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79" r:id="rId4"/>
    <p:sldId id="278" r:id="rId5"/>
    <p:sldId id="281" r:id="rId6"/>
    <p:sldId id="284" r:id="rId7"/>
    <p:sldId id="282" r:id="rId8"/>
    <p:sldId id="263" r:id="rId9"/>
    <p:sldId id="262" r:id="rId10"/>
    <p:sldId id="264" r:id="rId11"/>
    <p:sldId id="260" r:id="rId12"/>
    <p:sldId id="265" r:id="rId13"/>
    <p:sldId id="261" r:id="rId14"/>
    <p:sldId id="285" r:id="rId15"/>
    <p:sldId id="267" r:id="rId16"/>
    <p:sldId id="268" r:id="rId17"/>
    <p:sldId id="269" r:id="rId18"/>
    <p:sldId id="270" r:id="rId19"/>
    <p:sldId id="271" r:id="rId20"/>
    <p:sldId id="283" r:id="rId21"/>
    <p:sldId id="272" r:id="rId22"/>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460EFEB-DDF1-426C-B497-435912F489B3}" v="117" dt="2023-08-18T08:20:45.60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6" d="100"/>
          <a:sy n="86" d="100"/>
        </p:scale>
        <p:origin x="562"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28"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lianne van Hofwegen" userId="e2730482-3bd0-44c7-8d5c-28715d46fa9a" providerId="ADAL" clId="{8460EFEB-DDF1-426C-B497-435912F489B3}"/>
    <pc:docChg chg="undo custSel addSld delSld modSld sldOrd modMainMaster">
      <pc:chgData name="Elianne van Hofwegen" userId="e2730482-3bd0-44c7-8d5c-28715d46fa9a" providerId="ADAL" clId="{8460EFEB-DDF1-426C-B497-435912F489B3}" dt="2023-08-18T08:27:26.697" v="2183" actId="207"/>
      <pc:docMkLst>
        <pc:docMk/>
      </pc:docMkLst>
      <pc:sldChg chg="addSp delSp modSp mod modMedia setBg delAnim">
        <pc:chgData name="Elianne van Hofwegen" userId="e2730482-3bd0-44c7-8d5c-28715d46fa9a" providerId="ADAL" clId="{8460EFEB-DDF1-426C-B497-435912F489B3}" dt="2023-08-18T07:54:29.016" v="29" actId="404"/>
        <pc:sldMkLst>
          <pc:docMk/>
          <pc:sldMk cId="1925813345" sldId="256"/>
        </pc:sldMkLst>
        <pc:spChg chg="mod">
          <ac:chgData name="Elianne van Hofwegen" userId="e2730482-3bd0-44c7-8d5c-28715d46fa9a" providerId="ADAL" clId="{8460EFEB-DDF1-426C-B497-435912F489B3}" dt="2023-08-18T07:54:09.036" v="20" actId="404"/>
          <ac:spMkLst>
            <pc:docMk/>
            <pc:sldMk cId="1925813345" sldId="256"/>
            <ac:spMk id="2" creationId="{A0B9A56C-F32C-21DD-B769-1FD26DEABA83}"/>
          </ac:spMkLst>
        </pc:spChg>
        <pc:spChg chg="mod">
          <ac:chgData name="Elianne van Hofwegen" userId="e2730482-3bd0-44c7-8d5c-28715d46fa9a" providerId="ADAL" clId="{8460EFEB-DDF1-426C-B497-435912F489B3}" dt="2023-08-18T07:54:29.016" v="29" actId="404"/>
          <ac:spMkLst>
            <pc:docMk/>
            <pc:sldMk cId="1925813345" sldId="256"/>
            <ac:spMk id="3" creationId="{6FA48BEB-7FD4-93C1-E798-E283A194E77D}"/>
          </ac:spMkLst>
        </pc:spChg>
        <pc:spChg chg="add del">
          <ac:chgData name="Elianne van Hofwegen" userId="e2730482-3bd0-44c7-8d5c-28715d46fa9a" providerId="ADAL" clId="{8460EFEB-DDF1-426C-B497-435912F489B3}" dt="2023-08-18T07:53:08.053" v="8" actId="26606"/>
          <ac:spMkLst>
            <pc:docMk/>
            <pc:sldMk cId="1925813345" sldId="256"/>
            <ac:spMk id="8" creationId="{5C8908E2-EE49-44D2-9428-A28D2312A8D5}"/>
          </ac:spMkLst>
        </pc:spChg>
        <pc:spChg chg="add del">
          <ac:chgData name="Elianne van Hofwegen" userId="e2730482-3bd0-44c7-8d5c-28715d46fa9a" providerId="ADAL" clId="{8460EFEB-DDF1-426C-B497-435912F489B3}" dt="2023-08-18T07:52:52.965" v="4" actId="26606"/>
          <ac:spMkLst>
            <pc:docMk/>
            <pc:sldMk cId="1925813345" sldId="256"/>
            <ac:spMk id="9" creationId="{C1DD1A8A-57D5-4A81-AD04-532B043C5611}"/>
          </ac:spMkLst>
        </pc:spChg>
        <pc:spChg chg="add del">
          <ac:chgData name="Elianne van Hofwegen" userId="e2730482-3bd0-44c7-8d5c-28715d46fa9a" providerId="ADAL" clId="{8460EFEB-DDF1-426C-B497-435912F489B3}" dt="2023-08-18T07:52:52.965" v="4" actId="26606"/>
          <ac:spMkLst>
            <pc:docMk/>
            <pc:sldMk cId="1925813345" sldId="256"/>
            <ac:spMk id="11" creationId="{007891EC-4501-44ED-A8C8-B11B6DB767AB}"/>
          </ac:spMkLst>
        </pc:spChg>
        <pc:spChg chg="add del">
          <ac:chgData name="Elianne van Hofwegen" userId="e2730482-3bd0-44c7-8d5c-28715d46fa9a" providerId="ADAL" clId="{8460EFEB-DDF1-426C-B497-435912F489B3}" dt="2023-08-18T07:53:02.346" v="6" actId="26606"/>
          <ac:spMkLst>
            <pc:docMk/>
            <pc:sldMk cId="1925813345" sldId="256"/>
            <ac:spMk id="15" creationId="{EB0222B5-B739-82A9-5CCC-C5585AE12A69}"/>
          </ac:spMkLst>
        </pc:spChg>
        <pc:spChg chg="add del">
          <ac:chgData name="Elianne van Hofwegen" userId="e2730482-3bd0-44c7-8d5c-28715d46fa9a" providerId="ADAL" clId="{8460EFEB-DDF1-426C-B497-435912F489B3}" dt="2023-08-18T07:53:02.346" v="6" actId="26606"/>
          <ac:spMkLst>
            <pc:docMk/>
            <pc:sldMk cId="1925813345" sldId="256"/>
            <ac:spMk id="16" creationId="{5BE23E75-E7E9-4D9F-6D25-5512363F8621}"/>
          </ac:spMkLst>
        </pc:spChg>
        <pc:spChg chg="add del">
          <ac:chgData name="Elianne van Hofwegen" userId="e2730482-3bd0-44c7-8d5c-28715d46fa9a" providerId="ADAL" clId="{8460EFEB-DDF1-426C-B497-435912F489B3}" dt="2023-08-18T07:53:08.053" v="8" actId="26606"/>
          <ac:spMkLst>
            <pc:docMk/>
            <pc:sldMk cId="1925813345" sldId="256"/>
            <ac:spMk id="19" creationId="{BD92035A-AA2F-4CD8-A556-1CE8BDEC75BD}"/>
          </ac:spMkLst>
        </pc:spChg>
        <pc:spChg chg="add del">
          <ac:chgData name="Elianne van Hofwegen" userId="e2730482-3bd0-44c7-8d5c-28715d46fa9a" providerId="ADAL" clId="{8460EFEB-DDF1-426C-B497-435912F489B3}" dt="2023-08-18T07:53:08.053" v="8" actId="26606"/>
          <ac:spMkLst>
            <pc:docMk/>
            <pc:sldMk cId="1925813345" sldId="256"/>
            <ac:spMk id="20" creationId="{ED888B23-07FA-482A-96DF-47E31AF1A603}"/>
          </ac:spMkLst>
        </pc:spChg>
        <pc:spChg chg="add">
          <ac:chgData name="Elianne van Hofwegen" userId="e2730482-3bd0-44c7-8d5c-28715d46fa9a" providerId="ADAL" clId="{8460EFEB-DDF1-426C-B497-435912F489B3}" dt="2023-08-18T07:53:08.117" v="9" actId="26606"/>
          <ac:spMkLst>
            <pc:docMk/>
            <pc:sldMk cId="1925813345" sldId="256"/>
            <ac:spMk id="23" creationId="{43C823D3-D619-407C-89E0-C6F6B1E7A42A}"/>
          </ac:spMkLst>
        </pc:spChg>
        <pc:spChg chg="add">
          <ac:chgData name="Elianne van Hofwegen" userId="e2730482-3bd0-44c7-8d5c-28715d46fa9a" providerId="ADAL" clId="{8460EFEB-DDF1-426C-B497-435912F489B3}" dt="2023-08-18T07:53:08.117" v="9" actId="26606"/>
          <ac:spMkLst>
            <pc:docMk/>
            <pc:sldMk cId="1925813345" sldId="256"/>
            <ac:spMk id="24" creationId="{047F8E3E-2FFA-4A0F-B3C7-E57ADDCFB415}"/>
          </ac:spMkLst>
        </pc:spChg>
        <pc:grpChg chg="add del">
          <ac:chgData name="Elianne van Hofwegen" userId="e2730482-3bd0-44c7-8d5c-28715d46fa9a" providerId="ADAL" clId="{8460EFEB-DDF1-426C-B497-435912F489B3}" dt="2023-08-18T07:53:08.053" v="8" actId="26606"/>
          <ac:grpSpMkLst>
            <pc:docMk/>
            <pc:sldMk cId="1925813345" sldId="256"/>
            <ac:grpSpMk id="10" creationId="{5D1A9D8B-3117-4D9D-BDA4-DD81895098B0}"/>
          </ac:grpSpMkLst>
        </pc:grpChg>
        <pc:grpChg chg="add">
          <ac:chgData name="Elianne van Hofwegen" userId="e2730482-3bd0-44c7-8d5c-28715d46fa9a" providerId="ADAL" clId="{8460EFEB-DDF1-426C-B497-435912F489B3}" dt="2023-08-18T07:53:08.117" v="9" actId="26606"/>
          <ac:grpSpMkLst>
            <pc:docMk/>
            <pc:sldMk cId="1925813345" sldId="256"/>
            <ac:grpSpMk id="25" creationId="{33D939F1-7ABE-4D0E-946A-43F37F556AFD}"/>
          </ac:grpSpMkLst>
        </pc:grpChg>
        <pc:grpChg chg="add">
          <ac:chgData name="Elianne van Hofwegen" userId="e2730482-3bd0-44c7-8d5c-28715d46fa9a" providerId="ADAL" clId="{8460EFEB-DDF1-426C-B497-435912F489B3}" dt="2023-08-18T07:53:08.117" v="9" actId="26606"/>
          <ac:grpSpMkLst>
            <pc:docMk/>
            <pc:sldMk cId="1925813345" sldId="256"/>
            <ac:grpSpMk id="30" creationId="{9DB3963A-4187-4A72-9DA4-CA6BADE22931}"/>
          </ac:grpSpMkLst>
        </pc:grpChg>
        <pc:picChg chg="add del mod">
          <ac:chgData name="Elianne van Hofwegen" userId="e2730482-3bd0-44c7-8d5c-28715d46fa9a" providerId="ADAL" clId="{8460EFEB-DDF1-426C-B497-435912F489B3}" dt="2023-08-18T07:52:52.965" v="4" actId="26606"/>
          <ac:picMkLst>
            <pc:docMk/>
            <pc:sldMk cId="1925813345" sldId="256"/>
            <ac:picMk id="5" creationId="{B82FBB6D-2929-4254-CF43-DA93D3157C22}"/>
          </ac:picMkLst>
        </pc:picChg>
        <pc:picChg chg="add del">
          <ac:chgData name="Elianne van Hofwegen" userId="e2730482-3bd0-44c7-8d5c-28715d46fa9a" providerId="ADAL" clId="{8460EFEB-DDF1-426C-B497-435912F489B3}" dt="2023-08-18T07:53:02.346" v="6" actId="26606"/>
          <ac:picMkLst>
            <pc:docMk/>
            <pc:sldMk cId="1925813345" sldId="256"/>
            <ac:picMk id="14" creationId="{9C8EE6BA-DF41-9E9B-B469-91AFE2E2DD3C}"/>
          </ac:picMkLst>
        </pc:picChg>
        <pc:picChg chg="del">
          <ac:chgData name="Elianne van Hofwegen" userId="e2730482-3bd0-44c7-8d5c-28715d46fa9a" providerId="ADAL" clId="{8460EFEB-DDF1-426C-B497-435912F489B3}" dt="2023-08-18T07:51:45.732" v="0" actId="478"/>
          <ac:picMkLst>
            <pc:docMk/>
            <pc:sldMk cId="1925813345" sldId="256"/>
            <ac:picMk id="1026" creationId="{5C6D9E42-C5B9-CDA3-EF3C-6276580D96B9}"/>
          </ac:picMkLst>
        </pc:picChg>
        <pc:cxnChg chg="add del">
          <ac:chgData name="Elianne van Hofwegen" userId="e2730482-3bd0-44c7-8d5c-28715d46fa9a" providerId="ADAL" clId="{8460EFEB-DDF1-426C-B497-435912F489B3}" dt="2023-08-18T07:53:02.346" v="6" actId="26606"/>
          <ac:cxnSpMkLst>
            <pc:docMk/>
            <pc:sldMk cId="1925813345" sldId="256"/>
            <ac:cxnSpMk id="13" creationId="{61B115DB-65EB-3FC3-7284-CFDF4ADC60B6}"/>
          </ac:cxnSpMkLst>
        </pc:cxnChg>
      </pc:sldChg>
      <pc:sldChg chg="modSp mod">
        <pc:chgData name="Elianne van Hofwegen" userId="e2730482-3bd0-44c7-8d5c-28715d46fa9a" providerId="ADAL" clId="{8460EFEB-DDF1-426C-B497-435912F489B3}" dt="2023-08-18T07:59:07.558" v="54" actId="207"/>
        <pc:sldMkLst>
          <pc:docMk/>
          <pc:sldMk cId="3187246484" sldId="258"/>
        </pc:sldMkLst>
        <pc:spChg chg="mod">
          <ac:chgData name="Elianne van Hofwegen" userId="e2730482-3bd0-44c7-8d5c-28715d46fa9a" providerId="ADAL" clId="{8460EFEB-DDF1-426C-B497-435912F489B3}" dt="2023-08-18T07:59:07.558" v="54" actId="207"/>
          <ac:spMkLst>
            <pc:docMk/>
            <pc:sldMk cId="3187246484" sldId="258"/>
            <ac:spMk id="2" creationId="{4CDC7422-51D4-C1B2-2FE4-F552389811BB}"/>
          </ac:spMkLst>
        </pc:spChg>
      </pc:sldChg>
      <pc:sldChg chg="modSp mod">
        <pc:chgData name="Elianne van Hofwegen" userId="e2730482-3bd0-44c7-8d5c-28715d46fa9a" providerId="ADAL" clId="{8460EFEB-DDF1-426C-B497-435912F489B3}" dt="2023-08-18T08:18:19.213" v="855" actId="207"/>
        <pc:sldMkLst>
          <pc:docMk/>
          <pc:sldMk cId="3402907290" sldId="260"/>
        </pc:sldMkLst>
        <pc:spChg chg="mod">
          <ac:chgData name="Elianne van Hofwegen" userId="e2730482-3bd0-44c7-8d5c-28715d46fa9a" providerId="ADAL" clId="{8460EFEB-DDF1-426C-B497-435912F489B3}" dt="2023-08-18T08:18:19.213" v="855" actId="207"/>
          <ac:spMkLst>
            <pc:docMk/>
            <pc:sldMk cId="3402907290" sldId="260"/>
            <ac:spMk id="2" creationId="{42D4652B-0DFD-DF3A-F04F-7B7EE5B01A0F}"/>
          </ac:spMkLst>
        </pc:spChg>
      </pc:sldChg>
      <pc:sldChg chg="modSp mod">
        <pc:chgData name="Elianne van Hofwegen" userId="e2730482-3bd0-44c7-8d5c-28715d46fa9a" providerId="ADAL" clId="{8460EFEB-DDF1-426C-B497-435912F489B3}" dt="2023-08-18T08:19:17.095" v="941" actId="113"/>
        <pc:sldMkLst>
          <pc:docMk/>
          <pc:sldMk cId="2947699385" sldId="261"/>
        </pc:sldMkLst>
        <pc:spChg chg="mod">
          <ac:chgData name="Elianne van Hofwegen" userId="e2730482-3bd0-44c7-8d5c-28715d46fa9a" providerId="ADAL" clId="{8460EFEB-DDF1-426C-B497-435912F489B3}" dt="2023-08-18T08:18:48.891" v="857" actId="207"/>
          <ac:spMkLst>
            <pc:docMk/>
            <pc:sldMk cId="2947699385" sldId="261"/>
            <ac:spMk id="2" creationId="{0081DA4C-DCE2-4965-186A-184A34B144E6}"/>
          </ac:spMkLst>
        </pc:spChg>
        <pc:spChg chg="mod">
          <ac:chgData name="Elianne van Hofwegen" userId="e2730482-3bd0-44c7-8d5c-28715d46fa9a" providerId="ADAL" clId="{8460EFEB-DDF1-426C-B497-435912F489B3}" dt="2023-08-18T08:19:17.095" v="941" actId="113"/>
          <ac:spMkLst>
            <pc:docMk/>
            <pc:sldMk cId="2947699385" sldId="261"/>
            <ac:spMk id="3" creationId="{ABEEC452-8167-B357-154C-2A24CAD090F5}"/>
          </ac:spMkLst>
        </pc:spChg>
      </pc:sldChg>
      <pc:sldChg chg="modSp mod">
        <pc:chgData name="Elianne van Hofwegen" userId="e2730482-3bd0-44c7-8d5c-28715d46fa9a" providerId="ADAL" clId="{8460EFEB-DDF1-426C-B497-435912F489B3}" dt="2023-08-18T08:18:03.079" v="852" actId="207"/>
        <pc:sldMkLst>
          <pc:docMk/>
          <pc:sldMk cId="614630046" sldId="262"/>
        </pc:sldMkLst>
        <pc:spChg chg="mod">
          <ac:chgData name="Elianne van Hofwegen" userId="e2730482-3bd0-44c7-8d5c-28715d46fa9a" providerId="ADAL" clId="{8460EFEB-DDF1-426C-B497-435912F489B3}" dt="2023-08-18T08:18:03.079" v="852" actId="207"/>
          <ac:spMkLst>
            <pc:docMk/>
            <pc:sldMk cId="614630046" sldId="262"/>
            <ac:spMk id="2" creationId="{866B9414-3028-7527-2855-82E456E72699}"/>
          </ac:spMkLst>
        </pc:spChg>
      </pc:sldChg>
      <pc:sldChg chg="modSp mod">
        <pc:chgData name="Elianne van Hofwegen" userId="e2730482-3bd0-44c7-8d5c-28715d46fa9a" providerId="ADAL" clId="{8460EFEB-DDF1-426C-B497-435912F489B3}" dt="2023-08-18T08:17:11.264" v="851" actId="207"/>
        <pc:sldMkLst>
          <pc:docMk/>
          <pc:sldMk cId="1958086836" sldId="263"/>
        </pc:sldMkLst>
        <pc:spChg chg="mod">
          <ac:chgData name="Elianne van Hofwegen" userId="e2730482-3bd0-44c7-8d5c-28715d46fa9a" providerId="ADAL" clId="{8460EFEB-DDF1-426C-B497-435912F489B3}" dt="2023-08-18T08:17:11.264" v="851" actId="207"/>
          <ac:spMkLst>
            <pc:docMk/>
            <pc:sldMk cId="1958086836" sldId="263"/>
            <ac:spMk id="2" creationId="{793FF1EC-700B-82D1-BC80-BD7FB8D6FAD6}"/>
          </ac:spMkLst>
        </pc:spChg>
      </pc:sldChg>
      <pc:sldChg chg="modSp mod">
        <pc:chgData name="Elianne van Hofwegen" userId="e2730482-3bd0-44c7-8d5c-28715d46fa9a" providerId="ADAL" clId="{8460EFEB-DDF1-426C-B497-435912F489B3}" dt="2023-08-18T08:18:15.502" v="854" actId="5793"/>
        <pc:sldMkLst>
          <pc:docMk/>
          <pc:sldMk cId="672411123" sldId="264"/>
        </pc:sldMkLst>
        <pc:spChg chg="mod">
          <ac:chgData name="Elianne van Hofwegen" userId="e2730482-3bd0-44c7-8d5c-28715d46fa9a" providerId="ADAL" clId="{8460EFEB-DDF1-426C-B497-435912F489B3}" dt="2023-08-18T08:18:11.528" v="853" actId="207"/>
          <ac:spMkLst>
            <pc:docMk/>
            <pc:sldMk cId="672411123" sldId="264"/>
            <ac:spMk id="2" creationId="{78150C38-F33A-B556-0EA0-38B589E9DA8F}"/>
          </ac:spMkLst>
        </pc:spChg>
        <pc:spChg chg="mod">
          <ac:chgData name="Elianne van Hofwegen" userId="e2730482-3bd0-44c7-8d5c-28715d46fa9a" providerId="ADAL" clId="{8460EFEB-DDF1-426C-B497-435912F489B3}" dt="2023-08-18T08:18:15.502" v="854" actId="5793"/>
          <ac:spMkLst>
            <pc:docMk/>
            <pc:sldMk cId="672411123" sldId="264"/>
            <ac:spMk id="3" creationId="{25C5AA30-88B8-C110-2C20-851EF67B89D2}"/>
          </ac:spMkLst>
        </pc:spChg>
      </pc:sldChg>
      <pc:sldChg chg="modSp mod">
        <pc:chgData name="Elianne van Hofwegen" userId="e2730482-3bd0-44c7-8d5c-28715d46fa9a" providerId="ADAL" clId="{8460EFEB-DDF1-426C-B497-435912F489B3}" dt="2023-08-18T08:18:30.803" v="856" actId="207"/>
        <pc:sldMkLst>
          <pc:docMk/>
          <pc:sldMk cId="4015219292" sldId="265"/>
        </pc:sldMkLst>
        <pc:spChg chg="mod">
          <ac:chgData name="Elianne van Hofwegen" userId="e2730482-3bd0-44c7-8d5c-28715d46fa9a" providerId="ADAL" clId="{8460EFEB-DDF1-426C-B497-435912F489B3}" dt="2023-08-18T08:18:30.803" v="856" actId="207"/>
          <ac:spMkLst>
            <pc:docMk/>
            <pc:sldMk cId="4015219292" sldId="265"/>
            <ac:spMk id="2" creationId="{0AE1165A-5093-CB46-83FE-6645ADAC5BF2}"/>
          </ac:spMkLst>
        </pc:spChg>
      </pc:sldChg>
      <pc:sldChg chg="addSp delSp modSp mod setBg">
        <pc:chgData name="Elianne van Hofwegen" userId="e2730482-3bd0-44c7-8d5c-28715d46fa9a" providerId="ADAL" clId="{8460EFEB-DDF1-426C-B497-435912F489B3}" dt="2023-08-18T08:20:45.608" v="957" actId="255"/>
        <pc:sldMkLst>
          <pc:docMk/>
          <pc:sldMk cId="930832111" sldId="267"/>
        </pc:sldMkLst>
        <pc:spChg chg="mod">
          <ac:chgData name="Elianne van Hofwegen" userId="e2730482-3bd0-44c7-8d5c-28715d46fa9a" providerId="ADAL" clId="{8460EFEB-DDF1-426C-B497-435912F489B3}" dt="2023-08-18T08:20:16.085" v="943" actId="26606"/>
          <ac:spMkLst>
            <pc:docMk/>
            <pc:sldMk cId="930832111" sldId="267"/>
            <ac:spMk id="2" creationId="{473A7E66-9808-D491-78A0-C9AECC49AB2C}"/>
          </ac:spMkLst>
        </pc:spChg>
        <pc:spChg chg="add del">
          <ac:chgData name="Elianne van Hofwegen" userId="e2730482-3bd0-44c7-8d5c-28715d46fa9a" providerId="ADAL" clId="{8460EFEB-DDF1-426C-B497-435912F489B3}" dt="2023-08-18T08:20:16.086" v="944" actId="26606"/>
          <ac:spMkLst>
            <pc:docMk/>
            <pc:sldMk cId="930832111" sldId="267"/>
            <ac:spMk id="3" creationId="{374CCFB8-4BF4-AD3F-4974-428C33346240}"/>
          </ac:spMkLst>
        </pc:spChg>
        <pc:spChg chg="add del">
          <ac:chgData name="Elianne van Hofwegen" userId="e2730482-3bd0-44c7-8d5c-28715d46fa9a" providerId="ADAL" clId="{8460EFEB-DDF1-426C-B497-435912F489B3}" dt="2023-08-18T08:20:16.085" v="943" actId="26606"/>
          <ac:spMkLst>
            <pc:docMk/>
            <pc:sldMk cId="930832111" sldId="267"/>
            <ac:spMk id="10" creationId="{B50AB553-2A96-4A92-96F2-93548E096954}"/>
          </ac:spMkLst>
        </pc:spChg>
        <pc:graphicFrameChg chg="add del">
          <ac:chgData name="Elianne van Hofwegen" userId="e2730482-3bd0-44c7-8d5c-28715d46fa9a" providerId="ADAL" clId="{8460EFEB-DDF1-426C-B497-435912F489B3}" dt="2023-08-18T08:20:16.085" v="943" actId="26606"/>
          <ac:graphicFrameMkLst>
            <pc:docMk/>
            <pc:sldMk cId="930832111" sldId="267"/>
            <ac:graphicFrameMk id="5" creationId="{B9BD6BDD-9439-8F57-9241-EF8C0B0E06DA}"/>
          </ac:graphicFrameMkLst>
        </pc:graphicFrameChg>
        <pc:graphicFrameChg chg="add mod">
          <ac:chgData name="Elianne van Hofwegen" userId="e2730482-3bd0-44c7-8d5c-28715d46fa9a" providerId="ADAL" clId="{8460EFEB-DDF1-426C-B497-435912F489B3}" dt="2023-08-18T08:20:45.608" v="957" actId="255"/>
          <ac:graphicFrameMkLst>
            <pc:docMk/>
            <pc:sldMk cId="930832111" sldId="267"/>
            <ac:graphicFrameMk id="12" creationId="{5EB1513C-7092-15F2-46B0-03CDA842EBC9}"/>
          </ac:graphicFrameMkLst>
        </pc:graphicFrameChg>
        <pc:picChg chg="add del">
          <ac:chgData name="Elianne van Hofwegen" userId="e2730482-3bd0-44c7-8d5c-28715d46fa9a" providerId="ADAL" clId="{8460EFEB-DDF1-426C-B497-435912F489B3}" dt="2023-08-18T08:20:16.085" v="943" actId="26606"/>
          <ac:picMkLst>
            <pc:docMk/>
            <pc:sldMk cId="930832111" sldId="267"/>
            <ac:picMk id="6" creationId="{D2BB06DA-0865-29BD-A3DB-C840B1520850}"/>
          </ac:picMkLst>
        </pc:picChg>
      </pc:sldChg>
      <pc:sldChg chg="modSp mod ord">
        <pc:chgData name="Elianne van Hofwegen" userId="e2730482-3bd0-44c7-8d5c-28715d46fa9a" providerId="ADAL" clId="{8460EFEB-DDF1-426C-B497-435912F489B3}" dt="2023-08-18T08:23:21.213" v="1475" actId="207"/>
        <pc:sldMkLst>
          <pc:docMk/>
          <pc:sldMk cId="2387659272" sldId="268"/>
        </pc:sldMkLst>
        <pc:spChg chg="mod">
          <ac:chgData name="Elianne van Hofwegen" userId="e2730482-3bd0-44c7-8d5c-28715d46fa9a" providerId="ADAL" clId="{8460EFEB-DDF1-426C-B497-435912F489B3}" dt="2023-08-18T08:23:21.213" v="1475" actId="207"/>
          <ac:spMkLst>
            <pc:docMk/>
            <pc:sldMk cId="2387659272" sldId="268"/>
            <ac:spMk id="2" creationId="{648CF91A-D973-038B-2D59-60C35F406079}"/>
          </ac:spMkLst>
        </pc:spChg>
      </pc:sldChg>
      <pc:sldChg chg="modSp mod">
        <pc:chgData name="Elianne van Hofwegen" userId="e2730482-3bd0-44c7-8d5c-28715d46fa9a" providerId="ADAL" clId="{8460EFEB-DDF1-426C-B497-435912F489B3}" dt="2023-08-18T08:24:01.091" v="1652" actId="207"/>
        <pc:sldMkLst>
          <pc:docMk/>
          <pc:sldMk cId="510038935" sldId="269"/>
        </pc:sldMkLst>
        <pc:spChg chg="mod">
          <ac:chgData name="Elianne van Hofwegen" userId="e2730482-3bd0-44c7-8d5c-28715d46fa9a" providerId="ADAL" clId="{8460EFEB-DDF1-426C-B497-435912F489B3}" dt="2023-08-18T08:24:01.091" v="1652" actId="207"/>
          <ac:spMkLst>
            <pc:docMk/>
            <pc:sldMk cId="510038935" sldId="269"/>
            <ac:spMk id="2" creationId="{4F455165-EDF5-4CE4-D10F-B581DCE3EB80}"/>
          </ac:spMkLst>
        </pc:spChg>
      </pc:sldChg>
      <pc:sldChg chg="modSp mod">
        <pc:chgData name="Elianne van Hofwegen" userId="e2730482-3bd0-44c7-8d5c-28715d46fa9a" providerId="ADAL" clId="{8460EFEB-DDF1-426C-B497-435912F489B3}" dt="2023-08-18T08:24:06.608" v="1653" actId="207"/>
        <pc:sldMkLst>
          <pc:docMk/>
          <pc:sldMk cId="779041789" sldId="270"/>
        </pc:sldMkLst>
        <pc:spChg chg="mod">
          <ac:chgData name="Elianne van Hofwegen" userId="e2730482-3bd0-44c7-8d5c-28715d46fa9a" providerId="ADAL" clId="{8460EFEB-DDF1-426C-B497-435912F489B3}" dt="2023-08-18T08:24:06.608" v="1653" actId="207"/>
          <ac:spMkLst>
            <pc:docMk/>
            <pc:sldMk cId="779041789" sldId="270"/>
            <ac:spMk id="2" creationId="{24E9A9BE-DEB4-0896-6B83-9AE3B1B4EAB8}"/>
          </ac:spMkLst>
        </pc:spChg>
      </pc:sldChg>
      <pc:sldChg chg="modSp mod">
        <pc:chgData name="Elianne van Hofwegen" userId="e2730482-3bd0-44c7-8d5c-28715d46fa9a" providerId="ADAL" clId="{8460EFEB-DDF1-426C-B497-435912F489B3}" dt="2023-08-18T08:24:15.855" v="1654" actId="207"/>
        <pc:sldMkLst>
          <pc:docMk/>
          <pc:sldMk cId="1689166790" sldId="271"/>
        </pc:sldMkLst>
        <pc:spChg chg="mod">
          <ac:chgData name="Elianne van Hofwegen" userId="e2730482-3bd0-44c7-8d5c-28715d46fa9a" providerId="ADAL" clId="{8460EFEB-DDF1-426C-B497-435912F489B3}" dt="2023-08-18T08:24:15.855" v="1654" actId="207"/>
          <ac:spMkLst>
            <pc:docMk/>
            <pc:sldMk cId="1689166790" sldId="271"/>
            <ac:spMk id="2" creationId="{7D884FEF-51A3-4B65-267F-2E67419A3B2B}"/>
          </ac:spMkLst>
        </pc:spChg>
      </pc:sldChg>
      <pc:sldChg chg="modSp mod ord">
        <pc:chgData name="Elianne van Hofwegen" userId="e2730482-3bd0-44c7-8d5c-28715d46fa9a" providerId="ADAL" clId="{8460EFEB-DDF1-426C-B497-435912F489B3}" dt="2023-08-18T08:27:26.697" v="2183" actId="207"/>
        <pc:sldMkLst>
          <pc:docMk/>
          <pc:sldMk cId="400423894" sldId="272"/>
        </pc:sldMkLst>
        <pc:spChg chg="mod">
          <ac:chgData name="Elianne van Hofwegen" userId="e2730482-3bd0-44c7-8d5c-28715d46fa9a" providerId="ADAL" clId="{8460EFEB-DDF1-426C-B497-435912F489B3}" dt="2023-08-18T08:27:26.697" v="2183" actId="207"/>
          <ac:spMkLst>
            <pc:docMk/>
            <pc:sldMk cId="400423894" sldId="272"/>
            <ac:spMk id="2" creationId="{4E8A61EE-2CB1-7F34-7A73-0B76956B8C7A}"/>
          </ac:spMkLst>
        </pc:spChg>
      </pc:sldChg>
      <pc:sldChg chg="del">
        <pc:chgData name="Elianne van Hofwegen" userId="e2730482-3bd0-44c7-8d5c-28715d46fa9a" providerId="ADAL" clId="{8460EFEB-DDF1-426C-B497-435912F489B3}" dt="2023-08-18T07:55:16.373" v="30" actId="2696"/>
        <pc:sldMkLst>
          <pc:docMk/>
          <pc:sldMk cId="1689382942" sldId="273"/>
        </pc:sldMkLst>
      </pc:sldChg>
      <pc:sldChg chg="addSp delSp modSp del">
        <pc:chgData name="Elianne van Hofwegen" userId="e2730482-3bd0-44c7-8d5c-28715d46fa9a" providerId="ADAL" clId="{8460EFEB-DDF1-426C-B497-435912F489B3}" dt="2023-08-18T07:55:22.264" v="32" actId="2696"/>
        <pc:sldMkLst>
          <pc:docMk/>
          <pc:sldMk cId="3645242565" sldId="274"/>
        </pc:sldMkLst>
        <pc:spChg chg="add mod">
          <ac:chgData name="Elianne van Hofwegen" userId="e2730482-3bd0-44c7-8d5c-28715d46fa9a" providerId="ADAL" clId="{8460EFEB-DDF1-426C-B497-435912F489B3}" dt="2023-08-18T07:55:18.636" v="31" actId="478"/>
          <ac:spMkLst>
            <pc:docMk/>
            <pc:sldMk cId="3645242565" sldId="274"/>
            <ac:spMk id="3" creationId="{A78F09CD-8846-F776-C20C-AE80BA1F2A60}"/>
          </ac:spMkLst>
        </pc:spChg>
        <pc:picChg chg="del">
          <ac:chgData name="Elianne van Hofwegen" userId="e2730482-3bd0-44c7-8d5c-28715d46fa9a" providerId="ADAL" clId="{8460EFEB-DDF1-426C-B497-435912F489B3}" dt="2023-08-18T07:55:18.636" v="31" actId="478"/>
          <ac:picMkLst>
            <pc:docMk/>
            <pc:sldMk cId="3645242565" sldId="274"/>
            <ac:picMk id="3074" creationId="{A2CE8EC7-0ACF-99D7-42F0-BFEE23C45ACC}"/>
          </ac:picMkLst>
        </pc:picChg>
      </pc:sldChg>
      <pc:sldChg chg="del">
        <pc:chgData name="Elianne van Hofwegen" userId="e2730482-3bd0-44c7-8d5c-28715d46fa9a" providerId="ADAL" clId="{8460EFEB-DDF1-426C-B497-435912F489B3}" dt="2023-08-18T08:25:37.897" v="1906" actId="2696"/>
        <pc:sldMkLst>
          <pc:docMk/>
          <pc:sldMk cId="3166293908" sldId="276"/>
        </pc:sldMkLst>
      </pc:sldChg>
      <pc:sldChg chg="addSp delSp modSp mod ord setBg">
        <pc:chgData name="Elianne van Hofwegen" userId="e2730482-3bd0-44c7-8d5c-28715d46fa9a" providerId="ADAL" clId="{8460EFEB-DDF1-426C-B497-435912F489B3}" dt="2023-08-18T08:07:53.338" v="374" actId="20577"/>
        <pc:sldMkLst>
          <pc:docMk/>
          <pc:sldMk cId="1357752039" sldId="278"/>
        </pc:sldMkLst>
        <pc:spChg chg="mod">
          <ac:chgData name="Elianne van Hofwegen" userId="e2730482-3bd0-44c7-8d5c-28715d46fa9a" providerId="ADAL" clId="{8460EFEB-DDF1-426C-B497-435912F489B3}" dt="2023-08-18T08:02:56.112" v="156" actId="26606"/>
          <ac:spMkLst>
            <pc:docMk/>
            <pc:sldMk cId="1357752039" sldId="278"/>
            <ac:spMk id="2" creationId="{D3E190FD-F044-882D-7AEA-F53273EA4791}"/>
          </ac:spMkLst>
        </pc:spChg>
        <pc:spChg chg="add del mod">
          <ac:chgData name="Elianne van Hofwegen" userId="e2730482-3bd0-44c7-8d5c-28715d46fa9a" providerId="ADAL" clId="{8460EFEB-DDF1-426C-B497-435912F489B3}" dt="2023-08-18T08:02:56.112" v="156" actId="26606"/>
          <ac:spMkLst>
            <pc:docMk/>
            <pc:sldMk cId="1357752039" sldId="278"/>
            <ac:spMk id="3" creationId="{72A69F73-8A3F-E772-92F6-2C7B80038EBB}"/>
          </ac:spMkLst>
        </pc:spChg>
        <pc:spChg chg="add mod">
          <ac:chgData name="Elianne van Hofwegen" userId="e2730482-3bd0-44c7-8d5c-28715d46fa9a" providerId="ADAL" clId="{8460EFEB-DDF1-426C-B497-435912F489B3}" dt="2023-08-18T08:07:53.338" v="374" actId="20577"/>
          <ac:spMkLst>
            <pc:docMk/>
            <pc:sldMk cId="1357752039" sldId="278"/>
            <ac:spMk id="7" creationId="{72A69F73-8A3F-E772-92F6-2C7B80038EBB}"/>
          </ac:spMkLst>
        </pc:spChg>
        <pc:spChg chg="add">
          <ac:chgData name="Elianne van Hofwegen" userId="e2730482-3bd0-44c7-8d5c-28715d46fa9a" providerId="ADAL" clId="{8460EFEB-DDF1-426C-B497-435912F489B3}" dt="2023-08-18T08:02:56.112" v="156" actId="26606"/>
          <ac:spMkLst>
            <pc:docMk/>
            <pc:sldMk cId="1357752039" sldId="278"/>
            <ac:spMk id="8" creationId="{EEBFA4C8-C301-60A7-C96E-E85360F5DFB4}"/>
          </ac:spMkLst>
        </pc:spChg>
        <pc:graphicFrameChg chg="add del">
          <ac:chgData name="Elianne van Hofwegen" userId="e2730482-3bd0-44c7-8d5c-28715d46fa9a" providerId="ADAL" clId="{8460EFEB-DDF1-426C-B497-435912F489B3}" dt="2023-08-18T08:02:56.095" v="155" actId="26606"/>
          <ac:graphicFrameMkLst>
            <pc:docMk/>
            <pc:sldMk cId="1357752039" sldId="278"/>
            <ac:graphicFrameMk id="5" creationId="{4F625FC9-A4E6-172E-E43B-73FC2286F6E0}"/>
          </ac:graphicFrameMkLst>
        </pc:graphicFrameChg>
      </pc:sldChg>
      <pc:sldChg chg="addSp modSp mod ord setBg">
        <pc:chgData name="Elianne van Hofwegen" userId="e2730482-3bd0-44c7-8d5c-28715d46fa9a" providerId="ADAL" clId="{8460EFEB-DDF1-426C-B497-435912F489B3}" dt="2023-08-18T08:08:32.413" v="379" actId="113"/>
        <pc:sldMkLst>
          <pc:docMk/>
          <pc:sldMk cId="1544952708" sldId="279"/>
        </pc:sldMkLst>
        <pc:spChg chg="mod">
          <ac:chgData name="Elianne van Hofwegen" userId="e2730482-3bd0-44c7-8d5c-28715d46fa9a" providerId="ADAL" clId="{8460EFEB-DDF1-426C-B497-435912F489B3}" dt="2023-08-18T08:03:26.009" v="158" actId="26606"/>
          <ac:spMkLst>
            <pc:docMk/>
            <pc:sldMk cId="1544952708" sldId="279"/>
            <ac:spMk id="2" creationId="{7B0D263A-81FB-89CB-4A7B-2E3FD0D8E253}"/>
          </ac:spMkLst>
        </pc:spChg>
        <pc:spChg chg="mod">
          <ac:chgData name="Elianne van Hofwegen" userId="e2730482-3bd0-44c7-8d5c-28715d46fa9a" providerId="ADAL" clId="{8460EFEB-DDF1-426C-B497-435912F489B3}" dt="2023-08-18T08:08:32.413" v="379" actId="113"/>
          <ac:spMkLst>
            <pc:docMk/>
            <pc:sldMk cId="1544952708" sldId="279"/>
            <ac:spMk id="3" creationId="{4683DD26-06CB-3193-CD8C-6F36780D272E}"/>
          </ac:spMkLst>
        </pc:spChg>
        <pc:spChg chg="add">
          <ac:chgData name="Elianne van Hofwegen" userId="e2730482-3bd0-44c7-8d5c-28715d46fa9a" providerId="ADAL" clId="{8460EFEB-DDF1-426C-B497-435912F489B3}" dt="2023-08-18T08:03:26.009" v="158" actId="26606"/>
          <ac:spMkLst>
            <pc:docMk/>
            <pc:sldMk cId="1544952708" sldId="279"/>
            <ac:spMk id="8" creationId="{EEBFA4C8-C301-60A7-C96E-E85360F5DFB4}"/>
          </ac:spMkLst>
        </pc:spChg>
      </pc:sldChg>
      <pc:sldChg chg="del">
        <pc:chgData name="Elianne van Hofwegen" userId="e2730482-3bd0-44c7-8d5c-28715d46fa9a" providerId="ADAL" clId="{8460EFEB-DDF1-426C-B497-435912F489B3}" dt="2023-08-18T08:08:03.609" v="375" actId="2696"/>
        <pc:sldMkLst>
          <pc:docMk/>
          <pc:sldMk cId="95310946" sldId="280"/>
        </pc:sldMkLst>
      </pc:sldChg>
      <pc:sldChg chg="addSp delSp modSp mod">
        <pc:chgData name="Elianne van Hofwegen" userId="e2730482-3bd0-44c7-8d5c-28715d46fa9a" providerId="ADAL" clId="{8460EFEB-DDF1-426C-B497-435912F489B3}" dt="2023-08-18T08:13:57.776" v="821" actId="14100"/>
        <pc:sldMkLst>
          <pc:docMk/>
          <pc:sldMk cId="2421084067" sldId="281"/>
        </pc:sldMkLst>
        <pc:spChg chg="mod">
          <ac:chgData name="Elianne van Hofwegen" userId="e2730482-3bd0-44c7-8d5c-28715d46fa9a" providerId="ADAL" clId="{8460EFEB-DDF1-426C-B497-435912F489B3}" dt="2023-08-18T08:08:19.226" v="378" actId="207"/>
          <ac:spMkLst>
            <pc:docMk/>
            <pc:sldMk cId="2421084067" sldId="281"/>
            <ac:spMk id="2" creationId="{DB0235CA-B49E-81B8-68DB-2CD6D48272CB}"/>
          </ac:spMkLst>
        </pc:spChg>
        <pc:spChg chg="add del mod">
          <ac:chgData name="Elianne van Hofwegen" userId="e2730482-3bd0-44c7-8d5c-28715d46fa9a" providerId="ADAL" clId="{8460EFEB-DDF1-426C-B497-435912F489B3}" dt="2023-08-18T08:13:57.776" v="821" actId="14100"/>
          <ac:spMkLst>
            <pc:docMk/>
            <pc:sldMk cId="2421084067" sldId="281"/>
            <ac:spMk id="3" creationId="{272DD6B5-8938-6381-DB7C-1E900ABC7BC0}"/>
          </ac:spMkLst>
        </pc:spChg>
        <pc:graphicFrameChg chg="add del">
          <ac:chgData name="Elianne van Hofwegen" userId="e2730482-3bd0-44c7-8d5c-28715d46fa9a" providerId="ADAL" clId="{8460EFEB-DDF1-426C-B497-435912F489B3}" dt="2023-08-18T08:13:49.428" v="815" actId="26606"/>
          <ac:graphicFrameMkLst>
            <pc:docMk/>
            <pc:sldMk cId="2421084067" sldId="281"/>
            <ac:graphicFrameMk id="5" creationId="{97AE17C1-BFB9-1180-B0D8-6E6C55811CCF}"/>
          </ac:graphicFrameMkLst>
        </pc:graphicFrameChg>
      </pc:sldChg>
      <pc:sldChg chg="addSp delSp modSp mod setBg">
        <pc:chgData name="Elianne van Hofwegen" userId="e2730482-3bd0-44c7-8d5c-28715d46fa9a" providerId="ADAL" clId="{8460EFEB-DDF1-426C-B497-435912F489B3}" dt="2023-08-18T08:15:54.679" v="850" actId="404"/>
        <pc:sldMkLst>
          <pc:docMk/>
          <pc:sldMk cId="2198538952" sldId="282"/>
        </pc:sldMkLst>
        <pc:spChg chg="mod">
          <ac:chgData name="Elianne van Hofwegen" userId="e2730482-3bd0-44c7-8d5c-28715d46fa9a" providerId="ADAL" clId="{8460EFEB-DDF1-426C-B497-435912F489B3}" dt="2023-08-18T08:15:01.467" v="838" actId="26606"/>
          <ac:spMkLst>
            <pc:docMk/>
            <pc:sldMk cId="2198538952" sldId="282"/>
            <ac:spMk id="2" creationId="{283929E7-2F0B-8EFA-8B08-526EBCC70B2A}"/>
          </ac:spMkLst>
        </pc:spChg>
        <pc:spChg chg="add del mod">
          <ac:chgData name="Elianne van Hofwegen" userId="e2730482-3bd0-44c7-8d5c-28715d46fa9a" providerId="ADAL" clId="{8460EFEB-DDF1-426C-B497-435912F489B3}" dt="2023-08-18T08:15:01.467" v="838" actId="26606"/>
          <ac:spMkLst>
            <pc:docMk/>
            <pc:sldMk cId="2198538952" sldId="282"/>
            <ac:spMk id="3" creationId="{83828CF1-2E8D-67F5-F0F1-6C2C021178B6}"/>
          </ac:spMkLst>
        </pc:spChg>
        <pc:spChg chg="add del">
          <ac:chgData name="Elianne van Hofwegen" userId="e2730482-3bd0-44c7-8d5c-28715d46fa9a" providerId="ADAL" clId="{8460EFEB-DDF1-426C-B497-435912F489B3}" dt="2023-08-18T08:15:01.400" v="837" actId="26606"/>
          <ac:spMkLst>
            <pc:docMk/>
            <pc:sldMk cId="2198538952" sldId="282"/>
            <ac:spMk id="9" creationId="{35DB3719-6FDC-4E5D-891D-FF40B7300F64}"/>
          </ac:spMkLst>
        </pc:spChg>
        <pc:spChg chg="add">
          <ac:chgData name="Elianne van Hofwegen" userId="e2730482-3bd0-44c7-8d5c-28715d46fa9a" providerId="ADAL" clId="{8460EFEB-DDF1-426C-B497-435912F489B3}" dt="2023-08-18T08:15:01.467" v="838" actId="26606"/>
          <ac:spMkLst>
            <pc:docMk/>
            <pc:sldMk cId="2198538952" sldId="282"/>
            <ac:spMk id="10" creationId="{B50AB553-2A96-4A92-96F2-93548E096954}"/>
          </ac:spMkLst>
        </pc:spChg>
        <pc:spChg chg="add del">
          <ac:chgData name="Elianne van Hofwegen" userId="e2730482-3bd0-44c7-8d5c-28715d46fa9a" providerId="ADAL" clId="{8460EFEB-DDF1-426C-B497-435912F489B3}" dt="2023-08-18T08:15:01.400" v="837" actId="26606"/>
          <ac:spMkLst>
            <pc:docMk/>
            <pc:sldMk cId="2198538952" sldId="282"/>
            <ac:spMk id="11" creationId="{E0CBAC23-2E3F-4A90-BA59-F8299F6A5439}"/>
          </ac:spMkLst>
        </pc:spChg>
        <pc:graphicFrameChg chg="add del">
          <ac:chgData name="Elianne van Hofwegen" userId="e2730482-3bd0-44c7-8d5c-28715d46fa9a" providerId="ADAL" clId="{8460EFEB-DDF1-426C-B497-435912F489B3}" dt="2023-08-18T08:15:01.400" v="837" actId="26606"/>
          <ac:graphicFrameMkLst>
            <pc:docMk/>
            <pc:sldMk cId="2198538952" sldId="282"/>
            <ac:graphicFrameMk id="5" creationId="{FA6AE5F3-F722-741C-725F-2B307FACCE9D}"/>
          </ac:graphicFrameMkLst>
        </pc:graphicFrameChg>
        <pc:graphicFrameChg chg="add mod modGraphic">
          <ac:chgData name="Elianne van Hofwegen" userId="e2730482-3bd0-44c7-8d5c-28715d46fa9a" providerId="ADAL" clId="{8460EFEB-DDF1-426C-B497-435912F489B3}" dt="2023-08-18T08:15:54.679" v="850" actId="404"/>
          <ac:graphicFrameMkLst>
            <pc:docMk/>
            <pc:sldMk cId="2198538952" sldId="282"/>
            <ac:graphicFrameMk id="13" creationId="{0694581C-C7D5-6188-9C38-D2A710C5A42B}"/>
          </ac:graphicFrameMkLst>
        </pc:graphicFrameChg>
        <pc:picChg chg="del">
          <ac:chgData name="Elianne van Hofwegen" userId="e2730482-3bd0-44c7-8d5c-28715d46fa9a" providerId="ADAL" clId="{8460EFEB-DDF1-426C-B497-435912F489B3}" dt="2023-08-18T08:14:47.648" v="835" actId="478"/>
          <ac:picMkLst>
            <pc:docMk/>
            <pc:sldMk cId="2198538952" sldId="282"/>
            <ac:picMk id="4" creationId="{F6CAC245-888F-532A-E070-D2F6140B31F8}"/>
          </ac:picMkLst>
        </pc:picChg>
        <pc:picChg chg="add">
          <ac:chgData name="Elianne van Hofwegen" userId="e2730482-3bd0-44c7-8d5c-28715d46fa9a" providerId="ADAL" clId="{8460EFEB-DDF1-426C-B497-435912F489B3}" dt="2023-08-18T08:15:01.467" v="838" actId="26606"/>
          <ac:picMkLst>
            <pc:docMk/>
            <pc:sldMk cId="2198538952" sldId="282"/>
            <ac:picMk id="6" creationId="{E334143C-4482-5E1B-3676-3360FD44306D}"/>
          </ac:picMkLst>
        </pc:picChg>
      </pc:sldChg>
      <pc:sldChg chg="modSp mod">
        <pc:chgData name="Elianne van Hofwegen" userId="e2730482-3bd0-44c7-8d5c-28715d46fa9a" providerId="ADAL" clId="{8460EFEB-DDF1-426C-B497-435912F489B3}" dt="2023-08-18T08:27:18.543" v="2182" actId="207"/>
        <pc:sldMkLst>
          <pc:docMk/>
          <pc:sldMk cId="2938114935" sldId="283"/>
        </pc:sldMkLst>
        <pc:spChg chg="mod">
          <ac:chgData name="Elianne van Hofwegen" userId="e2730482-3bd0-44c7-8d5c-28715d46fa9a" providerId="ADAL" clId="{8460EFEB-DDF1-426C-B497-435912F489B3}" dt="2023-08-18T08:27:18.543" v="2182" actId="207"/>
          <ac:spMkLst>
            <pc:docMk/>
            <pc:sldMk cId="2938114935" sldId="283"/>
            <ac:spMk id="2" creationId="{85F6DBB3-AD91-5AD9-F16A-03BC0E764BFB}"/>
          </ac:spMkLst>
        </pc:spChg>
        <pc:spChg chg="mod">
          <ac:chgData name="Elianne van Hofwegen" userId="e2730482-3bd0-44c7-8d5c-28715d46fa9a" providerId="ADAL" clId="{8460EFEB-DDF1-426C-B497-435912F489B3}" dt="2023-08-18T08:27:08.138" v="2181" actId="20577"/>
          <ac:spMkLst>
            <pc:docMk/>
            <pc:sldMk cId="2938114935" sldId="283"/>
            <ac:spMk id="3" creationId="{B1BE1919-4EA4-2D34-B2AF-BEEB746B61E4}"/>
          </ac:spMkLst>
        </pc:spChg>
      </pc:sldChg>
      <pc:sldChg chg="addSp delSp modSp new mod">
        <pc:chgData name="Elianne van Hofwegen" userId="e2730482-3bd0-44c7-8d5c-28715d46fa9a" providerId="ADAL" clId="{8460EFEB-DDF1-426C-B497-435912F489B3}" dt="2023-08-18T08:13:25.404" v="811" actId="20577"/>
        <pc:sldMkLst>
          <pc:docMk/>
          <pc:sldMk cId="904171598" sldId="284"/>
        </pc:sldMkLst>
        <pc:spChg chg="mod">
          <ac:chgData name="Elianne van Hofwegen" userId="e2730482-3bd0-44c7-8d5c-28715d46fa9a" providerId="ADAL" clId="{8460EFEB-DDF1-426C-B497-435912F489B3}" dt="2023-08-18T08:10:53.442" v="715" actId="255"/>
          <ac:spMkLst>
            <pc:docMk/>
            <pc:sldMk cId="904171598" sldId="284"/>
            <ac:spMk id="2" creationId="{55F17DF6-C5ED-CA81-A9AA-D856D7DF044F}"/>
          </ac:spMkLst>
        </pc:spChg>
        <pc:spChg chg="add del mod">
          <ac:chgData name="Elianne van Hofwegen" userId="e2730482-3bd0-44c7-8d5c-28715d46fa9a" providerId="ADAL" clId="{8460EFEB-DDF1-426C-B497-435912F489B3}" dt="2023-08-18T08:12:40.601" v="720" actId="26606"/>
          <ac:spMkLst>
            <pc:docMk/>
            <pc:sldMk cId="904171598" sldId="284"/>
            <ac:spMk id="3" creationId="{424E14A9-63F2-3C78-AFB6-7A54D29A571A}"/>
          </ac:spMkLst>
        </pc:spChg>
        <pc:graphicFrameChg chg="add del">
          <ac:chgData name="Elianne van Hofwegen" userId="e2730482-3bd0-44c7-8d5c-28715d46fa9a" providerId="ADAL" clId="{8460EFEB-DDF1-426C-B497-435912F489B3}" dt="2023-08-18T08:12:39.611" v="717" actId="26606"/>
          <ac:graphicFrameMkLst>
            <pc:docMk/>
            <pc:sldMk cId="904171598" sldId="284"/>
            <ac:graphicFrameMk id="5" creationId="{F255CBD6-7E65-37A2-CF7A-2E3FFD816E6F}"/>
          </ac:graphicFrameMkLst>
        </pc:graphicFrameChg>
        <pc:graphicFrameChg chg="add del">
          <ac:chgData name="Elianne van Hofwegen" userId="e2730482-3bd0-44c7-8d5c-28715d46fa9a" providerId="ADAL" clId="{8460EFEB-DDF1-426C-B497-435912F489B3}" dt="2023-08-18T08:12:40.522" v="719" actId="26606"/>
          <ac:graphicFrameMkLst>
            <pc:docMk/>
            <pc:sldMk cId="904171598" sldId="284"/>
            <ac:graphicFrameMk id="7" creationId="{B3C2EF0D-EF32-3DCA-0489-88AD30320A2F}"/>
          </ac:graphicFrameMkLst>
        </pc:graphicFrameChg>
        <pc:graphicFrameChg chg="add mod">
          <ac:chgData name="Elianne van Hofwegen" userId="e2730482-3bd0-44c7-8d5c-28715d46fa9a" providerId="ADAL" clId="{8460EFEB-DDF1-426C-B497-435912F489B3}" dt="2023-08-18T08:13:25.404" v="811" actId="20577"/>
          <ac:graphicFrameMkLst>
            <pc:docMk/>
            <pc:sldMk cId="904171598" sldId="284"/>
            <ac:graphicFrameMk id="9" creationId="{F3D9D714-7BCD-5A29-F0D0-77DDF3E5C5A8}"/>
          </ac:graphicFrameMkLst>
        </pc:graphicFrameChg>
      </pc:sldChg>
      <pc:sldChg chg="modSp new mod">
        <pc:chgData name="Elianne van Hofwegen" userId="e2730482-3bd0-44c7-8d5c-28715d46fa9a" providerId="ADAL" clId="{8460EFEB-DDF1-426C-B497-435912F489B3}" dt="2023-08-18T08:25:42.906" v="1908" actId="20577"/>
        <pc:sldMkLst>
          <pc:docMk/>
          <pc:sldMk cId="2554244050" sldId="285"/>
        </pc:sldMkLst>
        <pc:spChg chg="mod">
          <ac:chgData name="Elianne van Hofwegen" userId="e2730482-3bd0-44c7-8d5c-28715d46fa9a" providerId="ADAL" clId="{8460EFEB-DDF1-426C-B497-435912F489B3}" dt="2023-08-18T08:22:36.417" v="1441" actId="113"/>
          <ac:spMkLst>
            <pc:docMk/>
            <pc:sldMk cId="2554244050" sldId="285"/>
            <ac:spMk id="2" creationId="{4B9D0972-0289-F30E-70C3-69FBD65D5FAD}"/>
          </ac:spMkLst>
        </pc:spChg>
        <pc:spChg chg="mod">
          <ac:chgData name="Elianne van Hofwegen" userId="e2730482-3bd0-44c7-8d5c-28715d46fa9a" providerId="ADAL" clId="{8460EFEB-DDF1-426C-B497-435912F489B3}" dt="2023-08-18T08:25:42.906" v="1908" actId="20577"/>
          <ac:spMkLst>
            <pc:docMk/>
            <pc:sldMk cId="2554244050" sldId="285"/>
            <ac:spMk id="3" creationId="{6BE52314-DD4D-B8D5-0FB3-B8DA94D8CDD0}"/>
          </ac:spMkLst>
        </pc:spChg>
      </pc:sldChg>
      <pc:sldMasterChg chg="setBg modSldLayout">
        <pc:chgData name="Elianne van Hofwegen" userId="e2730482-3bd0-44c7-8d5c-28715d46fa9a" providerId="ADAL" clId="{8460EFEB-DDF1-426C-B497-435912F489B3}" dt="2023-08-18T07:53:29.561" v="11"/>
        <pc:sldMasterMkLst>
          <pc:docMk/>
          <pc:sldMasterMk cId="1879060337" sldId="2147483648"/>
        </pc:sldMasterMkLst>
        <pc:sldLayoutChg chg="setBg">
          <pc:chgData name="Elianne van Hofwegen" userId="e2730482-3bd0-44c7-8d5c-28715d46fa9a" providerId="ADAL" clId="{8460EFEB-DDF1-426C-B497-435912F489B3}" dt="2023-08-18T07:53:29.561" v="11"/>
          <pc:sldLayoutMkLst>
            <pc:docMk/>
            <pc:sldMasterMk cId="1879060337" sldId="2147483648"/>
            <pc:sldLayoutMk cId="3323813411" sldId="2147483649"/>
          </pc:sldLayoutMkLst>
        </pc:sldLayoutChg>
        <pc:sldLayoutChg chg="setBg">
          <pc:chgData name="Elianne van Hofwegen" userId="e2730482-3bd0-44c7-8d5c-28715d46fa9a" providerId="ADAL" clId="{8460EFEB-DDF1-426C-B497-435912F489B3}" dt="2023-08-18T07:53:29.561" v="11"/>
          <pc:sldLayoutMkLst>
            <pc:docMk/>
            <pc:sldMasterMk cId="1879060337" sldId="2147483648"/>
            <pc:sldLayoutMk cId="2383463031" sldId="2147483650"/>
          </pc:sldLayoutMkLst>
        </pc:sldLayoutChg>
        <pc:sldLayoutChg chg="setBg">
          <pc:chgData name="Elianne van Hofwegen" userId="e2730482-3bd0-44c7-8d5c-28715d46fa9a" providerId="ADAL" clId="{8460EFEB-DDF1-426C-B497-435912F489B3}" dt="2023-08-18T07:53:29.561" v="11"/>
          <pc:sldLayoutMkLst>
            <pc:docMk/>
            <pc:sldMasterMk cId="1879060337" sldId="2147483648"/>
            <pc:sldLayoutMk cId="1859179264" sldId="2147483651"/>
          </pc:sldLayoutMkLst>
        </pc:sldLayoutChg>
        <pc:sldLayoutChg chg="setBg">
          <pc:chgData name="Elianne van Hofwegen" userId="e2730482-3bd0-44c7-8d5c-28715d46fa9a" providerId="ADAL" clId="{8460EFEB-DDF1-426C-B497-435912F489B3}" dt="2023-08-18T07:53:29.561" v="11"/>
          <pc:sldLayoutMkLst>
            <pc:docMk/>
            <pc:sldMasterMk cId="1879060337" sldId="2147483648"/>
            <pc:sldLayoutMk cId="2221958839" sldId="2147483652"/>
          </pc:sldLayoutMkLst>
        </pc:sldLayoutChg>
        <pc:sldLayoutChg chg="setBg">
          <pc:chgData name="Elianne van Hofwegen" userId="e2730482-3bd0-44c7-8d5c-28715d46fa9a" providerId="ADAL" clId="{8460EFEB-DDF1-426C-B497-435912F489B3}" dt="2023-08-18T07:53:29.561" v="11"/>
          <pc:sldLayoutMkLst>
            <pc:docMk/>
            <pc:sldMasterMk cId="1879060337" sldId="2147483648"/>
            <pc:sldLayoutMk cId="1897905132" sldId="2147483653"/>
          </pc:sldLayoutMkLst>
        </pc:sldLayoutChg>
        <pc:sldLayoutChg chg="setBg">
          <pc:chgData name="Elianne van Hofwegen" userId="e2730482-3bd0-44c7-8d5c-28715d46fa9a" providerId="ADAL" clId="{8460EFEB-DDF1-426C-B497-435912F489B3}" dt="2023-08-18T07:53:29.561" v="11"/>
          <pc:sldLayoutMkLst>
            <pc:docMk/>
            <pc:sldMasterMk cId="1879060337" sldId="2147483648"/>
            <pc:sldLayoutMk cId="1635696240" sldId="2147483654"/>
          </pc:sldLayoutMkLst>
        </pc:sldLayoutChg>
        <pc:sldLayoutChg chg="setBg">
          <pc:chgData name="Elianne van Hofwegen" userId="e2730482-3bd0-44c7-8d5c-28715d46fa9a" providerId="ADAL" clId="{8460EFEB-DDF1-426C-B497-435912F489B3}" dt="2023-08-18T07:53:29.561" v="11"/>
          <pc:sldLayoutMkLst>
            <pc:docMk/>
            <pc:sldMasterMk cId="1879060337" sldId="2147483648"/>
            <pc:sldLayoutMk cId="3089240332" sldId="2147483655"/>
          </pc:sldLayoutMkLst>
        </pc:sldLayoutChg>
        <pc:sldLayoutChg chg="setBg">
          <pc:chgData name="Elianne van Hofwegen" userId="e2730482-3bd0-44c7-8d5c-28715d46fa9a" providerId="ADAL" clId="{8460EFEB-DDF1-426C-B497-435912F489B3}" dt="2023-08-18T07:53:29.561" v="11"/>
          <pc:sldLayoutMkLst>
            <pc:docMk/>
            <pc:sldMasterMk cId="1879060337" sldId="2147483648"/>
            <pc:sldLayoutMk cId="859269426" sldId="2147483656"/>
          </pc:sldLayoutMkLst>
        </pc:sldLayoutChg>
        <pc:sldLayoutChg chg="setBg">
          <pc:chgData name="Elianne van Hofwegen" userId="e2730482-3bd0-44c7-8d5c-28715d46fa9a" providerId="ADAL" clId="{8460EFEB-DDF1-426C-B497-435912F489B3}" dt="2023-08-18T07:53:29.561" v="11"/>
          <pc:sldLayoutMkLst>
            <pc:docMk/>
            <pc:sldMasterMk cId="1879060337" sldId="2147483648"/>
            <pc:sldLayoutMk cId="2352218849" sldId="2147483657"/>
          </pc:sldLayoutMkLst>
        </pc:sldLayoutChg>
        <pc:sldLayoutChg chg="setBg">
          <pc:chgData name="Elianne van Hofwegen" userId="e2730482-3bd0-44c7-8d5c-28715d46fa9a" providerId="ADAL" clId="{8460EFEB-DDF1-426C-B497-435912F489B3}" dt="2023-08-18T07:53:29.561" v="11"/>
          <pc:sldLayoutMkLst>
            <pc:docMk/>
            <pc:sldMasterMk cId="1879060337" sldId="2147483648"/>
            <pc:sldLayoutMk cId="3744900031" sldId="2147483658"/>
          </pc:sldLayoutMkLst>
        </pc:sldLayoutChg>
        <pc:sldLayoutChg chg="setBg">
          <pc:chgData name="Elianne van Hofwegen" userId="e2730482-3bd0-44c7-8d5c-28715d46fa9a" providerId="ADAL" clId="{8460EFEB-DDF1-426C-B497-435912F489B3}" dt="2023-08-18T07:53:29.561" v="11"/>
          <pc:sldLayoutMkLst>
            <pc:docMk/>
            <pc:sldMasterMk cId="1879060337" sldId="2147483648"/>
            <pc:sldLayoutMk cId="3168264838" sldId="2147483659"/>
          </pc:sldLayoutMkLst>
        </pc:sldLayoutChg>
      </pc:sldMasterChg>
    </pc:docChg>
  </pc:docChgLst>
  <pc:docChgLst>
    <pc:chgData name="Elianne van Hofwegen" userId="e2730482-3bd0-44c7-8d5c-28715d46fa9a" providerId="ADAL" clId="{76F31997-02CD-4E2C-8B79-5B5854549372}"/>
    <pc:docChg chg="custSel addSld delSld modSld sldOrd">
      <pc:chgData name="Elianne van Hofwegen" userId="e2730482-3bd0-44c7-8d5c-28715d46fa9a" providerId="ADAL" clId="{76F31997-02CD-4E2C-8B79-5B5854549372}" dt="2022-08-23T07:45:34.413" v="645" actId="207"/>
      <pc:docMkLst>
        <pc:docMk/>
      </pc:docMkLst>
      <pc:sldChg chg="modSp mod">
        <pc:chgData name="Elianne van Hofwegen" userId="e2730482-3bd0-44c7-8d5c-28715d46fa9a" providerId="ADAL" clId="{76F31997-02CD-4E2C-8B79-5B5854549372}" dt="2022-08-23T07:13:34.678" v="189" actId="115"/>
        <pc:sldMkLst>
          <pc:docMk/>
          <pc:sldMk cId="3187246484" sldId="258"/>
        </pc:sldMkLst>
        <pc:spChg chg="mod">
          <ac:chgData name="Elianne van Hofwegen" userId="e2730482-3bd0-44c7-8d5c-28715d46fa9a" providerId="ADAL" clId="{76F31997-02CD-4E2C-8B79-5B5854549372}" dt="2022-08-23T07:13:34.678" v="189" actId="115"/>
          <ac:spMkLst>
            <pc:docMk/>
            <pc:sldMk cId="3187246484" sldId="258"/>
            <ac:spMk id="3" creationId="{9DA12741-3E2F-908F-3D82-7BA40B4AF682}"/>
          </ac:spMkLst>
        </pc:spChg>
      </pc:sldChg>
      <pc:sldChg chg="del">
        <pc:chgData name="Elianne van Hofwegen" userId="e2730482-3bd0-44c7-8d5c-28715d46fa9a" providerId="ADAL" clId="{76F31997-02CD-4E2C-8B79-5B5854549372}" dt="2022-08-23T07:33:24.943" v="414" actId="2696"/>
        <pc:sldMkLst>
          <pc:docMk/>
          <pc:sldMk cId="3982979885" sldId="259"/>
        </pc:sldMkLst>
      </pc:sldChg>
      <pc:sldChg chg="modSp mod ord">
        <pc:chgData name="Elianne van Hofwegen" userId="e2730482-3bd0-44c7-8d5c-28715d46fa9a" providerId="ADAL" clId="{76F31997-02CD-4E2C-8B79-5B5854549372}" dt="2022-08-23T07:37:53.046" v="527" actId="115"/>
        <pc:sldMkLst>
          <pc:docMk/>
          <pc:sldMk cId="1958086836" sldId="263"/>
        </pc:sldMkLst>
        <pc:spChg chg="mod">
          <ac:chgData name="Elianne van Hofwegen" userId="e2730482-3bd0-44c7-8d5c-28715d46fa9a" providerId="ADAL" clId="{76F31997-02CD-4E2C-8B79-5B5854549372}" dt="2022-08-23T07:37:53.046" v="527" actId="115"/>
          <ac:spMkLst>
            <pc:docMk/>
            <pc:sldMk cId="1958086836" sldId="263"/>
            <ac:spMk id="3" creationId="{D5D32880-3838-0696-C9D7-27DD94DB4FC3}"/>
          </ac:spMkLst>
        </pc:spChg>
      </pc:sldChg>
      <pc:sldChg chg="modSp mod">
        <pc:chgData name="Elianne van Hofwegen" userId="e2730482-3bd0-44c7-8d5c-28715d46fa9a" providerId="ADAL" clId="{76F31997-02CD-4E2C-8B79-5B5854549372}" dt="2022-08-23T07:38:08.903" v="528" actId="114"/>
        <pc:sldMkLst>
          <pc:docMk/>
          <pc:sldMk cId="4015219292" sldId="265"/>
        </pc:sldMkLst>
        <pc:spChg chg="mod">
          <ac:chgData name="Elianne van Hofwegen" userId="e2730482-3bd0-44c7-8d5c-28715d46fa9a" providerId="ADAL" clId="{76F31997-02CD-4E2C-8B79-5B5854549372}" dt="2022-08-23T07:38:08.903" v="528" actId="114"/>
          <ac:spMkLst>
            <pc:docMk/>
            <pc:sldMk cId="4015219292" sldId="265"/>
            <ac:spMk id="3" creationId="{89A7D089-E18E-734B-2E16-B171674E12A8}"/>
          </ac:spMkLst>
        </pc:spChg>
      </pc:sldChg>
      <pc:sldChg chg="del">
        <pc:chgData name="Elianne van Hofwegen" userId="e2730482-3bd0-44c7-8d5c-28715d46fa9a" providerId="ADAL" clId="{76F31997-02CD-4E2C-8B79-5B5854549372}" dt="2022-08-23T07:31:31.051" v="413" actId="2696"/>
        <pc:sldMkLst>
          <pc:docMk/>
          <pc:sldMk cId="3189662044" sldId="266"/>
        </pc:sldMkLst>
      </pc:sldChg>
      <pc:sldChg chg="modSp mod">
        <pc:chgData name="Elianne van Hofwegen" userId="e2730482-3bd0-44c7-8d5c-28715d46fa9a" providerId="ADAL" clId="{76F31997-02CD-4E2C-8B79-5B5854549372}" dt="2022-08-23T07:34:41.111" v="451" actId="12"/>
        <pc:sldMkLst>
          <pc:docMk/>
          <pc:sldMk cId="1689382942" sldId="273"/>
        </pc:sldMkLst>
        <pc:spChg chg="mod">
          <ac:chgData name="Elianne van Hofwegen" userId="e2730482-3bd0-44c7-8d5c-28715d46fa9a" providerId="ADAL" clId="{76F31997-02CD-4E2C-8B79-5B5854549372}" dt="2022-08-23T07:34:41.111" v="451" actId="12"/>
          <ac:spMkLst>
            <pc:docMk/>
            <pc:sldMk cId="1689382942" sldId="273"/>
            <ac:spMk id="3" creationId="{BF96C05E-E3B4-0158-78EF-F6BB7E21B1B0}"/>
          </ac:spMkLst>
        </pc:spChg>
      </pc:sldChg>
      <pc:sldChg chg="modSp">
        <pc:chgData name="Elianne van Hofwegen" userId="e2730482-3bd0-44c7-8d5c-28715d46fa9a" providerId="ADAL" clId="{76F31997-02CD-4E2C-8B79-5B5854549372}" dt="2022-08-23T07:33:40.957" v="420" actId="14100"/>
        <pc:sldMkLst>
          <pc:docMk/>
          <pc:sldMk cId="3645242565" sldId="274"/>
        </pc:sldMkLst>
        <pc:picChg chg="mod">
          <ac:chgData name="Elianne van Hofwegen" userId="e2730482-3bd0-44c7-8d5c-28715d46fa9a" providerId="ADAL" clId="{76F31997-02CD-4E2C-8B79-5B5854549372}" dt="2022-08-23T07:33:40.957" v="420" actId="14100"/>
          <ac:picMkLst>
            <pc:docMk/>
            <pc:sldMk cId="3645242565" sldId="274"/>
            <ac:picMk id="3074" creationId="{A2CE8EC7-0ACF-99D7-42F0-BFEE23C45ACC}"/>
          </ac:picMkLst>
        </pc:picChg>
      </pc:sldChg>
      <pc:sldChg chg="modSp del mod">
        <pc:chgData name="Elianne van Hofwegen" userId="e2730482-3bd0-44c7-8d5c-28715d46fa9a" providerId="ADAL" clId="{76F31997-02CD-4E2C-8B79-5B5854549372}" dt="2022-08-23T07:41:12.166" v="531" actId="2696"/>
        <pc:sldMkLst>
          <pc:docMk/>
          <pc:sldMk cId="3617959037" sldId="275"/>
        </pc:sldMkLst>
        <pc:spChg chg="mod">
          <ac:chgData name="Elianne van Hofwegen" userId="e2730482-3bd0-44c7-8d5c-28715d46fa9a" providerId="ADAL" clId="{76F31997-02CD-4E2C-8B79-5B5854549372}" dt="2022-08-23T07:41:08.849" v="530" actId="20577"/>
          <ac:spMkLst>
            <pc:docMk/>
            <pc:sldMk cId="3617959037" sldId="275"/>
            <ac:spMk id="2" creationId="{6CB378C9-D7E1-7BE5-C30E-F3325A2DF424}"/>
          </ac:spMkLst>
        </pc:spChg>
        <pc:spChg chg="mod">
          <ac:chgData name="Elianne van Hofwegen" userId="e2730482-3bd0-44c7-8d5c-28715d46fa9a" providerId="ADAL" clId="{76F31997-02CD-4E2C-8B79-5B5854549372}" dt="2022-08-23T07:41:07.275" v="529" actId="20577"/>
          <ac:spMkLst>
            <pc:docMk/>
            <pc:sldMk cId="3617959037" sldId="275"/>
            <ac:spMk id="3" creationId="{F70CF129-21F6-919B-4C5A-8E28D58B6655}"/>
          </ac:spMkLst>
        </pc:spChg>
      </pc:sldChg>
      <pc:sldChg chg="del">
        <pc:chgData name="Elianne van Hofwegen" userId="e2730482-3bd0-44c7-8d5c-28715d46fa9a" providerId="ADAL" clId="{76F31997-02CD-4E2C-8B79-5B5854549372}" dt="2022-08-23T07:23:51.912" v="367" actId="2696"/>
        <pc:sldMkLst>
          <pc:docMk/>
          <pc:sldMk cId="1386928783" sldId="277"/>
        </pc:sldMkLst>
      </pc:sldChg>
      <pc:sldChg chg="modSp new mod">
        <pc:chgData name="Elianne van Hofwegen" userId="e2730482-3bd0-44c7-8d5c-28715d46fa9a" providerId="ADAL" clId="{76F31997-02CD-4E2C-8B79-5B5854549372}" dt="2022-08-23T07:35:30.266" v="461" actId="5793"/>
        <pc:sldMkLst>
          <pc:docMk/>
          <pc:sldMk cId="1357752039" sldId="278"/>
        </pc:sldMkLst>
        <pc:spChg chg="mod">
          <ac:chgData name="Elianne van Hofwegen" userId="e2730482-3bd0-44c7-8d5c-28715d46fa9a" providerId="ADAL" clId="{76F31997-02CD-4E2C-8B79-5B5854549372}" dt="2022-08-23T07:35:11.461" v="455" actId="255"/>
          <ac:spMkLst>
            <pc:docMk/>
            <pc:sldMk cId="1357752039" sldId="278"/>
            <ac:spMk id="2" creationId="{D3E190FD-F044-882D-7AEA-F53273EA4791}"/>
          </ac:spMkLst>
        </pc:spChg>
        <pc:spChg chg="mod">
          <ac:chgData name="Elianne van Hofwegen" userId="e2730482-3bd0-44c7-8d5c-28715d46fa9a" providerId="ADAL" clId="{76F31997-02CD-4E2C-8B79-5B5854549372}" dt="2022-08-23T07:35:30.266" v="461" actId="5793"/>
          <ac:spMkLst>
            <pc:docMk/>
            <pc:sldMk cId="1357752039" sldId="278"/>
            <ac:spMk id="3" creationId="{72A69F73-8A3F-E772-92F6-2C7B80038EBB}"/>
          </ac:spMkLst>
        </pc:spChg>
      </pc:sldChg>
      <pc:sldChg chg="modSp new mod">
        <pc:chgData name="Elianne van Hofwegen" userId="e2730482-3bd0-44c7-8d5c-28715d46fa9a" providerId="ADAL" clId="{76F31997-02CD-4E2C-8B79-5B5854549372}" dt="2022-08-23T07:36:25.201" v="483" actId="20577"/>
        <pc:sldMkLst>
          <pc:docMk/>
          <pc:sldMk cId="1544952708" sldId="279"/>
        </pc:sldMkLst>
        <pc:spChg chg="mod">
          <ac:chgData name="Elianne van Hofwegen" userId="e2730482-3bd0-44c7-8d5c-28715d46fa9a" providerId="ADAL" clId="{76F31997-02CD-4E2C-8B79-5B5854549372}" dt="2022-08-23T07:35:41.250" v="468" actId="255"/>
          <ac:spMkLst>
            <pc:docMk/>
            <pc:sldMk cId="1544952708" sldId="279"/>
            <ac:spMk id="2" creationId="{7B0D263A-81FB-89CB-4A7B-2E3FD0D8E253}"/>
          </ac:spMkLst>
        </pc:spChg>
        <pc:spChg chg="mod">
          <ac:chgData name="Elianne van Hofwegen" userId="e2730482-3bd0-44c7-8d5c-28715d46fa9a" providerId="ADAL" clId="{76F31997-02CD-4E2C-8B79-5B5854549372}" dt="2022-08-23T07:36:25.201" v="483" actId="20577"/>
          <ac:spMkLst>
            <pc:docMk/>
            <pc:sldMk cId="1544952708" sldId="279"/>
            <ac:spMk id="3" creationId="{4683DD26-06CB-3193-CD8C-6F36780D272E}"/>
          </ac:spMkLst>
        </pc:spChg>
      </pc:sldChg>
      <pc:sldChg chg="modSp new mod">
        <pc:chgData name="Elianne van Hofwegen" userId="e2730482-3bd0-44c7-8d5c-28715d46fa9a" providerId="ADAL" clId="{76F31997-02CD-4E2C-8B79-5B5854549372}" dt="2022-08-23T07:36:42.187" v="490" actId="5793"/>
        <pc:sldMkLst>
          <pc:docMk/>
          <pc:sldMk cId="95310946" sldId="280"/>
        </pc:sldMkLst>
        <pc:spChg chg="mod">
          <ac:chgData name="Elianne van Hofwegen" userId="e2730482-3bd0-44c7-8d5c-28715d46fa9a" providerId="ADAL" clId="{76F31997-02CD-4E2C-8B79-5B5854549372}" dt="2022-08-23T07:36:36.046" v="487" actId="207"/>
          <ac:spMkLst>
            <pc:docMk/>
            <pc:sldMk cId="95310946" sldId="280"/>
            <ac:spMk id="2" creationId="{B27FC79D-8405-D7D1-1E1A-9A60D4E3D9DB}"/>
          </ac:spMkLst>
        </pc:spChg>
        <pc:spChg chg="mod">
          <ac:chgData name="Elianne van Hofwegen" userId="e2730482-3bd0-44c7-8d5c-28715d46fa9a" providerId="ADAL" clId="{76F31997-02CD-4E2C-8B79-5B5854549372}" dt="2022-08-23T07:36:42.187" v="490" actId="5793"/>
          <ac:spMkLst>
            <pc:docMk/>
            <pc:sldMk cId="95310946" sldId="280"/>
            <ac:spMk id="3" creationId="{37A2A28D-EDDC-3F1D-A840-F88BBFD78C23}"/>
          </ac:spMkLst>
        </pc:spChg>
      </pc:sldChg>
      <pc:sldChg chg="modSp new mod">
        <pc:chgData name="Elianne van Hofwegen" userId="e2730482-3bd0-44c7-8d5c-28715d46fa9a" providerId="ADAL" clId="{76F31997-02CD-4E2C-8B79-5B5854549372}" dt="2022-08-23T07:37:23.055" v="510" actId="207"/>
        <pc:sldMkLst>
          <pc:docMk/>
          <pc:sldMk cId="2421084067" sldId="281"/>
        </pc:sldMkLst>
        <pc:spChg chg="mod">
          <ac:chgData name="Elianne van Hofwegen" userId="e2730482-3bd0-44c7-8d5c-28715d46fa9a" providerId="ADAL" clId="{76F31997-02CD-4E2C-8B79-5B5854549372}" dt="2022-08-23T07:37:01.039" v="498" actId="207"/>
          <ac:spMkLst>
            <pc:docMk/>
            <pc:sldMk cId="2421084067" sldId="281"/>
            <ac:spMk id="2" creationId="{DB0235CA-B49E-81B8-68DB-2CD6D48272CB}"/>
          </ac:spMkLst>
        </pc:spChg>
        <pc:spChg chg="mod">
          <ac:chgData name="Elianne van Hofwegen" userId="e2730482-3bd0-44c7-8d5c-28715d46fa9a" providerId="ADAL" clId="{76F31997-02CD-4E2C-8B79-5B5854549372}" dt="2022-08-23T07:37:23.055" v="510" actId="207"/>
          <ac:spMkLst>
            <pc:docMk/>
            <pc:sldMk cId="2421084067" sldId="281"/>
            <ac:spMk id="3" creationId="{272DD6B5-8938-6381-DB7C-1E900ABC7BC0}"/>
          </ac:spMkLst>
        </pc:spChg>
      </pc:sldChg>
      <pc:sldChg chg="addSp modSp new mod">
        <pc:chgData name="Elianne van Hofwegen" userId="e2730482-3bd0-44c7-8d5c-28715d46fa9a" providerId="ADAL" clId="{76F31997-02CD-4E2C-8B79-5B5854549372}" dt="2022-08-23T07:37:46.718" v="526" actId="255"/>
        <pc:sldMkLst>
          <pc:docMk/>
          <pc:sldMk cId="2198538952" sldId="282"/>
        </pc:sldMkLst>
        <pc:spChg chg="mod">
          <ac:chgData name="Elianne van Hofwegen" userId="e2730482-3bd0-44c7-8d5c-28715d46fa9a" providerId="ADAL" clId="{76F31997-02CD-4E2C-8B79-5B5854549372}" dt="2022-08-23T07:37:38.281" v="524" actId="255"/>
          <ac:spMkLst>
            <pc:docMk/>
            <pc:sldMk cId="2198538952" sldId="282"/>
            <ac:spMk id="2" creationId="{283929E7-2F0B-8EFA-8B08-526EBCC70B2A}"/>
          </ac:spMkLst>
        </pc:spChg>
        <pc:spChg chg="mod">
          <ac:chgData name="Elianne van Hofwegen" userId="e2730482-3bd0-44c7-8d5c-28715d46fa9a" providerId="ADAL" clId="{76F31997-02CD-4E2C-8B79-5B5854549372}" dt="2022-08-23T07:37:46.718" v="526" actId="255"/>
          <ac:spMkLst>
            <pc:docMk/>
            <pc:sldMk cId="2198538952" sldId="282"/>
            <ac:spMk id="3" creationId="{83828CF1-2E8D-67F5-F0F1-6C2C021178B6}"/>
          </ac:spMkLst>
        </pc:spChg>
        <pc:picChg chg="add mod">
          <ac:chgData name="Elianne van Hofwegen" userId="e2730482-3bd0-44c7-8d5c-28715d46fa9a" providerId="ADAL" clId="{76F31997-02CD-4E2C-8B79-5B5854549372}" dt="2022-08-23T07:25:07.272" v="370"/>
          <ac:picMkLst>
            <pc:docMk/>
            <pc:sldMk cId="2198538952" sldId="282"/>
            <ac:picMk id="4" creationId="{F6CAC245-888F-532A-E070-D2F6140B31F8}"/>
          </ac:picMkLst>
        </pc:picChg>
      </pc:sldChg>
      <pc:sldChg chg="modSp new mod">
        <pc:chgData name="Elianne van Hofwegen" userId="e2730482-3bd0-44c7-8d5c-28715d46fa9a" providerId="ADAL" clId="{76F31997-02CD-4E2C-8B79-5B5854549372}" dt="2022-08-23T07:45:34.413" v="645" actId="207"/>
        <pc:sldMkLst>
          <pc:docMk/>
          <pc:sldMk cId="2938114935" sldId="283"/>
        </pc:sldMkLst>
        <pc:spChg chg="mod">
          <ac:chgData name="Elianne van Hofwegen" userId="e2730482-3bd0-44c7-8d5c-28715d46fa9a" providerId="ADAL" clId="{76F31997-02CD-4E2C-8B79-5B5854549372}" dt="2022-08-23T07:45:34.413" v="645" actId="207"/>
          <ac:spMkLst>
            <pc:docMk/>
            <pc:sldMk cId="2938114935" sldId="283"/>
            <ac:spMk id="2" creationId="{85F6DBB3-AD91-5AD9-F16A-03BC0E764BFB}"/>
          </ac:spMkLst>
        </pc:spChg>
        <pc:spChg chg="mod">
          <ac:chgData name="Elianne van Hofwegen" userId="e2730482-3bd0-44c7-8d5c-28715d46fa9a" providerId="ADAL" clId="{76F31997-02CD-4E2C-8B79-5B5854549372}" dt="2022-08-23T07:45:29.235" v="641" actId="20577"/>
          <ac:spMkLst>
            <pc:docMk/>
            <pc:sldMk cId="2938114935" sldId="283"/>
            <ac:spMk id="3" creationId="{B1BE1919-4EA4-2D34-B2AF-BEEB746B61E4}"/>
          </ac:spMkLst>
        </pc:spChg>
      </pc:sldChg>
    </pc:docChg>
  </pc:docChgLst>
</pc:chgInfo>
</file>

<file path=ppt/diagrams/_rels/data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svg"/><Relationship Id="rId1" Type="http://schemas.openxmlformats.org/officeDocument/2006/relationships/image" Target="../media/image1.png"/><Relationship Id="rId4" Type="http://schemas.openxmlformats.org/officeDocument/2006/relationships/image" Target="../media/image4.svg"/></Relationships>
</file>

<file path=ppt/diagrams/_rels/drawing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svg"/><Relationship Id="rId1" Type="http://schemas.openxmlformats.org/officeDocument/2006/relationships/image" Target="../media/image1.png"/><Relationship Id="rId4" Type="http://schemas.openxmlformats.org/officeDocument/2006/relationships/image" Target="../media/image4.sv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6417F61-3BAA-4F77-9F05-A9F44E93B1D0}" type="doc">
      <dgm:prSet loTypeId="urn:microsoft.com/office/officeart/2018/2/layout/IconVerticalSolidList" loCatId="icon" qsTypeId="urn:microsoft.com/office/officeart/2005/8/quickstyle/simple1" qsCatId="simple" csTypeId="urn:microsoft.com/office/officeart/2005/8/colors/accent1_2" csCatId="accent1" phldr="1"/>
      <dgm:spPr/>
      <dgm:t>
        <a:bodyPr/>
        <a:lstStyle/>
        <a:p>
          <a:endParaRPr lang="en-US"/>
        </a:p>
      </dgm:t>
    </dgm:pt>
    <dgm:pt modelId="{F2F65155-CA96-48D2-8902-EA5474FF7FB7}">
      <dgm:prSet custT="1"/>
      <dgm:spPr/>
      <dgm:t>
        <a:bodyPr/>
        <a:lstStyle/>
        <a:p>
          <a:pPr>
            <a:lnSpc>
              <a:spcPct val="100000"/>
            </a:lnSpc>
          </a:pPr>
          <a:r>
            <a:rPr lang="nl-NL" sz="2500" dirty="0">
              <a:latin typeface="Arial" panose="020B0604020202020204" pitchFamily="34" charset="0"/>
              <a:cs typeface="Arial" panose="020B0604020202020204" pitchFamily="34" charset="0"/>
              <a:sym typeface="Wingdings" panose="05000000000000000000" pitchFamily="2" charset="2"/>
            </a:rPr>
            <a:t></a:t>
          </a:r>
          <a:r>
            <a:rPr lang="nl-NL" sz="2500" dirty="0">
              <a:latin typeface="Arial" panose="020B0604020202020204" pitchFamily="34" charset="0"/>
              <a:cs typeface="Arial" panose="020B0604020202020204" pitchFamily="34" charset="0"/>
            </a:rPr>
            <a:t>Ben je je nu bewust van je eigen normen en waarden?</a:t>
          </a:r>
          <a:endParaRPr lang="en-US" sz="2500" dirty="0">
            <a:latin typeface="Arial" panose="020B0604020202020204" pitchFamily="34" charset="0"/>
            <a:cs typeface="Arial" panose="020B0604020202020204" pitchFamily="34" charset="0"/>
          </a:endParaRPr>
        </a:p>
      </dgm:t>
    </dgm:pt>
    <dgm:pt modelId="{B24BE6C6-24F8-448F-8919-66598EE1A44F}" type="parTrans" cxnId="{104E4DEA-DBE1-43D6-8E0B-341537F24921}">
      <dgm:prSet/>
      <dgm:spPr/>
      <dgm:t>
        <a:bodyPr/>
        <a:lstStyle/>
        <a:p>
          <a:endParaRPr lang="en-US"/>
        </a:p>
      </dgm:t>
    </dgm:pt>
    <dgm:pt modelId="{05BAB6FC-7BD7-4DF6-9D7C-BEE3AD1BB103}" type="sibTrans" cxnId="{104E4DEA-DBE1-43D6-8E0B-341537F24921}">
      <dgm:prSet/>
      <dgm:spPr/>
      <dgm:t>
        <a:bodyPr/>
        <a:lstStyle/>
        <a:p>
          <a:endParaRPr lang="en-US"/>
        </a:p>
      </dgm:t>
    </dgm:pt>
    <dgm:pt modelId="{0997CA5C-8BA0-456C-99DD-EFF0C905D2BB}">
      <dgm:prSet/>
      <dgm:spPr/>
      <dgm:t>
        <a:bodyPr/>
        <a:lstStyle/>
        <a:p>
          <a:pPr>
            <a:lnSpc>
              <a:spcPct val="100000"/>
            </a:lnSpc>
          </a:pPr>
          <a:r>
            <a:rPr lang="nl-NL" dirty="0">
              <a:latin typeface="Arial" panose="020B0604020202020204" pitchFamily="34" charset="0"/>
              <a:cs typeface="Arial" panose="020B0604020202020204" pitchFamily="34" charset="0"/>
              <a:sym typeface="Wingdings" panose="05000000000000000000" pitchFamily="2" charset="2"/>
            </a:rPr>
            <a:t></a:t>
          </a:r>
          <a:r>
            <a:rPr lang="nl-NL" dirty="0">
              <a:latin typeface="Arial" panose="020B0604020202020204" pitchFamily="34" charset="0"/>
              <a:cs typeface="Arial" panose="020B0604020202020204" pitchFamily="34" charset="0"/>
            </a:rPr>
            <a:t>Ben je tot nieuwe inzichten gekomen? Wat doe je als een zorgvrager andere normen en waarden heeft dan die jij hebt?  </a:t>
          </a:r>
          <a:endParaRPr lang="en-US" dirty="0">
            <a:latin typeface="Arial" panose="020B0604020202020204" pitchFamily="34" charset="0"/>
            <a:cs typeface="Arial" panose="020B0604020202020204" pitchFamily="34" charset="0"/>
          </a:endParaRPr>
        </a:p>
      </dgm:t>
    </dgm:pt>
    <dgm:pt modelId="{8BE47B17-DC3E-44A3-9A8A-EA887D1A4C20}" type="parTrans" cxnId="{859E7292-215C-4CDC-B729-D311176DCA7E}">
      <dgm:prSet/>
      <dgm:spPr/>
      <dgm:t>
        <a:bodyPr/>
        <a:lstStyle/>
        <a:p>
          <a:endParaRPr lang="en-US"/>
        </a:p>
      </dgm:t>
    </dgm:pt>
    <dgm:pt modelId="{46A475C0-92CD-4908-817B-A597A38DF025}" type="sibTrans" cxnId="{859E7292-215C-4CDC-B729-D311176DCA7E}">
      <dgm:prSet/>
      <dgm:spPr/>
      <dgm:t>
        <a:bodyPr/>
        <a:lstStyle/>
        <a:p>
          <a:endParaRPr lang="en-US"/>
        </a:p>
      </dgm:t>
    </dgm:pt>
    <dgm:pt modelId="{C1251BF7-719E-4F49-A05F-11A2BF21240B}" type="pres">
      <dgm:prSet presAssocID="{B6417F61-3BAA-4F77-9F05-A9F44E93B1D0}" presName="root" presStyleCnt="0">
        <dgm:presLayoutVars>
          <dgm:dir/>
          <dgm:resizeHandles val="exact"/>
        </dgm:presLayoutVars>
      </dgm:prSet>
      <dgm:spPr/>
    </dgm:pt>
    <dgm:pt modelId="{D83F59B6-B921-4993-8B3B-34A2D388EC6D}" type="pres">
      <dgm:prSet presAssocID="{F2F65155-CA96-48D2-8902-EA5474FF7FB7}" presName="compNode" presStyleCnt="0"/>
      <dgm:spPr/>
    </dgm:pt>
    <dgm:pt modelId="{D624FF28-F3DD-4FF4-B416-5C0C78C2B128}" type="pres">
      <dgm:prSet presAssocID="{F2F65155-CA96-48D2-8902-EA5474FF7FB7}" presName="bgRect" presStyleLbl="bgShp" presStyleIdx="0" presStyleCnt="2"/>
      <dgm:spPr/>
    </dgm:pt>
    <dgm:pt modelId="{6153C3A9-37E6-4A59-831A-6036B717B996}" type="pres">
      <dgm:prSet presAssocID="{F2F65155-CA96-48D2-8902-EA5474FF7FB7}"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Head with Gears"/>
        </a:ext>
      </dgm:extLst>
    </dgm:pt>
    <dgm:pt modelId="{13FF5DEB-5E5A-48D4-8D46-FDCDDAFF92D4}" type="pres">
      <dgm:prSet presAssocID="{F2F65155-CA96-48D2-8902-EA5474FF7FB7}" presName="spaceRect" presStyleCnt="0"/>
      <dgm:spPr/>
    </dgm:pt>
    <dgm:pt modelId="{5A6310FF-1464-4FEC-BBB3-B8C644F778DC}" type="pres">
      <dgm:prSet presAssocID="{F2F65155-CA96-48D2-8902-EA5474FF7FB7}" presName="parTx" presStyleLbl="revTx" presStyleIdx="0" presStyleCnt="2">
        <dgm:presLayoutVars>
          <dgm:chMax val="0"/>
          <dgm:chPref val="0"/>
        </dgm:presLayoutVars>
      </dgm:prSet>
      <dgm:spPr/>
    </dgm:pt>
    <dgm:pt modelId="{D51FDC0F-8C10-4F49-BF00-712A7AB478EA}" type="pres">
      <dgm:prSet presAssocID="{05BAB6FC-7BD7-4DF6-9D7C-BEE3AD1BB103}" presName="sibTrans" presStyleCnt="0"/>
      <dgm:spPr/>
    </dgm:pt>
    <dgm:pt modelId="{E8B5EACF-F41D-405B-8607-69F121C59207}" type="pres">
      <dgm:prSet presAssocID="{0997CA5C-8BA0-456C-99DD-EFF0C905D2BB}" presName="compNode" presStyleCnt="0"/>
      <dgm:spPr/>
    </dgm:pt>
    <dgm:pt modelId="{7CF20017-8461-40DD-994F-3665180B6438}" type="pres">
      <dgm:prSet presAssocID="{0997CA5C-8BA0-456C-99DD-EFF0C905D2BB}" presName="bgRect" presStyleLbl="bgShp" presStyleIdx="1" presStyleCnt="2"/>
      <dgm:spPr/>
    </dgm:pt>
    <dgm:pt modelId="{1011D50E-07A1-4D1B-B896-4D47263A6EBF}" type="pres">
      <dgm:prSet presAssocID="{0997CA5C-8BA0-456C-99DD-EFF0C905D2BB}"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Joker Hat"/>
        </a:ext>
      </dgm:extLst>
    </dgm:pt>
    <dgm:pt modelId="{32757F00-7B5E-476B-A1D9-9B0F345D5FD0}" type="pres">
      <dgm:prSet presAssocID="{0997CA5C-8BA0-456C-99DD-EFF0C905D2BB}" presName="spaceRect" presStyleCnt="0"/>
      <dgm:spPr/>
    </dgm:pt>
    <dgm:pt modelId="{EA1FB9FE-FD3D-490A-BBBD-C550630C9D20}" type="pres">
      <dgm:prSet presAssocID="{0997CA5C-8BA0-456C-99DD-EFF0C905D2BB}" presName="parTx" presStyleLbl="revTx" presStyleIdx="1" presStyleCnt="2">
        <dgm:presLayoutVars>
          <dgm:chMax val="0"/>
          <dgm:chPref val="0"/>
        </dgm:presLayoutVars>
      </dgm:prSet>
      <dgm:spPr/>
    </dgm:pt>
  </dgm:ptLst>
  <dgm:cxnLst>
    <dgm:cxn modelId="{59940606-C364-447E-B97E-5B422BCF57C6}" type="presOf" srcId="{0997CA5C-8BA0-456C-99DD-EFF0C905D2BB}" destId="{EA1FB9FE-FD3D-490A-BBBD-C550630C9D20}" srcOrd="0" destOrd="0" presId="urn:microsoft.com/office/officeart/2018/2/layout/IconVerticalSolidList"/>
    <dgm:cxn modelId="{EC73DF45-0B20-4BF2-ADAB-C58EB498F77A}" type="presOf" srcId="{B6417F61-3BAA-4F77-9F05-A9F44E93B1D0}" destId="{C1251BF7-719E-4F49-A05F-11A2BF21240B}" srcOrd="0" destOrd="0" presId="urn:microsoft.com/office/officeart/2018/2/layout/IconVerticalSolidList"/>
    <dgm:cxn modelId="{859E7292-215C-4CDC-B729-D311176DCA7E}" srcId="{B6417F61-3BAA-4F77-9F05-A9F44E93B1D0}" destId="{0997CA5C-8BA0-456C-99DD-EFF0C905D2BB}" srcOrd="1" destOrd="0" parTransId="{8BE47B17-DC3E-44A3-9A8A-EA887D1A4C20}" sibTransId="{46A475C0-92CD-4908-817B-A597A38DF025}"/>
    <dgm:cxn modelId="{1D6A95DB-F331-4E20-9114-9D2C52A8230E}" type="presOf" srcId="{F2F65155-CA96-48D2-8902-EA5474FF7FB7}" destId="{5A6310FF-1464-4FEC-BBB3-B8C644F778DC}" srcOrd="0" destOrd="0" presId="urn:microsoft.com/office/officeart/2018/2/layout/IconVerticalSolidList"/>
    <dgm:cxn modelId="{104E4DEA-DBE1-43D6-8E0B-341537F24921}" srcId="{B6417F61-3BAA-4F77-9F05-A9F44E93B1D0}" destId="{F2F65155-CA96-48D2-8902-EA5474FF7FB7}" srcOrd="0" destOrd="0" parTransId="{B24BE6C6-24F8-448F-8919-66598EE1A44F}" sibTransId="{05BAB6FC-7BD7-4DF6-9D7C-BEE3AD1BB103}"/>
    <dgm:cxn modelId="{F6B951CB-43FF-4254-BEF9-6C45EB40BE1A}" type="presParOf" srcId="{C1251BF7-719E-4F49-A05F-11A2BF21240B}" destId="{D83F59B6-B921-4993-8B3B-34A2D388EC6D}" srcOrd="0" destOrd="0" presId="urn:microsoft.com/office/officeart/2018/2/layout/IconVerticalSolidList"/>
    <dgm:cxn modelId="{02B189C8-5D6D-4BD4-8478-A606FBBF06BB}" type="presParOf" srcId="{D83F59B6-B921-4993-8B3B-34A2D388EC6D}" destId="{D624FF28-F3DD-4FF4-B416-5C0C78C2B128}" srcOrd="0" destOrd="0" presId="urn:microsoft.com/office/officeart/2018/2/layout/IconVerticalSolidList"/>
    <dgm:cxn modelId="{14A5BC16-2FCB-499A-AB8A-946C13D64D7B}" type="presParOf" srcId="{D83F59B6-B921-4993-8B3B-34A2D388EC6D}" destId="{6153C3A9-37E6-4A59-831A-6036B717B996}" srcOrd="1" destOrd="0" presId="urn:microsoft.com/office/officeart/2018/2/layout/IconVerticalSolidList"/>
    <dgm:cxn modelId="{E07950E6-7916-4198-BB22-E522FF451145}" type="presParOf" srcId="{D83F59B6-B921-4993-8B3B-34A2D388EC6D}" destId="{13FF5DEB-5E5A-48D4-8D46-FDCDDAFF92D4}" srcOrd="2" destOrd="0" presId="urn:microsoft.com/office/officeart/2018/2/layout/IconVerticalSolidList"/>
    <dgm:cxn modelId="{32ACEA39-10F4-422B-B981-5563F53245E9}" type="presParOf" srcId="{D83F59B6-B921-4993-8B3B-34A2D388EC6D}" destId="{5A6310FF-1464-4FEC-BBB3-B8C644F778DC}" srcOrd="3" destOrd="0" presId="urn:microsoft.com/office/officeart/2018/2/layout/IconVerticalSolidList"/>
    <dgm:cxn modelId="{D2634DC9-C39F-40DC-8FC1-AFCECB441BE3}" type="presParOf" srcId="{C1251BF7-719E-4F49-A05F-11A2BF21240B}" destId="{D51FDC0F-8C10-4F49-BF00-712A7AB478EA}" srcOrd="1" destOrd="0" presId="urn:microsoft.com/office/officeart/2018/2/layout/IconVerticalSolidList"/>
    <dgm:cxn modelId="{7376F697-AD91-4A10-B0E3-31086AA7A3FC}" type="presParOf" srcId="{C1251BF7-719E-4F49-A05F-11A2BF21240B}" destId="{E8B5EACF-F41D-405B-8607-69F121C59207}" srcOrd="2" destOrd="0" presId="urn:microsoft.com/office/officeart/2018/2/layout/IconVerticalSolidList"/>
    <dgm:cxn modelId="{952D087E-6F57-44A4-9281-5664AE4C783C}" type="presParOf" srcId="{E8B5EACF-F41D-405B-8607-69F121C59207}" destId="{7CF20017-8461-40DD-994F-3665180B6438}" srcOrd="0" destOrd="0" presId="urn:microsoft.com/office/officeart/2018/2/layout/IconVerticalSolidList"/>
    <dgm:cxn modelId="{9AD257BD-B1AF-4022-9B67-2D582FB32A6F}" type="presParOf" srcId="{E8B5EACF-F41D-405B-8607-69F121C59207}" destId="{1011D50E-07A1-4D1B-B896-4D47263A6EBF}" srcOrd="1" destOrd="0" presId="urn:microsoft.com/office/officeart/2018/2/layout/IconVerticalSolidList"/>
    <dgm:cxn modelId="{059CB0F5-5380-4F27-BF6B-34DEA4974D09}" type="presParOf" srcId="{E8B5EACF-F41D-405B-8607-69F121C59207}" destId="{32757F00-7B5E-476B-A1D9-9B0F345D5FD0}" srcOrd="2" destOrd="0" presId="urn:microsoft.com/office/officeart/2018/2/layout/IconVerticalSolidList"/>
    <dgm:cxn modelId="{082DD0F4-689C-49D5-9EF4-58BBD861F495}" type="presParOf" srcId="{E8B5EACF-F41D-405B-8607-69F121C59207}" destId="{EA1FB9FE-FD3D-490A-BBBD-C550630C9D20}"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5A52DDE-07D0-485A-A19D-5BF781D2C2FD}" type="doc">
      <dgm:prSet loTypeId="urn:microsoft.com/office/officeart/2005/8/layout/hierarchy3" loCatId="hierarchy" qsTypeId="urn:microsoft.com/office/officeart/2005/8/quickstyle/simple2" qsCatId="simple" csTypeId="urn:microsoft.com/office/officeart/2005/8/colors/colorful1" csCatId="colorful"/>
      <dgm:spPr/>
      <dgm:t>
        <a:bodyPr/>
        <a:lstStyle/>
        <a:p>
          <a:endParaRPr lang="en-US"/>
        </a:p>
      </dgm:t>
    </dgm:pt>
    <dgm:pt modelId="{4333E1DB-A52D-45D2-8BFE-59404469F04F}">
      <dgm:prSet custT="1"/>
      <dgm:spPr/>
      <dgm:t>
        <a:bodyPr/>
        <a:lstStyle/>
        <a:p>
          <a:r>
            <a:rPr lang="nl-NL" sz="2800" dirty="0">
              <a:latin typeface="Arial" panose="020B0604020202020204" pitchFamily="34" charset="0"/>
              <a:cs typeface="Arial" panose="020B0604020202020204" pitchFamily="34" charset="0"/>
            </a:rPr>
            <a:t>Wat is/wat denk jij dat ethiek is?</a:t>
          </a:r>
          <a:endParaRPr lang="en-US" sz="2800" dirty="0">
            <a:latin typeface="Arial" panose="020B0604020202020204" pitchFamily="34" charset="0"/>
            <a:cs typeface="Arial" panose="020B0604020202020204" pitchFamily="34" charset="0"/>
          </a:endParaRPr>
        </a:p>
      </dgm:t>
    </dgm:pt>
    <dgm:pt modelId="{BA6D2EBE-37DB-421F-A797-5C71E73A0815}" type="parTrans" cxnId="{06203F14-655D-4D9C-BAC2-837958DD6E04}">
      <dgm:prSet/>
      <dgm:spPr/>
      <dgm:t>
        <a:bodyPr/>
        <a:lstStyle/>
        <a:p>
          <a:endParaRPr lang="en-US"/>
        </a:p>
      </dgm:t>
    </dgm:pt>
    <dgm:pt modelId="{C310ED71-C464-40DE-8CA3-82E0AEBE7E95}" type="sibTrans" cxnId="{06203F14-655D-4D9C-BAC2-837958DD6E04}">
      <dgm:prSet/>
      <dgm:spPr/>
      <dgm:t>
        <a:bodyPr/>
        <a:lstStyle/>
        <a:p>
          <a:endParaRPr lang="en-US"/>
        </a:p>
      </dgm:t>
    </dgm:pt>
    <dgm:pt modelId="{E42ABDFC-C129-4BA5-91FA-D1DEC352F87F}">
      <dgm:prSet custT="1"/>
      <dgm:spPr/>
      <dgm:t>
        <a:bodyPr/>
        <a:lstStyle/>
        <a:p>
          <a:r>
            <a:rPr lang="nl-NL" sz="2800" i="1" dirty="0">
              <a:latin typeface="Arial" panose="020B0604020202020204" pitchFamily="34" charset="0"/>
              <a:cs typeface="Arial" panose="020B0604020202020204" pitchFamily="34" charset="0"/>
            </a:rPr>
            <a:t>De zorg is één en al ethiek  </a:t>
          </a:r>
          <a:endParaRPr lang="en-US" sz="2800" dirty="0">
            <a:latin typeface="Arial" panose="020B0604020202020204" pitchFamily="34" charset="0"/>
            <a:cs typeface="Arial" panose="020B0604020202020204" pitchFamily="34" charset="0"/>
          </a:endParaRPr>
        </a:p>
      </dgm:t>
    </dgm:pt>
    <dgm:pt modelId="{2AE58BBF-B0A1-4082-8DB6-F90B43EC159C}" type="parTrans" cxnId="{DC5A9CCC-17AB-4C5B-9BA7-76A8D5B6CECD}">
      <dgm:prSet/>
      <dgm:spPr/>
      <dgm:t>
        <a:bodyPr/>
        <a:lstStyle/>
        <a:p>
          <a:endParaRPr lang="en-US"/>
        </a:p>
      </dgm:t>
    </dgm:pt>
    <dgm:pt modelId="{64BE0AF8-EE5E-4490-A297-0176F9868A86}" type="sibTrans" cxnId="{DC5A9CCC-17AB-4C5B-9BA7-76A8D5B6CECD}">
      <dgm:prSet/>
      <dgm:spPr/>
      <dgm:t>
        <a:bodyPr/>
        <a:lstStyle/>
        <a:p>
          <a:endParaRPr lang="en-US"/>
        </a:p>
      </dgm:t>
    </dgm:pt>
    <dgm:pt modelId="{292C41E7-C2BB-4FB1-9986-FE2120CB77A8}" type="pres">
      <dgm:prSet presAssocID="{45A52DDE-07D0-485A-A19D-5BF781D2C2FD}" presName="diagram" presStyleCnt="0">
        <dgm:presLayoutVars>
          <dgm:chPref val="1"/>
          <dgm:dir/>
          <dgm:animOne val="branch"/>
          <dgm:animLvl val="lvl"/>
          <dgm:resizeHandles/>
        </dgm:presLayoutVars>
      </dgm:prSet>
      <dgm:spPr/>
    </dgm:pt>
    <dgm:pt modelId="{48CC1BD5-78EA-42BD-8C50-7F293E6EC5A1}" type="pres">
      <dgm:prSet presAssocID="{4333E1DB-A52D-45D2-8BFE-59404469F04F}" presName="root" presStyleCnt="0"/>
      <dgm:spPr/>
    </dgm:pt>
    <dgm:pt modelId="{62F12872-E4CA-4E3C-9329-D0CBBCACDB68}" type="pres">
      <dgm:prSet presAssocID="{4333E1DB-A52D-45D2-8BFE-59404469F04F}" presName="rootComposite" presStyleCnt="0"/>
      <dgm:spPr/>
    </dgm:pt>
    <dgm:pt modelId="{13FB4E00-66A4-497A-AFFC-CC04F1A23C36}" type="pres">
      <dgm:prSet presAssocID="{4333E1DB-A52D-45D2-8BFE-59404469F04F}" presName="rootText" presStyleLbl="node1" presStyleIdx="0" presStyleCnt="2"/>
      <dgm:spPr/>
    </dgm:pt>
    <dgm:pt modelId="{DFC35513-1769-4DB6-9657-B5B1DB99F822}" type="pres">
      <dgm:prSet presAssocID="{4333E1DB-A52D-45D2-8BFE-59404469F04F}" presName="rootConnector" presStyleLbl="node1" presStyleIdx="0" presStyleCnt="2"/>
      <dgm:spPr/>
    </dgm:pt>
    <dgm:pt modelId="{EEDFB143-971A-4B87-93EE-E56C7EE1FCBC}" type="pres">
      <dgm:prSet presAssocID="{4333E1DB-A52D-45D2-8BFE-59404469F04F}" presName="childShape" presStyleCnt="0"/>
      <dgm:spPr/>
    </dgm:pt>
    <dgm:pt modelId="{92247E1C-E314-4800-B2FC-7B38145EBA20}" type="pres">
      <dgm:prSet presAssocID="{E42ABDFC-C129-4BA5-91FA-D1DEC352F87F}" presName="root" presStyleCnt="0"/>
      <dgm:spPr/>
    </dgm:pt>
    <dgm:pt modelId="{F160331F-FCBF-4973-B232-0A440DCE6D28}" type="pres">
      <dgm:prSet presAssocID="{E42ABDFC-C129-4BA5-91FA-D1DEC352F87F}" presName="rootComposite" presStyleCnt="0"/>
      <dgm:spPr/>
    </dgm:pt>
    <dgm:pt modelId="{2B31DFA3-260C-4B98-BFC7-9EE28EA8E635}" type="pres">
      <dgm:prSet presAssocID="{E42ABDFC-C129-4BA5-91FA-D1DEC352F87F}" presName="rootText" presStyleLbl="node1" presStyleIdx="1" presStyleCnt="2" custLinFactNeighborX="28"/>
      <dgm:spPr/>
    </dgm:pt>
    <dgm:pt modelId="{493B0C07-5167-4DDA-B085-693A59CBC54C}" type="pres">
      <dgm:prSet presAssocID="{E42ABDFC-C129-4BA5-91FA-D1DEC352F87F}" presName="rootConnector" presStyleLbl="node1" presStyleIdx="1" presStyleCnt="2"/>
      <dgm:spPr/>
    </dgm:pt>
    <dgm:pt modelId="{1D288FDB-A374-452A-A3F5-3C9385A3BBBB}" type="pres">
      <dgm:prSet presAssocID="{E42ABDFC-C129-4BA5-91FA-D1DEC352F87F}" presName="childShape" presStyleCnt="0"/>
      <dgm:spPr/>
    </dgm:pt>
  </dgm:ptLst>
  <dgm:cxnLst>
    <dgm:cxn modelId="{06203F14-655D-4D9C-BAC2-837958DD6E04}" srcId="{45A52DDE-07D0-485A-A19D-5BF781D2C2FD}" destId="{4333E1DB-A52D-45D2-8BFE-59404469F04F}" srcOrd="0" destOrd="0" parTransId="{BA6D2EBE-37DB-421F-A797-5C71E73A0815}" sibTransId="{C310ED71-C464-40DE-8CA3-82E0AEBE7E95}"/>
    <dgm:cxn modelId="{23181983-CDF3-4C6A-A256-FB048AE96F9A}" type="presOf" srcId="{E42ABDFC-C129-4BA5-91FA-D1DEC352F87F}" destId="{493B0C07-5167-4DDA-B085-693A59CBC54C}" srcOrd="1" destOrd="0" presId="urn:microsoft.com/office/officeart/2005/8/layout/hierarchy3"/>
    <dgm:cxn modelId="{46C111A9-70AF-4249-A029-7B546915C45A}" type="presOf" srcId="{45A52DDE-07D0-485A-A19D-5BF781D2C2FD}" destId="{292C41E7-C2BB-4FB1-9986-FE2120CB77A8}" srcOrd="0" destOrd="0" presId="urn:microsoft.com/office/officeart/2005/8/layout/hierarchy3"/>
    <dgm:cxn modelId="{DC5A9CCC-17AB-4C5B-9BA7-76A8D5B6CECD}" srcId="{45A52DDE-07D0-485A-A19D-5BF781D2C2FD}" destId="{E42ABDFC-C129-4BA5-91FA-D1DEC352F87F}" srcOrd="1" destOrd="0" parTransId="{2AE58BBF-B0A1-4082-8DB6-F90B43EC159C}" sibTransId="{64BE0AF8-EE5E-4490-A297-0176F9868A86}"/>
    <dgm:cxn modelId="{D121F2D2-B7C3-47AF-9AA9-13364DDDF724}" type="presOf" srcId="{4333E1DB-A52D-45D2-8BFE-59404469F04F}" destId="{DFC35513-1769-4DB6-9657-B5B1DB99F822}" srcOrd="1" destOrd="0" presId="urn:microsoft.com/office/officeart/2005/8/layout/hierarchy3"/>
    <dgm:cxn modelId="{BF996AEE-0DC6-4435-A473-D697DA8631C2}" type="presOf" srcId="{4333E1DB-A52D-45D2-8BFE-59404469F04F}" destId="{13FB4E00-66A4-497A-AFFC-CC04F1A23C36}" srcOrd="0" destOrd="0" presId="urn:microsoft.com/office/officeart/2005/8/layout/hierarchy3"/>
    <dgm:cxn modelId="{96A336F0-F86D-41CC-B090-BE03337E375C}" type="presOf" srcId="{E42ABDFC-C129-4BA5-91FA-D1DEC352F87F}" destId="{2B31DFA3-260C-4B98-BFC7-9EE28EA8E635}" srcOrd="0" destOrd="0" presId="urn:microsoft.com/office/officeart/2005/8/layout/hierarchy3"/>
    <dgm:cxn modelId="{DCBF77B2-1AD3-4D97-96D1-DC69F0BF39EA}" type="presParOf" srcId="{292C41E7-C2BB-4FB1-9986-FE2120CB77A8}" destId="{48CC1BD5-78EA-42BD-8C50-7F293E6EC5A1}" srcOrd="0" destOrd="0" presId="urn:microsoft.com/office/officeart/2005/8/layout/hierarchy3"/>
    <dgm:cxn modelId="{6B843C68-2C6C-4744-A117-7AB060008418}" type="presParOf" srcId="{48CC1BD5-78EA-42BD-8C50-7F293E6EC5A1}" destId="{62F12872-E4CA-4E3C-9329-D0CBBCACDB68}" srcOrd="0" destOrd="0" presId="urn:microsoft.com/office/officeart/2005/8/layout/hierarchy3"/>
    <dgm:cxn modelId="{12A32E5C-9866-4A78-A1E6-ED533481B7E6}" type="presParOf" srcId="{62F12872-E4CA-4E3C-9329-D0CBBCACDB68}" destId="{13FB4E00-66A4-497A-AFFC-CC04F1A23C36}" srcOrd="0" destOrd="0" presId="urn:microsoft.com/office/officeart/2005/8/layout/hierarchy3"/>
    <dgm:cxn modelId="{47CAFC1D-5565-4182-A7C6-ECA517953771}" type="presParOf" srcId="{62F12872-E4CA-4E3C-9329-D0CBBCACDB68}" destId="{DFC35513-1769-4DB6-9657-B5B1DB99F822}" srcOrd="1" destOrd="0" presId="urn:microsoft.com/office/officeart/2005/8/layout/hierarchy3"/>
    <dgm:cxn modelId="{D8B00810-9282-41E5-BC4E-1F41FA9A0F13}" type="presParOf" srcId="{48CC1BD5-78EA-42BD-8C50-7F293E6EC5A1}" destId="{EEDFB143-971A-4B87-93EE-E56C7EE1FCBC}" srcOrd="1" destOrd="0" presId="urn:microsoft.com/office/officeart/2005/8/layout/hierarchy3"/>
    <dgm:cxn modelId="{2BC6C45C-E20C-4821-9836-C4BFA7E49F1C}" type="presParOf" srcId="{292C41E7-C2BB-4FB1-9986-FE2120CB77A8}" destId="{92247E1C-E314-4800-B2FC-7B38145EBA20}" srcOrd="1" destOrd="0" presId="urn:microsoft.com/office/officeart/2005/8/layout/hierarchy3"/>
    <dgm:cxn modelId="{7078DE60-3865-401C-A7FE-3F1720FDC7A3}" type="presParOf" srcId="{92247E1C-E314-4800-B2FC-7B38145EBA20}" destId="{F160331F-FCBF-4973-B232-0A440DCE6D28}" srcOrd="0" destOrd="0" presId="urn:microsoft.com/office/officeart/2005/8/layout/hierarchy3"/>
    <dgm:cxn modelId="{1DF90880-DF18-4931-AACB-920C7625542B}" type="presParOf" srcId="{F160331F-FCBF-4973-B232-0A440DCE6D28}" destId="{2B31DFA3-260C-4B98-BFC7-9EE28EA8E635}" srcOrd="0" destOrd="0" presId="urn:microsoft.com/office/officeart/2005/8/layout/hierarchy3"/>
    <dgm:cxn modelId="{0E99D642-BB54-452B-8CA7-64899820BA72}" type="presParOf" srcId="{F160331F-FCBF-4973-B232-0A440DCE6D28}" destId="{493B0C07-5167-4DDA-B085-693A59CBC54C}" srcOrd="1" destOrd="0" presId="urn:microsoft.com/office/officeart/2005/8/layout/hierarchy3"/>
    <dgm:cxn modelId="{30690392-A6B0-4F7D-B816-C5E1C3047E64}" type="presParOf" srcId="{92247E1C-E314-4800-B2FC-7B38145EBA20}" destId="{1D288FDB-A374-452A-A3F5-3C9385A3BBBB}" srcOrd="1" destOrd="0" presId="urn:microsoft.com/office/officeart/2005/8/layout/hierarchy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97D3F78-51DF-455F-A83B-EA203ABACA70}"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n-US"/>
        </a:p>
      </dgm:t>
    </dgm:pt>
    <dgm:pt modelId="{2EEEBA78-C2DE-4FF9-A103-1A9A720144EB}">
      <dgm:prSet custT="1"/>
      <dgm:spPr/>
      <dgm:t>
        <a:bodyPr/>
        <a:lstStyle/>
        <a:p>
          <a:r>
            <a:rPr lang="nl-NL" sz="2000" dirty="0">
              <a:latin typeface="Arial" panose="020B0604020202020204" pitchFamily="34" charset="0"/>
              <a:cs typeface="Arial" panose="020B0604020202020204" pitchFamily="34" charset="0"/>
            </a:rPr>
            <a:t>Stap 1: Beschrijven </a:t>
          </a:r>
          <a:endParaRPr lang="en-US" sz="2000" dirty="0">
            <a:latin typeface="Arial" panose="020B0604020202020204" pitchFamily="34" charset="0"/>
            <a:cs typeface="Arial" panose="020B0604020202020204" pitchFamily="34" charset="0"/>
          </a:endParaRPr>
        </a:p>
      </dgm:t>
    </dgm:pt>
    <dgm:pt modelId="{2D726F2E-82DD-4A8C-99F7-27E6A96A097F}" type="parTrans" cxnId="{DF7A0292-5580-4D23-9CD7-95DD9BE97700}">
      <dgm:prSet/>
      <dgm:spPr/>
      <dgm:t>
        <a:bodyPr/>
        <a:lstStyle/>
        <a:p>
          <a:endParaRPr lang="en-US"/>
        </a:p>
      </dgm:t>
    </dgm:pt>
    <dgm:pt modelId="{3BACF323-D0A4-4EF1-80A6-926B545E85ED}" type="sibTrans" cxnId="{DF7A0292-5580-4D23-9CD7-95DD9BE97700}">
      <dgm:prSet/>
      <dgm:spPr/>
      <dgm:t>
        <a:bodyPr/>
        <a:lstStyle/>
        <a:p>
          <a:endParaRPr lang="en-US"/>
        </a:p>
      </dgm:t>
    </dgm:pt>
    <dgm:pt modelId="{D2BE178C-00F4-48C4-9308-01311554C420}">
      <dgm:prSet custT="1"/>
      <dgm:spPr/>
      <dgm:t>
        <a:bodyPr/>
        <a:lstStyle/>
        <a:p>
          <a:r>
            <a:rPr lang="nl-NL" sz="2000" dirty="0">
              <a:latin typeface="Arial" panose="020B0604020202020204" pitchFamily="34" charset="0"/>
              <a:cs typeface="Arial" panose="020B0604020202020204" pitchFamily="34" charset="0"/>
            </a:rPr>
            <a:t>Stap 2: Analyseren </a:t>
          </a:r>
          <a:endParaRPr lang="en-US" sz="2000" dirty="0">
            <a:latin typeface="Arial" panose="020B0604020202020204" pitchFamily="34" charset="0"/>
            <a:cs typeface="Arial" panose="020B0604020202020204" pitchFamily="34" charset="0"/>
          </a:endParaRPr>
        </a:p>
      </dgm:t>
    </dgm:pt>
    <dgm:pt modelId="{2011A45F-53C4-4043-8497-0A8872449D70}" type="parTrans" cxnId="{203BB9FB-458E-4CFD-8F3E-80DB9EEE93DF}">
      <dgm:prSet/>
      <dgm:spPr/>
      <dgm:t>
        <a:bodyPr/>
        <a:lstStyle/>
        <a:p>
          <a:endParaRPr lang="en-US"/>
        </a:p>
      </dgm:t>
    </dgm:pt>
    <dgm:pt modelId="{56F38E7F-6D50-4E8E-B363-5A6BB3FCE3A5}" type="sibTrans" cxnId="{203BB9FB-458E-4CFD-8F3E-80DB9EEE93DF}">
      <dgm:prSet/>
      <dgm:spPr/>
      <dgm:t>
        <a:bodyPr/>
        <a:lstStyle/>
        <a:p>
          <a:endParaRPr lang="en-US"/>
        </a:p>
      </dgm:t>
    </dgm:pt>
    <dgm:pt modelId="{6197FC6E-DD7C-42B3-85D8-691A4D7F5F17}">
      <dgm:prSet custT="1"/>
      <dgm:spPr/>
      <dgm:t>
        <a:bodyPr/>
        <a:lstStyle/>
        <a:p>
          <a:r>
            <a:rPr lang="nl-NL" sz="2000" dirty="0">
              <a:latin typeface="Arial" panose="020B0604020202020204" pitchFamily="34" charset="0"/>
              <a:cs typeface="Arial" panose="020B0604020202020204" pitchFamily="34" charset="0"/>
            </a:rPr>
            <a:t>Stap 3: Ontwikkelen van opties/ mogelijke besluiten</a:t>
          </a:r>
          <a:endParaRPr lang="en-US" sz="2000" dirty="0">
            <a:latin typeface="Arial" panose="020B0604020202020204" pitchFamily="34" charset="0"/>
            <a:cs typeface="Arial" panose="020B0604020202020204" pitchFamily="34" charset="0"/>
          </a:endParaRPr>
        </a:p>
      </dgm:t>
    </dgm:pt>
    <dgm:pt modelId="{CF80AF48-2FBB-4775-901D-029C96B1C2D1}" type="parTrans" cxnId="{4C23764D-0BA2-4699-B5E4-9216BB7A9FDB}">
      <dgm:prSet/>
      <dgm:spPr/>
      <dgm:t>
        <a:bodyPr/>
        <a:lstStyle/>
        <a:p>
          <a:endParaRPr lang="en-US"/>
        </a:p>
      </dgm:t>
    </dgm:pt>
    <dgm:pt modelId="{34DB6601-5612-49EF-9CE4-154F41375C2E}" type="sibTrans" cxnId="{4C23764D-0BA2-4699-B5E4-9216BB7A9FDB}">
      <dgm:prSet/>
      <dgm:spPr/>
      <dgm:t>
        <a:bodyPr/>
        <a:lstStyle/>
        <a:p>
          <a:endParaRPr lang="en-US"/>
        </a:p>
      </dgm:t>
    </dgm:pt>
    <dgm:pt modelId="{70E55176-5B29-44E4-90A5-AD650155186E}">
      <dgm:prSet custT="1"/>
      <dgm:spPr/>
      <dgm:t>
        <a:bodyPr/>
        <a:lstStyle/>
        <a:p>
          <a:r>
            <a:rPr lang="nl-NL" sz="2000" dirty="0">
              <a:latin typeface="Arial" panose="020B0604020202020204" pitchFamily="34" charset="0"/>
              <a:cs typeface="Arial" panose="020B0604020202020204" pitchFamily="34" charset="0"/>
            </a:rPr>
            <a:t>Stap 4: Afwegen en toetsen van opties</a:t>
          </a:r>
          <a:endParaRPr lang="en-US" sz="2000" dirty="0">
            <a:latin typeface="Arial" panose="020B0604020202020204" pitchFamily="34" charset="0"/>
            <a:cs typeface="Arial" panose="020B0604020202020204" pitchFamily="34" charset="0"/>
          </a:endParaRPr>
        </a:p>
      </dgm:t>
    </dgm:pt>
    <dgm:pt modelId="{E58F51AD-3A77-4121-A704-ED4F36E169C2}" type="parTrans" cxnId="{FCDC779D-AA33-4D84-B871-6363DF30A2C1}">
      <dgm:prSet/>
      <dgm:spPr/>
      <dgm:t>
        <a:bodyPr/>
        <a:lstStyle/>
        <a:p>
          <a:endParaRPr lang="en-US"/>
        </a:p>
      </dgm:t>
    </dgm:pt>
    <dgm:pt modelId="{155AA241-FA34-4F12-9EC7-CB181888E32A}" type="sibTrans" cxnId="{FCDC779D-AA33-4D84-B871-6363DF30A2C1}">
      <dgm:prSet/>
      <dgm:spPr/>
      <dgm:t>
        <a:bodyPr/>
        <a:lstStyle/>
        <a:p>
          <a:endParaRPr lang="en-US"/>
        </a:p>
      </dgm:t>
    </dgm:pt>
    <dgm:pt modelId="{7BADC055-D9E1-4B00-A993-E331811AD8ED}" type="pres">
      <dgm:prSet presAssocID="{897D3F78-51DF-455F-A83B-EA203ABACA70}" presName="linear" presStyleCnt="0">
        <dgm:presLayoutVars>
          <dgm:animLvl val="lvl"/>
          <dgm:resizeHandles val="exact"/>
        </dgm:presLayoutVars>
      </dgm:prSet>
      <dgm:spPr/>
    </dgm:pt>
    <dgm:pt modelId="{C4142D9F-69AC-4816-835F-802E279288A3}" type="pres">
      <dgm:prSet presAssocID="{2EEEBA78-C2DE-4FF9-A103-1A9A720144EB}" presName="parentText" presStyleLbl="node1" presStyleIdx="0" presStyleCnt="4" custLinFactNeighborX="-20290">
        <dgm:presLayoutVars>
          <dgm:chMax val="0"/>
          <dgm:bulletEnabled val="1"/>
        </dgm:presLayoutVars>
      </dgm:prSet>
      <dgm:spPr/>
    </dgm:pt>
    <dgm:pt modelId="{B256BBDD-4165-4B26-BD71-3A6D52AEF97B}" type="pres">
      <dgm:prSet presAssocID="{3BACF323-D0A4-4EF1-80A6-926B545E85ED}" presName="spacer" presStyleCnt="0"/>
      <dgm:spPr/>
    </dgm:pt>
    <dgm:pt modelId="{AF7F5E2F-DEAA-4F98-AEFC-DD99BECD1366}" type="pres">
      <dgm:prSet presAssocID="{D2BE178C-00F4-48C4-9308-01311554C420}" presName="parentText" presStyleLbl="node1" presStyleIdx="1" presStyleCnt="4">
        <dgm:presLayoutVars>
          <dgm:chMax val="0"/>
          <dgm:bulletEnabled val="1"/>
        </dgm:presLayoutVars>
      </dgm:prSet>
      <dgm:spPr/>
    </dgm:pt>
    <dgm:pt modelId="{40244D06-1BFB-417F-843F-E707A10B56F3}" type="pres">
      <dgm:prSet presAssocID="{56F38E7F-6D50-4E8E-B363-5A6BB3FCE3A5}" presName="spacer" presStyleCnt="0"/>
      <dgm:spPr/>
    </dgm:pt>
    <dgm:pt modelId="{F42ECFCD-A0D3-42E6-811F-A3134B1AF650}" type="pres">
      <dgm:prSet presAssocID="{6197FC6E-DD7C-42B3-85D8-691A4D7F5F17}" presName="parentText" presStyleLbl="node1" presStyleIdx="2" presStyleCnt="4">
        <dgm:presLayoutVars>
          <dgm:chMax val="0"/>
          <dgm:bulletEnabled val="1"/>
        </dgm:presLayoutVars>
      </dgm:prSet>
      <dgm:spPr/>
    </dgm:pt>
    <dgm:pt modelId="{E3CD8115-CC8A-4908-A036-650E998B31C3}" type="pres">
      <dgm:prSet presAssocID="{34DB6601-5612-49EF-9CE4-154F41375C2E}" presName="spacer" presStyleCnt="0"/>
      <dgm:spPr/>
    </dgm:pt>
    <dgm:pt modelId="{FE4CF55B-4A5A-4549-9F23-07D2F68ACC2E}" type="pres">
      <dgm:prSet presAssocID="{70E55176-5B29-44E4-90A5-AD650155186E}" presName="parentText" presStyleLbl="node1" presStyleIdx="3" presStyleCnt="4">
        <dgm:presLayoutVars>
          <dgm:chMax val="0"/>
          <dgm:bulletEnabled val="1"/>
        </dgm:presLayoutVars>
      </dgm:prSet>
      <dgm:spPr/>
    </dgm:pt>
  </dgm:ptLst>
  <dgm:cxnLst>
    <dgm:cxn modelId="{8D42572E-51D9-4371-B6A4-E730857B0272}" type="presOf" srcId="{2EEEBA78-C2DE-4FF9-A103-1A9A720144EB}" destId="{C4142D9F-69AC-4816-835F-802E279288A3}" srcOrd="0" destOrd="0" presId="urn:microsoft.com/office/officeart/2005/8/layout/vList2"/>
    <dgm:cxn modelId="{F9A50A65-4EE3-4E60-8BC0-BB40FBB47EE0}" type="presOf" srcId="{70E55176-5B29-44E4-90A5-AD650155186E}" destId="{FE4CF55B-4A5A-4549-9F23-07D2F68ACC2E}" srcOrd="0" destOrd="0" presId="urn:microsoft.com/office/officeart/2005/8/layout/vList2"/>
    <dgm:cxn modelId="{4C23764D-0BA2-4699-B5E4-9216BB7A9FDB}" srcId="{897D3F78-51DF-455F-A83B-EA203ABACA70}" destId="{6197FC6E-DD7C-42B3-85D8-691A4D7F5F17}" srcOrd="2" destOrd="0" parTransId="{CF80AF48-2FBB-4775-901D-029C96B1C2D1}" sibTransId="{34DB6601-5612-49EF-9CE4-154F41375C2E}"/>
    <dgm:cxn modelId="{4CA38D8F-F373-45E9-9B50-1327E8CA420C}" type="presOf" srcId="{897D3F78-51DF-455F-A83B-EA203ABACA70}" destId="{7BADC055-D9E1-4B00-A993-E331811AD8ED}" srcOrd="0" destOrd="0" presId="urn:microsoft.com/office/officeart/2005/8/layout/vList2"/>
    <dgm:cxn modelId="{DF7A0292-5580-4D23-9CD7-95DD9BE97700}" srcId="{897D3F78-51DF-455F-A83B-EA203ABACA70}" destId="{2EEEBA78-C2DE-4FF9-A103-1A9A720144EB}" srcOrd="0" destOrd="0" parTransId="{2D726F2E-82DD-4A8C-99F7-27E6A96A097F}" sibTransId="{3BACF323-D0A4-4EF1-80A6-926B545E85ED}"/>
    <dgm:cxn modelId="{1BCE0093-79BA-4CD5-95F6-2B87BAA9652E}" type="presOf" srcId="{D2BE178C-00F4-48C4-9308-01311554C420}" destId="{AF7F5E2F-DEAA-4F98-AEFC-DD99BECD1366}" srcOrd="0" destOrd="0" presId="urn:microsoft.com/office/officeart/2005/8/layout/vList2"/>
    <dgm:cxn modelId="{AFF2469A-BB93-47F0-9367-EFE5E34EA675}" type="presOf" srcId="{6197FC6E-DD7C-42B3-85D8-691A4D7F5F17}" destId="{F42ECFCD-A0D3-42E6-811F-A3134B1AF650}" srcOrd="0" destOrd="0" presId="urn:microsoft.com/office/officeart/2005/8/layout/vList2"/>
    <dgm:cxn modelId="{FCDC779D-AA33-4D84-B871-6363DF30A2C1}" srcId="{897D3F78-51DF-455F-A83B-EA203ABACA70}" destId="{70E55176-5B29-44E4-90A5-AD650155186E}" srcOrd="3" destOrd="0" parTransId="{E58F51AD-3A77-4121-A704-ED4F36E169C2}" sibTransId="{155AA241-FA34-4F12-9EC7-CB181888E32A}"/>
    <dgm:cxn modelId="{203BB9FB-458E-4CFD-8F3E-80DB9EEE93DF}" srcId="{897D3F78-51DF-455F-A83B-EA203ABACA70}" destId="{D2BE178C-00F4-48C4-9308-01311554C420}" srcOrd="1" destOrd="0" parTransId="{2011A45F-53C4-4043-8497-0A8872449D70}" sibTransId="{56F38E7F-6D50-4E8E-B363-5A6BB3FCE3A5}"/>
    <dgm:cxn modelId="{5CD76E69-C685-43B6-8C8B-1AB79887AE36}" type="presParOf" srcId="{7BADC055-D9E1-4B00-A993-E331811AD8ED}" destId="{C4142D9F-69AC-4816-835F-802E279288A3}" srcOrd="0" destOrd="0" presId="urn:microsoft.com/office/officeart/2005/8/layout/vList2"/>
    <dgm:cxn modelId="{55236364-A2C3-4F6D-A76F-199A73FD410B}" type="presParOf" srcId="{7BADC055-D9E1-4B00-A993-E331811AD8ED}" destId="{B256BBDD-4165-4B26-BD71-3A6D52AEF97B}" srcOrd="1" destOrd="0" presId="urn:microsoft.com/office/officeart/2005/8/layout/vList2"/>
    <dgm:cxn modelId="{200F11CF-F350-4FE1-81A8-01A9000CF097}" type="presParOf" srcId="{7BADC055-D9E1-4B00-A993-E331811AD8ED}" destId="{AF7F5E2F-DEAA-4F98-AEFC-DD99BECD1366}" srcOrd="2" destOrd="0" presId="urn:microsoft.com/office/officeart/2005/8/layout/vList2"/>
    <dgm:cxn modelId="{0FABF412-C417-4BE3-BB21-AB1078227305}" type="presParOf" srcId="{7BADC055-D9E1-4B00-A993-E331811AD8ED}" destId="{40244D06-1BFB-417F-843F-E707A10B56F3}" srcOrd="3" destOrd="0" presId="urn:microsoft.com/office/officeart/2005/8/layout/vList2"/>
    <dgm:cxn modelId="{7C434859-1A3F-4C50-9DE3-437E98ACEEA8}" type="presParOf" srcId="{7BADC055-D9E1-4B00-A993-E331811AD8ED}" destId="{F42ECFCD-A0D3-42E6-811F-A3134B1AF650}" srcOrd="4" destOrd="0" presId="urn:microsoft.com/office/officeart/2005/8/layout/vList2"/>
    <dgm:cxn modelId="{42D9754D-3690-4F4A-8CD0-F2162D093F15}" type="presParOf" srcId="{7BADC055-D9E1-4B00-A993-E331811AD8ED}" destId="{E3CD8115-CC8A-4908-A036-650E998B31C3}" srcOrd="5" destOrd="0" presId="urn:microsoft.com/office/officeart/2005/8/layout/vList2"/>
    <dgm:cxn modelId="{753AC09B-4A6E-4866-BD12-43494E81DA1A}" type="presParOf" srcId="{7BADC055-D9E1-4B00-A993-E331811AD8ED}" destId="{FE4CF55B-4A5A-4549-9F23-07D2F68ACC2E}"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624FF28-F3DD-4FF4-B416-5C0C78C2B128}">
      <dsp:nvSpPr>
        <dsp:cNvPr id="0" name=""/>
        <dsp:cNvSpPr/>
      </dsp:nvSpPr>
      <dsp:spPr>
        <a:xfrm>
          <a:off x="0" y="707092"/>
          <a:ext cx="10515600" cy="1305401"/>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153C3A9-37E6-4A59-831A-6036B717B996}">
      <dsp:nvSpPr>
        <dsp:cNvPr id="0" name=""/>
        <dsp:cNvSpPr/>
      </dsp:nvSpPr>
      <dsp:spPr>
        <a:xfrm>
          <a:off x="394883" y="1000807"/>
          <a:ext cx="717970" cy="71797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A6310FF-1464-4FEC-BBB3-B8C644F778DC}">
      <dsp:nvSpPr>
        <dsp:cNvPr id="0" name=""/>
        <dsp:cNvSpPr/>
      </dsp:nvSpPr>
      <dsp:spPr>
        <a:xfrm>
          <a:off x="1507738" y="707092"/>
          <a:ext cx="9007861" cy="130540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8155" tIns="138155" rIns="138155" bIns="138155" numCol="1" spcCol="1270" anchor="ctr" anchorCtr="0">
          <a:noAutofit/>
        </a:bodyPr>
        <a:lstStyle/>
        <a:p>
          <a:pPr marL="0" lvl="0" indent="0" algn="l" defTabSz="1111250">
            <a:lnSpc>
              <a:spcPct val="100000"/>
            </a:lnSpc>
            <a:spcBef>
              <a:spcPct val="0"/>
            </a:spcBef>
            <a:spcAft>
              <a:spcPct val="35000"/>
            </a:spcAft>
            <a:buNone/>
          </a:pPr>
          <a:r>
            <a:rPr lang="nl-NL" sz="2500" kern="1200" dirty="0">
              <a:latin typeface="Arial" panose="020B0604020202020204" pitchFamily="34" charset="0"/>
              <a:cs typeface="Arial" panose="020B0604020202020204" pitchFamily="34" charset="0"/>
              <a:sym typeface="Wingdings" panose="05000000000000000000" pitchFamily="2" charset="2"/>
            </a:rPr>
            <a:t></a:t>
          </a:r>
          <a:r>
            <a:rPr lang="nl-NL" sz="2500" kern="1200" dirty="0">
              <a:latin typeface="Arial" panose="020B0604020202020204" pitchFamily="34" charset="0"/>
              <a:cs typeface="Arial" panose="020B0604020202020204" pitchFamily="34" charset="0"/>
            </a:rPr>
            <a:t>Ben je je nu bewust van je eigen normen en waarden?</a:t>
          </a:r>
          <a:endParaRPr lang="en-US" sz="2500" kern="1200" dirty="0">
            <a:latin typeface="Arial" panose="020B0604020202020204" pitchFamily="34" charset="0"/>
            <a:cs typeface="Arial" panose="020B0604020202020204" pitchFamily="34" charset="0"/>
          </a:endParaRPr>
        </a:p>
      </dsp:txBody>
      <dsp:txXfrm>
        <a:off x="1507738" y="707092"/>
        <a:ext cx="9007861" cy="1305401"/>
      </dsp:txXfrm>
    </dsp:sp>
    <dsp:sp modelId="{7CF20017-8461-40DD-994F-3665180B6438}">
      <dsp:nvSpPr>
        <dsp:cNvPr id="0" name=""/>
        <dsp:cNvSpPr/>
      </dsp:nvSpPr>
      <dsp:spPr>
        <a:xfrm>
          <a:off x="0" y="2338844"/>
          <a:ext cx="10515600" cy="1305401"/>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011D50E-07A1-4D1B-B896-4D47263A6EBF}">
      <dsp:nvSpPr>
        <dsp:cNvPr id="0" name=""/>
        <dsp:cNvSpPr/>
      </dsp:nvSpPr>
      <dsp:spPr>
        <a:xfrm>
          <a:off x="394883" y="2632559"/>
          <a:ext cx="717970" cy="71797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A1FB9FE-FD3D-490A-BBBD-C550630C9D20}">
      <dsp:nvSpPr>
        <dsp:cNvPr id="0" name=""/>
        <dsp:cNvSpPr/>
      </dsp:nvSpPr>
      <dsp:spPr>
        <a:xfrm>
          <a:off x="1507738" y="2338844"/>
          <a:ext cx="9007861" cy="130540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8155" tIns="138155" rIns="138155" bIns="138155" numCol="1" spcCol="1270" anchor="ctr" anchorCtr="0">
          <a:noAutofit/>
        </a:bodyPr>
        <a:lstStyle/>
        <a:p>
          <a:pPr marL="0" lvl="0" indent="0" algn="l" defTabSz="1111250">
            <a:lnSpc>
              <a:spcPct val="100000"/>
            </a:lnSpc>
            <a:spcBef>
              <a:spcPct val="0"/>
            </a:spcBef>
            <a:spcAft>
              <a:spcPct val="35000"/>
            </a:spcAft>
            <a:buNone/>
          </a:pPr>
          <a:r>
            <a:rPr lang="nl-NL" sz="2500" kern="1200" dirty="0">
              <a:latin typeface="Arial" panose="020B0604020202020204" pitchFamily="34" charset="0"/>
              <a:cs typeface="Arial" panose="020B0604020202020204" pitchFamily="34" charset="0"/>
              <a:sym typeface="Wingdings" panose="05000000000000000000" pitchFamily="2" charset="2"/>
            </a:rPr>
            <a:t></a:t>
          </a:r>
          <a:r>
            <a:rPr lang="nl-NL" sz="2500" kern="1200" dirty="0">
              <a:latin typeface="Arial" panose="020B0604020202020204" pitchFamily="34" charset="0"/>
              <a:cs typeface="Arial" panose="020B0604020202020204" pitchFamily="34" charset="0"/>
            </a:rPr>
            <a:t>Ben je tot nieuwe inzichten gekomen? Wat doe je als een zorgvrager andere normen en waarden heeft dan die jij hebt?  </a:t>
          </a:r>
          <a:endParaRPr lang="en-US" sz="2500" kern="1200" dirty="0">
            <a:latin typeface="Arial" panose="020B0604020202020204" pitchFamily="34" charset="0"/>
            <a:cs typeface="Arial" panose="020B0604020202020204" pitchFamily="34" charset="0"/>
          </a:endParaRPr>
        </a:p>
      </dsp:txBody>
      <dsp:txXfrm>
        <a:off x="1507738" y="2338844"/>
        <a:ext cx="9007861" cy="130540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3FB4E00-66A4-497A-AFFC-CC04F1A23C36}">
      <dsp:nvSpPr>
        <dsp:cNvPr id="0" name=""/>
        <dsp:cNvSpPr/>
      </dsp:nvSpPr>
      <dsp:spPr>
        <a:xfrm>
          <a:off x="1283" y="1007554"/>
          <a:ext cx="4672458" cy="2336229"/>
        </a:xfrm>
        <a:prstGeom prst="roundRect">
          <a:avLst>
            <a:gd name="adj" fmla="val 10000"/>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53340" tIns="35560" rIns="53340" bIns="35560" numCol="1" spcCol="1270" anchor="ctr" anchorCtr="0">
          <a:noAutofit/>
        </a:bodyPr>
        <a:lstStyle/>
        <a:p>
          <a:pPr marL="0" lvl="0" indent="0" algn="ctr" defTabSz="1244600">
            <a:lnSpc>
              <a:spcPct val="90000"/>
            </a:lnSpc>
            <a:spcBef>
              <a:spcPct val="0"/>
            </a:spcBef>
            <a:spcAft>
              <a:spcPct val="35000"/>
            </a:spcAft>
            <a:buNone/>
          </a:pPr>
          <a:r>
            <a:rPr lang="nl-NL" sz="2800" kern="1200" dirty="0">
              <a:latin typeface="Arial" panose="020B0604020202020204" pitchFamily="34" charset="0"/>
              <a:cs typeface="Arial" panose="020B0604020202020204" pitchFamily="34" charset="0"/>
            </a:rPr>
            <a:t>Wat is/wat denk jij dat ethiek is?</a:t>
          </a:r>
          <a:endParaRPr lang="en-US" sz="2800" kern="1200" dirty="0">
            <a:latin typeface="Arial" panose="020B0604020202020204" pitchFamily="34" charset="0"/>
            <a:cs typeface="Arial" panose="020B0604020202020204" pitchFamily="34" charset="0"/>
          </a:endParaRPr>
        </a:p>
      </dsp:txBody>
      <dsp:txXfrm>
        <a:off x="69709" y="1075980"/>
        <a:ext cx="4535606" cy="2199377"/>
      </dsp:txXfrm>
    </dsp:sp>
    <dsp:sp modelId="{2B31DFA3-260C-4B98-BFC7-9EE28EA8E635}">
      <dsp:nvSpPr>
        <dsp:cNvPr id="0" name=""/>
        <dsp:cNvSpPr/>
      </dsp:nvSpPr>
      <dsp:spPr>
        <a:xfrm>
          <a:off x="5843141" y="1007554"/>
          <a:ext cx="4672458" cy="2336229"/>
        </a:xfrm>
        <a:prstGeom prst="roundRect">
          <a:avLst>
            <a:gd name="adj" fmla="val 10000"/>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53340" tIns="35560" rIns="53340" bIns="35560" numCol="1" spcCol="1270" anchor="ctr" anchorCtr="0">
          <a:noAutofit/>
        </a:bodyPr>
        <a:lstStyle/>
        <a:p>
          <a:pPr marL="0" lvl="0" indent="0" algn="ctr" defTabSz="1244600">
            <a:lnSpc>
              <a:spcPct val="90000"/>
            </a:lnSpc>
            <a:spcBef>
              <a:spcPct val="0"/>
            </a:spcBef>
            <a:spcAft>
              <a:spcPct val="35000"/>
            </a:spcAft>
            <a:buNone/>
          </a:pPr>
          <a:r>
            <a:rPr lang="nl-NL" sz="2800" i="1" kern="1200" dirty="0">
              <a:latin typeface="Arial" panose="020B0604020202020204" pitchFamily="34" charset="0"/>
              <a:cs typeface="Arial" panose="020B0604020202020204" pitchFamily="34" charset="0"/>
            </a:rPr>
            <a:t>De zorg is één en al ethiek  </a:t>
          </a:r>
          <a:endParaRPr lang="en-US" sz="2800" kern="1200" dirty="0">
            <a:latin typeface="Arial" panose="020B0604020202020204" pitchFamily="34" charset="0"/>
            <a:cs typeface="Arial" panose="020B0604020202020204" pitchFamily="34" charset="0"/>
          </a:endParaRPr>
        </a:p>
      </dsp:txBody>
      <dsp:txXfrm>
        <a:off x="5911567" y="1075980"/>
        <a:ext cx="4535606" cy="219937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4142D9F-69AC-4816-835F-802E279288A3}">
      <dsp:nvSpPr>
        <dsp:cNvPr id="0" name=""/>
        <dsp:cNvSpPr/>
      </dsp:nvSpPr>
      <dsp:spPr>
        <a:xfrm>
          <a:off x="0" y="4149"/>
          <a:ext cx="10515600" cy="97344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nl-NL" sz="2000" kern="1200" dirty="0">
              <a:latin typeface="Arial" panose="020B0604020202020204" pitchFamily="34" charset="0"/>
              <a:cs typeface="Arial" panose="020B0604020202020204" pitchFamily="34" charset="0"/>
            </a:rPr>
            <a:t>Stap 1: Beschrijven </a:t>
          </a:r>
          <a:endParaRPr lang="en-US" sz="2000" kern="1200" dirty="0">
            <a:latin typeface="Arial" panose="020B0604020202020204" pitchFamily="34" charset="0"/>
            <a:cs typeface="Arial" panose="020B0604020202020204" pitchFamily="34" charset="0"/>
          </a:endParaRPr>
        </a:p>
      </dsp:txBody>
      <dsp:txXfrm>
        <a:off x="47519" y="51668"/>
        <a:ext cx="10420562" cy="878402"/>
      </dsp:txXfrm>
    </dsp:sp>
    <dsp:sp modelId="{AF7F5E2F-DEAA-4F98-AEFC-DD99BECD1366}">
      <dsp:nvSpPr>
        <dsp:cNvPr id="0" name=""/>
        <dsp:cNvSpPr/>
      </dsp:nvSpPr>
      <dsp:spPr>
        <a:xfrm>
          <a:off x="0" y="1127349"/>
          <a:ext cx="10515600" cy="97344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nl-NL" sz="2000" kern="1200" dirty="0">
              <a:latin typeface="Arial" panose="020B0604020202020204" pitchFamily="34" charset="0"/>
              <a:cs typeface="Arial" panose="020B0604020202020204" pitchFamily="34" charset="0"/>
            </a:rPr>
            <a:t>Stap 2: Analyseren </a:t>
          </a:r>
          <a:endParaRPr lang="en-US" sz="2000" kern="1200" dirty="0">
            <a:latin typeface="Arial" panose="020B0604020202020204" pitchFamily="34" charset="0"/>
            <a:cs typeface="Arial" panose="020B0604020202020204" pitchFamily="34" charset="0"/>
          </a:endParaRPr>
        </a:p>
      </dsp:txBody>
      <dsp:txXfrm>
        <a:off x="47519" y="1174868"/>
        <a:ext cx="10420562" cy="878402"/>
      </dsp:txXfrm>
    </dsp:sp>
    <dsp:sp modelId="{F42ECFCD-A0D3-42E6-811F-A3134B1AF650}">
      <dsp:nvSpPr>
        <dsp:cNvPr id="0" name=""/>
        <dsp:cNvSpPr/>
      </dsp:nvSpPr>
      <dsp:spPr>
        <a:xfrm>
          <a:off x="0" y="2250549"/>
          <a:ext cx="10515600" cy="97344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nl-NL" sz="2000" kern="1200" dirty="0">
              <a:latin typeface="Arial" panose="020B0604020202020204" pitchFamily="34" charset="0"/>
              <a:cs typeface="Arial" panose="020B0604020202020204" pitchFamily="34" charset="0"/>
            </a:rPr>
            <a:t>Stap 3: Ontwikkelen van opties/ mogelijke besluiten</a:t>
          </a:r>
          <a:endParaRPr lang="en-US" sz="2000" kern="1200" dirty="0">
            <a:latin typeface="Arial" panose="020B0604020202020204" pitchFamily="34" charset="0"/>
            <a:cs typeface="Arial" panose="020B0604020202020204" pitchFamily="34" charset="0"/>
          </a:endParaRPr>
        </a:p>
      </dsp:txBody>
      <dsp:txXfrm>
        <a:off x="47519" y="2298068"/>
        <a:ext cx="10420562" cy="878402"/>
      </dsp:txXfrm>
    </dsp:sp>
    <dsp:sp modelId="{FE4CF55B-4A5A-4549-9F23-07D2F68ACC2E}">
      <dsp:nvSpPr>
        <dsp:cNvPr id="0" name=""/>
        <dsp:cNvSpPr/>
      </dsp:nvSpPr>
      <dsp:spPr>
        <a:xfrm>
          <a:off x="0" y="3373749"/>
          <a:ext cx="10515600" cy="97344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nl-NL" sz="2000" kern="1200" dirty="0">
              <a:latin typeface="Arial" panose="020B0604020202020204" pitchFamily="34" charset="0"/>
              <a:cs typeface="Arial" panose="020B0604020202020204" pitchFamily="34" charset="0"/>
            </a:rPr>
            <a:t>Stap 4: Afwegen en toetsen van opties</a:t>
          </a:r>
          <a:endParaRPr lang="en-US" sz="2000" kern="1200" dirty="0">
            <a:latin typeface="Arial" panose="020B0604020202020204" pitchFamily="34" charset="0"/>
            <a:cs typeface="Arial" panose="020B0604020202020204" pitchFamily="34" charset="0"/>
          </a:endParaRPr>
        </a:p>
      </dsp:txBody>
      <dsp:txXfrm>
        <a:off x="47519" y="3421268"/>
        <a:ext cx="10420562" cy="878402"/>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207E0BB-2FA7-B942-2666-40F39F7170CE}"/>
              </a:ext>
            </a:extLst>
          </p:cNvPr>
          <p:cNvSpPr>
            <a:spLocks noGrp="1"/>
          </p:cNvSpPr>
          <p:nvPr>
            <p:ph type="ctrTitle"/>
          </p:nvPr>
        </p:nvSpPr>
        <p:spPr>
          <a:xfrm>
            <a:off x="1524000" y="1122363"/>
            <a:ext cx="9144000" cy="2387600"/>
          </a:xfrm>
        </p:spPr>
        <p:txBody>
          <a:bodyPr anchor="b"/>
          <a:lstStyle>
            <a:lvl1pPr algn="ctr">
              <a:defRPr sz="6000"/>
            </a:lvl1pPr>
          </a:lstStyle>
          <a:p>
            <a:r>
              <a:rPr lang="nl-NL"/>
              <a:t>Klik om stijl te bewerken</a:t>
            </a:r>
          </a:p>
        </p:txBody>
      </p:sp>
      <p:sp>
        <p:nvSpPr>
          <p:cNvPr id="3" name="Ondertitel 2">
            <a:extLst>
              <a:ext uri="{FF2B5EF4-FFF2-40B4-BE49-F238E27FC236}">
                <a16:creationId xmlns:a16="http://schemas.microsoft.com/office/drawing/2014/main" id="{21C9E72F-7D43-A167-4929-94E7D82CC4E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p>
        </p:txBody>
      </p:sp>
      <p:sp>
        <p:nvSpPr>
          <p:cNvPr id="4" name="Tijdelijke aanduiding voor datum 3">
            <a:extLst>
              <a:ext uri="{FF2B5EF4-FFF2-40B4-BE49-F238E27FC236}">
                <a16:creationId xmlns:a16="http://schemas.microsoft.com/office/drawing/2014/main" id="{9C464A92-A222-ED1F-8358-AAE409F2BEBE}"/>
              </a:ext>
            </a:extLst>
          </p:cNvPr>
          <p:cNvSpPr>
            <a:spLocks noGrp="1"/>
          </p:cNvSpPr>
          <p:nvPr>
            <p:ph type="dt" sz="half" idx="10"/>
          </p:nvPr>
        </p:nvSpPr>
        <p:spPr/>
        <p:txBody>
          <a:bodyPr/>
          <a:lstStyle/>
          <a:p>
            <a:fld id="{4869F316-E02D-40B4-A37A-A756015290BD}" type="datetimeFigureOut">
              <a:rPr lang="nl-NL" smtClean="0"/>
              <a:t>18-8-2023</a:t>
            </a:fld>
            <a:endParaRPr lang="nl-NL"/>
          </a:p>
        </p:txBody>
      </p:sp>
      <p:sp>
        <p:nvSpPr>
          <p:cNvPr id="5" name="Tijdelijke aanduiding voor voettekst 4">
            <a:extLst>
              <a:ext uri="{FF2B5EF4-FFF2-40B4-BE49-F238E27FC236}">
                <a16:creationId xmlns:a16="http://schemas.microsoft.com/office/drawing/2014/main" id="{465911C9-1889-8EC3-FCE5-BB36B03D20E0}"/>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9396A7DC-3AA1-B62B-B2A7-1FA402AF41BD}"/>
              </a:ext>
            </a:extLst>
          </p:cNvPr>
          <p:cNvSpPr>
            <a:spLocks noGrp="1"/>
          </p:cNvSpPr>
          <p:nvPr>
            <p:ph type="sldNum" sz="quarter" idx="12"/>
          </p:nvPr>
        </p:nvSpPr>
        <p:spPr/>
        <p:txBody>
          <a:bodyPr/>
          <a:lstStyle/>
          <a:p>
            <a:fld id="{D32A0E72-4428-45E4-809F-19C344E67AA3}" type="slidenum">
              <a:rPr lang="nl-NL" smtClean="0"/>
              <a:t>‹nr.›</a:t>
            </a:fld>
            <a:endParaRPr lang="nl-NL"/>
          </a:p>
        </p:txBody>
      </p:sp>
    </p:spTree>
    <p:extLst>
      <p:ext uri="{BB962C8B-B14F-4D97-AF65-F5344CB8AC3E}">
        <p14:creationId xmlns:p14="http://schemas.microsoft.com/office/powerpoint/2010/main" val="33238134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2D9C7FD-49C2-B12C-B88F-667C03E736DE}"/>
              </a:ext>
            </a:extLst>
          </p:cNvPr>
          <p:cNvSpPr>
            <a:spLocks noGrp="1"/>
          </p:cNvSpPr>
          <p:nvPr>
            <p:ph type="title"/>
          </p:nvPr>
        </p:nvSpPr>
        <p:spPr/>
        <p:txBody>
          <a:bodyPr/>
          <a:lstStyle/>
          <a:p>
            <a:r>
              <a:rPr lang="nl-NL"/>
              <a:t>Klik om stijl te bewerken</a:t>
            </a:r>
          </a:p>
        </p:txBody>
      </p:sp>
      <p:sp>
        <p:nvSpPr>
          <p:cNvPr id="3" name="Tijdelijke aanduiding voor verticale tekst 2">
            <a:extLst>
              <a:ext uri="{FF2B5EF4-FFF2-40B4-BE49-F238E27FC236}">
                <a16:creationId xmlns:a16="http://schemas.microsoft.com/office/drawing/2014/main" id="{F3965981-37B9-DF30-5EAB-2D4C3A0179F1}"/>
              </a:ext>
            </a:extLst>
          </p:cNvPr>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5E85D4BD-8FC9-15BB-8CC1-E108E1DE3BB7}"/>
              </a:ext>
            </a:extLst>
          </p:cNvPr>
          <p:cNvSpPr>
            <a:spLocks noGrp="1"/>
          </p:cNvSpPr>
          <p:nvPr>
            <p:ph type="dt" sz="half" idx="10"/>
          </p:nvPr>
        </p:nvSpPr>
        <p:spPr/>
        <p:txBody>
          <a:bodyPr/>
          <a:lstStyle/>
          <a:p>
            <a:fld id="{4869F316-E02D-40B4-A37A-A756015290BD}" type="datetimeFigureOut">
              <a:rPr lang="nl-NL" smtClean="0"/>
              <a:t>18-8-2023</a:t>
            </a:fld>
            <a:endParaRPr lang="nl-NL"/>
          </a:p>
        </p:txBody>
      </p:sp>
      <p:sp>
        <p:nvSpPr>
          <p:cNvPr id="5" name="Tijdelijke aanduiding voor voettekst 4">
            <a:extLst>
              <a:ext uri="{FF2B5EF4-FFF2-40B4-BE49-F238E27FC236}">
                <a16:creationId xmlns:a16="http://schemas.microsoft.com/office/drawing/2014/main" id="{4050AD58-4B25-A263-9FDB-E5595A9B9094}"/>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2D344966-35EE-0FF3-FEF6-71D237A7CD97}"/>
              </a:ext>
            </a:extLst>
          </p:cNvPr>
          <p:cNvSpPr>
            <a:spLocks noGrp="1"/>
          </p:cNvSpPr>
          <p:nvPr>
            <p:ph type="sldNum" sz="quarter" idx="12"/>
          </p:nvPr>
        </p:nvSpPr>
        <p:spPr/>
        <p:txBody>
          <a:bodyPr/>
          <a:lstStyle/>
          <a:p>
            <a:fld id="{D32A0E72-4428-45E4-809F-19C344E67AA3}" type="slidenum">
              <a:rPr lang="nl-NL" smtClean="0"/>
              <a:t>‹nr.›</a:t>
            </a:fld>
            <a:endParaRPr lang="nl-NL"/>
          </a:p>
        </p:txBody>
      </p:sp>
    </p:spTree>
    <p:extLst>
      <p:ext uri="{BB962C8B-B14F-4D97-AF65-F5344CB8AC3E}">
        <p14:creationId xmlns:p14="http://schemas.microsoft.com/office/powerpoint/2010/main" val="37449000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E55C3AC5-4B3E-33B3-80A6-C1B13359A9C2}"/>
              </a:ext>
            </a:extLst>
          </p:cNvPr>
          <p:cNvSpPr>
            <a:spLocks noGrp="1"/>
          </p:cNvSpPr>
          <p:nvPr>
            <p:ph type="title" orient="vert"/>
          </p:nvPr>
        </p:nvSpPr>
        <p:spPr>
          <a:xfrm>
            <a:off x="8724900" y="365125"/>
            <a:ext cx="2628900" cy="5811838"/>
          </a:xfrm>
        </p:spPr>
        <p:txBody>
          <a:bodyPr vert="eaVert"/>
          <a:lstStyle/>
          <a:p>
            <a:r>
              <a:rPr lang="nl-NL"/>
              <a:t>Klik om stijl te bewerken</a:t>
            </a:r>
          </a:p>
        </p:txBody>
      </p:sp>
      <p:sp>
        <p:nvSpPr>
          <p:cNvPr id="3" name="Tijdelijke aanduiding voor verticale tekst 2">
            <a:extLst>
              <a:ext uri="{FF2B5EF4-FFF2-40B4-BE49-F238E27FC236}">
                <a16:creationId xmlns:a16="http://schemas.microsoft.com/office/drawing/2014/main" id="{DB5FEA23-C449-4998-57DE-5642FF0F7EF6}"/>
              </a:ext>
            </a:extLst>
          </p:cNvPr>
          <p:cNvSpPr>
            <a:spLocks noGrp="1"/>
          </p:cNvSpPr>
          <p:nvPr>
            <p:ph type="body" orient="vert" idx="1"/>
          </p:nvPr>
        </p:nvSpPr>
        <p:spPr>
          <a:xfrm>
            <a:off x="838200" y="365125"/>
            <a:ext cx="7734300" cy="5811838"/>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9AE5DDFC-74E6-D136-A08D-B143C092CD97}"/>
              </a:ext>
            </a:extLst>
          </p:cNvPr>
          <p:cNvSpPr>
            <a:spLocks noGrp="1"/>
          </p:cNvSpPr>
          <p:nvPr>
            <p:ph type="dt" sz="half" idx="10"/>
          </p:nvPr>
        </p:nvSpPr>
        <p:spPr/>
        <p:txBody>
          <a:bodyPr/>
          <a:lstStyle/>
          <a:p>
            <a:fld id="{4869F316-E02D-40B4-A37A-A756015290BD}" type="datetimeFigureOut">
              <a:rPr lang="nl-NL" smtClean="0"/>
              <a:t>18-8-2023</a:t>
            </a:fld>
            <a:endParaRPr lang="nl-NL"/>
          </a:p>
        </p:txBody>
      </p:sp>
      <p:sp>
        <p:nvSpPr>
          <p:cNvPr id="5" name="Tijdelijke aanduiding voor voettekst 4">
            <a:extLst>
              <a:ext uri="{FF2B5EF4-FFF2-40B4-BE49-F238E27FC236}">
                <a16:creationId xmlns:a16="http://schemas.microsoft.com/office/drawing/2014/main" id="{E6664DA6-4979-7C97-D343-0080DFF00F2B}"/>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1BD18F27-E90D-CD3A-D210-A4959C707EB5}"/>
              </a:ext>
            </a:extLst>
          </p:cNvPr>
          <p:cNvSpPr>
            <a:spLocks noGrp="1"/>
          </p:cNvSpPr>
          <p:nvPr>
            <p:ph type="sldNum" sz="quarter" idx="12"/>
          </p:nvPr>
        </p:nvSpPr>
        <p:spPr/>
        <p:txBody>
          <a:bodyPr/>
          <a:lstStyle/>
          <a:p>
            <a:fld id="{D32A0E72-4428-45E4-809F-19C344E67AA3}" type="slidenum">
              <a:rPr lang="nl-NL" smtClean="0"/>
              <a:t>‹nr.›</a:t>
            </a:fld>
            <a:endParaRPr lang="nl-NL"/>
          </a:p>
        </p:txBody>
      </p:sp>
    </p:spTree>
    <p:extLst>
      <p:ext uri="{BB962C8B-B14F-4D97-AF65-F5344CB8AC3E}">
        <p14:creationId xmlns:p14="http://schemas.microsoft.com/office/powerpoint/2010/main" val="31682648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5B68251-318B-D542-F077-BFD31A5C31BF}"/>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7494F4DE-8C7D-A1DD-C195-1D743FC49AD5}"/>
              </a:ext>
            </a:extLst>
          </p:cNvPr>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CD0A396D-F681-7F1A-68A4-C07777188092}"/>
              </a:ext>
            </a:extLst>
          </p:cNvPr>
          <p:cNvSpPr>
            <a:spLocks noGrp="1"/>
          </p:cNvSpPr>
          <p:nvPr>
            <p:ph type="dt" sz="half" idx="10"/>
          </p:nvPr>
        </p:nvSpPr>
        <p:spPr/>
        <p:txBody>
          <a:bodyPr/>
          <a:lstStyle/>
          <a:p>
            <a:fld id="{4869F316-E02D-40B4-A37A-A756015290BD}" type="datetimeFigureOut">
              <a:rPr lang="nl-NL" smtClean="0"/>
              <a:t>18-8-2023</a:t>
            </a:fld>
            <a:endParaRPr lang="nl-NL"/>
          </a:p>
        </p:txBody>
      </p:sp>
      <p:sp>
        <p:nvSpPr>
          <p:cNvPr id="5" name="Tijdelijke aanduiding voor voettekst 4">
            <a:extLst>
              <a:ext uri="{FF2B5EF4-FFF2-40B4-BE49-F238E27FC236}">
                <a16:creationId xmlns:a16="http://schemas.microsoft.com/office/drawing/2014/main" id="{B4B6648C-012D-1D44-54E4-D819806A3A73}"/>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DF7E91E6-DB57-6EF2-BF80-7C9826F9DE42}"/>
              </a:ext>
            </a:extLst>
          </p:cNvPr>
          <p:cNvSpPr>
            <a:spLocks noGrp="1"/>
          </p:cNvSpPr>
          <p:nvPr>
            <p:ph type="sldNum" sz="quarter" idx="12"/>
          </p:nvPr>
        </p:nvSpPr>
        <p:spPr/>
        <p:txBody>
          <a:bodyPr/>
          <a:lstStyle/>
          <a:p>
            <a:fld id="{D32A0E72-4428-45E4-809F-19C344E67AA3}" type="slidenum">
              <a:rPr lang="nl-NL" smtClean="0"/>
              <a:t>‹nr.›</a:t>
            </a:fld>
            <a:endParaRPr lang="nl-NL"/>
          </a:p>
        </p:txBody>
      </p:sp>
    </p:spTree>
    <p:extLst>
      <p:ext uri="{BB962C8B-B14F-4D97-AF65-F5344CB8AC3E}">
        <p14:creationId xmlns:p14="http://schemas.microsoft.com/office/powerpoint/2010/main" val="23834630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57C377E-E0DA-1873-13B8-D1C852F97E38}"/>
              </a:ext>
            </a:extLst>
          </p:cNvPr>
          <p:cNvSpPr>
            <a:spLocks noGrp="1"/>
          </p:cNvSpPr>
          <p:nvPr>
            <p:ph type="title"/>
          </p:nvPr>
        </p:nvSpPr>
        <p:spPr>
          <a:xfrm>
            <a:off x="831850" y="1709738"/>
            <a:ext cx="10515600" cy="2852737"/>
          </a:xfrm>
        </p:spPr>
        <p:txBody>
          <a:bodyPr anchor="b"/>
          <a:lstStyle>
            <a:lvl1pPr>
              <a:defRPr sz="6000"/>
            </a:lvl1pPr>
          </a:lstStyle>
          <a:p>
            <a:r>
              <a:rPr lang="nl-NL"/>
              <a:t>Klik om stijl te bewerken</a:t>
            </a:r>
          </a:p>
        </p:txBody>
      </p:sp>
      <p:sp>
        <p:nvSpPr>
          <p:cNvPr id="3" name="Tijdelijke aanduiding voor tekst 2">
            <a:extLst>
              <a:ext uri="{FF2B5EF4-FFF2-40B4-BE49-F238E27FC236}">
                <a16:creationId xmlns:a16="http://schemas.microsoft.com/office/drawing/2014/main" id="{0B606D0C-0735-A45C-9C8E-0448264826C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Tijdelijke aanduiding voor datum 3">
            <a:extLst>
              <a:ext uri="{FF2B5EF4-FFF2-40B4-BE49-F238E27FC236}">
                <a16:creationId xmlns:a16="http://schemas.microsoft.com/office/drawing/2014/main" id="{65E8E54C-C496-4288-74CB-9B8697740317}"/>
              </a:ext>
            </a:extLst>
          </p:cNvPr>
          <p:cNvSpPr>
            <a:spLocks noGrp="1"/>
          </p:cNvSpPr>
          <p:nvPr>
            <p:ph type="dt" sz="half" idx="10"/>
          </p:nvPr>
        </p:nvSpPr>
        <p:spPr/>
        <p:txBody>
          <a:bodyPr/>
          <a:lstStyle/>
          <a:p>
            <a:fld id="{4869F316-E02D-40B4-A37A-A756015290BD}" type="datetimeFigureOut">
              <a:rPr lang="nl-NL" smtClean="0"/>
              <a:t>18-8-2023</a:t>
            </a:fld>
            <a:endParaRPr lang="nl-NL"/>
          </a:p>
        </p:txBody>
      </p:sp>
      <p:sp>
        <p:nvSpPr>
          <p:cNvPr id="5" name="Tijdelijke aanduiding voor voettekst 4">
            <a:extLst>
              <a:ext uri="{FF2B5EF4-FFF2-40B4-BE49-F238E27FC236}">
                <a16:creationId xmlns:a16="http://schemas.microsoft.com/office/drawing/2014/main" id="{97D2CB38-03BE-ACAE-B23F-241C40C3CC75}"/>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45F850C6-BDF3-BB10-627B-0C7986A8D4C3}"/>
              </a:ext>
            </a:extLst>
          </p:cNvPr>
          <p:cNvSpPr>
            <a:spLocks noGrp="1"/>
          </p:cNvSpPr>
          <p:nvPr>
            <p:ph type="sldNum" sz="quarter" idx="12"/>
          </p:nvPr>
        </p:nvSpPr>
        <p:spPr/>
        <p:txBody>
          <a:bodyPr/>
          <a:lstStyle/>
          <a:p>
            <a:fld id="{D32A0E72-4428-45E4-809F-19C344E67AA3}" type="slidenum">
              <a:rPr lang="nl-NL" smtClean="0"/>
              <a:t>‹nr.›</a:t>
            </a:fld>
            <a:endParaRPr lang="nl-NL"/>
          </a:p>
        </p:txBody>
      </p:sp>
    </p:spTree>
    <p:extLst>
      <p:ext uri="{BB962C8B-B14F-4D97-AF65-F5344CB8AC3E}">
        <p14:creationId xmlns:p14="http://schemas.microsoft.com/office/powerpoint/2010/main" val="18591792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9BD1ABA-7D7B-A2DF-D9A5-97B31AFFC5F4}"/>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9E2A11AC-F8E0-9A5B-5891-5B2BA3C39A8A}"/>
              </a:ext>
            </a:extLst>
          </p:cNvPr>
          <p:cNvSpPr>
            <a:spLocks noGrp="1"/>
          </p:cNvSpPr>
          <p:nvPr>
            <p:ph sz="half" idx="1"/>
          </p:nvPr>
        </p:nvSpPr>
        <p:spPr>
          <a:xfrm>
            <a:off x="838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CBF6BB39-FDC6-1BD2-9C33-31CBE9A97FBF}"/>
              </a:ext>
            </a:extLst>
          </p:cNvPr>
          <p:cNvSpPr>
            <a:spLocks noGrp="1"/>
          </p:cNvSpPr>
          <p:nvPr>
            <p:ph sz="half" idx="2"/>
          </p:nvPr>
        </p:nvSpPr>
        <p:spPr>
          <a:xfrm>
            <a:off x="6172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a:extLst>
              <a:ext uri="{FF2B5EF4-FFF2-40B4-BE49-F238E27FC236}">
                <a16:creationId xmlns:a16="http://schemas.microsoft.com/office/drawing/2014/main" id="{0EE50AB6-DDAA-561E-E1AA-6FCD9838CDCE}"/>
              </a:ext>
            </a:extLst>
          </p:cNvPr>
          <p:cNvSpPr>
            <a:spLocks noGrp="1"/>
          </p:cNvSpPr>
          <p:nvPr>
            <p:ph type="dt" sz="half" idx="10"/>
          </p:nvPr>
        </p:nvSpPr>
        <p:spPr/>
        <p:txBody>
          <a:bodyPr/>
          <a:lstStyle/>
          <a:p>
            <a:fld id="{4869F316-E02D-40B4-A37A-A756015290BD}" type="datetimeFigureOut">
              <a:rPr lang="nl-NL" smtClean="0"/>
              <a:t>18-8-2023</a:t>
            </a:fld>
            <a:endParaRPr lang="nl-NL"/>
          </a:p>
        </p:txBody>
      </p:sp>
      <p:sp>
        <p:nvSpPr>
          <p:cNvPr id="6" name="Tijdelijke aanduiding voor voettekst 5">
            <a:extLst>
              <a:ext uri="{FF2B5EF4-FFF2-40B4-BE49-F238E27FC236}">
                <a16:creationId xmlns:a16="http://schemas.microsoft.com/office/drawing/2014/main" id="{47D10151-FB5E-F7D8-5BC0-E6D5EC51E862}"/>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0C975602-9745-C248-6AC9-A6CDBE79497D}"/>
              </a:ext>
            </a:extLst>
          </p:cNvPr>
          <p:cNvSpPr>
            <a:spLocks noGrp="1"/>
          </p:cNvSpPr>
          <p:nvPr>
            <p:ph type="sldNum" sz="quarter" idx="12"/>
          </p:nvPr>
        </p:nvSpPr>
        <p:spPr/>
        <p:txBody>
          <a:bodyPr/>
          <a:lstStyle/>
          <a:p>
            <a:fld id="{D32A0E72-4428-45E4-809F-19C344E67AA3}" type="slidenum">
              <a:rPr lang="nl-NL" smtClean="0"/>
              <a:t>‹nr.›</a:t>
            </a:fld>
            <a:endParaRPr lang="nl-NL"/>
          </a:p>
        </p:txBody>
      </p:sp>
    </p:spTree>
    <p:extLst>
      <p:ext uri="{BB962C8B-B14F-4D97-AF65-F5344CB8AC3E}">
        <p14:creationId xmlns:p14="http://schemas.microsoft.com/office/powerpoint/2010/main" val="22219588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CC78830-23D6-982E-BFBB-3A12D47A667F}"/>
              </a:ext>
            </a:extLst>
          </p:cNvPr>
          <p:cNvSpPr>
            <a:spLocks noGrp="1"/>
          </p:cNvSpPr>
          <p:nvPr>
            <p:ph type="title"/>
          </p:nvPr>
        </p:nvSpPr>
        <p:spPr>
          <a:xfrm>
            <a:off x="839788" y="365125"/>
            <a:ext cx="10515600" cy="1325563"/>
          </a:xfr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id="{D31191EA-5FA4-5492-8C60-6D963DF6C79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Tijdelijke aanduiding voor inhoud 3">
            <a:extLst>
              <a:ext uri="{FF2B5EF4-FFF2-40B4-BE49-F238E27FC236}">
                <a16:creationId xmlns:a16="http://schemas.microsoft.com/office/drawing/2014/main" id="{B87BC8D0-5BF1-50C1-21F1-C9D0949C6888}"/>
              </a:ext>
            </a:extLst>
          </p:cNvPr>
          <p:cNvSpPr>
            <a:spLocks noGrp="1"/>
          </p:cNvSpPr>
          <p:nvPr>
            <p:ph sz="half" idx="2"/>
          </p:nvPr>
        </p:nvSpPr>
        <p:spPr>
          <a:xfrm>
            <a:off x="839788" y="2505075"/>
            <a:ext cx="5157787"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013F6F5C-E2FA-7E95-F6A1-EDB30B2DE7A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Tijdelijke aanduiding voor inhoud 5">
            <a:extLst>
              <a:ext uri="{FF2B5EF4-FFF2-40B4-BE49-F238E27FC236}">
                <a16:creationId xmlns:a16="http://schemas.microsoft.com/office/drawing/2014/main" id="{4CB92DDF-A816-88ED-7B12-61BC7739671A}"/>
              </a:ext>
            </a:extLst>
          </p:cNvPr>
          <p:cNvSpPr>
            <a:spLocks noGrp="1"/>
          </p:cNvSpPr>
          <p:nvPr>
            <p:ph sz="quarter" idx="4"/>
          </p:nvPr>
        </p:nvSpPr>
        <p:spPr>
          <a:xfrm>
            <a:off x="6172200" y="2505075"/>
            <a:ext cx="5183188"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a:extLst>
              <a:ext uri="{FF2B5EF4-FFF2-40B4-BE49-F238E27FC236}">
                <a16:creationId xmlns:a16="http://schemas.microsoft.com/office/drawing/2014/main" id="{8F68D5EE-C3F9-C40A-9D70-4AB7F0D8ECEB}"/>
              </a:ext>
            </a:extLst>
          </p:cNvPr>
          <p:cNvSpPr>
            <a:spLocks noGrp="1"/>
          </p:cNvSpPr>
          <p:nvPr>
            <p:ph type="dt" sz="half" idx="10"/>
          </p:nvPr>
        </p:nvSpPr>
        <p:spPr/>
        <p:txBody>
          <a:bodyPr/>
          <a:lstStyle/>
          <a:p>
            <a:fld id="{4869F316-E02D-40B4-A37A-A756015290BD}" type="datetimeFigureOut">
              <a:rPr lang="nl-NL" smtClean="0"/>
              <a:t>18-8-2023</a:t>
            </a:fld>
            <a:endParaRPr lang="nl-NL"/>
          </a:p>
        </p:txBody>
      </p:sp>
      <p:sp>
        <p:nvSpPr>
          <p:cNvPr id="8" name="Tijdelijke aanduiding voor voettekst 7">
            <a:extLst>
              <a:ext uri="{FF2B5EF4-FFF2-40B4-BE49-F238E27FC236}">
                <a16:creationId xmlns:a16="http://schemas.microsoft.com/office/drawing/2014/main" id="{05538842-D799-784B-8A15-CC7698A6205B}"/>
              </a:ext>
            </a:extLst>
          </p:cNvPr>
          <p:cNvSpPr>
            <a:spLocks noGrp="1"/>
          </p:cNvSpPr>
          <p:nvPr>
            <p:ph type="ftr" sz="quarter" idx="11"/>
          </p:nvPr>
        </p:nvSpPr>
        <p:spPr/>
        <p:txBody>
          <a:bodyPr/>
          <a:lstStyle/>
          <a:p>
            <a:endParaRPr lang="nl-NL"/>
          </a:p>
        </p:txBody>
      </p:sp>
      <p:sp>
        <p:nvSpPr>
          <p:cNvPr id="9" name="Tijdelijke aanduiding voor dianummer 8">
            <a:extLst>
              <a:ext uri="{FF2B5EF4-FFF2-40B4-BE49-F238E27FC236}">
                <a16:creationId xmlns:a16="http://schemas.microsoft.com/office/drawing/2014/main" id="{E2150AE9-AC1B-2579-BFF3-CFE3480D3BF5}"/>
              </a:ext>
            </a:extLst>
          </p:cNvPr>
          <p:cNvSpPr>
            <a:spLocks noGrp="1"/>
          </p:cNvSpPr>
          <p:nvPr>
            <p:ph type="sldNum" sz="quarter" idx="12"/>
          </p:nvPr>
        </p:nvSpPr>
        <p:spPr/>
        <p:txBody>
          <a:bodyPr/>
          <a:lstStyle/>
          <a:p>
            <a:fld id="{D32A0E72-4428-45E4-809F-19C344E67AA3}" type="slidenum">
              <a:rPr lang="nl-NL" smtClean="0"/>
              <a:t>‹nr.›</a:t>
            </a:fld>
            <a:endParaRPr lang="nl-NL"/>
          </a:p>
        </p:txBody>
      </p:sp>
    </p:spTree>
    <p:extLst>
      <p:ext uri="{BB962C8B-B14F-4D97-AF65-F5344CB8AC3E}">
        <p14:creationId xmlns:p14="http://schemas.microsoft.com/office/powerpoint/2010/main" val="18979051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E7C6844-E2B3-313A-4695-86384FD80362}"/>
              </a:ext>
            </a:extLst>
          </p:cNvPr>
          <p:cNvSpPr>
            <a:spLocks noGrp="1"/>
          </p:cNvSpPr>
          <p:nvPr>
            <p:ph type="title"/>
          </p:nvPr>
        </p:nvSpPr>
        <p:spPr/>
        <p:txBody>
          <a:bodyPr/>
          <a:lstStyle/>
          <a:p>
            <a:r>
              <a:rPr lang="nl-NL"/>
              <a:t>Klik om stijl te bewerken</a:t>
            </a:r>
          </a:p>
        </p:txBody>
      </p:sp>
      <p:sp>
        <p:nvSpPr>
          <p:cNvPr id="3" name="Tijdelijke aanduiding voor datum 2">
            <a:extLst>
              <a:ext uri="{FF2B5EF4-FFF2-40B4-BE49-F238E27FC236}">
                <a16:creationId xmlns:a16="http://schemas.microsoft.com/office/drawing/2014/main" id="{13ECDE0D-F492-1C3A-F677-27CB70382D72}"/>
              </a:ext>
            </a:extLst>
          </p:cNvPr>
          <p:cNvSpPr>
            <a:spLocks noGrp="1"/>
          </p:cNvSpPr>
          <p:nvPr>
            <p:ph type="dt" sz="half" idx="10"/>
          </p:nvPr>
        </p:nvSpPr>
        <p:spPr/>
        <p:txBody>
          <a:bodyPr/>
          <a:lstStyle/>
          <a:p>
            <a:fld id="{4869F316-E02D-40B4-A37A-A756015290BD}" type="datetimeFigureOut">
              <a:rPr lang="nl-NL" smtClean="0"/>
              <a:t>18-8-2023</a:t>
            </a:fld>
            <a:endParaRPr lang="nl-NL"/>
          </a:p>
        </p:txBody>
      </p:sp>
      <p:sp>
        <p:nvSpPr>
          <p:cNvPr id="4" name="Tijdelijke aanduiding voor voettekst 3">
            <a:extLst>
              <a:ext uri="{FF2B5EF4-FFF2-40B4-BE49-F238E27FC236}">
                <a16:creationId xmlns:a16="http://schemas.microsoft.com/office/drawing/2014/main" id="{DAFB6600-7801-1574-35F2-3F75E7198EEC}"/>
              </a:ext>
            </a:extLst>
          </p:cNvPr>
          <p:cNvSpPr>
            <a:spLocks noGrp="1"/>
          </p:cNvSpPr>
          <p:nvPr>
            <p:ph type="ftr" sz="quarter" idx="11"/>
          </p:nvPr>
        </p:nvSpPr>
        <p:spPr/>
        <p:txBody>
          <a:bodyPr/>
          <a:lstStyle/>
          <a:p>
            <a:endParaRPr lang="nl-NL"/>
          </a:p>
        </p:txBody>
      </p:sp>
      <p:sp>
        <p:nvSpPr>
          <p:cNvPr id="5" name="Tijdelijke aanduiding voor dianummer 4">
            <a:extLst>
              <a:ext uri="{FF2B5EF4-FFF2-40B4-BE49-F238E27FC236}">
                <a16:creationId xmlns:a16="http://schemas.microsoft.com/office/drawing/2014/main" id="{7D2635D7-6EC6-AE42-E08F-8A9AAA371554}"/>
              </a:ext>
            </a:extLst>
          </p:cNvPr>
          <p:cNvSpPr>
            <a:spLocks noGrp="1"/>
          </p:cNvSpPr>
          <p:nvPr>
            <p:ph type="sldNum" sz="quarter" idx="12"/>
          </p:nvPr>
        </p:nvSpPr>
        <p:spPr/>
        <p:txBody>
          <a:bodyPr/>
          <a:lstStyle/>
          <a:p>
            <a:fld id="{D32A0E72-4428-45E4-809F-19C344E67AA3}" type="slidenum">
              <a:rPr lang="nl-NL" smtClean="0"/>
              <a:t>‹nr.›</a:t>
            </a:fld>
            <a:endParaRPr lang="nl-NL"/>
          </a:p>
        </p:txBody>
      </p:sp>
    </p:spTree>
    <p:extLst>
      <p:ext uri="{BB962C8B-B14F-4D97-AF65-F5344CB8AC3E}">
        <p14:creationId xmlns:p14="http://schemas.microsoft.com/office/powerpoint/2010/main" val="16356962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6968A37C-0E52-68EA-17D2-476B996DF7E3}"/>
              </a:ext>
            </a:extLst>
          </p:cNvPr>
          <p:cNvSpPr>
            <a:spLocks noGrp="1"/>
          </p:cNvSpPr>
          <p:nvPr>
            <p:ph type="dt" sz="half" idx="10"/>
          </p:nvPr>
        </p:nvSpPr>
        <p:spPr/>
        <p:txBody>
          <a:bodyPr/>
          <a:lstStyle/>
          <a:p>
            <a:fld id="{4869F316-E02D-40B4-A37A-A756015290BD}" type="datetimeFigureOut">
              <a:rPr lang="nl-NL" smtClean="0"/>
              <a:t>18-8-2023</a:t>
            </a:fld>
            <a:endParaRPr lang="nl-NL"/>
          </a:p>
        </p:txBody>
      </p:sp>
      <p:sp>
        <p:nvSpPr>
          <p:cNvPr id="3" name="Tijdelijke aanduiding voor voettekst 2">
            <a:extLst>
              <a:ext uri="{FF2B5EF4-FFF2-40B4-BE49-F238E27FC236}">
                <a16:creationId xmlns:a16="http://schemas.microsoft.com/office/drawing/2014/main" id="{A192B69A-7996-DAE5-89B5-8C9E3EDFE1D5}"/>
              </a:ext>
            </a:extLst>
          </p:cNvPr>
          <p:cNvSpPr>
            <a:spLocks noGrp="1"/>
          </p:cNvSpPr>
          <p:nvPr>
            <p:ph type="ftr" sz="quarter" idx="11"/>
          </p:nvPr>
        </p:nvSpPr>
        <p:spPr/>
        <p:txBody>
          <a:bodyPr/>
          <a:lstStyle/>
          <a:p>
            <a:endParaRPr lang="nl-NL"/>
          </a:p>
        </p:txBody>
      </p:sp>
      <p:sp>
        <p:nvSpPr>
          <p:cNvPr id="4" name="Tijdelijke aanduiding voor dianummer 3">
            <a:extLst>
              <a:ext uri="{FF2B5EF4-FFF2-40B4-BE49-F238E27FC236}">
                <a16:creationId xmlns:a16="http://schemas.microsoft.com/office/drawing/2014/main" id="{11BA0526-E5DB-BFC5-9809-0E6A9D8C65B6}"/>
              </a:ext>
            </a:extLst>
          </p:cNvPr>
          <p:cNvSpPr>
            <a:spLocks noGrp="1"/>
          </p:cNvSpPr>
          <p:nvPr>
            <p:ph type="sldNum" sz="quarter" idx="12"/>
          </p:nvPr>
        </p:nvSpPr>
        <p:spPr/>
        <p:txBody>
          <a:bodyPr/>
          <a:lstStyle/>
          <a:p>
            <a:fld id="{D32A0E72-4428-45E4-809F-19C344E67AA3}" type="slidenum">
              <a:rPr lang="nl-NL" smtClean="0"/>
              <a:t>‹nr.›</a:t>
            </a:fld>
            <a:endParaRPr lang="nl-NL"/>
          </a:p>
        </p:txBody>
      </p:sp>
    </p:spTree>
    <p:extLst>
      <p:ext uri="{BB962C8B-B14F-4D97-AF65-F5344CB8AC3E}">
        <p14:creationId xmlns:p14="http://schemas.microsoft.com/office/powerpoint/2010/main" val="30892403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B06DD3A-5691-3F05-D079-09C1EE1A2A44}"/>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inhoud 2">
            <a:extLst>
              <a:ext uri="{FF2B5EF4-FFF2-40B4-BE49-F238E27FC236}">
                <a16:creationId xmlns:a16="http://schemas.microsoft.com/office/drawing/2014/main" id="{8BD47C9C-7680-38C4-65EF-7D8673D659B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7842DC81-5069-6867-6C2C-CF6EB88786A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CBBB9993-EB47-0D45-3919-97C1A918E80B}"/>
              </a:ext>
            </a:extLst>
          </p:cNvPr>
          <p:cNvSpPr>
            <a:spLocks noGrp="1"/>
          </p:cNvSpPr>
          <p:nvPr>
            <p:ph type="dt" sz="half" idx="10"/>
          </p:nvPr>
        </p:nvSpPr>
        <p:spPr/>
        <p:txBody>
          <a:bodyPr/>
          <a:lstStyle/>
          <a:p>
            <a:fld id="{4869F316-E02D-40B4-A37A-A756015290BD}" type="datetimeFigureOut">
              <a:rPr lang="nl-NL" smtClean="0"/>
              <a:t>18-8-2023</a:t>
            </a:fld>
            <a:endParaRPr lang="nl-NL"/>
          </a:p>
        </p:txBody>
      </p:sp>
      <p:sp>
        <p:nvSpPr>
          <p:cNvPr id="6" name="Tijdelijke aanduiding voor voettekst 5">
            <a:extLst>
              <a:ext uri="{FF2B5EF4-FFF2-40B4-BE49-F238E27FC236}">
                <a16:creationId xmlns:a16="http://schemas.microsoft.com/office/drawing/2014/main" id="{E9662EF4-0A85-4C7D-CB1C-A5DA1907050D}"/>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25CF9351-FC93-B923-9D08-05D171975151}"/>
              </a:ext>
            </a:extLst>
          </p:cNvPr>
          <p:cNvSpPr>
            <a:spLocks noGrp="1"/>
          </p:cNvSpPr>
          <p:nvPr>
            <p:ph type="sldNum" sz="quarter" idx="12"/>
          </p:nvPr>
        </p:nvSpPr>
        <p:spPr/>
        <p:txBody>
          <a:bodyPr/>
          <a:lstStyle/>
          <a:p>
            <a:fld id="{D32A0E72-4428-45E4-809F-19C344E67AA3}" type="slidenum">
              <a:rPr lang="nl-NL" smtClean="0"/>
              <a:t>‹nr.›</a:t>
            </a:fld>
            <a:endParaRPr lang="nl-NL"/>
          </a:p>
        </p:txBody>
      </p:sp>
    </p:spTree>
    <p:extLst>
      <p:ext uri="{BB962C8B-B14F-4D97-AF65-F5344CB8AC3E}">
        <p14:creationId xmlns:p14="http://schemas.microsoft.com/office/powerpoint/2010/main" val="8592694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AE1B71C-D347-7A5A-BE92-E287DD442764}"/>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afbeelding 2">
            <a:extLst>
              <a:ext uri="{FF2B5EF4-FFF2-40B4-BE49-F238E27FC236}">
                <a16:creationId xmlns:a16="http://schemas.microsoft.com/office/drawing/2014/main" id="{95CD5B38-73BB-6A17-A9E2-B8FC5080439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a:extLst>
              <a:ext uri="{FF2B5EF4-FFF2-40B4-BE49-F238E27FC236}">
                <a16:creationId xmlns:a16="http://schemas.microsoft.com/office/drawing/2014/main" id="{8A877D2A-B517-CED0-D656-0778FBAB2F0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D0433FC0-FF9B-4E4B-077E-5BEDE68B2238}"/>
              </a:ext>
            </a:extLst>
          </p:cNvPr>
          <p:cNvSpPr>
            <a:spLocks noGrp="1"/>
          </p:cNvSpPr>
          <p:nvPr>
            <p:ph type="dt" sz="half" idx="10"/>
          </p:nvPr>
        </p:nvSpPr>
        <p:spPr/>
        <p:txBody>
          <a:bodyPr/>
          <a:lstStyle/>
          <a:p>
            <a:fld id="{4869F316-E02D-40B4-A37A-A756015290BD}" type="datetimeFigureOut">
              <a:rPr lang="nl-NL" smtClean="0"/>
              <a:t>18-8-2023</a:t>
            </a:fld>
            <a:endParaRPr lang="nl-NL"/>
          </a:p>
        </p:txBody>
      </p:sp>
      <p:sp>
        <p:nvSpPr>
          <p:cNvPr id="6" name="Tijdelijke aanduiding voor voettekst 5">
            <a:extLst>
              <a:ext uri="{FF2B5EF4-FFF2-40B4-BE49-F238E27FC236}">
                <a16:creationId xmlns:a16="http://schemas.microsoft.com/office/drawing/2014/main" id="{DF9CAEBC-17B5-DB43-FB35-D4AD8A9759AD}"/>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36307D5F-8D25-66B5-DE8E-199807CE8705}"/>
              </a:ext>
            </a:extLst>
          </p:cNvPr>
          <p:cNvSpPr>
            <a:spLocks noGrp="1"/>
          </p:cNvSpPr>
          <p:nvPr>
            <p:ph type="sldNum" sz="quarter" idx="12"/>
          </p:nvPr>
        </p:nvSpPr>
        <p:spPr/>
        <p:txBody>
          <a:bodyPr/>
          <a:lstStyle/>
          <a:p>
            <a:fld id="{D32A0E72-4428-45E4-809F-19C344E67AA3}" type="slidenum">
              <a:rPr lang="nl-NL" smtClean="0"/>
              <a:t>‹nr.›</a:t>
            </a:fld>
            <a:endParaRPr lang="nl-NL"/>
          </a:p>
        </p:txBody>
      </p:sp>
    </p:spTree>
    <p:extLst>
      <p:ext uri="{BB962C8B-B14F-4D97-AF65-F5344CB8AC3E}">
        <p14:creationId xmlns:p14="http://schemas.microsoft.com/office/powerpoint/2010/main" val="23522188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D9692B59-BF16-2670-5128-C33B84DEC4E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stijl te bewerken</a:t>
            </a:r>
          </a:p>
        </p:txBody>
      </p:sp>
      <p:sp>
        <p:nvSpPr>
          <p:cNvPr id="3" name="Tijdelijke aanduiding voor tekst 2">
            <a:extLst>
              <a:ext uri="{FF2B5EF4-FFF2-40B4-BE49-F238E27FC236}">
                <a16:creationId xmlns:a16="http://schemas.microsoft.com/office/drawing/2014/main" id="{88E77897-2FB8-4FED-5BC4-43FC4A391DB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58CFB8DA-78DD-4733-2C36-E5E92839D5A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869F316-E02D-40B4-A37A-A756015290BD}" type="datetimeFigureOut">
              <a:rPr lang="nl-NL" smtClean="0"/>
              <a:t>18-8-2023</a:t>
            </a:fld>
            <a:endParaRPr lang="nl-NL"/>
          </a:p>
        </p:txBody>
      </p:sp>
      <p:sp>
        <p:nvSpPr>
          <p:cNvPr id="5" name="Tijdelijke aanduiding voor voettekst 4">
            <a:extLst>
              <a:ext uri="{FF2B5EF4-FFF2-40B4-BE49-F238E27FC236}">
                <a16:creationId xmlns:a16="http://schemas.microsoft.com/office/drawing/2014/main" id="{F9F186D2-146D-AD04-2FBE-325C5D0B97F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a:extLst>
              <a:ext uri="{FF2B5EF4-FFF2-40B4-BE49-F238E27FC236}">
                <a16:creationId xmlns:a16="http://schemas.microsoft.com/office/drawing/2014/main" id="{1DD2178B-931D-1BCA-26D2-80F37A18988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32A0E72-4428-45E4-809F-19C344E67AA3}" type="slidenum">
              <a:rPr lang="nl-NL" smtClean="0"/>
              <a:t>‹nr.›</a:t>
            </a:fld>
            <a:endParaRPr lang="nl-NL"/>
          </a:p>
        </p:txBody>
      </p:sp>
    </p:spTree>
    <p:extLst>
      <p:ext uri="{BB962C8B-B14F-4D97-AF65-F5344CB8AC3E}">
        <p14:creationId xmlns:p14="http://schemas.microsoft.com/office/powerpoint/2010/main" val="187906033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www.123test.nl/persoonlijke-waarden-test/"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5.jpeg"/><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23" name="Rectangle 7">
            <a:extLst>
              <a:ext uri="{FF2B5EF4-FFF2-40B4-BE49-F238E27FC236}">
                <a16:creationId xmlns:a16="http://schemas.microsoft.com/office/drawing/2014/main" id="{43C823D3-D619-407C-89E0-C6F6B1E7A42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9">
            <a:extLst>
              <a:ext uri="{FF2B5EF4-FFF2-40B4-BE49-F238E27FC236}">
                <a16:creationId xmlns:a16="http://schemas.microsoft.com/office/drawing/2014/main" id="{047F8E3E-2FFA-4A0F-B3C7-E57ADDCFB41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sp>
        <p:nvSpPr>
          <p:cNvPr id="2" name="Titel 1">
            <a:extLst>
              <a:ext uri="{FF2B5EF4-FFF2-40B4-BE49-F238E27FC236}">
                <a16:creationId xmlns:a16="http://schemas.microsoft.com/office/drawing/2014/main" id="{A0B9A56C-F32C-21DD-B769-1FD26DEABA83}"/>
              </a:ext>
            </a:extLst>
          </p:cNvPr>
          <p:cNvSpPr>
            <a:spLocks noGrp="1"/>
          </p:cNvSpPr>
          <p:nvPr>
            <p:ph type="ctrTitle"/>
          </p:nvPr>
        </p:nvSpPr>
        <p:spPr>
          <a:xfrm>
            <a:off x="1179226" y="1594707"/>
            <a:ext cx="9833548" cy="1325563"/>
          </a:xfrm>
        </p:spPr>
        <p:txBody>
          <a:bodyPr vert="horz" lIns="91440" tIns="45720" rIns="91440" bIns="45720" rtlCol="0" anchor="b">
            <a:normAutofit/>
          </a:bodyPr>
          <a:lstStyle/>
          <a:p>
            <a:r>
              <a:rPr lang="en-US" sz="3600" b="1" kern="1200" dirty="0" err="1">
                <a:solidFill>
                  <a:schemeClr val="tx2"/>
                </a:solidFill>
                <a:latin typeface="Arial" panose="020B0604020202020204" pitchFamily="34" charset="0"/>
                <a:cs typeface="Arial" panose="020B0604020202020204" pitchFamily="34" charset="0"/>
              </a:rPr>
              <a:t>Deskundigheidsbevordering</a:t>
            </a:r>
            <a:br>
              <a:rPr lang="en-US" sz="3600" b="1" kern="1200" dirty="0">
                <a:solidFill>
                  <a:schemeClr val="tx2"/>
                </a:solidFill>
                <a:latin typeface="Arial" panose="020B0604020202020204" pitchFamily="34" charset="0"/>
                <a:cs typeface="Arial" panose="020B0604020202020204" pitchFamily="34" charset="0"/>
              </a:rPr>
            </a:br>
            <a:r>
              <a:rPr lang="en-US" sz="3600" b="1" kern="1200" dirty="0" err="1">
                <a:solidFill>
                  <a:schemeClr val="tx2"/>
                </a:solidFill>
                <a:latin typeface="Arial" panose="020B0604020202020204" pitchFamily="34" charset="0"/>
                <a:cs typeface="Arial" panose="020B0604020202020204" pitchFamily="34" charset="0"/>
              </a:rPr>
              <a:t>inleiding</a:t>
            </a:r>
            <a:r>
              <a:rPr lang="en-US" sz="3600" b="1" kern="1200" dirty="0">
                <a:solidFill>
                  <a:schemeClr val="tx2"/>
                </a:solidFill>
                <a:latin typeface="Arial" panose="020B0604020202020204" pitchFamily="34" charset="0"/>
                <a:cs typeface="Arial" panose="020B0604020202020204" pitchFamily="34" charset="0"/>
              </a:rPr>
              <a:t>- </a:t>
            </a:r>
            <a:r>
              <a:rPr lang="en-US" sz="3600" b="1" kern="1200" dirty="0" err="1">
                <a:solidFill>
                  <a:schemeClr val="tx2"/>
                </a:solidFill>
                <a:latin typeface="Arial" panose="020B0604020202020204" pitchFamily="34" charset="0"/>
                <a:cs typeface="Arial" panose="020B0604020202020204" pitchFamily="34" charset="0"/>
              </a:rPr>
              <a:t>ethisch</a:t>
            </a:r>
            <a:r>
              <a:rPr lang="en-US" sz="3600" b="1" kern="1200" dirty="0">
                <a:solidFill>
                  <a:schemeClr val="tx2"/>
                </a:solidFill>
                <a:latin typeface="Arial" panose="020B0604020202020204" pitchFamily="34" charset="0"/>
                <a:cs typeface="Arial" panose="020B0604020202020204" pitchFamily="34" charset="0"/>
              </a:rPr>
              <a:t> </a:t>
            </a:r>
            <a:r>
              <a:rPr lang="en-US" sz="3600" b="1" kern="1200" dirty="0" err="1">
                <a:solidFill>
                  <a:schemeClr val="tx2"/>
                </a:solidFill>
                <a:latin typeface="Arial" panose="020B0604020202020204" pitchFamily="34" charset="0"/>
                <a:cs typeface="Arial" panose="020B0604020202020204" pitchFamily="34" charset="0"/>
              </a:rPr>
              <a:t>en</a:t>
            </a:r>
            <a:r>
              <a:rPr lang="en-US" sz="3600" b="1" kern="1200" dirty="0">
                <a:solidFill>
                  <a:schemeClr val="tx2"/>
                </a:solidFill>
                <a:latin typeface="Arial" panose="020B0604020202020204" pitchFamily="34" charset="0"/>
                <a:cs typeface="Arial" panose="020B0604020202020204" pitchFamily="34" charset="0"/>
              </a:rPr>
              <a:t> integer </a:t>
            </a:r>
            <a:r>
              <a:rPr lang="en-US" sz="3600" b="1" kern="1200" dirty="0" err="1">
                <a:solidFill>
                  <a:schemeClr val="tx2"/>
                </a:solidFill>
                <a:latin typeface="Arial" panose="020B0604020202020204" pitchFamily="34" charset="0"/>
                <a:cs typeface="Arial" panose="020B0604020202020204" pitchFamily="34" charset="0"/>
              </a:rPr>
              <a:t>handelen</a:t>
            </a:r>
            <a:r>
              <a:rPr lang="en-US" sz="3600" kern="1200" dirty="0">
                <a:solidFill>
                  <a:schemeClr val="tx2"/>
                </a:solidFill>
                <a:latin typeface="Arial" panose="020B0604020202020204" pitchFamily="34" charset="0"/>
                <a:cs typeface="Arial" panose="020B0604020202020204" pitchFamily="34" charset="0"/>
              </a:rPr>
              <a:t> </a:t>
            </a:r>
          </a:p>
        </p:txBody>
      </p:sp>
      <p:grpSp>
        <p:nvGrpSpPr>
          <p:cNvPr id="25" name="Group 11">
            <a:extLst>
              <a:ext uri="{FF2B5EF4-FFF2-40B4-BE49-F238E27FC236}">
                <a16:creationId xmlns:a16="http://schemas.microsoft.com/office/drawing/2014/main" id="{33D939F1-7ABE-4D0E-946A-43F37F556AF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3346102" cy="2510865"/>
            <a:chOff x="-305" y="-1"/>
            <a:chExt cx="3832880" cy="2876136"/>
          </a:xfrm>
        </p:grpSpPr>
        <p:sp>
          <p:nvSpPr>
            <p:cNvPr id="26" name="Freeform: Shape 12">
              <a:extLst>
                <a:ext uri="{FF2B5EF4-FFF2-40B4-BE49-F238E27FC236}">
                  <a16:creationId xmlns:a16="http://schemas.microsoft.com/office/drawing/2014/main" id="{63FE0426-0FE4-451E-A8BB-08DA6A6AC20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424" cy="2653659"/>
            </a:xfrm>
            <a:custGeom>
              <a:avLst/>
              <a:gdLst>
                <a:gd name="connsiteX0" fmla="*/ 3203055 w 3815424"/>
                <a:gd name="connsiteY0" fmla="*/ 0 h 2653659"/>
                <a:gd name="connsiteX1" fmla="*/ 3815424 w 3815424"/>
                <a:gd name="connsiteY1" fmla="*/ 0 h 2653659"/>
                <a:gd name="connsiteX2" fmla="*/ 3801025 w 3815424"/>
                <a:gd name="connsiteY2" fmla="*/ 214243 h 2653659"/>
                <a:gd name="connsiteX3" fmla="*/ 587142 w 3815424"/>
                <a:gd name="connsiteY3" fmla="*/ 2653659 h 2653659"/>
                <a:gd name="connsiteX4" fmla="*/ 53389 w 3815424"/>
                <a:gd name="connsiteY4" fmla="*/ 2605041 h 2653659"/>
                <a:gd name="connsiteX5" fmla="*/ 0 w 3815424"/>
                <a:gd name="connsiteY5" fmla="*/ 2593136 h 2653659"/>
                <a:gd name="connsiteX6" fmla="*/ 0 w 3815424"/>
                <a:gd name="connsiteY6" fmla="*/ 1994836 h 2653659"/>
                <a:gd name="connsiteX7" fmla="*/ 159710 w 3815424"/>
                <a:gd name="connsiteY7" fmla="*/ 2035054 h 2653659"/>
                <a:gd name="connsiteX8" fmla="*/ 587142 w 3815424"/>
                <a:gd name="connsiteY8" fmla="*/ 2075152 h 2653659"/>
                <a:gd name="connsiteX9" fmla="*/ 1549283 w 3815424"/>
                <a:gd name="connsiteY9" fmla="*/ 1900153 h 2653659"/>
                <a:gd name="connsiteX10" fmla="*/ 2406698 w 3815424"/>
                <a:gd name="connsiteY10" fmla="*/ 1418450 h 2653659"/>
                <a:gd name="connsiteX11" fmla="*/ 2996069 w 3815424"/>
                <a:gd name="connsiteY11" fmla="*/ 728678 h 2653659"/>
                <a:gd name="connsiteX12" fmla="*/ 3193967 w 3815424"/>
                <a:gd name="connsiteY12" fmla="*/ 137719 h 26536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5424" h="2653659">
                  <a:moveTo>
                    <a:pt x="3203055" y="0"/>
                  </a:moveTo>
                  <a:lnTo>
                    <a:pt x="3815424" y="0"/>
                  </a:lnTo>
                  <a:lnTo>
                    <a:pt x="3801025" y="214243"/>
                  </a:lnTo>
                  <a:cubicBezTo>
                    <a:pt x="3616317" y="1584467"/>
                    <a:pt x="2091637" y="2653659"/>
                    <a:pt x="587142" y="2653659"/>
                  </a:cubicBezTo>
                  <a:cubicBezTo>
                    <a:pt x="400192" y="2653659"/>
                    <a:pt x="222112" y="2636953"/>
                    <a:pt x="53389" y="2605041"/>
                  </a:cubicBezTo>
                  <a:lnTo>
                    <a:pt x="0" y="2593136"/>
                  </a:lnTo>
                  <a:lnTo>
                    <a:pt x="0" y="1994836"/>
                  </a:lnTo>
                  <a:lnTo>
                    <a:pt x="159710" y="2035054"/>
                  </a:lnTo>
                  <a:cubicBezTo>
                    <a:pt x="295467" y="2061726"/>
                    <a:pt x="438268" y="2075152"/>
                    <a:pt x="587142" y="2075152"/>
                  </a:cubicBezTo>
                  <a:cubicBezTo>
                    <a:pt x="901731" y="2075152"/>
                    <a:pt x="1234490" y="2014697"/>
                    <a:pt x="1549283" y="1900153"/>
                  </a:cubicBezTo>
                  <a:cubicBezTo>
                    <a:pt x="1860709" y="1786959"/>
                    <a:pt x="2157231" y="1620350"/>
                    <a:pt x="2406698" y="1418450"/>
                  </a:cubicBezTo>
                  <a:cubicBezTo>
                    <a:pt x="2655859" y="1216840"/>
                    <a:pt x="2859596" y="978302"/>
                    <a:pt x="2996069" y="728678"/>
                  </a:cubicBezTo>
                  <a:cubicBezTo>
                    <a:pt x="3101178" y="536396"/>
                    <a:pt x="3167417" y="338366"/>
                    <a:pt x="3193967" y="13771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Freeform: Shape 13">
              <a:extLst>
                <a:ext uri="{FF2B5EF4-FFF2-40B4-BE49-F238E27FC236}">
                  <a16:creationId xmlns:a16="http://schemas.microsoft.com/office/drawing/2014/main" id="{4A32F7E8-35B4-451F-AA07-AECF7CA1D53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424" cy="2653660"/>
            </a:xfrm>
            <a:custGeom>
              <a:avLst/>
              <a:gdLst>
                <a:gd name="connsiteX0" fmla="*/ 3305038 w 3815424"/>
                <a:gd name="connsiteY0" fmla="*/ 0 h 2653660"/>
                <a:gd name="connsiteX1" fmla="*/ 3815424 w 3815424"/>
                <a:gd name="connsiteY1" fmla="*/ 0 h 2653660"/>
                <a:gd name="connsiteX2" fmla="*/ 3801025 w 3815424"/>
                <a:gd name="connsiteY2" fmla="*/ 214244 h 2653660"/>
                <a:gd name="connsiteX3" fmla="*/ 587142 w 3815424"/>
                <a:gd name="connsiteY3" fmla="*/ 2653660 h 2653660"/>
                <a:gd name="connsiteX4" fmla="*/ 53389 w 3815424"/>
                <a:gd name="connsiteY4" fmla="*/ 2605042 h 2653660"/>
                <a:gd name="connsiteX5" fmla="*/ 0 w 3815424"/>
                <a:gd name="connsiteY5" fmla="*/ 2593137 h 2653660"/>
                <a:gd name="connsiteX6" fmla="*/ 0 w 3815424"/>
                <a:gd name="connsiteY6" fmla="*/ 2094444 h 2653660"/>
                <a:gd name="connsiteX7" fmla="*/ 137675 w 3815424"/>
                <a:gd name="connsiteY7" fmla="*/ 2129195 h 2653660"/>
                <a:gd name="connsiteX8" fmla="*/ 587142 w 3815424"/>
                <a:gd name="connsiteY8" fmla="*/ 2171571 h 2653660"/>
                <a:gd name="connsiteX9" fmla="*/ 1585826 w 3815424"/>
                <a:gd name="connsiteY9" fmla="*/ 1990112 h 2653660"/>
                <a:gd name="connsiteX10" fmla="*/ 2473046 w 3815424"/>
                <a:gd name="connsiteY10" fmla="*/ 1491633 h 2653660"/>
                <a:gd name="connsiteX11" fmla="*/ 3086710 w 3815424"/>
                <a:gd name="connsiteY11" fmla="*/ 772838 h 2653660"/>
                <a:gd name="connsiteX12" fmla="*/ 3295217 w 3815424"/>
                <a:gd name="connsiteY12" fmla="*/ 149229 h 2653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5424" h="2653660">
                  <a:moveTo>
                    <a:pt x="3305038" y="0"/>
                  </a:moveTo>
                  <a:lnTo>
                    <a:pt x="3815424" y="0"/>
                  </a:lnTo>
                  <a:lnTo>
                    <a:pt x="3801025" y="214244"/>
                  </a:lnTo>
                  <a:cubicBezTo>
                    <a:pt x="3616317" y="1584467"/>
                    <a:pt x="2091637" y="2653660"/>
                    <a:pt x="587142" y="2653660"/>
                  </a:cubicBezTo>
                  <a:cubicBezTo>
                    <a:pt x="400192" y="2653660"/>
                    <a:pt x="222112" y="2636954"/>
                    <a:pt x="53389" y="2605042"/>
                  </a:cubicBezTo>
                  <a:lnTo>
                    <a:pt x="0" y="2593137"/>
                  </a:lnTo>
                  <a:lnTo>
                    <a:pt x="0" y="2094444"/>
                  </a:lnTo>
                  <a:lnTo>
                    <a:pt x="137675" y="2129195"/>
                  </a:lnTo>
                  <a:cubicBezTo>
                    <a:pt x="280616" y="2157374"/>
                    <a:pt x="430766" y="2171571"/>
                    <a:pt x="587142" y="2171571"/>
                  </a:cubicBezTo>
                  <a:cubicBezTo>
                    <a:pt x="918879" y="2171571"/>
                    <a:pt x="1254904" y="2110634"/>
                    <a:pt x="1585826" y="1990112"/>
                  </a:cubicBezTo>
                  <a:cubicBezTo>
                    <a:pt x="1908071" y="1873061"/>
                    <a:pt x="2214800" y="1700666"/>
                    <a:pt x="2473046" y="1491633"/>
                  </a:cubicBezTo>
                  <a:cubicBezTo>
                    <a:pt x="2735782" y="1279031"/>
                    <a:pt x="2942276" y="1037118"/>
                    <a:pt x="3086710" y="772838"/>
                  </a:cubicBezTo>
                  <a:cubicBezTo>
                    <a:pt x="3197408" y="570216"/>
                    <a:pt x="3267226" y="361248"/>
                    <a:pt x="3295217" y="14922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Freeform: Shape 14">
              <a:extLst>
                <a:ext uri="{FF2B5EF4-FFF2-40B4-BE49-F238E27FC236}">
                  <a16:creationId xmlns:a16="http://schemas.microsoft.com/office/drawing/2014/main" id="{E1097796-C3C8-4772-9EBD-9F5CA368F5A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986" cy="2675935"/>
            </a:xfrm>
            <a:custGeom>
              <a:avLst/>
              <a:gdLst>
                <a:gd name="connsiteX0" fmla="*/ 3648768 w 3815986"/>
                <a:gd name="connsiteY0" fmla="*/ 0 h 2675935"/>
                <a:gd name="connsiteX1" fmla="*/ 3815986 w 3815986"/>
                <a:gd name="connsiteY1" fmla="*/ 0 h 2675935"/>
                <a:gd name="connsiteX2" fmla="*/ 3804695 w 3815986"/>
                <a:gd name="connsiteY2" fmla="*/ 200084 h 2675935"/>
                <a:gd name="connsiteX3" fmla="*/ 3762590 w 3815986"/>
                <a:gd name="connsiteY3" fmla="*/ 455543 h 2675935"/>
                <a:gd name="connsiteX4" fmla="*/ 3592332 w 3815986"/>
                <a:gd name="connsiteY4" fmla="*/ 947274 h 2675935"/>
                <a:gd name="connsiteX5" fmla="*/ 2953967 w 3815986"/>
                <a:gd name="connsiteY5" fmla="*/ 1782349 h 2675935"/>
                <a:gd name="connsiteX6" fmla="*/ 2530669 w 3815986"/>
                <a:gd name="connsiteY6" fmla="*/ 2109494 h 2675935"/>
                <a:gd name="connsiteX7" fmla="*/ 2057561 w 3815986"/>
                <a:gd name="connsiteY7" fmla="*/ 2369245 h 2675935"/>
                <a:gd name="connsiteX8" fmla="*/ 1007330 w 3815986"/>
                <a:gd name="connsiteY8" fmla="*/ 2655701 h 2675935"/>
                <a:gd name="connsiteX9" fmla="*/ 732765 w 3815986"/>
                <a:gd name="connsiteY9" fmla="*/ 2674696 h 2675935"/>
                <a:gd name="connsiteX10" fmla="*/ 457666 w 3815986"/>
                <a:gd name="connsiteY10" fmla="*/ 2670839 h 2675935"/>
                <a:gd name="connsiteX11" fmla="*/ 183574 w 3815986"/>
                <a:gd name="connsiteY11" fmla="*/ 2643312 h 2675935"/>
                <a:gd name="connsiteX12" fmla="*/ 0 w 3815986"/>
                <a:gd name="connsiteY12" fmla="*/ 2607798 h 2675935"/>
                <a:gd name="connsiteX13" fmla="*/ 0 w 3815986"/>
                <a:gd name="connsiteY13" fmla="*/ 2356652 h 2675935"/>
                <a:gd name="connsiteX14" fmla="*/ 222195 w 3815986"/>
                <a:gd name="connsiteY14" fmla="*/ 2396940 h 2675935"/>
                <a:gd name="connsiteX15" fmla="*/ 472364 w 3815986"/>
                <a:gd name="connsiteY15" fmla="*/ 2419092 h 2675935"/>
                <a:gd name="connsiteX16" fmla="*/ 974972 w 3815986"/>
                <a:gd name="connsiteY16" fmla="*/ 2402122 h 2675935"/>
                <a:gd name="connsiteX17" fmla="*/ 1468292 w 3815986"/>
                <a:gd name="connsiteY17" fmla="*/ 2304162 h 2675935"/>
                <a:gd name="connsiteX18" fmla="*/ 1940176 w 3815986"/>
                <a:gd name="connsiteY18" fmla="*/ 2133695 h 2675935"/>
                <a:gd name="connsiteX19" fmla="*/ 2783403 w 3815986"/>
                <a:gd name="connsiteY19" fmla="*/ 1609954 h 2675935"/>
                <a:gd name="connsiteX20" fmla="*/ 3128104 w 3815986"/>
                <a:gd name="connsiteY20" fmla="*/ 1260439 h 2675935"/>
                <a:gd name="connsiteX21" fmla="*/ 3400639 w 3815986"/>
                <a:gd name="connsiteY21" fmla="*/ 859052 h 2675935"/>
                <a:gd name="connsiteX22" fmla="*/ 3585595 w 3815986"/>
                <a:gd name="connsiteY22" fmla="*/ 415336 h 2675935"/>
                <a:gd name="connsiteX23" fmla="*/ 3635918 w 3815986"/>
                <a:gd name="connsiteY23" fmla="*/ 181137 h 26759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815986" h="2675935">
                  <a:moveTo>
                    <a:pt x="3648768" y="0"/>
                  </a:moveTo>
                  <a:lnTo>
                    <a:pt x="3815986" y="0"/>
                  </a:lnTo>
                  <a:lnTo>
                    <a:pt x="3804695" y="200084"/>
                  </a:lnTo>
                  <a:cubicBezTo>
                    <a:pt x="3795228" y="285751"/>
                    <a:pt x="3781167" y="371032"/>
                    <a:pt x="3762590" y="455543"/>
                  </a:cubicBezTo>
                  <a:cubicBezTo>
                    <a:pt x="3725537" y="624467"/>
                    <a:pt x="3668784" y="790112"/>
                    <a:pt x="3592332" y="947274"/>
                  </a:cubicBezTo>
                  <a:cubicBezTo>
                    <a:pt x="3438712" y="1261596"/>
                    <a:pt x="3216091" y="1542847"/>
                    <a:pt x="2953967" y="1782349"/>
                  </a:cubicBezTo>
                  <a:cubicBezTo>
                    <a:pt x="2822599" y="1902099"/>
                    <a:pt x="2680615" y="2011341"/>
                    <a:pt x="2530669" y="2109494"/>
                  </a:cubicBezTo>
                  <a:cubicBezTo>
                    <a:pt x="2380520" y="2207551"/>
                    <a:pt x="2222510" y="2294906"/>
                    <a:pt x="2057561" y="2369245"/>
                  </a:cubicBezTo>
                  <a:cubicBezTo>
                    <a:pt x="1727252" y="2516859"/>
                    <a:pt x="1371629" y="2614434"/>
                    <a:pt x="1007330" y="2655701"/>
                  </a:cubicBezTo>
                  <a:cubicBezTo>
                    <a:pt x="916281" y="2665873"/>
                    <a:pt x="824568" y="2672188"/>
                    <a:pt x="732765" y="2674696"/>
                  </a:cubicBezTo>
                  <a:cubicBezTo>
                    <a:pt x="640963" y="2677203"/>
                    <a:pt x="549072" y="2675901"/>
                    <a:pt x="457666" y="2670839"/>
                  </a:cubicBezTo>
                  <a:cubicBezTo>
                    <a:pt x="366106" y="2665584"/>
                    <a:pt x="274572" y="2656521"/>
                    <a:pt x="183574" y="2643312"/>
                  </a:cubicBezTo>
                  <a:lnTo>
                    <a:pt x="0" y="2607798"/>
                  </a:lnTo>
                  <a:lnTo>
                    <a:pt x="0" y="2356652"/>
                  </a:lnTo>
                  <a:lnTo>
                    <a:pt x="222195" y="2396940"/>
                  </a:lnTo>
                  <a:cubicBezTo>
                    <a:pt x="304990" y="2407980"/>
                    <a:pt x="388511" y="2415283"/>
                    <a:pt x="472364" y="2419092"/>
                  </a:cubicBezTo>
                  <a:cubicBezTo>
                    <a:pt x="640376" y="2427095"/>
                    <a:pt x="808184" y="2421791"/>
                    <a:pt x="974972" y="2402122"/>
                  </a:cubicBezTo>
                  <a:cubicBezTo>
                    <a:pt x="1141658" y="2382358"/>
                    <a:pt x="1306812" y="2349286"/>
                    <a:pt x="1468292" y="2304162"/>
                  </a:cubicBezTo>
                  <a:cubicBezTo>
                    <a:pt x="1629874" y="2259231"/>
                    <a:pt x="1787475" y="2201091"/>
                    <a:pt x="1940176" y="2133695"/>
                  </a:cubicBezTo>
                  <a:cubicBezTo>
                    <a:pt x="2246498" y="2000349"/>
                    <a:pt x="2532507" y="1823520"/>
                    <a:pt x="2783403" y="1609954"/>
                  </a:cubicBezTo>
                  <a:cubicBezTo>
                    <a:pt x="2908442" y="1502833"/>
                    <a:pt x="3024295" y="1385975"/>
                    <a:pt x="3128104" y="1260439"/>
                  </a:cubicBezTo>
                  <a:cubicBezTo>
                    <a:pt x="3232116" y="1135096"/>
                    <a:pt x="3323881" y="1000689"/>
                    <a:pt x="3400639" y="859052"/>
                  </a:cubicBezTo>
                  <a:cubicBezTo>
                    <a:pt x="3477399" y="717510"/>
                    <a:pt x="3541296" y="569316"/>
                    <a:pt x="3585595" y="415336"/>
                  </a:cubicBezTo>
                  <a:cubicBezTo>
                    <a:pt x="3607796" y="338540"/>
                    <a:pt x="3624638" y="260224"/>
                    <a:pt x="3635918" y="181137"/>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Freeform: Shape 15">
              <a:extLst>
                <a:ext uri="{FF2B5EF4-FFF2-40B4-BE49-F238E27FC236}">
                  <a16:creationId xmlns:a16="http://schemas.microsoft.com/office/drawing/2014/main" id="{EC4BC137-BB50-4235-A83F-4B4EEE15904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32270" cy="2876136"/>
            </a:xfrm>
            <a:custGeom>
              <a:avLst/>
              <a:gdLst>
                <a:gd name="connsiteX0" fmla="*/ 3800718 w 3832270"/>
                <a:gd name="connsiteY0" fmla="*/ 0 h 2876136"/>
                <a:gd name="connsiteX1" fmla="*/ 3832270 w 3832270"/>
                <a:gd name="connsiteY1" fmla="*/ 0 h 2876136"/>
                <a:gd name="connsiteX2" fmla="*/ 3824562 w 3832270"/>
                <a:gd name="connsiteY2" fmla="*/ 143769 h 2876136"/>
                <a:gd name="connsiteX3" fmla="*/ 3628155 w 3832270"/>
                <a:gd name="connsiteY3" fmla="*/ 922055 h 2876136"/>
                <a:gd name="connsiteX4" fmla="*/ 3514853 w 3832270"/>
                <a:gd name="connsiteY4" fmla="*/ 1169078 h 2876136"/>
                <a:gd name="connsiteX5" fmla="*/ 3379198 w 3832270"/>
                <a:gd name="connsiteY5" fmla="*/ 1407037 h 2876136"/>
                <a:gd name="connsiteX6" fmla="*/ 3043787 w 3832270"/>
                <a:gd name="connsiteY6" fmla="*/ 1848342 h 2876136"/>
                <a:gd name="connsiteX7" fmla="*/ 2845661 w 3832270"/>
                <a:gd name="connsiteY7" fmla="*/ 2047444 h 2876136"/>
                <a:gd name="connsiteX8" fmla="*/ 2793197 w 3832270"/>
                <a:gd name="connsiteY8" fmla="*/ 2094689 h 2876136"/>
                <a:gd name="connsiteX9" fmla="*/ 2739710 w 3832270"/>
                <a:gd name="connsiteY9" fmla="*/ 2140969 h 2876136"/>
                <a:gd name="connsiteX10" fmla="*/ 2629166 w 3832270"/>
                <a:gd name="connsiteY10" fmla="*/ 2229867 h 2876136"/>
                <a:gd name="connsiteX11" fmla="*/ 2145952 w 3832270"/>
                <a:gd name="connsiteY11" fmla="*/ 2535994 h 2876136"/>
                <a:gd name="connsiteX12" fmla="*/ 1034987 w 3832270"/>
                <a:gd name="connsiteY12" fmla="*/ 2863910 h 2876136"/>
                <a:gd name="connsiteX13" fmla="*/ 741909 w 3832270"/>
                <a:gd name="connsiteY13" fmla="*/ 2875939 h 2876136"/>
                <a:gd name="connsiteX14" fmla="*/ 450208 w 3832270"/>
                <a:gd name="connsiteY14" fmla="*/ 2857451 h 2876136"/>
                <a:gd name="connsiteX15" fmla="*/ 22215 w 3832270"/>
                <a:gd name="connsiteY15" fmla="*/ 2775923 h 2876136"/>
                <a:gd name="connsiteX16" fmla="*/ 0 w 3832270"/>
                <a:gd name="connsiteY16" fmla="*/ 2769256 h 2876136"/>
                <a:gd name="connsiteX17" fmla="*/ 0 w 3832270"/>
                <a:gd name="connsiteY17" fmla="*/ 2590612 h 2876136"/>
                <a:gd name="connsiteX18" fmla="*/ 199046 w 3832270"/>
                <a:gd name="connsiteY18" fmla="*/ 2627410 h 2876136"/>
                <a:gd name="connsiteX19" fmla="*/ 468174 w 3832270"/>
                <a:gd name="connsiteY19" fmla="*/ 2649670 h 2876136"/>
                <a:gd name="connsiteX20" fmla="*/ 1003650 w 3832270"/>
                <a:gd name="connsiteY20" fmla="*/ 2622480 h 2876136"/>
                <a:gd name="connsiteX21" fmla="*/ 1266489 w 3832270"/>
                <a:gd name="connsiteY21" fmla="*/ 2573982 h 2876136"/>
                <a:gd name="connsiteX22" fmla="*/ 1524223 w 3832270"/>
                <a:gd name="connsiteY22" fmla="*/ 2504657 h 2876136"/>
                <a:gd name="connsiteX23" fmla="*/ 1775731 w 3832270"/>
                <a:gd name="connsiteY23" fmla="*/ 2416243 h 2876136"/>
                <a:gd name="connsiteX24" fmla="*/ 2019789 w 3832270"/>
                <a:gd name="connsiteY24" fmla="*/ 2309412 h 2876136"/>
                <a:gd name="connsiteX25" fmla="*/ 2482486 w 3832270"/>
                <a:gd name="connsiteY25" fmla="*/ 2046962 h 2876136"/>
                <a:gd name="connsiteX26" fmla="*/ 2591908 w 3832270"/>
                <a:gd name="connsiteY26" fmla="*/ 1971371 h 2876136"/>
                <a:gd name="connsiteX27" fmla="*/ 2645702 w 3832270"/>
                <a:gd name="connsiteY27" fmla="*/ 1932321 h 2876136"/>
                <a:gd name="connsiteX28" fmla="*/ 2698779 w 3832270"/>
                <a:gd name="connsiteY28" fmla="*/ 1892309 h 2876136"/>
                <a:gd name="connsiteX29" fmla="*/ 2903537 w 3832270"/>
                <a:gd name="connsiteY29" fmla="*/ 1722516 h 2876136"/>
                <a:gd name="connsiteX30" fmla="*/ 3269061 w 3832270"/>
                <a:gd name="connsiteY30" fmla="*/ 1337327 h 2876136"/>
                <a:gd name="connsiteX31" fmla="*/ 3424928 w 3832270"/>
                <a:gd name="connsiteY31" fmla="*/ 1122508 h 2876136"/>
                <a:gd name="connsiteX32" fmla="*/ 3557622 w 3832270"/>
                <a:gd name="connsiteY32" fmla="*/ 893226 h 2876136"/>
                <a:gd name="connsiteX33" fmla="*/ 3587019 w 3832270"/>
                <a:gd name="connsiteY33" fmla="*/ 833929 h 2876136"/>
                <a:gd name="connsiteX34" fmla="*/ 3601310 w 3832270"/>
                <a:gd name="connsiteY34" fmla="*/ 804040 h 2876136"/>
                <a:gd name="connsiteX35" fmla="*/ 3614885 w 3832270"/>
                <a:gd name="connsiteY35" fmla="*/ 773861 h 2876136"/>
                <a:gd name="connsiteX36" fmla="*/ 3640812 w 3832270"/>
                <a:gd name="connsiteY36" fmla="*/ 713022 h 2876136"/>
                <a:gd name="connsiteX37" fmla="*/ 3665105 w 3832270"/>
                <a:gd name="connsiteY37" fmla="*/ 651506 h 2876136"/>
                <a:gd name="connsiteX38" fmla="*/ 3744110 w 3832270"/>
                <a:gd name="connsiteY38" fmla="*/ 399567 h 2876136"/>
                <a:gd name="connsiteX39" fmla="*/ 3792123 w 3832270"/>
                <a:gd name="connsiteY39" fmla="*/ 140444 h 2876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832270" h="2876136">
                  <a:moveTo>
                    <a:pt x="3800718" y="0"/>
                  </a:moveTo>
                  <a:lnTo>
                    <a:pt x="3832270" y="0"/>
                  </a:lnTo>
                  <a:lnTo>
                    <a:pt x="3824562" y="143769"/>
                  </a:lnTo>
                  <a:cubicBezTo>
                    <a:pt x="3797131" y="409191"/>
                    <a:pt x="3730585" y="671345"/>
                    <a:pt x="3628155" y="922055"/>
                  </a:cubicBezTo>
                  <a:cubicBezTo>
                    <a:pt x="3593858" y="1005553"/>
                    <a:pt x="3556704" y="1088280"/>
                    <a:pt x="3514853" y="1169078"/>
                  </a:cubicBezTo>
                  <a:cubicBezTo>
                    <a:pt x="3473616" y="1250166"/>
                    <a:pt x="3428194" y="1329517"/>
                    <a:pt x="3379198" y="1407037"/>
                  </a:cubicBezTo>
                  <a:cubicBezTo>
                    <a:pt x="3281106" y="1561980"/>
                    <a:pt x="3169132" y="1710174"/>
                    <a:pt x="3043787" y="1848342"/>
                  </a:cubicBezTo>
                  <a:cubicBezTo>
                    <a:pt x="2980806" y="1917184"/>
                    <a:pt x="2915071" y="1984001"/>
                    <a:pt x="2845661" y="2047444"/>
                  </a:cubicBezTo>
                  <a:cubicBezTo>
                    <a:pt x="2828411" y="2063450"/>
                    <a:pt x="2811060" y="2079263"/>
                    <a:pt x="2793197" y="2094689"/>
                  </a:cubicBezTo>
                  <a:cubicBezTo>
                    <a:pt x="2775436" y="2110213"/>
                    <a:pt x="2757982" y="2126025"/>
                    <a:pt x="2739710" y="2140969"/>
                  </a:cubicBezTo>
                  <a:cubicBezTo>
                    <a:pt x="2703576" y="2171341"/>
                    <a:pt x="2666524" y="2200749"/>
                    <a:pt x="2629166" y="2229867"/>
                  </a:cubicBezTo>
                  <a:cubicBezTo>
                    <a:pt x="2479015" y="2345569"/>
                    <a:pt x="2316821" y="2448061"/>
                    <a:pt x="2145952" y="2535994"/>
                  </a:cubicBezTo>
                  <a:cubicBezTo>
                    <a:pt x="1804312" y="2711957"/>
                    <a:pt x="1424600" y="2826982"/>
                    <a:pt x="1034987" y="2863910"/>
                  </a:cubicBezTo>
                  <a:cubicBezTo>
                    <a:pt x="937762" y="2873167"/>
                    <a:pt x="839720" y="2877096"/>
                    <a:pt x="741909" y="2875939"/>
                  </a:cubicBezTo>
                  <a:cubicBezTo>
                    <a:pt x="644097" y="2874782"/>
                    <a:pt x="546515" y="2868539"/>
                    <a:pt x="450208" y="2857451"/>
                  </a:cubicBezTo>
                  <a:cubicBezTo>
                    <a:pt x="305520" y="2840674"/>
                    <a:pt x="162095" y="2813810"/>
                    <a:pt x="22215" y="2775923"/>
                  </a:cubicBezTo>
                  <a:lnTo>
                    <a:pt x="0" y="2769256"/>
                  </a:lnTo>
                  <a:lnTo>
                    <a:pt x="0" y="2590612"/>
                  </a:lnTo>
                  <a:lnTo>
                    <a:pt x="199046" y="2627410"/>
                  </a:lnTo>
                  <a:cubicBezTo>
                    <a:pt x="288321" y="2639209"/>
                    <a:pt x="378197" y="2646537"/>
                    <a:pt x="468174" y="2649670"/>
                  </a:cubicBezTo>
                  <a:cubicBezTo>
                    <a:pt x="648333" y="2656805"/>
                    <a:pt x="826655" y="2647163"/>
                    <a:pt x="1003650" y="2622480"/>
                  </a:cubicBezTo>
                  <a:cubicBezTo>
                    <a:pt x="1091943" y="2609658"/>
                    <a:pt x="1179725" y="2593747"/>
                    <a:pt x="1266489" y="2573982"/>
                  </a:cubicBezTo>
                  <a:cubicBezTo>
                    <a:pt x="1353250" y="2553927"/>
                    <a:pt x="1439298" y="2531076"/>
                    <a:pt x="1524223" y="2504657"/>
                  </a:cubicBezTo>
                  <a:cubicBezTo>
                    <a:pt x="1609149" y="2478336"/>
                    <a:pt x="1693052" y="2448833"/>
                    <a:pt x="1775731" y="2416243"/>
                  </a:cubicBezTo>
                  <a:cubicBezTo>
                    <a:pt x="1858309" y="2383557"/>
                    <a:pt x="1939764" y="2347882"/>
                    <a:pt x="2019789" y="2309412"/>
                  </a:cubicBezTo>
                  <a:cubicBezTo>
                    <a:pt x="2179839" y="2232567"/>
                    <a:pt x="2334583" y="2144923"/>
                    <a:pt x="2482486" y="2046962"/>
                  </a:cubicBezTo>
                  <a:cubicBezTo>
                    <a:pt x="2519334" y="2022376"/>
                    <a:pt x="2556081" y="1997403"/>
                    <a:pt x="2591908" y="1971371"/>
                  </a:cubicBezTo>
                  <a:cubicBezTo>
                    <a:pt x="2610077" y="1958644"/>
                    <a:pt x="2627838" y="1945434"/>
                    <a:pt x="2645702" y="1932321"/>
                  </a:cubicBezTo>
                  <a:cubicBezTo>
                    <a:pt x="2663666" y="1919305"/>
                    <a:pt x="2681325" y="1905903"/>
                    <a:pt x="2698779" y="1892309"/>
                  </a:cubicBezTo>
                  <a:cubicBezTo>
                    <a:pt x="2768903" y="1838025"/>
                    <a:pt x="2837496" y="1781717"/>
                    <a:pt x="2903537" y="1722516"/>
                  </a:cubicBezTo>
                  <a:cubicBezTo>
                    <a:pt x="3035926" y="1604501"/>
                    <a:pt x="3158720" y="1475784"/>
                    <a:pt x="3269061" y="1337327"/>
                  </a:cubicBezTo>
                  <a:cubicBezTo>
                    <a:pt x="3324182" y="1268099"/>
                    <a:pt x="3376341" y="1196461"/>
                    <a:pt x="3424928" y="1122508"/>
                  </a:cubicBezTo>
                  <a:cubicBezTo>
                    <a:pt x="3472697" y="1048170"/>
                    <a:pt x="3517814" y="972000"/>
                    <a:pt x="3557622" y="893226"/>
                  </a:cubicBezTo>
                  <a:cubicBezTo>
                    <a:pt x="3567931" y="873654"/>
                    <a:pt x="3577526" y="853791"/>
                    <a:pt x="3587019" y="833929"/>
                  </a:cubicBezTo>
                  <a:lnTo>
                    <a:pt x="3601310" y="804040"/>
                  </a:lnTo>
                  <a:lnTo>
                    <a:pt x="3614885" y="773861"/>
                  </a:lnTo>
                  <a:cubicBezTo>
                    <a:pt x="3623766" y="753709"/>
                    <a:pt x="3632748" y="733559"/>
                    <a:pt x="3640812" y="713022"/>
                  </a:cubicBezTo>
                  <a:cubicBezTo>
                    <a:pt x="3648876" y="692485"/>
                    <a:pt x="3657756" y="672236"/>
                    <a:pt x="3665105" y="651506"/>
                  </a:cubicBezTo>
                  <a:cubicBezTo>
                    <a:pt x="3696544" y="569166"/>
                    <a:pt x="3723185" y="485089"/>
                    <a:pt x="3744110" y="399567"/>
                  </a:cubicBezTo>
                  <a:cubicBezTo>
                    <a:pt x="3765341" y="314238"/>
                    <a:pt x="3781392" y="227654"/>
                    <a:pt x="3792123" y="140444"/>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 name="Ondertitel 2">
            <a:extLst>
              <a:ext uri="{FF2B5EF4-FFF2-40B4-BE49-F238E27FC236}">
                <a16:creationId xmlns:a16="http://schemas.microsoft.com/office/drawing/2014/main" id="{6FA48BEB-7FD4-93C1-E798-E283A194E77D}"/>
              </a:ext>
            </a:extLst>
          </p:cNvPr>
          <p:cNvSpPr>
            <a:spLocks noGrp="1"/>
          </p:cNvSpPr>
          <p:nvPr>
            <p:ph type="subTitle" idx="1"/>
          </p:nvPr>
        </p:nvSpPr>
        <p:spPr>
          <a:xfrm>
            <a:off x="1179226" y="4371975"/>
            <a:ext cx="9833548" cy="1414971"/>
          </a:xfrm>
        </p:spPr>
        <p:txBody>
          <a:bodyPr vert="horz" lIns="91440" tIns="45720" rIns="91440" bIns="45720" rtlCol="0">
            <a:normAutofit/>
          </a:bodyPr>
          <a:lstStyle/>
          <a:p>
            <a:pPr algn="ctr"/>
            <a:r>
              <a:rPr lang="nl-NL" sz="1600" b="1" dirty="0">
                <a:latin typeface="Arial" panose="020B0604020202020204" pitchFamily="34" charset="0"/>
                <a:cs typeface="Arial" panose="020B0604020202020204" pitchFamily="34" charset="0"/>
              </a:rPr>
              <a:t>Opleiding tot MBO-verpleegkundige</a:t>
            </a:r>
          </a:p>
          <a:p>
            <a:pPr algn="ctr"/>
            <a:r>
              <a:rPr lang="nl-NL" sz="1600" b="1" dirty="0">
                <a:latin typeface="Arial" panose="020B0604020202020204" pitchFamily="34" charset="0"/>
                <a:cs typeface="Arial" panose="020B0604020202020204" pitchFamily="34" charset="0"/>
              </a:rPr>
              <a:t>Deskundigheidsbevordering</a:t>
            </a:r>
          </a:p>
          <a:p>
            <a:pPr algn="ctr"/>
            <a:r>
              <a:rPr lang="nl-NL" sz="1600" dirty="0">
                <a:latin typeface="Arial" panose="020B0604020202020204" pitchFamily="34" charset="0"/>
                <a:cs typeface="Arial" panose="020B0604020202020204" pitchFamily="34" charset="0"/>
              </a:rPr>
              <a:t>Leerjaar 4</a:t>
            </a:r>
          </a:p>
          <a:p>
            <a:pPr algn="ctr"/>
            <a:r>
              <a:rPr lang="nl-NL" sz="1600" dirty="0">
                <a:latin typeface="Arial" panose="020B0604020202020204" pitchFamily="34" charset="0"/>
                <a:cs typeface="Arial" panose="020B0604020202020204" pitchFamily="34" charset="0"/>
              </a:rPr>
              <a:t>Academie voor Zorg en Welzijn </a:t>
            </a:r>
          </a:p>
          <a:p>
            <a:pPr indent="-228600" algn="l">
              <a:buFont typeface="Arial" panose="020B0604020202020204" pitchFamily="34" charset="0"/>
              <a:buChar char="•"/>
            </a:pPr>
            <a:endParaRPr lang="en-US" sz="1800" b="1" dirty="0">
              <a:solidFill>
                <a:schemeClr val="tx2"/>
              </a:solidFill>
            </a:endParaRPr>
          </a:p>
        </p:txBody>
      </p:sp>
      <p:grpSp>
        <p:nvGrpSpPr>
          <p:cNvPr id="30" name="Group 17">
            <a:extLst>
              <a:ext uri="{FF2B5EF4-FFF2-40B4-BE49-F238E27FC236}">
                <a16:creationId xmlns:a16="http://schemas.microsoft.com/office/drawing/2014/main" id="{9DB3963A-4187-4A72-9DA4-CA6BADE22931}"/>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5400000">
            <a:off x="9072780" y="3734338"/>
            <a:ext cx="3878664" cy="2368659"/>
            <a:chOff x="6867015" y="-1"/>
            <a:chExt cx="5324985" cy="3251912"/>
          </a:xfrm>
          <a:solidFill>
            <a:schemeClr val="accent5">
              <a:alpha val="10000"/>
            </a:schemeClr>
          </a:solidFill>
        </p:grpSpPr>
        <p:sp>
          <p:nvSpPr>
            <p:cNvPr id="31" name="Freeform: Shape 18">
              <a:extLst>
                <a:ext uri="{FF2B5EF4-FFF2-40B4-BE49-F238E27FC236}">
                  <a16:creationId xmlns:a16="http://schemas.microsoft.com/office/drawing/2014/main" id="{2428E75E-001A-4568-B035-574F1303EF5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867015" y="-1"/>
              <a:ext cx="5324985" cy="3251912"/>
            </a:xfrm>
            <a:custGeom>
              <a:avLst/>
              <a:gdLst>
                <a:gd name="connsiteX0" fmla="*/ 0 w 5324985"/>
                <a:gd name="connsiteY0" fmla="*/ 0 h 3251912"/>
                <a:gd name="connsiteX1" fmla="*/ 36826 w 5324985"/>
                <a:gd name="connsiteY1" fmla="*/ 0 h 3251912"/>
                <a:gd name="connsiteX2" fmla="*/ 45003 w 5324985"/>
                <a:gd name="connsiteY2" fmla="*/ 152909 h 3251912"/>
                <a:gd name="connsiteX3" fmla="*/ 68956 w 5324985"/>
                <a:gd name="connsiteY3" fmla="*/ 308600 h 3251912"/>
                <a:gd name="connsiteX4" fmla="*/ 167774 w 5324985"/>
                <a:gd name="connsiteY4" fmla="*/ 607968 h 3251912"/>
                <a:gd name="connsiteX5" fmla="*/ 201857 w 5324985"/>
                <a:gd name="connsiteY5" fmla="*/ 679539 h 3251912"/>
                <a:gd name="connsiteX6" fmla="*/ 239741 w 5324985"/>
                <a:gd name="connsiteY6" fmla="*/ 749488 h 3251912"/>
                <a:gd name="connsiteX7" fmla="*/ 323724 w 5324985"/>
                <a:gd name="connsiteY7" fmla="*/ 885101 h 3251912"/>
                <a:gd name="connsiteX8" fmla="*/ 416412 w 5324985"/>
                <a:gd name="connsiteY8" fmla="*/ 1016081 h 3251912"/>
                <a:gd name="connsiteX9" fmla="*/ 515719 w 5324985"/>
                <a:gd name="connsiteY9" fmla="*/ 1143356 h 3251912"/>
                <a:gd name="connsiteX10" fmla="*/ 722427 w 5324985"/>
                <a:gd name="connsiteY10" fmla="*/ 1395127 h 3251912"/>
                <a:gd name="connsiteX11" fmla="*/ 825780 w 5324985"/>
                <a:gd name="connsiteY11" fmla="*/ 1522749 h 3251912"/>
                <a:gd name="connsiteX12" fmla="*/ 926314 w 5324985"/>
                <a:gd name="connsiteY12" fmla="*/ 1651992 h 3251912"/>
                <a:gd name="connsiteX13" fmla="*/ 1026848 w 5324985"/>
                <a:gd name="connsiteY13" fmla="*/ 1776836 h 3251912"/>
                <a:gd name="connsiteX14" fmla="*/ 1131918 w 5324985"/>
                <a:gd name="connsiteY14" fmla="*/ 1897393 h 3251912"/>
                <a:gd name="connsiteX15" fmla="*/ 1354688 w 5324985"/>
                <a:gd name="connsiteY15" fmla="*/ 2124728 h 3251912"/>
                <a:gd name="connsiteX16" fmla="*/ 1855027 w 5324985"/>
                <a:gd name="connsiteY16" fmla="*/ 2504236 h 3251912"/>
                <a:gd name="connsiteX17" fmla="*/ 2131618 w 5324985"/>
                <a:gd name="connsiteY17" fmla="*/ 2646913 h 3251912"/>
                <a:gd name="connsiteX18" fmla="*/ 2423534 w 5324985"/>
                <a:gd name="connsiteY18" fmla="*/ 2754732 h 3251912"/>
                <a:gd name="connsiteX19" fmla="*/ 2727588 w 5324985"/>
                <a:gd name="connsiteY19" fmla="*/ 2829197 h 3251912"/>
                <a:gd name="connsiteX20" fmla="*/ 3041083 w 5324985"/>
                <a:gd name="connsiteY20" fmla="*/ 2870890 h 3251912"/>
                <a:gd name="connsiteX21" fmla="*/ 3360340 w 5324985"/>
                <a:gd name="connsiteY21" fmla="*/ 2883976 h 3251912"/>
                <a:gd name="connsiteX22" fmla="*/ 3439663 w 5324985"/>
                <a:gd name="connsiteY22" fmla="*/ 2883396 h 3251912"/>
                <a:gd name="connsiteX23" fmla="*/ 3478529 w 5324985"/>
                <a:gd name="connsiteY23" fmla="*/ 2882471 h 3251912"/>
                <a:gd name="connsiteX24" fmla="*/ 3517271 w 5324985"/>
                <a:gd name="connsiteY24" fmla="*/ 2880616 h 3251912"/>
                <a:gd name="connsiteX25" fmla="*/ 3671260 w 5324985"/>
                <a:gd name="connsiteY25" fmla="*/ 2867878 h 3251912"/>
                <a:gd name="connsiteX26" fmla="*/ 4265268 w 5324985"/>
                <a:gd name="connsiteY26" fmla="*/ 2716283 h 3251912"/>
                <a:gd name="connsiteX27" fmla="*/ 4546395 w 5324985"/>
                <a:gd name="connsiteY27" fmla="*/ 2584724 h 3251912"/>
                <a:gd name="connsiteX28" fmla="*/ 4817837 w 5324985"/>
                <a:gd name="connsiteY28" fmla="*/ 2424674 h 3251912"/>
                <a:gd name="connsiteX29" fmla="*/ 5081677 w 5324985"/>
                <a:gd name="connsiteY29" fmla="*/ 2243548 h 3251912"/>
                <a:gd name="connsiteX30" fmla="*/ 5211881 w 5324985"/>
                <a:gd name="connsiteY30" fmla="*/ 2147658 h 3251912"/>
                <a:gd name="connsiteX31" fmla="*/ 5324985 w 5324985"/>
                <a:gd name="connsiteY31" fmla="*/ 2062128 h 3251912"/>
                <a:gd name="connsiteX32" fmla="*/ 5324985 w 5324985"/>
                <a:gd name="connsiteY32" fmla="*/ 2514993 h 3251912"/>
                <a:gd name="connsiteX33" fmla="*/ 5314867 w 5324985"/>
                <a:gd name="connsiteY33" fmla="*/ 2522881 h 3251912"/>
                <a:gd name="connsiteX34" fmla="*/ 5038276 w 5324985"/>
                <a:gd name="connsiteY34" fmla="*/ 2722421 h 3251912"/>
                <a:gd name="connsiteX35" fmla="*/ 4741701 w 5324985"/>
                <a:gd name="connsiteY35" fmla="*/ 2904937 h 3251912"/>
                <a:gd name="connsiteX36" fmla="*/ 4420728 w 5324985"/>
                <a:gd name="connsiteY36" fmla="*/ 3058848 h 3251912"/>
                <a:gd name="connsiteX37" fmla="*/ 3717481 w 5324985"/>
                <a:gd name="connsiteY37" fmla="*/ 3237079 h 3251912"/>
                <a:gd name="connsiteX38" fmla="*/ 3535661 w 5324985"/>
                <a:gd name="connsiteY38" fmla="*/ 3249934 h 3251912"/>
                <a:gd name="connsiteX39" fmla="*/ 3490175 w 5324985"/>
                <a:gd name="connsiteY39" fmla="*/ 3251555 h 3251912"/>
                <a:gd name="connsiteX40" fmla="*/ 3444813 w 5324985"/>
                <a:gd name="connsiteY40" fmla="*/ 3251787 h 3251912"/>
                <a:gd name="connsiteX41" fmla="*/ 3355681 w 5324985"/>
                <a:gd name="connsiteY41" fmla="*/ 3250745 h 3251912"/>
                <a:gd name="connsiteX42" fmla="*/ 3179011 w 5324985"/>
                <a:gd name="connsiteY42" fmla="*/ 3243795 h 3251912"/>
                <a:gd name="connsiteX43" fmla="*/ 3002217 w 5324985"/>
                <a:gd name="connsiteY43" fmla="*/ 3227814 h 3251912"/>
                <a:gd name="connsiteX44" fmla="*/ 2650103 w 5324985"/>
                <a:gd name="connsiteY44" fmla="*/ 3170836 h 3251912"/>
                <a:gd name="connsiteX45" fmla="*/ 2305836 w 5324985"/>
                <a:gd name="connsiteY45" fmla="*/ 3072514 h 3251912"/>
                <a:gd name="connsiteX46" fmla="*/ 1978611 w 5324985"/>
                <a:gd name="connsiteY46" fmla="*/ 2929952 h 3251912"/>
                <a:gd name="connsiteX47" fmla="*/ 1678235 w 5324985"/>
                <a:gd name="connsiteY47" fmla="*/ 2744424 h 3251912"/>
                <a:gd name="connsiteX48" fmla="*/ 1175688 w 5324985"/>
                <a:gd name="connsiteY48" fmla="*/ 2277018 h 3251912"/>
                <a:gd name="connsiteX49" fmla="*/ 971310 w 5324985"/>
                <a:gd name="connsiteY49" fmla="*/ 2012044 h 3251912"/>
                <a:gd name="connsiteX50" fmla="*/ 790717 w 5324985"/>
                <a:gd name="connsiteY50" fmla="*/ 1735723 h 3251912"/>
                <a:gd name="connsiteX51" fmla="*/ 706488 w 5324985"/>
                <a:gd name="connsiteY51" fmla="*/ 1598604 h 3251912"/>
                <a:gd name="connsiteX52" fmla="*/ 618951 w 5324985"/>
                <a:gd name="connsiteY52" fmla="*/ 1463802 h 3251912"/>
                <a:gd name="connsiteX53" fmla="*/ 436273 w 5324985"/>
                <a:gd name="connsiteY53" fmla="*/ 1195355 h 3251912"/>
                <a:gd name="connsiteX54" fmla="*/ 346896 w 5324985"/>
                <a:gd name="connsiteY54" fmla="*/ 1058816 h 3251912"/>
                <a:gd name="connsiteX55" fmla="*/ 261809 w 5324985"/>
                <a:gd name="connsiteY55" fmla="*/ 919264 h 3251912"/>
                <a:gd name="connsiteX56" fmla="*/ 118487 w 5324985"/>
                <a:gd name="connsiteY56" fmla="*/ 626498 h 3251912"/>
                <a:gd name="connsiteX57" fmla="*/ 28130 w 5324985"/>
                <a:gd name="connsiteY57" fmla="*/ 315781 h 3251912"/>
                <a:gd name="connsiteX58" fmla="*/ 6751 w 5324985"/>
                <a:gd name="connsiteY58" fmla="*/ 156195 h 3251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5324985" h="3251912">
                  <a:moveTo>
                    <a:pt x="0" y="0"/>
                  </a:moveTo>
                  <a:lnTo>
                    <a:pt x="36826" y="0"/>
                  </a:lnTo>
                  <a:lnTo>
                    <a:pt x="45003" y="152909"/>
                  </a:lnTo>
                  <a:cubicBezTo>
                    <a:pt x="50351" y="205154"/>
                    <a:pt x="58290" y="257123"/>
                    <a:pt x="68956" y="308600"/>
                  </a:cubicBezTo>
                  <a:cubicBezTo>
                    <a:pt x="91393" y="411324"/>
                    <a:pt x="123882" y="511847"/>
                    <a:pt x="167774" y="607968"/>
                  </a:cubicBezTo>
                  <a:cubicBezTo>
                    <a:pt x="178195" y="632173"/>
                    <a:pt x="190333" y="655798"/>
                    <a:pt x="201857" y="679539"/>
                  </a:cubicBezTo>
                  <a:cubicBezTo>
                    <a:pt x="214363" y="702933"/>
                    <a:pt x="226255" y="726557"/>
                    <a:pt x="239741" y="749488"/>
                  </a:cubicBezTo>
                  <a:cubicBezTo>
                    <a:pt x="265488" y="795812"/>
                    <a:pt x="294176" y="840746"/>
                    <a:pt x="323724" y="885101"/>
                  </a:cubicBezTo>
                  <a:cubicBezTo>
                    <a:pt x="353149" y="929572"/>
                    <a:pt x="384657" y="972885"/>
                    <a:pt x="416412" y="1016081"/>
                  </a:cubicBezTo>
                  <a:cubicBezTo>
                    <a:pt x="448655" y="1058931"/>
                    <a:pt x="482127" y="1101202"/>
                    <a:pt x="515719" y="1143356"/>
                  </a:cubicBezTo>
                  <a:cubicBezTo>
                    <a:pt x="583027" y="1227782"/>
                    <a:pt x="653402" y="1310470"/>
                    <a:pt x="722427" y="1395127"/>
                  </a:cubicBezTo>
                  <a:cubicBezTo>
                    <a:pt x="757123" y="1437282"/>
                    <a:pt x="791697" y="1479783"/>
                    <a:pt x="825780" y="1522749"/>
                  </a:cubicBezTo>
                  <a:cubicBezTo>
                    <a:pt x="859742" y="1565367"/>
                    <a:pt x="893457" y="1610649"/>
                    <a:pt x="926314" y="1651992"/>
                  </a:cubicBezTo>
                  <a:cubicBezTo>
                    <a:pt x="958927" y="1694379"/>
                    <a:pt x="993132" y="1735492"/>
                    <a:pt x="1026848" y="1776836"/>
                  </a:cubicBezTo>
                  <a:cubicBezTo>
                    <a:pt x="1061545" y="1817485"/>
                    <a:pt x="1095996" y="1858133"/>
                    <a:pt x="1131918" y="1897393"/>
                  </a:cubicBezTo>
                  <a:cubicBezTo>
                    <a:pt x="1203273" y="1976376"/>
                    <a:pt x="1277447" y="2052463"/>
                    <a:pt x="1354688" y="2124728"/>
                  </a:cubicBezTo>
                  <a:cubicBezTo>
                    <a:pt x="1509411" y="2268911"/>
                    <a:pt x="1676396" y="2397575"/>
                    <a:pt x="1855027" y="2504236"/>
                  </a:cubicBezTo>
                  <a:cubicBezTo>
                    <a:pt x="1944528" y="2557277"/>
                    <a:pt x="2036357" y="2605917"/>
                    <a:pt x="2131618" y="2646913"/>
                  </a:cubicBezTo>
                  <a:cubicBezTo>
                    <a:pt x="2226267" y="2689068"/>
                    <a:pt x="2323981" y="2724622"/>
                    <a:pt x="2423534" y="2754732"/>
                  </a:cubicBezTo>
                  <a:cubicBezTo>
                    <a:pt x="2523087" y="2784958"/>
                    <a:pt x="2624602" y="2809394"/>
                    <a:pt x="2727588" y="2829197"/>
                  </a:cubicBezTo>
                  <a:cubicBezTo>
                    <a:pt x="2830698" y="2848653"/>
                    <a:pt x="2935522" y="2861971"/>
                    <a:pt x="3041083" y="2870890"/>
                  </a:cubicBezTo>
                  <a:cubicBezTo>
                    <a:pt x="3146644" y="2879922"/>
                    <a:pt x="3253307" y="2883860"/>
                    <a:pt x="3360340" y="2883976"/>
                  </a:cubicBezTo>
                  <a:cubicBezTo>
                    <a:pt x="3387067" y="2883976"/>
                    <a:pt x="3414162" y="2884439"/>
                    <a:pt x="3439663" y="2883396"/>
                  </a:cubicBezTo>
                  <a:lnTo>
                    <a:pt x="3478529" y="2882471"/>
                  </a:lnTo>
                  <a:lnTo>
                    <a:pt x="3517271" y="2880616"/>
                  </a:lnTo>
                  <a:cubicBezTo>
                    <a:pt x="3568887" y="2878417"/>
                    <a:pt x="3620257" y="2873552"/>
                    <a:pt x="3671260" y="2867878"/>
                  </a:cubicBezTo>
                  <a:cubicBezTo>
                    <a:pt x="3875515" y="2844253"/>
                    <a:pt x="4074253" y="2792486"/>
                    <a:pt x="4265268" y="2716283"/>
                  </a:cubicBezTo>
                  <a:cubicBezTo>
                    <a:pt x="4361020" y="2678529"/>
                    <a:pt x="4454444" y="2633710"/>
                    <a:pt x="4546395" y="2584724"/>
                  </a:cubicBezTo>
                  <a:cubicBezTo>
                    <a:pt x="4638470" y="2535967"/>
                    <a:pt x="4728827" y="2481885"/>
                    <a:pt x="4817837" y="2424674"/>
                  </a:cubicBezTo>
                  <a:cubicBezTo>
                    <a:pt x="4906846" y="2367348"/>
                    <a:pt x="4994385" y="2306317"/>
                    <a:pt x="5081677" y="2243548"/>
                  </a:cubicBezTo>
                  <a:cubicBezTo>
                    <a:pt x="5125201" y="2212164"/>
                    <a:pt x="5168603" y="2179969"/>
                    <a:pt x="5211881" y="2147658"/>
                  </a:cubicBezTo>
                  <a:lnTo>
                    <a:pt x="5324985" y="2062128"/>
                  </a:lnTo>
                  <a:lnTo>
                    <a:pt x="5324985" y="2514993"/>
                  </a:lnTo>
                  <a:lnTo>
                    <a:pt x="5314867" y="2522881"/>
                  </a:lnTo>
                  <a:cubicBezTo>
                    <a:pt x="5225490" y="2591325"/>
                    <a:pt x="5133783" y="2658379"/>
                    <a:pt x="5038276" y="2722421"/>
                  </a:cubicBezTo>
                  <a:cubicBezTo>
                    <a:pt x="4942892" y="2786348"/>
                    <a:pt x="4844810" y="2848422"/>
                    <a:pt x="4741701" y="2904937"/>
                  </a:cubicBezTo>
                  <a:cubicBezTo>
                    <a:pt x="4638592" y="2961337"/>
                    <a:pt x="4531929" y="3013683"/>
                    <a:pt x="4420728" y="3058848"/>
                  </a:cubicBezTo>
                  <a:cubicBezTo>
                    <a:pt x="4199063" y="3150338"/>
                    <a:pt x="3959621" y="3211485"/>
                    <a:pt x="3717481" y="3237079"/>
                  </a:cubicBezTo>
                  <a:cubicBezTo>
                    <a:pt x="3656914" y="3243101"/>
                    <a:pt x="3596227" y="3247966"/>
                    <a:pt x="3535661" y="3249934"/>
                  </a:cubicBezTo>
                  <a:lnTo>
                    <a:pt x="3490175" y="3251555"/>
                  </a:lnTo>
                  <a:lnTo>
                    <a:pt x="3444813" y="3251787"/>
                  </a:lnTo>
                  <a:cubicBezTo>
                    <a:pt x="3414162" y="3252250"/>
                    <a:pt x="3385105" y="3251324"/>
                    <a:pt x="3355681" y="3250745"/>
                  </a:cubicBezTo>
                  <a:cubicBezTo>
                    <a:pt x="3296954" y="3250050"/>
                    <a:pt x="3237860" y="3246692"/>
                    <a:pt x="3179011" y="3243795"/>
                  </a:cubicBezTo>
                  <a:cubicBezTo>
                    <a:pt x="3120039" y="3239164"/>
                    <a:pt x="3061067" y="3234878"/>
                    <a:pt x="3002217" y="3227814"/>
                  </a:cubicBezTo>
                  <a:cubicBezTo>
                    <a:pt x="2884397" y="3214496"/>
                    <a:pt x="2766699" y="3196314"/>
                    <a:pt x="2650103" y="3170836"/>
                  </a:cubicBezTo>
                  <a:cubicBezTo>
                    <a:pt x="2533510" y="3145358"/>
                    <a:pt x="2418263" y="3112583"/>
                    <a:pt x="2305836" y="3072514"/>
                  </a:cubicBezTo>
                  <a:cubicBezTo>
                    <a:pt x="2193410" y="3032328"/>
                    <a:pt x="2083926" y="2984383"/>
                    <a:pt x="1978611" y="2929952"/>
                  </a:cubicBezTo>
                  <a:cubicBezTo>
                    <a:pt x="1873663" y="2874711"/>
                    <a:pt x="1772884" y="2812985"/>
                    <a:pt x="1678235" y="2744424"/>
                  </a:cubicBezTo>
                  <a:cubicBezTo>
                    <a:pt x="1488201" y="2608001"/>
                    <a:pt x="1321708" y="2448068"/>
                    <a:pt x="1175688" y="2277018"/>
                  </a:cubicBezTo>
                  <a:cubicBezTo>
                    <a:pt x="1102985" y="2191086"/>
                    <a:pt x="1035309" y="2102377"/>
                    <a:pt x="971310" y="2012044"/>
                  </a:cubicBezTo>
                  <a:cubicBezTo>
                    <a:pt x="907188" y="1921714"/>
                    <a:pt x="847358" y="1829413"/>
                    <a:pt x="790717" y="1735723"/>
                  </a:cubicBezTo>
                  <a:cubicBezTo>
                    <a:pt x="761782" y="1688357"/>
                    <a:pt x="735300" y="1644002"/>
                    <a:pt x="706488" y="1598604"/>
                  </a:cubicBezTo>
                  <a:cubicBezTo>
                    <a:pt x="677922" y="1553555"/>
                    <a:pt x="648866" y="1508505"/>
                    <a:pt x="618951" y="1463802"/>
                  </a:cubicBezTo>
                  <a:lnTo>
                    <a:pt x="436273" y="1195355"/>
                  </a:lnTo>
                  <a:cubicBezTo>
                    <a:pt x="405990" y="1150189"/>
                    <a:pt x="376075" y="1104792"/>
                    <a:pt x="346896" y="1058816"/>
                  </a:cubicBezTo>
                  <a:cubicBezTo>
                    <a:pt x="317716" y="1012838"/>
                    <a:pt x="288782" y="966747"/>
                    <a:pt x="261809" y="919264"/>
                  </a:cubicBezTo>
                  <a:cubicBezTo>
                    <a:pt x="207742" y="824764"/>
                    <a:pt x="158088" y="727485"/>
                    <a:pt x="118487" y="626498"/>
                  </a:cubicBezTo>
                  <a:cubicBezTo>
                    <a:pt x="78151" y="525859"/>
                    <a:pt x="48237" y="421515"/>
                    <a:pt x="28130" y="315781"/>
                  </a:cubicBezTo>
                  <a:cubicBezTo>
                    <a:pt x="18506" y="262914"/>
                    <a:pt x="11425" y="209642"/>
                    <a:pt x="6751" y="15619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Freeform: Shape 19">
              <a:extLst>
                <a:ext uri="{FF2B5EF4-FFF2-40B4-BE49-F238E27FC236}">
                  <a16:creationId xmlns:a16="http://schemas.microsoft.com/office/drawing/2014/main" id="{64AC8CFC-1164-4525-82A0-25F75ADCF4C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16467" y="-1"/>
              <a:ext cx="5275533" cy="2980757"/>
            </a:xfrm>
            <a:custGeom>
              <a:avLst/>
              <a:gdLst>
                <a:gd name="connsiteX0" fmla="*/ 0 w 5275533"/>
                <a:gd name="connsiteY0" fmla="*/ 0 h 2980757"/>
                <a:gd name="connsiteX1" fmla="*/ 201166 w 5275533"/>
                <a:gd name="connsiteY1" fmla="*/ 0 h 2980757"/>
                <a:gd name="connsiteX2" fmla="*/ 206734 w 5275533"/>
                <a:gd name="connsiteY2" fmla="*/ 89286 h 2980757"/>
                <a:gd name="connsiteX3" fmla="*/ 232051 w 5275533"/>
                <a:gd name="connsiteY3" fmla="*/ 226897 h 2980757"/>
                <a:gd name="connsiteX4" fmla="*/ 332707 w 5275533"/>
                <a:gd name="connsiteY4" fmla="*/ 487120 h 2980757"/>
                <a:gd name="connsiteX5" fmla="*/ 402959 w 5275533"/>
                <a:gd name="connsiteY5" fmla="*/ 609647 h 2980757"/>
                <a:gd name="connsiteX6" fmla="*/ 483631 w 5275533"/>
                <a:gd name="connsiteY6" fmla="*/ 728236 h 2980757"/>
                <a:gd name="connsiteX7" fmla="*/ 669986 w 5275533"/>
                <a:gd name="connsiteY7" fmla="*/ 957424 h 2980757"/>
                <a:gd name="connsiteX8" fmla="*/ 871667 w 5275533"/>
                <a:gd name="connsiteY8" fmla="*/ 1188348 h 2980757"/>
                <a:gd name="connsiteX9" fmla="*/ 971956 w 5275533"/>
                <a:gd name="connsiteY9" fmla="*/ 1308905 h 2980757"/>
                <a:gd name="connsiteX10" fmla="*/ 1020139 w 5275533"/>
                <a:gd name="connsiteY10" fmla="*/ 1368084 h 2980757"/>
                <a:gd name="connsiteX11" fmla="*/ 1067340 w 5275533"/>
                <a:gd name="connsiteY11" fmla="*/ 1424715 h 2980757"/>
                <a:gd name="connsiteX12" fmla="*/ 1472909 w 5275533"/>
                <a:gd name="connsiteY12" fmla="*/ 1843252 h 2980757"/>
                <a:gd name="connsiteX13" fmla="*/ 1688567 w 5275533"/>
                <a:gd name="connsiteY13" fmla="*/ 2031559 h 2980757"/>
                <a:gd name="connsiteX14" fmla="*/ 1914401 w 5275533"/>
                <a:gd name="connsiteY14" fmla="*/ 2205156 h 2980757"/>
                <a:gd name="connsiteX15" fmla="*/ 2418909 w 5275533"/>
                <a:gd name="connsiteY15" fmla="*/ 2479741 h 2980757"/>
                <a:gd name="connsiteX16" fmla="*/ 2701141 w 5275533"/>
                <a:gd name="connsiteY16" fmla="*/ 2557333 h 2980757"/>
                <a:gd name="connsiteX17" fmla="*/ 2773475 w 5275533"/>
                <a:gd name="connsiteY17" fmla="*/ 2570999 h 2980757"/>
                <a:gd name="connsiteX18" fmla="*/ 2846424 w 5275533"/>
                <a:gd name="connsiteY18" fmla="*/ 2582465 h 2980757"/>
                <a:gd name="connsiteX19" fmla="*/ 2993669 w 5275533"/>
                <a:gd name="connsiteY19" fmla="*/ 2598909 h 2980757"/>
                <a:gd name="connsiteX20" fmla="*/ 3067721 w 5275533"/>
                <a:gd name="connsiteY20" fmla="*/ 2604237 h 2980757"/>
                <a:gd name="connsiteX21" fmla="*/ 3142019 w 5275533"/>
                <a:gd name="connsiteY21" fmla="*/ 2607943 h 2980757"/>
                <a:gd name="connsiteX22" fmla="*/ 3216561 w 5275533"/>
                <a:gd name="connsiteY22" fmla="*/ 2609564 h 2980757"/>
                <a:gd name="connsiteX23" fmla="*/ 3291225 w 5275533"/>
                <a:gd name="connsiteY23" fmla="*/ 2609217 h 2980757"/>
                <a:gd name="connsiteX24" fmla="*/ 3328619 w 5275533"/>
                <a:gd name="connsiteY24" fmla="*/ 2608869 h 2980757"/>
                <a:gd name="connsiteX25" fmla="*/ 3364665 w 5275533"/>
                <a:gd name="connsiteY25" fmla="*/ 2607363 h 2980757"/>
                <a:gd name="connsiteX26" fmla="*/ 3400587 w 5275533"/>
                <a:gd name="connsiteY26" fmla="*/ 2605627 h 2980757"/>
                <a:gd name="connsiteX27" fmla="*/ 3436387 w 5275533"/>
                <a:gd name="connsiteY27" fmla="*/ 2602847 h 2980757"/>
                <a:gd name="connsiteX28" fmla="*/ 3578361 w 5275533"/>
                <a:gd name="connsiteY28" fmla="*/ 2586286 h 2980757"/>
                <a:gd name="connsiteX29" fmla="*/ 4119159 w 5275533"/>
                <a:gd name="connsiteY29" fmla="*/ 2418594 h 2980757"/>
                <a:gd name="connsiteX30" fmla="*/ 4618765 w 5275533"/>
                <a:gd name="connsiteY30" fmla="*/ 2124668 h 2980757"/>
                <a:gd name="connsiteX31" fmla="*/ 4739895 w 5275533"/>
                <a:gd name="connsiteY31" fmla="*/ 2038275 h 2980757"/>
                <a:gd name="connsiteX32" fmla="*/ 4861027 w 5275533"/>
                <a:gd name="connsiteY32" fmla="*/ 1948986 h 2980757"/>
                <a:gd name="connsiteX33" fmla="*/ 5106354 w 5275533"/>
                <a:gd name="connsiteY33" fmla="*/ 1763690 h 2980757"/>
                <a:gd name="connsiteX34" fmla="*/ 5275533 w 5275533"/>
                <a:gd name="connsiteY34" fmla="*/ 1641017 h 2980757"/>
                <a:gd name="connsiteX35" fmla="*/ 5275533 w 5275533"/>
                <a:gd name="connsiteY35" fmla="*/ 2257481 h 2980757"/>
                <a:gd name="connsiteX36" fmla="*/ 5168881 w 5275533"/>
                <a:gd name="connsiteY36" fmla="*/ 2332084 h 2980757"/>
                <a:gd name="connsiteX37" fmla="*/ 5036225 w 5275533"/>
                <a:gd name="connsiteY37" fmla="*/ 2421489 h 2980757"/>
                <a:gd name="connsiteX38" fmla="*/ 4899401 w 5275533"/>
                <a:gd name="connsiteY38" fmla="*/ 2508347 h 2980757"/>
                <a:gd name="connsiteX39" fmla="*/ 4612145 w 5275533"/>
                <a:gd name="connsiteY39" fmla="*/ 2671407 h 2980757"/>
                <a:gd name="connsiteX40" fmla="*/ 4303187 w 5275533"/>
                <a:gd name="connsiteY40" fmla="*/ 2810030 h 2980757"/>
                <a:gd name="connsiteX41" fmla="*/ 3630835 w 5275533"/>
                <a:gd name="connsiteY41" fmla="*/ 2969500 h 2980757"/>
                <a:gd name="connsiteX42" fmla="*/ 3457719 w 5275533"/>
                <a:gd name="connsiteY42" fmla="*/ 2979808 h 2980757"/>
                <a:gd name="connsiteX43" fmla="*/ 3414441 w 5275533"/>
                <a:gd name="connsiteY43" fmla="*/ 2980733 h 2980757"/>
                <a:gd name="connsiteX44" fmla="*/ 3371285 w 5275533"/>
                <a:gd name="connsiteY44" fmla="*/ 2980502 h 2980757"/>
                <a:gd name="connsiteX45" fmla="*/ 3328252 w 5275533"/>
                <a:gd name="connsiteY45" fmla="*/ 2980039 h 2980757"/>
                <a:gd name="connsiteX46" fmla="*/ 3286445 w 5275533"/>
                <a:gd name="connsiteY46" fmla="*/ 2978534 h 2980757"/>
                <a:gd name="connsiteX47" fmla="*/ 2952475 w 5275533"/>
                <a:gd name="connsiteY47" fmla="*/ 2953402 h 2980757"/>
                <a:gd name="connsiteX48" fmla="*/ 2620591 w 5275533"/>
                <a:gd name="connsiteY48" fmla="*/ 2898046 h 2980757"/>
                <a:gd name="connsiteX49" fmla="*/ 2294591 w 5275533"/>
                <a:gd name="connsiteY49" fmla="*/ 2811305 h 2980757"/>
                <a:gd name="connsiteX50" fmla="*/ 1670544 w 5275533"/>
                <a:gd name="connsiteY50" fmla="*/ 2550501 h 2980757"/>
                <a:gd name="connsiteX51" fmla="*/ 1144703 w 5275533"/>
                <a:gd name="connsiteY51" fmla="*/ 2144472 h 2980757"/>
                <a:gd name="connsiteX52" fmla="*/ 931497 w 5275533"/>
                <a:gd name="connsiteY52" fmla="*/ 1900114 h 2980757"/>
                <a:gd name="connsiteX53" fmla="*/ 745265 w 5275533"/>
                <a:gd name="connsiteY53" fmla="*/ 1641395 h 2980757"/>
                <a:gd name="connsiteX54" fmla="*/ 701741 w 5275533"/>
                <a:gd name="connsiteY54" fmla="*/ 1575500 h 2980757"/>
                <a:gd name="connsiteX55" fmla="*/ 660178 w 5275533"/>
                <a:gd name="connsiteY55" fmla="*/ 1511573 h 2980757"/>
                <a:gd name="connsiteX56" fmla="*/ 578158 w 5275533"/>
                <a:gd name="connsiteY56" fmla="*/ 1387656 h 2980757"/>
                <a:gd name="connsiteX57" fmla="*/ 408230 w 5275533"/>
                <a:gd name="connsiteY57" fmla="*/ 1134497 h 2980757"/>
                <a:gd name="connsiteX58" fmla="*/ 242349 w 5275533"/>
                <a:gd name="connsiteY58" fmla="*/ 866860 h 2980757"/>
                <a:gd name="connsiteX59" fmla="*/ 167562 w 5275533"/>
                <a:gd name="connsiteY59" fmla="*/ 724994 h 2980757"/>
                <a:gd name="connsiteX60" fmla="*/ 104054 w 5275533"/>
                <a:gd name="connsiteY60" fmla="*/ 576525 h 2980757"/>
                <a:gd name="connsiteX61" fmla="*/ 55381 w 5275533"/>
                <a:gd name="connsiteY61" fmla="*/ 422499 h 2980757"/>
                <a:gd name="connsiteX62" fmla="*/ 37236 w 5275533"/>
                <a:gd name="connsiteY62" fmla="*/ 343980 h 2980757"/>
                <a:gd name="connsiteX63" fmla="*/ 29267 w 5275533"/>
                <a:gd name="connsiteY63" fmla="*/ 304604 h 2980757"/>
                <a:gd name="connsiteX64" fmla="*/ 22646 w 5275533"/>
                <a:gd name="connsiteY64" fmla="*/ 265113 h 2980757"/>
                <a:gd name="connsiteX65" fmla="*/ 3903 w 5275533"/>
                <a:gd name="connsiteY65" fmla="*/ 106787 h 2980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5275533" h="2980757">
                  <a:moveTo>
                    <a:pt x="0" y="0"/>
                  </a:moveTo>
                  <a:lnTo>
                    <a:pt x="201166" y="0"/>
                  </a:lnTo>
                  <a:lnTo>
                    <a:pt x="206734" y="89286"/>
                  </a:lnTo>
                  <a:cubicBezTo>
                    <a:pt x="212220" y="135755"/>
                    <a:pt x="220465" y="181731"/>
                    <a:pt x="232051" y="226897"/>
                  </a:cubicBezTo>
                  <a:cubicBezTo>
                    <a:pt x="254855" y="317344"/>
                    <a:pt x="290287" y="403854"/>
                    <a:pt x="332707" y="487120"/>
                  </a:cubicBezTo>
                  <a:cubicBezTo>
                    <a:pt x="354163" y="528696"/>
                    <a:pt x="377948" y="569461"/>
                    <a:pt x="402959" y="609647"/>
                  </a:cubicBezTo>
                  <a:cubicBezTo>
                    <a:pt x="428337" y="649717"/>
                    <a:pt x="455433" y="689209"/>
                    <a:pt x="483631" y="728236"/>
                  </a:cubicBezTo>
                  <a:cubicBezTo>
                    <a:pt x="540764" y="806061"/>
                    <a:pt x="604271" y="881569"/>
                    <a:pt x="669986" y="957424"/>
                  </a:cubicBezTo>
                  <a:cubicBezTo>
                    <a:pt x="735701" y="1033395"/>
                    <a:pt x="804359" y="1109366"/>
                    <a:pt x="871667" y="1188348"/>
                  </a:cubicBezTo>
                  <a:cubicBezTo>
                    <a:pt x="905383" y="1227723"/>
                    <a:pt x="938731" y="1268025"/>
                    <a:pt x="971956" y="1308905"/>
                  </a:cubicBezTo>
                  <a:lnTo>
                    <a:pt x="1020139" y="1368084"/>
                  </a:lnTo>
                  <a:cubicBezTo>
                    <a:pt x="1035954" y="1386962"/>
                    <a:pt x="1051035" y="1406302"/>
                    <a:pt x="1067340" y="1424715"/>
                  </a:cubicBezTo>
                  <a:cubicBezTo>
                    <a:pt x="1194602" y="1574573"/>
                    <a:pt x="1332652" y="1712503"/>
                    <a:pt x="1472909" y="1843252"/>
                  </a:cubicBezTo>
                  <a:cubicBezTo>
                    <a:pt x="1543406" y="1908337"/>
                    <a:pt x="1615128" y="1971221"/>
                    <a:pt x="1688567" y="2031559"/>
                  </a:cubicBezTo>
                  <a:cubicBezTo>
                    <a:pt x="1762006" y="2091895"/>
                    <a:pt x="1836793" y="2150263"/>
                    <a:pt x="1914401" y="2205156"/>
                  </a:cubicBezTo>
                  <a:cubicBezTo>
                    <a:pt x="2069003" y="2315176"/>
                    <a:pt x="2235742" y="2413498"/>
                    <a:pt x="2418909" y="2479741"/>
                  </a:cubicBezTo>
                  <a:cubicBezTo>
                    <a:pt x="2510249" y="2512863"/>
                    <a:pt x="2604898" y="2538225"/>
                    <a:pt x="2701141" y="2557333"/>
                  </a:cubicBezTo>
                  <a:cubicBezTo>
                    <a:pt x="2725293" y="2561850"/>
                    <a:pt x="2749201" y="2567062"/>
                    <a:pt x="2773475" y="2570999"/>
                  </a:cubicBezTo>
                  <a:lnTo>
                    <a:pt x="2846424" y="2582465"/>
                  </a:lnTo>
                  <a:cubicBezTo>
                    <a:pt x="2895343" y="2588602"/>
                    <a:pt x="2944261" y="2595088"/>
                    <a:pt x="2993669" y="2598909"/>
                  </a:cubicBezTo>
                  <a:cubicBezTo>
                    <a:pt x="3018313" y="2601110"/>
                    <a:pt x="3042956" y="2603195"/>
                    <a:pt x="3067721" y="2604237"/>
                  </a:cubicBezTo>
                  <a:cubicBezTo>
                    <a:pt x="3092487" y="2605394"/>
                    <a:pt x="3117130" y="2607247"/>
                    <a:pt x="3142019" y="2607943"/>
                  </a:cubicBezTo>
                  <a:lnTo>
                    <a:pt x="3216561" y="2609564"/>
                  </a:lnTo>
                  <a:cubicBezTo>
                    <a:pt x="3241326" y="2610142"/>
                    <a:pt x="3266337" y="2609333"/>
                    <a:pt x="3291225" y="2609217"/>
                  </a:cubicBezTo>
                  <a:lnTo>
                    <a:pt x="3328619" y="2608869"/>
                  </a:lnTo>
                  <a:cubicBezTo>
                    <a:pt x="3340757" y="2608522"/>
                    <a:pt x="3352649" y="2607827"/>
                    <a:pt x="3364665" y="2607363"/>
                  </a:cubicBezTo>
                  <a:cubicBezTo>
                    <a:pt x="3376679" y="2606784"/>
                    <a:pt x="3388695" y="2606438"/>
                    <a:pt x="3400587" y="2605627"/>
                  </a:cubicBezTo>
                  <a:lnTo>
                    <a:pt x="3436387" y="2602847"/>
                  </a:lnTo>
                  <a:cubicBezTo>
                    <a:pt x="3484079" y="2599257"/>
                    <a:pt x="3531404" y="2593235"/>
                    <a:pt x="3578361" y="2586286"/>
                  </a:cubicBezTo>
                  <a:cubicBezTo>
                    <a:pt x="3766310" y="2556871"/>
                    <a:pt x="3947025" y="2499314"/>
                    <a:pt x="4119159" y="2418594"/>
                  </a:cubicBezTo>
                  <a:cubicBezTo>
                    <a:pt x="4291907" y="2338801"/>
                    <a:pt x="4456317" y="2236657"/>
                    <a:pt x="4618765" y="2124668"/>
                  </a:cubicBezTo>
                  <a:cubicBezTo>
                    <a:pt x="4659346" y="2096759"/>
                    <a:pt x="4699682" y="2067575"/>
                    <a:pt x="4739895" y="2038275"/>
                  </a:cubicBezTo>
                  <a:cubicBezTo>
                    <a:pt x="4780355" y="2008976"/>
                    <a:pt x="4820691" y="1979212"/>
                    <a:pt x="4861027" y="1948986"/>
                  </a:cubicBezTo>
                  <a:lnTo>
                    <a:pt x="5106354" y="1763690"/>
                  </a:lnTo>
                  <a:lnTo>
                    <a:pt x="5275533" y="1641017"/>
                  </a:lnTo>
                  <a:lnTo>
                    <a:pt x="5275533" y="2257481"/>
                  </a:lnTo>
                  <a:lnTo>
                    <a:pt x="5168881" y="2332084"/>
                  </a:lnTo>
                  <a:cubicBezTo>
                    <a:pt x="5125235" y="2362079"/>
                    <a:pt x="5081099" y="2391958"/>
                    <a:pt x="5036225" y="2421489"/>
                  </a:cubicBezTo>
                  <a:cubicBezTo>
                    <a:pt x="4991231" y="2450790"/>
                    <a:pt x="4945867" y="2479857"/>
                    <a:pt x="4899401" y="2508347"/>
                  </a:cubicBezTo>
                  <a:cubicBezTo>
                    <a:pt x="4806959" y="2565440"/>
                    <a:pt x="4711574" y="2620798"/>
                    <a:pt x="4612145" y="2671407"/>
                  </a:cubicBezTo>
                  <a:cubicBezTo>
                    <a:pt x="4512836" y="2722247"/>
                    <a:pt x="4410095" y="2769496"/>
                    <a:pt x="4303187" y="2810030"/>
                  </a:cubicBezTo>
                  <a:cubicBezTo>
                    <a:pt x="4090349" y="2892256"/>
                    <a:pt x="3861694" y="2947728"/>
                    <a:pt x="3630835" y="2969500"/>
                  </a:cubicBezTo>
                  <a:cubicBezTo>
                    <a:pt x="3573089" y="2974712"/>
                    <a:pt x="3515343" y="2978649"/>
                    <a:pt x="3457719" y="2979808"/>
                  </a:cubicBezTo>
                  <a:lnTo>
                    <a:pt x="3414441" y="2980733"/>
                  </a:lnTo>
                  <a:cubicBezTo>
                    <a:pt x="3400097" y="2980850"/>
                    <a:pt x="3385630" y="2980502"/>
                    <a:pt x="3371285" y="2980502"/>
                  </a:cubicBezTo>
                  <a:lnTo>
                    <a:pt x="3328252" y="2980039"/>
                  </a:lnTo>
                  <a:lnTo>
                    <a:pt x="3286445" y="2978534"/>
                  </a:lnTo>
                  <a:cubicBezTo>
                    <a:pt x="3175121" y="2975174"/>
                    <a:pt x="3063553" y="2966837"/>
                    <a:pt x="2952475" y="2953402"/>
                  </a:cubicBezTo>
                  <a:cubicBezTo>
                    <a:pt x="2841275" y="2940664"/>
                    <a:pt x="2730319" y="2922365"/>
                    <a:pt x="2620591" y="2898046"/>
                  </a:cubicBezTo>
                  <a:cubicBezTo>
                    <a:pt x="2510984" y="2873494"/>
                    <a:pt x="2402235" y="2844426"/>
                    <a:pt x="2294591" y="2811305"/>
                  </a:cubicBezTo>
                  <a:cubicBezTo>
                    <a:pt x="2079669" y="2744483"/>
                    <a:pt x="1867198" y="2661331"/>
                    <a:pt x="1670544" y="2550501"/>
                  </a:cubicBezTo>
                  <a:cubicBezTo>
                    <a:pt x="1473767" y="2439903"/>
                    <a:pt x="1298079" y="2299657"/>
                    <a:pt x="1144703" y="2144472"/>
                  </a:cubicBezTo>
                  <a:cubicBezTo>
                    <a:pt x="1067586" y="2066996"/>
                    <a:pt x="997458" y="1984539"/>
                    <a:pt x="931497" y="1900114"/>
                  </a:cubicBezTo>
                  <a:cubicBezTo>
                    <a:pt x="865906" y="1815342"/>
                    <a:pt x="803500" y="1729295"/>
                    <a:pt x="745265" y="1641395"/>
                  </a:cubicBezTo>
                  <a:cubicBezTo>
                    <a:pt x="730307" y="1619623"/>
                    <a:pt x="716207" y="1597503"/>
                    <a:pt x="701741" y="1575500"/>
                  </a:cubicBezTo>
                  <a:lnTo>
                    <a:pt x="660178" y="1511573"/>
                  </a:lnTo>
                  <a:cubicBezTo>
                    <a:pt x="633574" y="1470229"/>
                    <a:pt x="605989" y="1429232"/>
                    <a:pt x="578158" y="1387656"/>
                  </a:cubicBezTo>
                  <a:lnTo>
                    <a:pt x="408230" y="1134497"/>
                  </a:lnTo>
                  <a:cubicBezTo>
                    <a:pt x="351220" y="1048219"/>
                    <a:pt x="294945" y="959392"/>
                    <a:pt x="242349" y="866860"/>
                  </a:cubicBezTo>
                  <a:cubicBezTo>
                    <a:pt x="216112" y="820536"/>
                    <a:pt x="190734" y="773402"/>
                    <a:pt x="167562" y="724994"/>
                  </a:cubicBezTo>
                  <a:cubicBezTo>
                    <a:pt x="144513" y="676469"/>
                    <a:pt x="123057" y="627019"/>
                    <a:pt x="104054" y="576525"/>
                  </a:cubicBezTo>
                  <a:cubicBezTo>
                    <a:pt x="85418" y="525917"/>
                    <a:pt x="68867" y="474613"/>
                    <a:pt x="55381" y="422499"/>
                  </a:cubicBezTo>
                  <a:cubicBezTo>
                    <a:pt x="49006" y="396442"/>
                    <a:pt x="42508" y="370269"/>
                    <a:pt x="37236" y="343980"/>
                  </a:cubicBezTo>
                  <a:lnTo>
                    <a:pt x="29267" y="304604"/>
                  </a:lnTo>
                  <a:lnTo>
                    <a:pt x="22646" y="265113"/>
                  </a:lnTo>
                  <a:cubicBezTo>
                    <a:pt x="14003" y="212420"/>
                    <a:pt x="7872" y="159582"/>
                    <a:pt x="3903" y="106787"/>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Shape 20">
              <a:extLst>
                <a:ext uri="{FF2B5EF4-FFF2-40B4-BE49-F238E27FC236}">
                  <a16:creationId xmlns:a16="http://schemas.microsoft.com/office/drawing/2014/main" id="{6F35C856-5B70-4CA2-BB8F-A37197D8F94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613805 w 5270786"/>
                <a:gd name="connsiteY1" fmla="*/ 0 h 2927775"/>
                <a:gd name="connsiteX2" fmla="*/ 618487 w 5270786"/>
                <a:gd name="connsiteY2" fmla="*/ 85404 h 2927775"/>
                <a:gd name="connsiteX3" fmla="*/ 1054084 w 5270786"/>
                <a:gd name="connsiteY3" fmla="*/ 895200 h 2927775"/>
                <a:gd name="connsiteX4" fmla="*/ 1276976 w 5270786"/>
                <a:gd name="connsiteY4" fmla="*/ 1191325 h 2927775"/>
                <a:gd name="connsiteX5" fmla="*/ 3368450 w 5270786"/>
                <a:gd name="connsiteY5" fmla="*/ 2348843 h 2927775"/>
                <a:gd name="connsiteX6" fmla="*/ 4956151 w 5270786"/>
                <a:gd name="connsiteY6" fmla="*/ 1636730 h 2927775"/>
                <a:gd name="connsiteX7" fmla="*/ 5149372 w 5270786"/>
                <a:gd name="connsiteY7" fmla="*/ 1495325 h 2927775"/>
                <a:gd name="connsiteX8" fmla="*/ 5270786 w 5270786"/>
                <a:gd name="connsiteY8" fmla="*/ 1406110 h 2927775"/>
                <a:gd name="connsiteX9" fmla="*/ 5270786 w 5270786"/>
                <a:gd name="connsiteY9" fmla="*/ 2138641 h 2927775"/>
                <a:gd name="connsiteX10" fmla="*/ 5112925 w 5270786"/>
                <a:gd name="connsiteY10" fmla="*/ 2253730 h 2927775"/>
                <a:gd name="connsiteX11" fmla="*/ 3368327 w 5270786"/>
                <a:gd name="connsiteY11" fmla="*/ 2927775 h 2927775"/>
                <a:gd name="connsiteX12" fmla="*/ 769646 w 5270786"/>
                <a:gd name="connsiteY12" fmla="*/ 1516288 h 2927775"/>
                <a:gd name="connsiteX13" fmla="*/ 3149 w 5270786"/>
                <a:gd name="connsiteY13"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270786" h="2927775">
                  <a:moveTo>
                    <a:pt x="0" y="0"/>
                  </a:moveTo>
                  <a:lnTo>
                    <a:pt x="613805" y="0"/>
                  </a:lnTo>
                  <a:lnTo>
                    <a:pt x="618487" y="85404"/>
                  </a:lnTo>
                  <a:cubicBezTo>
                    <a:pt x="650052" y="360109"/>
                    <a:pt x="792650" y="556543"/>
                    <a:pt x="1054084" y="895200"/>
                  </a:cubicBezTo>
                  <a:cubicBezTo>
                    <a:pt x="1126174" y="988542"/>
                    <a:pt x="1200716" y="1085128"/>
                    <a:pt x="1276976" y="1191325"/>
                  </a:cubicBezTo>
                  <a:cubicBezTo>
                    <a:pt x="1859704" y="2002688"/>
                    <a:pt x="2485223" y="2348843"/>
                    <a:pt x="3368450" y="2348843"/>
                  </a:cubicBezTo>
                  <a:cubicBezTo>
                    <a:pt x="3948114" y="2348843"/>
                    <a:pt x="4373422" y="2066846"/>
                    <a:pt x="4956151" y="1636730"/>
                  </a:cubicBezTo>
                  <a:cubicBezTo>
                    <a:pt x="5021253" y="1588668"/>
                    <a:pt x="5086356" y="1541186"/>
                    <a:pt x="5149372" y="1495325"/>
                  </a:cubicBezTo>
                  <a:lnTo>
                    <a:pt x="5270786" y="1406110"/>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Shape 21">
              <a:extLst>
                <a:ext uri="{FF2B5EF4-FFF2-40B4-BE49-F238E27FC236}">
                  <a16:creationId xmlns:a16="http://schemas.microsoft.com/office/drawing/2014/main" id="{550FD8B0-DE97-47B1-84ED-67A3BD00FE2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736294 w 5270786"/>
                <a:gd name="connsiteY1" fmla="*/ 0 h 2927775"/>
                <a:gd name="connsiteX2" fmla="*/ 740298 w 5270786"/>
                <a:gd name="connsiteY2" fmla="*/ 72745 h 2927775"/>
                <a:gd name="connsiteX3" fmla="*/ 1153024 w 5270786"/>
                <a:gd name="connsiteY3" fmla="*/ 826989 h 2927775"/>
                <a:gd name="connsiteX4" fmla="*/ 1378368 w 5270786"/>
                <a:gd name="connsiteY4" fmla="*/ 1126356 h 2927775"/>
                <a:gd name="connsiteX5" fmla="*/ 2238056 w 5270786"/>
                <a:gd name="connsiteY5" fmla="*/ 1955322 h 2927775"/>
                <a:gd name="connsiteX6" fmla="*/ 3368327 w 5270786"/>
                <a:gd name="connsiteY6" fmla="*/ 2233033 h 2927775"/>
                <a:gd name="connsiteX7" fmla="*/ 4095360 w 5270786"/>
                <a:gd name="connsiteY7" fmla="*/ 2056192 h 2927775"/>
                <a:gd name="connsiteX8" fmla="*/ 4880506 w 5270786"/>
                <a:gd name="connsiteY8" fmla="*/ 1545587 h 2927775"/>
                <a:gd name="connsiteX9" fmla="*/ 5074340 w 5270786"/>
                <a:gd name="connsiteY9" fmla="*/ 1403721 h 2927775"/>
                <a:gd name="connsiteX10" fmla="*/ 5270786 w 5270786"/>
                <a:gd name="connsiteY10" fmla="*/ 1259367 h 2927775"/>
                <a:gd name="connsiteX11" fmla="*/ 5270786 w 5270786"/>
                <a:gd name="connsiteY11" fmla="*/ 2138641 h 2927775"/>
                <a:gd name="connsiteX12" fmla="*/ 5112925 w 5270786"/>
                <a:gd name="connsiteY12" fmla="*/ 2253730 h 2927775"/>
                <a:gd name="connsiteX13" fmla="*/ 3368327 w 5270786"/>
                <a:gd name="connsiteY13" fmla="*/ 2927775 h 2927775"/>
                <a:gd name="connsiteX14" fmla="*/ 769646 w 5270786"/>
                <a:gd name="connsiteY14" fmla="*/ 1516288 h 2927775"/>
                <a:gd name="connsiteX15" fmla="*/ 3149 w 5270786"/>
                <a:gd name="connsiteY15"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270786" h="2927775">
                  <a:moveTo>
                    <a:pt x="0" y="0"/>
                  </a:moveTo>
                  <a:lnTo>
                    <a:pt x="736294" y="0"/>
                  </a:lnTo>
                  <a:lnTo>
                    <a:pt x="740298" y="72745"/>
                  </a:lnTo>
                  <a:cubicBezTo>
                    <a:pt x="768839" y="319371"/>
                    <a:pt x="898885" y="497858"/>
                    <a:pt x="1153024" y="826989"/>
                  </a:cubicBezTo>
                  <a:cubicBezTo>
                    <a:pt x="1225727" y="921142"/>
                    <a:pt x="1300882" y="1018537"/>
                    <a:pt x="1378368" y="1126356"/>
                  </a:cubicBezTo>
                  <a:cubicBezTo>
                    <a:pt x="1652384" y="1507833"/>
                    <a:pt x="1933512" y="1779060"/>
                    <a:pt x="2238056" y="1955322"/>
                  </a:cubicBezTo>
                  <a:cubicBezTo>
                    <a:pt x="2560868" y="2142238"/>
                    <a:pt x="2930637" y="2233033"/>
                    <a:pt x="3368327" y="2233033"/>
                  </a:cubicBezTo>
                  <a:cubicBezTo>
                    <a:pt x="3616720" y="2233033"/>
                    <a:pt x="3847703" y="2176866"/>
                    <a:pt x="4095360" y="2056192"/>
                  </a:cubicBezTo>
                  <a:cubicBezTo>
                    <a:pt x="4349636" y="1932276"/>
                    <a:pt x="4601340" y="1751613"/>
                    <a:pt x="4880506" y="1545587"/>
                  </a:cubicBezTo>
                  <a:cubicBezTo>
                    <a:pt x="4945974" y="1497295"/>
                    <a:pt x="5011199" y="1449697"/>
                    <a:pt x="5074340" y="1403721"/>
                  </a:cubicBezTo>
                  <a:lnTo>
                    <a:pt x="5270786" y="1259367"/>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9258133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8150C38-F33A-B556-0EA0-38B589E9DA8F}"/>
              </a:ext>
            </a:extLst>
          </p:cNvPr>
          <p:cNvSpPr>
            <a:spLocks noGrp="1"/>
          </p:cNvSpPr>
          <p:nvPr>
            <p:ph type="title"/>
          </p:nvPr>
        </p:nvSpPr>
        <p:spPr/>
        <p:txBody>
          <a:bodyPr>
            <a:normAutofit/>
          </a:bodyPr>
          <a:lstStyle/>
          <a:p>
            <a:r>
              <a:rPr lang="nl-NL" sz="4000" b="1" dirty="0">
                <a:latin typeface="Arial" panose="020B0604020202020204" pitchFamily="34" charset="0"/>
                <a:cs typeface="Arial" panose="020B0604020202020204" pitchFamily="34" charset="0"/>
              </a:rPr>
              <a:t>Dilemma- uitleg </a:t>
            </a:r>
          </a:p>
        </p:txBody>
      </p:sp>
      <p:sp>
        <p:nvSpPr>
          <p:cNvPr id="3" name="Tijdelijke aanduiding voor inhoud 2">
            <a:extLst>
              <a:ext uri="{FF2B5EF4-FFF2-40B4-BE49-F238E27FC236}">
                <a16:creationId xmlns:a16="http://schemas.microsoft.com/office/drawing/2014/main" id="{25C5AA30-88B8-C110-2C20-851EF67B89D2}"/>
              </a:ext>
            </a:extLst>
          </p:cNvPr>
          <p:cNvSpPr>
            <a:spLocks noGrp="1"/>
          </p:cNvSpPr>
          <p:nvPr>
            <p:ph idx="1"/>
          </p:nvPr>
        </p:nvSpPr>
        <p:spPr/>
        <p:txBody>
          <a:bodyPr/>
          <a:lstStyle/>
          <a:p>
            <a:pPr>
              <a:defRPr/>
            </a:pPr>
            <a:r>
              <a:rPr kumimoji="0" lang="nl-NL" sz="20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Je moet kiezen uit twee of meer keuzes</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nl-NL" sz="20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Het onderwerp gaat over waarden en normen</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nl-NL" sz="20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Je hebt de keus uit oplossingen die ongewenst zijn (voor cliënt, medewerker, organisatie) of niet ideaal zijn. Er is dus geen juiste keus te maken</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nl-NL" sz="20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Je hebt te maken met tegengestelde meningen en argumenten</a:t>
            </a:r>
            <a:endParaRPr kumimoji="0" lang="ru-RU" altLang="nl-NL" sz="2000" b="0" i="0" u="none" strike="noStrike" kern="1200" cap="none" spc="0" normalizeH="0" baseline="0" noProof="0" dirty="0">
              <a:ln>
                <a:noFill/>
              </a:ln>
              <a:solidFill>
                <a:srgbClr val="777777"/>
              </a:solidFill>
              <a:effectLst/>
              <a:uLnTx/>
              <a:uFillTx/>
              <a:latin typeface="Arial" panose="020B0604020202020204" pitchFamily="34" charset="0"/>
              <a:ea typeface="+mn-ea"/>
              <a:cs typeface="Arial" panose="020B0604020202020204" pitchFamily="34" charset="0"/>
            </a:endParaRPr>
          </a:p>
          <a:p>
            <a:pPr marL="0" indent="0">
              <a:buNone/>
            </a:pPr>
            <a:endParaRPr lang="nl-NL" dirty="0"/>
          </a:p>
        </p:txBody>
      </p:sp>
    </p:spTree>
    <p:extLst>
      <p:ext uri="{BB962C8B-B14F-4D97-AF65-F5344CB8AC3E}">
        <p14:creationId xmlns:p14="http://schemas.microsoft.com/office/powerpoint/2010/main" val="6724111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2D4652B-0DFD-DF3A-F04F-7B7EE5B01A0F}"/>
              </a:ext>
            </a:extLst>
          </p:cNvPr>
          <p:cNvSpPr>
            <a:spLocks noGrp="1"/>
          </p:cNvSpPr>
          <p:nvPr>
            <p:ph type="title"/>
          </p:nvPr>
        </p:nvSpPr>
        <p:spPr/>
        <p:txBody>
          <a:bodyPr/>
          <a:lstStyle/>
          <a:p>
            <a:r>
              <a:rPr lang="nl-NL" sz="4000" b="1" dirty="0">
                <a:latin typeface="Arial" panose="020B0604020202020204" pitchFamily="34" charset="0"/>
                <a:cs typeface="Arial" panose="020B0604020202020204" pitchFamily="34" charset="0"/>
              </a:rPr>
              <a:t>Integriteit</a:t>
            </a:r>
            <a:r>
              <a:rPr lang="nl-NL" dirty="0"/>
              <a:t> </a:t>
            </a:r>
          </a:p>
        </p:txBody>
      </p:sp>
      <p:sp>
        <p:nvSpPr>
          <p:cNvPr id="3" name="Tijdelijke aanduiding voor inhoud 2">
            <a:extLst>
              <a:ext uri="{FF2B5EF4-FFF2-40B4-BE49-F238E27FC236}">
                <a16:creationId xmlns:a16="http://schemas.microsoft.com/office/drawing/2014/main" id="{BD0DDEFA-D6FC-9750-81C3-73AF4D53C5CD}"/>
              </a:ext>
            </a:extLst>
          </p:cNvPr>
          <p:cNvSpPr>
            <a:spLocks noGrp="1"/>
          </p:cNvSpPr>
          <p:nvPr>
            <p:ph idx="1"/>
          </p:nvPr>
        </p:nvSpPr>
        <p:spPr/>
        <p:txBody>
          <a:bodyPr/>
          <a:lstStyle/>
          <a:p>
            <a:pPr marL="0" indent="0">
              <a:buNone/>
            </a:pPr>
            <a:r>
              <a:rPr lang="nl-NL" sz="2000" dirty="0">
                <a:latin typeface="Arial" panose="020B0604020202020204" pitchFamily="34" charset="0"/>
                <a:cs typeface="Arial" panose="020B0604020202020204" pitchFamily="34" charset="0"/>
              </a:rPr>
              <a:t>Wat betekent volgens jou het woord integriteit? </a:t>
            </a:r>
          </a:p>
          <a:p>
            <a:pPr marL="0" indent="0">
              <a:buNone/>
            </a:pPr>
            <a:endParaRPr lang="nl-NL" dirty="0"/>
          </a:p>
        </p:txBody>
      </p:sp>
    </p:spTree>
    <p:extLst>
      <p:ext uri="{BB962C8B-B14F-4D97-AF65-F5344CB8AC3E}">
        <p14:creationId xmlns:p14="http://schemas.microsoft.com/office/powerpoint/2010/main" val="340290729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AE1165A-5093-CB46-83FE-6645ADAC5BF2}"/>
              </a:ext>
            </a:extLst>
          </p:cNvPr>
          <p:cNvSpPr>
            <a:spLocks noGrp="1"/>
          </p:cNvSpPr>
          <p:nvPr>
            <p:ph type="title"/>
          </p:nvPr>
        </p:nvSpPr>
        <p:spPr/>
        <p:txBody>
          <a:bodyPr>
            <a:normAutofit/>
          </a:bodyPr>
          <a:lstStyle/>
          <a:p>
            <a:r>
              <a:rPr lang="nl-NL" sz="4000" b="1" dirty="0">
                <a:latin typeface="Arial" panose="020B0604020202020204" pitchFamily="34" charset="0"/>
                <a:cs typeface="Arial" panose="020B0604020202020204" pitchFamily="34" charset="0"/>
              </a:rPr>
              <a:t>Integriteit- uitleg </a:t>
            </a:r>
          </a:p>
        </p:txBody>
      </p:sp>
      <p:sp>
        <p:nvSpPr>
          <p:cNvPr id="3" name="Tijdelijke aanduiding voor inhoud 2">
            <a:extLst>
              <a:ext uri="{FF2B5EF4-FFF2-40B4-BE49-F238E27FC236}">
                <a16:creationId xmlns:a16="http://schemas.microsoft.com/office/drawing/2014/main" id="{89A7D089-E18E-734B-2E16-B171674E12A8}"/>
              </a:ext>
            </a:extLst>
          </p:cNvPr>
          <p:cNvSpPr>
            <a:spLocks noGrp="1"/>
          </p:cNvSpPr>
          <p:nvPr>
            <p:ph idx="1"/>
          </p:nvPr>
        </p:nvSpPr>
        <p:spPr/>
        <p:txBody>
          <a:bodyPr>
            <a:normAutofit/>
          </a:bodyPr>
          <a:lstStyle/>
          <a:p>
            <a:pPr marL="0" indent="0">
              <a:buNone/>
            </a:pPr>
            <a:r>
              <a:rPr lang="nl-NL" sz="2000" b="0" i="0" dirty="0">
                <a:solidFill>
                  <a:srgbClr val="000000"/>
                </a:solidFill>
                <a:effectLst/>
                <a:latin typeface="Arial" panose="020B0604020202020204" pitchFamily="34" charset="0"/>
                <a:cs typeface="Arial" panose="020B0604020202020204" pitchFamily="34" charset="0"/>
              </a:rPr>
              <a:t>Een </a:t>
            </a:r>
            <a:r>
              <a:rPr lang="nl-NL" sz="2000" b="0" i="0" u="sng" dirty="0">
                <a:solidFill>
                  <a:srgbClr val="000000"/>
                </a:solidFill>
                <a:effectLst/>
                <a:latin typeface="Arial" panose="020B0604020202020204" pitchFamily="34" charset="0"/>
                <a:cs typeface="Arial" panose="020B0604020202020204" pitchFamily="34" charset="0"/>
              </a:rPr>
              <a:t>positieve</a:t>
            </a:r>
            <a:r>
              <a:rPr lang="nl-NL" sz="2000" b="0" i="0" dirty="0">
                <a:solidFill>
                  <a:srgbClr val="000000"/>
                </a:solidFill>
                <a:effectLst/>
                <a:latin typeface="Arial" panose="020B0604020202020204" pitchFamily="34" charset="0"/>
                <a:cs typeface="Arial" panose="020B0604020202020204" pitchFamily="34" charset="0"/>
              </a:rPr>
              <a:t> </a:t>
            </a:r>
            <a:r>
              <a:rPr lang="nl-NL" sz="2000" b="0" i="0" u="sng" dirty="0">
                <a:solidFill>
                  <a:srgbClr val="000000"/>
                </a:solidFill>
                <a:effectLst/>
                <a:latin typeface="Arial" panose="020B0604020202020204" pitchFamily="34" charset="0"/>
                <a:cs typeface="Arial" panose="020B0604020202020204" pitchFamily="34" charset="0"/>
              </a:rPr>
              <a:t>karaktereigenschap</a:t>
            </a:r>
            <a:r>
              <a:rPr lang="nl-NL" sz="2000" b="0" i="0" dirty="0">
                <a:solidFill>
                  <a:srgbClr val="000000"/>
                </a:solidFill>
                <a:effectLst/>
                <a:latin typeface="Arial" panose="020B0604020202020204" pitchFamily="34" charset="0"/>
                <a:cs typeface="Arial" panose="020B0604020202020204" pitchFamily="34" charset="0"/>
              </a:rPr>
              <a:t> die inhoudt dat iemand eerlijk, oprecht en betrouwbaar is en ook zo handelt.</a:t>
            </a:r>
            <a:br>
              <a:rPr lang="nl-NL" sz="2000" dirty="0">
                <a:latin typeface="Arial" panose="020B0604020202020204" pitchFamily="34" charset="0"/>
                <a:cs typeface="Arial" panose="020B0604020202020204" pitchFamily="34" charset="0"/>
              </a:rPr>
            </a:br>
            <a:br>
              <a:rPr lang="nl-NL" sz="2000" dirty="0">
                <a:latin typeface="Arial" panose="020B0604020202020204" pitchFamily="34" charset="0"/>
                <a:cs typeface="Arial" panose="020B0604020202020204" pitchFamily="34" charset="0"/>
              </a:rPr>
            </a:br>
            <a:r>
              <a:rPr lang="nl-NL" sz="2000" b="0" i="0" dirty="0">
                <a:solidFill>
                  <a:srgbClr val="000000"/>
                </a:solidFill>
                <a:effectLst/>
                <a:latin typeface="Arial" panose="020B0604020202020204" pitchFamily="34" charset="0"/>
                <a:cs typeface="Arial" panose="020B0604020202020204" pitchFamily="34" charset="0"/>
              </a:rPr>
              <a:t>Iemand die integriteit heeft houdt vast aan </a:t>
            </a:r>
            <a:r>
              <a:rPr lang="nl-NL" sz="2000" b="0" i="1" dirty="0">
                <a:solidFill>
                  <a:srgbClr val="000000"/>
                </a:solidFill>
                <a:effectLst/>
                <a:latin typeface="Arial" panose="020B0604020202020204" pitchFamily="34" charset="0"/>
                <a:cs typeface="Arial" panose="020B0604020202020204" pitchFamily="34" charset="0"/>
              </a:rPr>
              <a:t>zijn/haar waarden</a:t>
            </a:r>
            <a:r>
              <a:rPr lang="nl-NL" sz="2000" b="0" i="0" dirty="0">
                <a:solidFill>
                  <a:srgbClr val="000000"/>
                </a:solidFill>
                <a:effectLst/>
                <a:latin typeface="Arial" panose="020B0604020202020204" pitchFamily="34" charset="0"/>
                <a:cs typeface="Arial" panose="020B0604020202020204" pitchFamily="34" charset="0"/>
              </a:rPr>
              <a:t>, ook als hij/zij onder druk wordt gezet om dat niet te doen.</a:t>
            </a:r>
            <a:endParaRPr lang="nl-NL"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0152192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081DA4C-DCE2-4965-186A-184A34B144E6}"/>
              </a:ext>
            </a:extLst>
          </p:cNvPr>
          <p:cNvSpPr>
            <a:spLocks noGrp="1"/>
          </p:cNvSpPr>
          <p:nvPr>
            <p:ph type="title"/>
          </p:nvPr>
        </p:nvSpPr>
        <p:spPr/>
        <p:txBody>
          <a:bodyPr>
            <a:normAutofit/>
          </a:bodyPr>
          <a:lstStyle/>
          <a:p>
            <a:r>
              <a:rPr lang="nl-NL" sz="4000" b="1" dirty="0">
                <a:latin typeface="Arial" panose="020B0604020202020204" pitchFamily="34" charset="0"/>
                <a:cs typeface="Arial" panose="020B0604020202020204" pitchFamily="34" charset="0"/>
              </a:rPr>
              <a:t>Voorbeelden ethische dilemma’s</a:t>
            </a:r>
          </a:p>
        </p:txBody>
      </p:sp>
      <p:sp>
        <p:nvSpPr>
          <p:cNvPr id="3" name="Tijdelijke aanduiding voor inhoud 2">
            <a:extLst>
              <a:ext uri="{FF2B5EF4-FFF2-40B4-BE49-F238E27FC236}">
                <a16:creationId xmlns:a16="http://schemas.microsoft.com/office/drawing/2014/main" id="{ABEEC452-8167-B357-154C-2A24CAD090F5}"/>
              </a:ext>
            </a:extLst>
          </p:cNvPr>
          <p:cNvSpPr>
            <a:spLocks noGrp="1"/>
          </p:cNvSpPr>
          <p:nvPr>
            <p:ph idx="1"/>
          </p:nvPr>
        </p:nvSpPr>
        <p:spPr/>
        <p:txBody>
          <a:bodyPr/>
          <a:lstStyle/>
          <a:p>
            <a:r>
              <a:rPr lang="nl-NL" sz="2000" dirty="0">
                <a:latin typeface="Arial" panose="020B0604020202020204" pitchFamily="34" charset="0"/>
                <a:cs typeface="Arial" panose="020B0604020202020204" pitchFamily="34" charset="0"/>
              </a:rPr>
              <a:t>Wel of niet dialyseren</a:t>
            </a:r>
          </a:p>
          <a:p>
            <a:r>
              <a:rPr lang="nl-NL" sz="2000" dirty="0">
                <a:latin typeface="Arial" panose="020B0604020202020204" pitchFamily="34" charset="0"/>
                <a:cs typeface="Arial" panose="020B0604020202020204" pitchFamily="34" charset="0"/>
              </a:rPr>
              <a:t>Ouderenmishandeling</a:t>
            </a:r>
          </a:p>
          <a:p>
            <a:r>
              <a:rPr lang="nl-NL" sz="2000" dirty="0">
                <a:latin typeface="Arial" panose="020B0604020202020204" pitchFamily="34" charset="0"/>
                <a:cs typeface="Arial" panose="020B0604020202020204" pitchFamily="34" charset="0"/>
              </a:rPr>
              <a:t>Wel of niet opnemen/opereren</a:t>
            </a:r>
          </a:p>
          <a:p>
            <a:r>
              <a:rPr lang="nl-NL" sz="2000" dirty="0">
                <a:latin typeface="Arial" panose="020B0604020202020204" pitchFamily="34" charset="0"/>
                <a:cs typeface="Arial" panose="020B0604020202020204" pitchFamily="34" charset="0"/>
              </a:rPr>
              <a:t>Wel of niet reanimeren </a:t>
            </a:r>
          </a:p>
          <a:p>
            <a:r>
              <a:rPr lang="nl-NL" sz="2000" dirty="0">
                <a:latin typeface="Arial" panose="020B0604020202020204" pitchFamily="34" charset="0"/>
                <a:cs typeface="Arial" panose="020B0604020202020204" pitchFamily="34" charset="0"/>
              </a:rPr>
              <a:t>Zorg overnemen óf zelfmanagement stimuleren</a:t>
            </a:r>
          </a:p>
          <a:p>
            <a:r>
              <a:rPr lang="nl-NL" sz="2000" dirty="0">
                <a:latin typeface="Arial" panose="020B0604020202020204" pitchFamily="34" charset="0"/>
                <a:cs typeface="Arial" panose="020B0604020202020204" pitchFamily="34" charset="0"/>
              </a:rPr>
              <a:t>Toegang tot het (medisch) dossier van mantelzorgers/vrijwilligers</a:t>
            </a:r>
          </a:p>
          <a:p>
            <a:pPr marL="0" indent="0">
              <a:buNone/>
            </a:pPr>
            <a:endParaRPr lang="nl-NL" sz="2000" dirty="0">
              <a:latin typeface="Arial" panose="020B0604020202020204" pitchFamily="34" charset="0"/>
              <a:cs typeface="Arial" panose="020B0604020202020204" pitchFamily="34" charset="0"/>
            </a:endParaRPr>
          </a:p>
          <a:p>
            <a:pPr marL="0" indent="0">
              <a:buNone/>
            </a:pPr>
            <a:r>
              <a:rPr lang="nl-NL" sz="2000" b="1" dirty="0">
                <a:latin typeface="Arial" panose="020B0604020202020204" pitchFamily="34" charset="0"/>
                <a:cs typeface="Arial" panose="020B0604020202020204" pitchFamily="34" charset="0"/>
              </a:rPr>
              <a:t>OLG: </a:t>
            </a:r>
          </a:p>
          <a:p>
            <a:pPr marL="0" indent="0">
              <a:buNone/>
            </a:pPr>
            <a:r>
              <a:rPr lang="nl-NL" sz="2000" dirty="0">
                <a:latin typeface="Arial" panose="020B0604020202020204" pitchFamily="34" charset="0"/>
                <a:cs typeface="Arial" panose="020B0604020202020204" pitchFamily="34" charset="0"/>
                <a:sym typeface="Wingdings" panose="05000000000000000000" pitchFamily="2" charset="2"/>
              </a:rPr>
              <a:t>wie heeft er ervaring met een ethisch dilemma</a:t>
            </a:r>
            <a:r>
              <a:rPr lang="nl-NL" dirty="0">
                <a:sym typeface="Wingdings" panose="05000000000000000000" pitchFamily="2" charset="2"/>
              </a:rPr>
              <a:t>? </a:t>
            </a:r>
            <a:endParaRPr lang="nl-NL" dirty="0"/>
          </a:p>
        </p:txBody>
      </p:sp>
    </p:spTree>
    <p:extLst>
      <p:ext uri="{BB962C8B-B14F-4D97-AF65-F5344CB8AC3E}">
        <p14:creationId xmlns:p14="http://schemas.microsoft.com/office/powerpoint/2010/main" val="294769938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B9D0972-0289-F30E-70C3-69FBD65D5FAD}"/>
              </a:ext>
            </a:extLst>
          </p:cNvPr>
          <p:cNvSpPr>
            <a:spLocks noGrp="1"/>
          </p:cNvSpPr>
          <p:nvPr>
            <p:ph type="title"/>
          </p:nvPr>
        </p:nvSpPr>
        <p:spPr/>
        <p:txBody>
          <a:bodyPr>
            <a:normAutofit/>
          </a:bodyPr>
          <a:lstStyle/>
          <a:p>
            <a:r>
              <a:rPr lang="nl-NL" sz="4000" b="1" dirty="0">
                <a:latin typeface="Arial" panose="020B0604020202020204" pitchFamily="34" charset="0"/>
                <a:cs typeface="Arial" panose="020B0604020202020204" pitchFamily="34" charset="0"/>
              </a:rPr>
              <a:t>Opdracht uitwerking ethisch dilemma </a:t>
            </a:r>
          </a:p>
        </p:txBody>
      </p:sp>
      <p:sp>
        <p:nvSpPr>
          <p:cNvPr id="3" name="Tijdelijke aanduiding voor inhoud 2">
            <a:extLst>
              <a:ext uri="{FF2B5EF4-FFF2-40B4-BE49-F238E27FC236}">
                <a16:creationId xmlns:a16="http://schemas.microsoft.com/office/drawing/2014/main" id="{6BE52314-DD4D-B8D5-0FB3-B8DA94D8CDD0}"/>
              </a:ext>
            </a:extLst>
          </p:cNvPr>
          <p:cNvSpPr>
            <a:spLocks noGrp="1"/>
          </p:cNvSpPr>
          <p:nvPr>
            <p:ph idx="1"/>
          </p:nvPr>
        </p:nvSpPr>
        <p:spPr/>
        <p:txBody>
          <a:bodyPr/>
          <a:lstStyle/>
          <a:p>
            <a:r>
              <a:rPr lang="nl-NL" sz="2000" dirty="0">
                <a:latin typeface="Arial" panose="020B0604020202020204" pitchFamily="34" charset="0"/>
                <a:cs typeface="Arial" panose="020B0604020202020204" pitchFamily="34" charset="0"/>
              </a:rPr>
              <a:t>In tweetallen gaan jullie een zelfgekozen ethisch dilemma uitwerken. Je mag een dilemma verzinnen, maar ook een ethisch dilemma vanuit de BPV gebruiken</a:t>
            </a:r>
          </a:p>
          <a:p>
            <a:r>
              <a:rPr lang="nl-NL" sz="2000" dirty="0">
                <a:latin typeface="Arial" panose="020B0604020202020204" pitchFamily="34" charset="0"/>
                <a:cs typeface="Arial" panose="020B0604020202020204" pitchFamily="34" charset="0"/>
              </a:rPr>
              <a:t>Mochten jullie écht geen casus weten, dan kunnen jullie de casus van meneer de Haan gebruiken (zie dia 21)</a:t>
            </a:r>
          </a:p>
          <a:p>
            <a:r>
              <a:rPr lang="nl-NL" sz="2000" dirty="0">
                <a:latin typeface="Arial" panose="020B0604020202020204" pitchFamily="34" charset="0"/>
                <a:cs typeface="Arial" panose="020B0604020202020204" pitchFamily="34" charset="0"/>
              </a:rPr>
              <a:t>Het ethisch dilemma werken jullie uit volgens de vier stappen (waarover in de volgende dia’s uitleg)</a:t>
            </a:r>
          </a:p>
          <a:p>
            <a:r>
              <a:rPr lang="nl-NL" sz="2000" dirty="0">
                <a:latin typeface="Arial" panose="020B0604020202020204" pitchFamily="34" charset="0"/>
                <a:cs typeface="Arial" panose="020B0604020202020204" pitchFamily="34" charset="0"/>
              </a:rPr>
              <a:t>Het uitwerken doe je om meer inzicht te krijgen in het probleem en om uit te zoeken welke opties er zijn </a:t>
            </a:r>
          </a:p>
          <a:p>
            <a:r>
              <a:rPr lang="nl-NL" sz="2000" dirty="0">
                <a:latin typeface="Arial" panose="020B0604020202020204" pitchFamily="34" charset="0"/>
                <a:cs typeface="Arial" panose="020B0604020202020204" pitchFamily="34" charset="0"/>
              </a:rPr>
              <a:t>De volgende les mogen jullie hier ook nog aan werken. Hierna wordt het ingeleverd bij de docent ter beoordeling</a:t>
            </a:r>
          </a:p>
          <a:p>
            <a:pPr marL="0" indent="0">
              <a:buNone/>
            </a:pPr>
            <a:endParaRPr lang="nl-NL" dirty="0"/>
          </a:p>
        </p:txBody>
      </p:sp>
    </p:spTree>
    <p:extLst>
      <p:ext uri="{BB962C8B-B14F-4D97-AF65-F5344CB8AC3E}">
        <p14:creationId xmlns:p14="http://schemas.microsoft.com/office/powerpoint/2010/main" val="25542440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73A7E66-9808-D491-78A0-C9AECC49AB2C}"/>
              </a:ext>
            </a:extLst>
          </p:cNvPr>
          <p:cNvSpPr>
            <a:spLocks noGrp="1"/>
          </p:cNvSpPr>
          <p:nvPr>
            <p:ph type="title"/>
          </p:nvPr>
        </p:nvSpPr>
        <p:spPr/>
        <p:txBody>
          <a:bodyPr/>
          <a:lstStyle/>
          <a:p>
            <a:r>
              <a:rPr lang="nl-NL" sz="4000" b="1" dirty="0">
                <a:solidFill>
                  <a:srgbClr val="0070C0"/>
                </a:solidFill>
                <a:latin typeface="Arial" panose="020B0604020202020204" pitchFamily="34" charset="0"/>
                <a:cs typeface="Arial" panose="020B0604020202020204" pitchFamily="34" charset="0"/>
              </a:rPr>
              <a:t>Stappenplan uitwerking ethisch dilemma </a:t>
            </a:r>
            <a:r>
              <a:rPr lang="nl-NL" dirty="0"/>
              <a:t>	</a:t>
            </a:r>
          </a:p>
        </p:txBody>
      </p:sp>
      <p:graphicFrame>
        <p:nvGraphicFramePr>
          <p:cNvPr id="12" name="Tijdelijke aanduiding voor inhoud 2">
            <a:extLst>
              <a:ext uri="{FF2B5EF4-FFF2-40B4-BE49-F238E27FC236}">
                <a16:creationId xmlns:a16="http://schemas.microsoft.com/office/drawing/2014/main" id="{5EB1513C-7092-15F2-46B0-03CDA842EBC9}"/>
              </a:ext>
            </a:extLst>
          </p:cNvPr>
          <p:cNvGraphicFramePr>
            <a:graphicFrameLocks noGrp="1"/>
          </p:cNvGraphicFramePr>
          <p:nvPr>
            <p:ph idx="1"/>
            <p:extLst>
              <p:ext uri="{D42A27DB-BD31-4B8C-83A1-F6EECF244321}">
                <p14:modId xmlns:p14="http://schemas.microsoft.com/office/powerpoint/2010/main" val="300650080"/>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3083211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48CF91A-D973-038B-2D59-60C35F406079}"/>
              </a:ext>
            </a:extLst>
          </p:cNvPr>
          <p:cNvSpPr>
            <a:spLocks noGrp="1"/>
          </p:cNvSpPr>
          <p:nvPr>
            <p:ph type="title"/>
          </p:nvPr>
        </p:nvSpPr>
        <p:spPr/>
        <p:txBody>
          <a:bodyPr>
            <a:normAutofit/>
          </a:bodyPr>
          <a:lstStyle/>
          <a:p>
            <a:r>
              <a:rPr lang="nl-NL" sz="4000" b="1" dirty="0">
                <a:latin typeface="Arial" panose="020B0604020202020204" pitchFamily="34" charset="0"/>
                <a:cs typeface="Arial" panose="020B0604020202020204" pitchFamily="34" charset="0"/>
              </a:rPr>
              <a:t>Stap 1: beschrijven</a:t>
            </a:r>
          </a:p>
        </p:txBody>
      </p:sp>
      <p:sp>
        <p:nvSpPr>
          <p:cNvPr id="3" name="Tijdelijke aanduiding voor inhoud 2">
            <a:extLst>
              <a:ext uri="{FF2B5EF4-FFF2-40B4-BE49-F238E27FC236}">
                <a16:creationId xmlns:a16="http://schemas.microsoft.com/office/drawing/2014/main" id="{B3E58AD5-5325-A05E-6133-CACC7EB88EB8}"/>
              </a:ext>
            </a:extLst>
          </p:cNvPr>
          <p:cNvSpPr>
            <a:spLocks noGrp="1"/>
          </p:cNvSpPr>
          <p:nvPr>
            <p:ph idx="1"/>
          </p:nvPr>
        </p:nvSpPr>
        <p:spPr/>
        <p:txBody>
          <a:bodyPr/>
          <a:lstStyle/>
          <a:p>
            <a:pPr marL="0" indent="0">
              <a:buNone/>
            </a:pPr>
            <a:r>
              <a:rPr lang="nl-NL" sz="2000" dirty="0">
                <a:latin typeface="Arial" panose="020B0604020202020204" pitchFamily="34" charset="0"/>
                <a:cs typeface="Arial" panose="020B0604020202020204" pitchFamily="34" charset="0"/>
                <a:sym typeface="Wingdings" panose="05000000000000000000" pitchFamily="2" charset="2"/>
              </a:rPr>
              <a:t>beschrijf het dilemma</a:t>
            </a:r>
          </a:p>
          <a:p>
            <a:pPr marL="0" indent="0">
              <a:buNone/>
            </a:pPr>
            <a:r>
              <a:rPr lang="nl-NL" sz="2000" dirty="0">
                <a:latin typeface="Arial" panose="020B0604020202020204" pitchFamily="34" charset="0"/>
                <a:cs typeface="Arial" panose="020B0604020202020204" pitchFamily="34" charset="0"/>
                <a:sym typeface="Wingdings" panose="05000000000000000000" pitchFamily="2" charset="2"/>
              </a:rPr>
              <a:t>	korte casus: wat is er aan de hand? </a:t>
            </a:r>
          </a:p>
          <a:p>
            <a:pPr marL="0" indent="0">
              <a:buNone/>
            </a:pPr>
            <a:r>
              <a:rPr lang="nl-NL" sz="2000" dirty="0">
                <a:latin typeface="Arial" panose="020B0604020202020204" pitchFamily="34" charset="0"/>
                <a:cs typeface="Arial" panose="020B0604020202020204" pitchFamily="34" charset="0"/>
                <a:sym typeface="Wingdings" panose="05000000000000000000" pitchFamily="2" charset="2"/>
              </a:rPr>
              <a:t>	ethische vraag formuleren</a:t>
            </a:r>
          </a:p>
          <a:p>
            <a:pPr marL="0" indent="0">
              <a:buNone/>
            </a:pPr>
            <a:r>
              <a:rPr lang="nl-NL" sz="2000" dirty="0">
                <a:latin typeface="Arial" panose="020B0604020202020204" pitchFamily="34" charset="0"/>
                <a:cs typeface="Arial" panose="020B0604020202020204" pitchFamily="34" charset="0"/>
                <a:sym typeface="Wingdings" panose="05000000000000000000" pitchFamily="2" charset="2"/>
              </a:rPr>
              <a:t>	Let op: alleen feiten die waarneembaar zijn;</a:t>
            </a:r>
          </a:p>
          <a:p>
            <a:pPr marL="0" indent="0">
              <a:buNone/>
            </a:pPr>
            <a:r>
              <a:rPr lang="nl-NL" sz="2000" dirty="0">
                <a:latin typeface="Arial" panose="020B0604020202020204" pitchFamily="34" charset="0"/>
                <a:cs typeface="Arial" panose="020B0604020202020204" pitchFamily="34" charset="0"/>
                <a:sym typeface="Wingdings" panose="05000000000000000000" pitchFamily="2" charset="2"/>
              </a:rPr>
              <a:t>	-geen gevoelens</a:t>
            </a:r>
          </a:p>
          <a:p>
            <a:pPr marL="0" indent="0">
              <a:buNone/>
            </a:pPr>
            <a:r>
              <a:rPr lang="nl-NL" sz="2000" dirty="0">
                <a:latin typeface="Arial" panose="020B0604020202020204" pitchFamily="34" charset="0"/>
                <a:cs typeface="Arial" panose="020B0604020202020204" pitchFamily="34" charset="0"/>
                <a:sym typeface="Wingdings" panose="05000000000000000000" pitchFamily="2" charset="2"/>
              </a:rPr>
              <a:t>	-geen meningen</a:t>
            </a:r>
          </a:p>
          <a:p>
            <a:pPr marL="0" indent="0">
              <a:buNone/>
            </a:pPr>
            <a:r>
              <a:rPr lang="nl-NL" sz="2000" dirty="0">
                <a:latin typeface="Arial" panose="020B0604020202020204" pitchFamily="34" charset="0"/>
                <a:cs typeface="Arial" panose="020B0604020202020204" pitchFamily="34" charset="0"/>
                <a:sym typeface="Wingdings" panose="05000000000000000000" pitchFamily="2" charset="2"/>
              </a:rPr>
              <a:t>	-geen inschattingen óf interpretaties </a:t>
            </a:r>
          </a:p>
          <a:p>
            <a:pPr marL="0" indent="0">
              <a:buNone/>
            </a:pPr>
            <a:r>
              <a:rPr lang="nl-NL" dirty="0">
                <a:sym typeface="Wingdings" panose="05000000000000000000" pitchFamily="2" charset="2"/>
              </a:rPr>
              <a:t>	</a:t>
            </a:r>
          </a:p>
        </p:txBody>
      </p:sp>
    </p:spTree>
    <p:extLst>
      <p:ext uri="{BB962C8B-B14F-4D97-AF65-F5344CB8AC3E}">
        <p14:creationId xmlns:p14="http://schemas.microsoft.com/office/powerpoint/2010/main" val="238765927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F455165-EDF5-4CE4-D10F-B581DCE3EB80}"/>
              </a:ext>
            </a:extLst>
          </p:cNvPr>
          <p:cNvSpPr>
            <a:spLocks noGrp="1"/>
          </p:cNvSpPr>
          <p:nvPr>
            <p:ph type="title"/>
          </p:nvPr>
        </p:nvSpPr>
        <p:spPr/>
        <p:txBody>
          <a:bodyPr>
            <a:normAutofit/>
          </a:bodyPr>
          <a:lstStyle/>
          <a:p>
            <a:r>
              <a:rPr lang="nl-NL" sz="4000" b="1" dirty="0">
                <a:latin typeface="Arial" panose="020B0604020202020204" pitchFamily="34" charset="0"/>
                <a:cs typeface="Arial" panose="020B0604020202020204" pitchFamily="34" charset="0"/>
              </a:rPr>
              <a:t>Stap 2: Analyseren </a:t>
            </a:r>
          </a:p>
        </p:txBody>
      </p:sp>
      <p:sp>
        <p:nvSpPr>
          <p:cNvPr id="3" name="Tijdelijke aanduiding voor inhoud 2">
            <a:extLst>
              <a:ext uri="{FF2B5EF4-FFF2-40B4-BE49-F238E27FC236}">
                <a16:creationId xmlns:a16="http://schemas.microsoft.com/office/drawing/2014/main" id="{C4F7DC38-6125-61A4-F179-4847C1503321}"/>
              </a:ext>
            </a:extLst>
          </p:cNvPr>
          <p:cNvSpPr>
            <a:spLocks noGrp="1"/>
          </p:cNvSpPr>
          <p:nvPr>
            <p:ph idx="1"/>
          </p:nvPr>
        </p:nvSpPr>
        <p:spPr/>
        <p:txBody>
          <a:bodyPr/>
          <a:lstStyle/>
          <a:p>
            <a:r>
              <a:rPr lang="nl-NL" sz="2000" dirty="0">
                <a:latin typeface="Arial" panose="020B0604020202020204" pitchFamily="34" charset="0"/>
                <a:cs typeface="Arial" panose="020B0604020202020204" pitchFamily="34" charset="0"/>
              </a:rPr>
              <a:t>Rafel het probleem uiteen</a:t>
            </a:r>
          </a:p>
          <a:p>
            <a:pPr lvl="1"/>
            <a:r>
              <a:rPr lang="nl-NL" sz="2000" dirty="0">
                <a:latin typeface="Arial" panose="020B0604020202020204" pitchFamily="34" charset="0"/>
                <a:cs typeface="Arial" panose="020B0604020202020204" pitchFamily="34" charset="0"/>
              </a:rPr>
              <a:t>Benoem per betrokkene:</a:t>
            </a:r>
          </a:p>
          <a:p>
            <a:pPr lvl="2"/>
            <a:r>
              <a:rPr lang="nl-NL" dirty="0">
                <a:latin typeface="Arial" panose="020B0604020202020204" pitchFamily="34" charset="0"/>
                <a:cs typeface="Arial" panose="020B0604020202020204" pitchFamily="34" charset="0"/>
              </a:rPr>
              <a:t>Probleem</a:t>
            </a:r>
          </a:p>
          <a:p>
            <a:pPr lvl="2"/>
            <a:r>
              <a:rPr lang="nl-NL" dirty="0">
                <a:latin typeface="Arial" panose="020B0604020202020204" pitchFamily="34" charset="0"/>
                <a:cs typeface="Arial" panose="020B0604020202020204" pitchFamily="34" charset="0"/>
              </a:rPr>
              <a:t>Waarden/normen</a:t>
            </a:r>
          </a:p>
          <a:p>
            <a:pPr lvl="2"/>
            <a:r>
              <a:rPr lang="nl-NL" dirty="0">
                <a:latin typeface="Arial" panose="020B0604020202020204" pitchFamily="34" charset="0"/>
                <a:cs typeface="Arial" panose="020B0604020202020204" pitchFamily="34" charset="0"/>
              </a:rPr>
              <a:t>Belangen</a:t>
            </a:r>
          </a:p>
          <a:p>
            <a:pPr lvl="2"/>
            <a:endParaRPr lang="nl-NL" dirty="0">
              <a:latin typeface="Arial" panose="020B0604020202020204" pitchFamily="34" charset="0"/>
              <a:cs typeface="Arial" panose="020B0604020202020204" pitchFamily="34" charset="0"/>
            </a:endParaRPr>
          </a:p>
          <a:p>
            <a:pPr>
              <a:buFont typeface="Arial" pitchFamily="34" charset="0"/>
              <a:buChar char="•"/>
              <a:defRPr/>
            </a:pPr>
            <a:r>
              <a:rPr lang="nl-NL" sz="2000" dirty="0">
                <a:latin typeface="Arial" panose="020B0604020202020204" pitchFamily="34" charset="0"/>
                <a:cs typeface="Arial" panose="020B0604020202020204" pitchFamily="34" charset="0"/>
              </a:rPr>
              <a:t>Tegenstellingen benoemen</a:t>
            </a:r>
          </a:p>
          <a:p>
            <a:pPr>
              <a:buFont typeface="Arial" pitchFamily="34" charset="0"/>
              <a:buChar char="•"/>
              <a:defRPr/>
            </a:pPr>
            <a:r>
              <a:rPr lang="nl-NL" sz="2000" dirty="0">
                <a:latin typeface="Arial" panose="020B0604020202020204" pitchFamily="34" charset="0"/>
                <a:cs typeface="Arial" panose="020B0604020202020204" pitchFamily="34" charset="0"/>
              </a:rPr>
              <a:t>Wie neemt de beslissing?</a:t>
            </a:r>
          </a:p>
          <a:p>
            <a:pPr>
              <a:buFont typeface="Arial" pitchFamily="34" charset="0"/>
              <a:buChar char="•"/>
              <a:defRPr/>
            </a:pPr>
            <a:r>
              <a:rPr lang="nl-NL" sz="2000" dirty="0">
                <a:latin typeface="Arial" panose="020B0604020202020204" pitchFamily="34" charset="0"/>
                <a:cs typeface="Arial" panose="020B0604020202020204" pitchFamily="34" charset="0"/>
              </a:rPr>
              <a:t>Ethische vraag opnieuw benoemen</a:t>
            </a:r>
          </a:p>
          <a:p>
            <a:pPr lvl="2"/>
            <a:endParaRPr lang="nl-NL" dirty="0"/>
          </a:p>
          <a:p>
            <a:pPr lvl="2"/>
            <a:endParaRPr lang="nl-NL" dirty="0"/>
          </a:p>
          <a:p>
            <a:pPr marL="914400" lvl="2" indent="0">
              <a:buNone/>
            </a:pPr>
            <a:endParaRPr lang="nl-NL" dirty="0"/>
          </a:p>
          <a:p>
            <a:pPr lvl="2"/>
            <a:endParaRPr lang="nl-NL" dirty="0"/>
          </a:p>
          <a:p>
            <a:pPr marL="914400" lvl="2" indent="0">
              <a:buNone/>
            </a:pPr>
            <a:endParaRPr lang="nl-NL" dirty="0"/>
          </a:p>
        </p:txBody>
      </p:sp>
    </p:spTree>
    <p:extLst>
      <p:ext uri="{BB962C8B-B14F-4D97-AF65-F5344CB8AC3E}">
        <p14:creationId xmlns:p14="http://schemas.microsoft.com/office/powerpoint/2010/main" val="51003893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4E9A9BE-DEB4-0896-6B83-9AE3B1B4EAB8}"/>
              </a:ext>
            </a:extLst>
          </p:cNvPr>
          <p:cNvSpPr>
            <a:spLocks noGrp="1"/>
          </p:cNvSpPr>
          <p:nvPr>
            <p:ph type="title"/>
          </p:nvPr>
        </p:nvSpPr>
        <p:spPr/>
        <p:txBody>
          <a:bodyPr>
            <a:normAutofit/>
          </a:bodyPr>
          <a:lstStyle/>
          <a:p>
            <a:r>
              <a:rPr lang="nl-NL" sz="4000" b="1" dirty="0">
                <a:latin typeface="Arial" panose="020B0604020202020204" pitchFamily="34" charset="0"/>
                <a:cs typeface="Arial" panose="020B0604020202020204" pitchFamily="34" charset="0"/>
              </a:rPr>
              <a:t>Stap 3: opties/besluiten</a:t>
            </a:r>
          </a:p>
        </p:txBody>
      </p:sp>
      <p:sp>
        <p:nvSpPr>
          <p:cNvPr id="3" name="Tijdelijke aanduiding voor inhoud 2">
            <a:extLst>
              <a:ext uri="{FF2B5EF4-FFF2-40B4-BE49-F238E27FC236}">
                <a16:creationId xmlns:a16="http://schemas.microsoft.com/office/drawing/2014/main" id="{FBA2A1B4-D5E5-7A85-6B24-08C79E7EAE39}"/>
              </a:ext>
            </a:extLst>
          </p:cNvPr>
          <p:cNvSpPr>
            <a:spLocks noGrp="1"/>
          </p:cNvSpPr>
          <p:nvPr>
            <p:ph idx="1"/>
          </p:nvPr>
        </p:nvSpPr>
        <p:spPr/>
        <p:txBody>
          <a:bodyPr/>
          <a:lstStyle/>
          <a:p>
            <a:pPr>
              <a:buFont typeface="Arial" pitchFamily="34" charset="0"/>
              <a:buChar char="•"/>
              <a:defRPr/>
            </a:pPr>
            <a:r>
              <a:rPr lang="nl-NL" sz="2000" dirty="0">
                <a:latin typeface="Arial" panose="020B0604020202020204" pitchFamily="34" charset="0"/>
                <a:cs typeface="Arial" panose="020B0604020202020204" pitchFamily="34" charset="0"/>
              </a:rPr>
              <a:t>Verschillende ideeën</a:t>
            </a:r>
          </a:p>
          <a:p>
            <a:pPr marL="0" indent="0">
              <a:buNone/>
              <a:defRPr/>
            </a:pPr>
            <a:r>
              <a:rPr lang="nl-NL" sz="2000" dirty="0">
                <a:latin typeface="Arial" panose="020B0604020202020204" pitchFamily="34" charset="0"/>
                <a:cs typeface="Arial" panose="020B0604020202020204" pitchFamily="34" charset="0"/>
              </a:rPr>
              <a:t>   (geen beste oplossing nog!)</a:t>
            </a:r>
          </a:p>
          <a:p>
            <a:pPr>
              <a:defRPr/>
            </a:pPr>
            <a:r>
              <a:rPr lang="nl-NL" sz="2000" dirty="0">
                <a:latin typeface="Arial" panose="020B0604020202020204" pitchFamily="34" charset="0"/>
                <a:cs typeface="Arial" panose="020B0604020202020204" pitchFamily="34" charset="0"/>
              </a:rPr>
              <a:t>Vanuit de verschillende rollen beargumenteren</a:t>
            </a:r>
          </a:p>
          <a:p>
            <a:endParaRPr lang="nl-NL" dirty="0"/>
          </a:p>
        </p:txBody>
      </p:sp>
    </p:spTree>
    <p:extLst>
      <p:ext uri="{BB962C8B-B14F-4D97-AF65-F5344CB8AC3E}">
        <p14:creationId xmlns:p14="http://schemas.microsoft.com/office/powerpoint/2010/main" val="77904178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D884FEF-51A3-4B65-267F-2E67419A3B2B}"/>
              </a:ext>
            </a:extLst>
          </p:cNvPr>
          <p:cNvSpPr>
            <a:spLocks noGrp="1"/>
          </p:cNvSpPr>
          <p:nvPr>
            <p:ph type="title"/>
          </p:nvPr>
        </p:nvSpPr>
        <p:spPr/>
        <p:txBody>
          <a:bodyPr>
            <a:normAutofit/>
          </a:bodyPr>
          <a:lstStyle/>
          <a:p>
            <a:r>
              <a:rPr lang="nl-NL" sz="4000" b="1" dirty="0">
                <a:latin typeface="Arial" panose="020B0604020202020204" pitchFamily="34" charset="0"/>
                <a:cs typeface="Arial" panose="020B0604020202020204" pitchFamily="34" charset="0"/>
              </a:rPr>
              <a:t>Stap 4: Toetsing van optie</a:t>
            </a:r>
          </a:p>
        </p:txBody>
      </p:sp>
      <p:sp>
        <p:nvSpPr>
          <p:cNvPr id="3" name="Tijdelijke aanduiding voor inhoud 2">
            <a:extLst>
              <a:ext uri="{FF2B5EF4-FFF2-40B4-BE49-F238E27FC236}">
                <a16:creationId xmlns:a16="http://schemas.microsoft.com/office/drawing/2014/main" id="{3E2AD3BD-F198-B12F-F893-7FC75125B4C8}"/>
              </a:ext>
            </a:extLst>
          </p:cNvPr>
          <p:cNvSpPr>
            <a:spLocks noGrp="1"/>
          </p:cNvSpPr>
          <p:nvPr>
            <p:ph idx="1"/>
          </p:nvPr>
        </p:nvSpPr>
        <p:spPr/>
        <p:txBody>
          <a:bodyPr>
            <a:normAutofit/>
          </a:bodyPr>
          <a:lstStyle/>
          <a:p>
            <a:r>
              <a:rPr lang="nl-NL" altLang="nl-NL" sz="2000" dirty="0">
                <a:latin typeface="Arial" panose="020B0604020202020204" pitchFamily="34" charset="0"/>
                <a:cs typeface="Arial" panose="020B0604020202020204" pitchFamily="34" charset="0"/>
              </a:rPr>
              <a:t>2 goede opties kiezen</a:t>
            </a:r>
          </a:p>
          <a:p>
            <a:r>
              <a:rPr lang="nl-NL" altLang="nl-NL" sz="2000" dirty="0">
                <a:latin typeface="Arial" panose="020B0604020202020204" pitchFamily="34" charset="0"/>
                <a:cs typeface="Arial" panose="020B0604020202020204" pitchFamily="34" charset="0"/>
              </a:rPr>
              <a:t>Tegen elkaar afwegen</a:t>
            </a:r>
          </a:p>
          <a:p>
            <a:r>
              <a:rPr lang="nl-NL" altLang="nl-NL" sz="2000" dirty="0">
                <a:latin typeface="Arial" panose="020B0604020202020204" pitchFamily="34" charset="0"/>
                <a:cs typeface="Arial" panose="020B0604020202020204" pitchFamily="34" charset="0"/>
              </a:rPr>
              <a:t>Voor en nadelen </a:t>
            </a:r>
          </a:p>
          <a:p>
            <a:r>
              <a:rPr lang="nl-NL" altLang="nl-NL" sz="2000" dirty="0">
                <a:latin typeface="Arial" panose="020B0604020202020204" pitchFamily="34" charset="0"/>
                <a:cs typeface="Arial" panose="020B0604020202020204" pitchFamily="34" charset="0"/>
              </a:rPr>
              <a:t>Kijk terug naar de hoofdvraag</a:t>
            </a:r>
            <a:endParaRPr lang="nl-NL"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6891667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CDC7422-51D4-C1B2-2FE4-F552389811BB}"/>
              </a:ext>
            </a:extLst>
          </p:cNvPr>
          <p:cNvSpPr>
            <a:spLocks noGrp="1"/>
          </p:cNvSpPr>
          <p:nvPr>
            <p:ph type="title"/>
          </p:nvPr>
        </p:nvSpPr>
        <p:spPr/>
        <p:txBody>
          <a:bodyPr>
            <a:normAutofit/>
          </a:bodyPr>
          <a:lstStyle/>
          <a:p>
            <a:r>
              <a:rPr lang="nl-NL" sz="4000" b="1" dirty="0">
                <a:solidFill>
                  <a:schemeClr val="bg2">
                    <a:lumMod val="25000"/>
                  </a:schemeClr>
                </a:solidFill>
                <a:latin typeface="Arial" panose="020B0604020202020204" pitchFamily="34" charset="0"/>
                <a:cs typeface="Arial" panose="020B0604020202020204" pitchFamily="34" charset="0"/>
              </a:rPr>
              <a:t>Lesdoelen (twee lessen) </a:t>
            </a:r>
          </a:p>
        </p:txBody>
      </p:sp>
      <p:sp>
        <p:nvSpPr>
          <p:cNvPr id="3" name="Tijdelijke aanduiding voor inhoud 2">
            <a:extLst>
              <a:ext uri="{FF2B5EF4-FFF2-40B4-BE49-F238E27FC236}">
                <a16:creationId xmlns:a16="http://schemas.microsoft.com/office/drawing/2014/main" id="{9DA12741-3E2F-908F-3D82-7BA40B4AF682}"/>
              </a:ext>
            </a:extLst>
          </p:cNvPr>
          <p:cNvSpPr>
            <a:spLocks noGrp="1"/>
          </p:cNvSpPr>
          <p:nvPr>
            <p:ph idx="1"/>
          </p:nvPr>
        </p:nvSpPr>
        <p:spPr/>
        <p:txBody>
          <a:bodyPr/>
          <a:lstStyle/>
          <a:p>
            <a:r>
              <a:rPr lang="nl-NL" sz="2000" dirty="0">
                <a:latin typeface="Arial" panose="020B0604020202020204" pitchFamily="34" charset="0"/>
                <a:cs typeface="Arial" panose="020B0604020202020204" pitchFamily="34" charset="0"/>
              </a:rPr>
              <a:t>Heb je de kennis over </a:t>
            </a:r>
            <a:r>
              <a:rPr lang="nl-NL" sz="2000" u="sng" dirty="0">
                <a:latin typeface="Arial" panose="020B0604020202020204" pitchFamily="34" charset="0"/>
                <a:cs typeface="Arial" panose="020B0604020202020204" pitchFamily="34" charset="0"/>
              </a:rPr>
              <a:t>normen</a:t>
            </a:r>
            <a:r>
              <a:rPr lang="nl-NL" sz="2000" dirty="0">
                <a:latin typeface="Arial" panose="020B0604020202020204" pitchFamily="34" charset="0"/>
                <a:cs typeface="Arial" panose="020B0604020202020204" pitchFamily="34" charset="0"/>
              </a:rPr>
              <a:t> en </a:t>
            </a:r>
            <a:r>
              <a:rPr lang="nl-NL" sz="2000" u="sng" dirty="0">
                <a:latin typeface="Arial" panose="020B0604020202020204" pitchFamily="34" charset="0"/>
                <a:cs typeface="Arial" panose="020B0604020202020204" pitchFamily="34" charset="0"/>
              </a:rPr>
              <a:t>waarden</a:t>
            </a:r>
            <a:r>
              <a:rPr lang="nl-NL" sz="2000" dirty="0">
                <a:latin typeface="Arial" panose="020B0604020202020204" pitchFamily="34" charset="0"/>
                <a:cs typeface="Arial" panose="020B0604020202020204" pitchFamily="34" charset="0"/>
              </a:rPr>
              <a:t> opgefrist en ben je je </a:t>
            </a:r>
            <a:r>
              <a:rPr lang="nl-NL" sz="2000" u="sng" dirty="0">
                <a:latin typeface="Arial" panose="020B0604020202020204" pitchFamily="34" charset="0"/>
                <a:cs typeface="Arial" panose="020B0604020202020204" pitchFamily="34" charset="0"/>
              </a:rPr>
              <a:t>bewust</a:t>
            </a:r>
            <a:r>
              <a:rPr lang="nl-NL" sz="2000" dirty="0">
                <a:latin typeface="Arial" panose="020B0604020202020204" pitchFamily="34" charset="0"/>
                <a:cs typeface="Arial" panose="020B0604020202020204" pitchFamily="34" charset="0"/>
              </a:rPr>
              <a:t> van je </a:t>
            </a:r>
            <a:r>
              <a:rPr lang="nl-NL" sz="2000" u="sng" dirty="0">
                <a:latin typeface="Arial" panose="020B0604020202020204" pitchFamily="34" charset="0"/>
                <a:cs typeface="Arial" panose="020B0604020202020204" pitchFamily="34" charset="0"/>
              </a:rPr>
              <a:t>eigen</a:t>
            </a:r>
            <a:r>
              <a:rPr lang="nl-NL" sz="2000" dirty="0">
                <a:latin typeface="Arial" panose="020B0604020202020204" pitchFamily="34" charset="0"/>
                <a:cs typeface="Arial" panose="020B0604020202020204" pitchFamily="34" charset="0"/>
              </a:rPr>
              <a:t> </a:t>
            </a:r>
            <a:r>
              <a:rPr lang="nl-NL" sz="2000" u="sng" dirty="0">
                <a:latin typeface="Arial" panose="020B0604020202020204" pitchFamily="34" charset="0"/>
                <a:cs typeface="Arial" panose="020B0604020202020204" pitchFamily="34" charset="0"/>
              </a:rPr>
              <a:t>normen</a:t>
            </a:r>
            <a:r>
              <a:rPr lang="nl-NL" sz="2000" dirty="0">
                <a:latin typeface="Arial" panose="020B0604020202020204" pitchFamily="34" charset="0"/>
                <a:cs typeface="Arial" panose="020B0604020202020204" pitchFamily="34" charset="0"/>
              </a:rPr>
              <a:t> en </a:t>
            </a:r>
            <a:r>
              <a:rPr lang="nl-NL" sz="2000" u="sng" dirty="0">
                <a:latin typeface="Arial" panose="020B0604020202020204" pitchFamily="34" charset="0"/>
                <a:cs typeface="Arial" panose="020B0604020202020204" pitchFamily="34" charset="0"/>
              </a:rPr>
              <a:t>waarden</a:t>
            </a:r>
            <a:r>
              <a:rPr lang="nl-NL" sz="2000" dirty="0">
                <a:latin typeface="Arial" panose="020B0604020202020204" pitchFamily="34" charset="0"/>
                <a:cs typeface="Arial" panose="020B0604020202020204" pitchFamily="34" charset="0"/>
              </a:rPr>
              <a:t> </a:t>
            </a:r>
          </a:p>
          <a:p>
            <a:pPr algn="l">
              <a:buFont typeface="Arial" panose="020B0604020202020204" pitchFamily="34" charset="0"/>
              <a:buChar char="•"/>
            </a:pPr>
            <a:r>
              <a:rPr lang="nl-NL" sz="2000" dirty="0">
                <a:latin typeface="Arial" panose="020B0604020202020204" pitchFamily="34" charset="0"/>
                <a:cs typeface="Arial" panose="020B0604020202020204" pitchFamily="34" charset="0"/>
              </a:rPr>
              <a:t>Heb j</a:t>
            </a:r>
            <a:r>
              <a:rPr lang="nl-NL" sz="2000" b="0" i="0" dirty="0">
                <a:effectLst/>
                <a:latin typeface="Arial" panose="020B0604020202020204" pitchFamily="34" charset="0"/>
                <a:cs typeface="Arial" panose="020B0604020202020204" pitchFamily="34" charset="0"/>
              </a:rPr>
              <a:t>e de kennis over </a:t>
            </a:r>
            <a:r>
              <a:rPr lang="nl-NL" sz="2000" b="0" i="0" u="sng" dirty="0">
                <a:effectLst/>
                <a:latin typeface="Arial" panose="020B0604020202020204" pitchFamily="34" charset="0"/>
                <a:cs typeface="Arial" panose="020B0604020202020204" pitchFamily="34" charset="0"/>
              </a:rPr>
              <a:t>ethisch</a:t>
            </a:r>
            <a:r>
              <a:rPr lang="nl-NL" sz="2000" b="0" i="0" dirty="0">
                <a:effectLst/>
                <a:latin typeface="Arial" panose="020B0604020202020204" pitchFamily="34" charset="0"/>
                <a:cs typeface="Arial" panose="020B0604020202020204" pitchFamily="34" charset="0"/>
              </a:rPr>
              <a:t> en </a:t>
            </a:r>
            <a:r>
              <a:rPr lang="nl-NL" sz="2000" b="0" i="0" u="sng" dirty="0">
                <a:effectLst/>
                <a:latin typeface="Arial" panose="020B0604020202020204" pitchFamily="34" charset="0"/>
                <a:cs typeface="Arial" panose="020B0604020202020204" pitchFamily="34" charset="0"/>
              </a:rPr>
              <a:t>integer</a:t>
            </a:r>
            <a:r>
              <a:rPr lang="nl-NL" sz="2000" b="0" i="0" dirty="0">
                <a:effectLst/>
                <a:latin typeface="Arial" panose="020B0604020202020204" pitchFamily="34" charset="0"/>
                <a:cs typeface="Arial" panose="020B0604020202020204" pitchFamily="34" charset="0"/>
              </a:rPr>
              <a:t> handelen opgefrist</a:t>
            </a:r>
          </a:p>
          <a:p>
            <a:pPr algn="l">
              <a:buFont typeface="Arial" panose="020B0604020202020204" pitchFamily="34" charset="0"/>
              <a:buChar char="•"/>
            </a:pPr>
            <a:r>
              <a:rPr lang="nl-NL" sz="2000" b="0" i="0" dirty="0">
                <a:effectLst/>
                <a:latin typeface="Arial" panose="020B0604020202020204" pitchFamily="34" charset="0"/>
                <a:cs typeface="Arial" panose="020B0604020202020204" pitchFamily="34" charset="0"/>
              </a:rPr>
              <a:t>Kun je voorbeelden noemen van </a:t>
            </a:r>
            <a:r>
              <a:rPr lang="nl-NL" sz="2000" b="0" i="0" u="sng" dirty="0">
                <a:effectLst/>
                <a:latin typeface="Arial" panose="020B0604020202020204" pitchFamily="34" charset="0"/>
                <a:cs typeface="Arial" panose="020B0604020202020204" pitchFamily="34" charset="0"/>
              </a:rPr>
              <a:t>professionele</a:t>
            </a:r>
            <a:r>
              <a:rPr lang="nl-NL" sz="2000" b="0" i="0" dirty="0">
                <a:effectLst/>
                <a:latin typeface="Arial" panose="020B0604020202020204" pitchFamily="34" charset="0"/>
                <a:cs typeface="Arial" panose="020B0604020202020204" pitchFamily="34" charset="0"/>
              </a:rPr>
              <a:t> en </a:t>
            </a:r>
            <a:r>
              <a:rPr lang="nl-NL" sz="2000" b="0" i="0" u="sng" dirty="0">
                <a:effectLst/>
                <a:latin typeface="Arial" panose="020B0604020202020204" pitchFamily="34" charset="0"/>
                <a:cs typeface="Arial" panose="020B0604020202020204" pitchFamily="34" charset="0"/>
              </a:rPr>
              <a:t>ethische</a:t>
            </a:r>
            <a:r>
              <a:rPr lang="nl-NL" sz="2000" b="0" i="0" dirty="0">
                <a:effectLst/>
                <a:latin typeface="Arial" panose="020B0604020202020204" pitchFamily="34" charset="0"/>
                <a:cs typeface="Arial" panose="020B0604020202020204" pitchFamily="34" charset="0"/>
              </a:rPr>
              <a:t> </a:t>
            </a:r>
            <a:r>
              <a:rPr lang="nl-NL" sz="2000" b="0" i="0" u="sng" dirty="0">
                <a:effectLst/>
                <a:latin typeface="Arial" panose="020B0604020202020204" pitchFamily="34" charset="0"/>
                <a:cs typeface="Arial" panose="020B0604020202020204" pitchFamily="34" charset="0"/>
              </a:rPr>
              <a:t>dilemma's</a:t>
            </a:r>
          </a:p>
          <a:p>
            <a:pPr algn="l">
              <a:buFont typeface="Arial" panose="020B0604020202020204" pitchFamily="34" charset="0"/>
              <a:buChar char="•"/>
            </a:pPr>
            <a:r>
              <a:rPr lang="nl-NL" sz="2000" b="0" i="0" dirty="0">
                <a:effectLst/>
                <a:latin typeface="Arial" panose="020B0604020202020204" pitchFamily="34" charset="0"/>
                <a:cs typeface="Arial" panose="020B0604020202020204" pitchFamily="34" charset="0"/>
              </a:rPr>
              <a:t>Kun je professionele en </a:t>
            </a:r>
            <a:r>
              <a:rPr lang="nl-NL" sz="2000" b="0" i="0" u="sng" dirty="0">
                <a:effectLst/>
                <a:latin typeface="Arial" panose="020B0604020202020204" pitchFamily="34" charset="0"/>
                <a:cs typeface="Arial" panose="020B0604020202020204" pitchFamily="34" charset="0"/>
              </a:rPr>
              <a:t>ethische dilemma’s </a:t>
            </a:r>
            <a:r>
              <a:rPr lang="nl-NL" sz="2000" b="0" i="0" dirty="0">
                <a:effectLst/>
                <a:latin typeface="Arial" panose="020B0604020202020204" pitchFamily="34" charset="0"/>
                <a:cs typeface="Arial" panose="020B0604020202020204" pitchFamily="34" charset="0"/>
              </a:rPr>
              <a:t>bespreken</a:t>
            </a:r>
          </a:p>
        </p:txBody>
      </p:sp>
    </p:spTree>
    <p:extLst>
      <p:ext uri="{BB962C8B-B14F-4D97-AF65-F5344CB8AC3E}">
        <p14:creationId xmlns:p14="http://schemas.microsoft.com/office/powerpoint/2010/main" val="318724648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5F6DBB3-AD91-5AD9-F16A-03BC0E764BFB}"/>
              </a:ext>
            </a:extLst>
          </p:cNvPr>
          <p:cNvSpPr>
            <a:spLocks noGrp="1"/>
          </p:cNvSpPr>
          <p:nvPr>
            <p:ph type="title"/>
          </p:nvPr>
        </p:nvSpPr>
        <p:spPr/>
        <p:txBody>
          <a:bodyPr>
            <a:normAutofit/>
          </a:bodyPr>
          <a:lstStyle/>
          <a:p>
            <a:r>
              <a:rPr lang="nl-NL" sz="4000" b="1" dirty="0">
                <a:latin typeface="Arial" panose="020B0604020202020204" pitchFamily="34" charset="0"/>
                <a:cs typeface="Arial" panose="020B0604020202020204" pitchFamily="34" charset="0"/>
              </a:rPr>
              <a:t>Evaluatie les en vooruitblik volgende les </a:t>
            </a:r>
          </a:p>
        </p:txBody>
      </p:sp>
      <p:sp>
        <p:nvSpPr>
          <p:cNvPr id="3" name="Tijdelijke aanduiding voor inhoud 2">
            <a:extLst>
              <a:ext uri="{FF2B5EF4-FFF2-40B4-BE49-F238E27FC236}">
                <a16:creationId xmlns:a16="http://schemas.microsoft.com/office/drawing/2014/main" id="{B1BE1919-4EA4-2D34-B2AF-BEEB746B61E4}"/>
              </a:ext>
            </a:extLst>
          </p:cNvPr>
          <p:cNvSpPr>
            <a:spLocks noGrp="1"/>
          </p:cNvSpPr>
          <p:nvPr>
            <p:ph idx="1"/>
          </p:nvPr>
        </p:nvSpPr>
        <p:spPr/>
        <p:txBody>
          <a:bodyPr>
            <a:normAutofit/>
          </a:bodyPr>
          <a:lstStyle/>
          <a:p>
            <a:r>
              <a:rPr lang="nl-NL" sz="2000" dirty="0">
                <a:latin typeface="Arial" panose="020B0604020202020204" pitchFamily="34" charset="0"/>
                <a:cs typeface="Arial" panose="020B0604020202020204" pitchFamily="34" charset="0"/>
              </a:rPr>
              <a:t>Zijn de opgestelde leerdoelen behaald?</a:t>
            </a:r>
          </a:p>
          <a:p>
            <a:r>
              <a:rPr lang="nl-NL" sz="2000" dirty="0">
                <a:latin typeface="Arial" panose="020B0604020202020204" pitchFamily="34" charset="0"/>
                <a:cs typeface="Arial" panose="020B0604020202020204" pitchFamily="34" charset="0"/>
              </a:rPr>
              <a:t>Welke aandachtspunten neem je mee in je carrière als verpleegkundige?  </a:t>
            </a:r>
          </a:p>
          <a:p>
            <a:r>
              <a:rPr lang="nl-NL" sz="2000" dirty="0">
                <a:latin typeface="Arial" panose="020B0604020202020204" pitchFamily="34" charset="0"/>
                <a:cs typeface="Arial" panose="020B0604020202020204" pitchFamily="34" charset="0"/>
              </a:rPr>
              <a:t>Tijdens de volgende les gaan jullie verder met het uitwerken van jullie gekozen ethisch dilemma </a:t>
            </a:r>
          </a:p>
          <a:p>
            <a:endParaRPr lang="nl-NL"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3811493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E8A61EE-2CB1-7F34-7A73-0B76956B8C7A}"/>
              </a:ext>
            </a:extLst>
          </p:cNvPr>
          <p:cNvSpPr>
            <a:spLocks noGrp="1"/>
          </p:cNvSpPr>
          <p:nvPr>
            <p:ph type="title"/>
          </p:nvPr>
        </p:nvSpPr>
        <p:spPr/>
        <p:txBody>
          <a:bodyPr>
            <a:normAutofit/>
          </a:bodyPr>
          <a:lstStyle/>
          <a:p>
            <a:r>
              <a:rPr lang="nl-NL" sz="4000" b="1" dirty="0">
                <a:latin typeface="Arial" panose="020B0604020202020204" pitchFamily="34" charset="0"/>
                <a:cs typeface="Arial" panose="020B0604020202020204" pitchFamily="34" charset="0"/>
              </a:rPr>
              <a:t>Toepassen op casuïstiek dhr. de Haan</a:t>
            </a:r>
          </a:p>
        </p:txBody>
      </p:sp>
      <p:sp>
        <p:nvSpPr>
          <p:cNvPr id="3" name="Tijdelijke aanduiding voor inhoud 2">
            <a:extLst>
              <a:ext uri="{FF2B5EF4-FFF2-40B4-BE49-F238E27FC236}">
                <a16:creationId xmlns:a16="http://schemas.microsoft.com/office/drawing/2014/main" id="{A8C3C407-D42A-8738-AEB2-2FC28A7B333F}"/>
              </a:ext>
            </a:extLst>
          </p:cNvPr>
          <p:cNvSpPr>
            <a:spLocks noGrp="1"/>
          </p:cNvSpPr>
          <p:nvPr>
            <p:ph idx="1"/>
          </p:nvPr>
        </p:nvSpPr>
        <p:spPr/>
        <p:txBody>
          <a:bodyPr>
            <a:normAutofit/>
          </a:bodyPr>
          <a:lstStyle/>
          <a:p>
            <a:r>
              <a:rPr lang="nl-NL" sz="2000" b="0" i="0" dirty="0">
                <a:effectLst/>
                <a:latin typeface="Arial" panose="020B0604020202020204" pitchFamily="34" charset="0"/>
                <a:cs typeface="Arial" panose="020B0604020202020204" pitchFamily="34" charset="0"/>
              </a:rPr>
              <a:t>Meneer de Haan woont thuis en krijgt thuiszorg. Hij is een COPD-patiënt en heeft nog maar één long. Meneer heeft slikproblemen en krijgt daarom op advies van de kno-arts gemalen voedsel te eten. Het risico op verslikken is door het gemalen voedsel aanzienlijk kleiner. </a:t>
            </a:r>
          </a:p>
          <a:p>
            <a:r>
              <a:rPr lang="nl-NL" sz="2000" b="0" i="0" dirty="0">
                <a:effectLst/>
                <a:latin typeface="Arial" panose="020B0604020202020204" pitchFamily="34" charset="0"/>
                <a:cs typeface="Arial" panose="020B0604020202020204" pitchFamily="34" charset="0"/>
              </a:rPr>
              <a:t>Meneer </a:t>
            </a:r>
            <a:r>
              <a:rPr lang="nl-NL" sz="2000" dirty="0">
                <a:latin typeface="Arial" panose="020B0604020202020204" pitchFamily="34" charset="0"/>
                <a:cs typeface="Arial" panose="020B0604020202020204" pitchFamily="34" charset="0"/>
              </a:rPr>
              <a:t>d</a:t>
            </a:r>
            <a:r>
              <a:rPr lang="nl-NL" sz="2000" b="0" i="0" dirty="0">
                <a:effectLst/>
                <a:latin typeface="Arial" panose="020B0604020202020204" pitchFamily="34" charset="0"/>
                <a:cs typeface="Arial" panose="020B0604020202020204" pitchFamily="34" charset="0"/>
              </a:rPr>
              <a:t>e Haan verzet zich hier hevig tegen. Eén van de grootste pleziertjes in zijn leven is nu juist lekker eten en uit eten gaan. Hij zegt: ‘Als mijn tijd komt, komt God me halen’. </a:t>
            </a:r>
          </a:p>
          <a:p>
            <a:r>
              <a:rPr lang="nl-NL" sz="2000" b="0" i="0" dirty="0">
                <a:effectLst/>
                <a:latin typeface="Arial" panose="020B0604020202020204" pitchFamily="34" charset="0"/>
                <a:cs typeface="Arial" panose="020B0604020202020204" pitchFamily="34" charset="0"/>
              </a:rPr>
              <a:t>Meneer de Haan is bang dat zijn kaakspieren verslappen en het gemalen voedsel een grote invloed zal hebben op zijn spreekvermogen en op zijn sociale leven. Hij kan na een voetbalwedstrijd met zijn broer niet meer van een broodje kroket genieten, dat wordt gemalen</a:t>
            </a:r>
            <a:endParaRPr lang="nl-NL"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004238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EBFA4C8-C301-60A7-C96E-E85360F5DFB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1729117"/>
          </a:xfrm>
          <a:prstGeom prst="rect">
            <a:avLst/>
          </a:prstGeom>
          <a:ln>
            <a:noFill/>
          </a:ln>
          <a:effectLst>
            <a:outerShdw blurRad="368300" dist="101600" dir="5460000" sx="90000" sy="90000" algn="t" rotWithShape="0">
              <a:srgbClr val="000000">
                <a:alpha val="2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7B0D263A-81FB-89CB-4A7B-2E3FD0D8E253}"/>
              </a:ext>
            </a:extLst>
          </p:cNvPr>
          <p:cNvSpPr>
            <a:spLocks noGrp="1"/>
          </p:cNvSpPr>
          <p:nvPr>
            <p:ph type="title"/>
          </p:nvPr>
        </p:nvSpPr>
        <p:spPr>
          <a:xfrm>
            <a:off x="761801" y="283714"/>
            <a:ext cx="9906799" cy="1161688"/>
          </a:xfrm>
        </p:spPr>
        <p:txBody>
          <a:bodyPr anchor="ctr">
            <a:normAutofit/>
          </a:bodyPr>
          <a:lstStyle/>
          <a:p>
            <a:r>
              <a:rPr lang="nl-NL" sz="4000" b="1">
                <a:latin typeface="Arial" panose="020B0604020202020204" pitchFamily="34" charset="0"/>
                <a:cs typeface="Arial" panose="020B0604020202020204" pitchFamily="34" charset="0"/>
              </a:rPr>
              <a:t>Waarden </a:t>
            </a:r>
          </a:p>
        </p:txBody>
      </p:sp>
      <p:sp>
        <p:nvSpPr>
          <p:cNvPr id="3" name="Tijdelijke aanduiding voor inhoud 2">
            <a:extLst>
              <a:ext uri="{FF2B5EF4-FFF2-40B4-BE49-F238E27FC236}">
                <a16:creationId xmlns:a16="http://schemas.microsoft.com/office/drawing/2014/main" id="{4683DD26-06CB-3193-CD8C-6F36780D272E}"/>
              </a:ext>
            </a:extLst>
          </p:cNvPr>
          <p:cNvSpPr>
            <a:spLocks noGrp="1"/>
          </p:cNvSpPr>
          <p:nvPr>
            <p:ph idx="1"/>
          </p:nvPr>
        </p:nvSpPr>
        <p:spPr>
          <a:xfrm>
            <a:off x="2253561" y="2217761"/>
            <a:ext cx="7680959" cy="4034116"/>
          </a:xfrm>
        </p:spPr>
        <p:txBody>
          <a:bodyPr anchor="ctr">
            <a:normAutofit fontScale="92500" lnSpcReduction="20000"/>
          </a:bodyPr>
          <a:lstStyle/>
          <a:p>
            <a:r>
              <a:rPr lang="nl-NL" sz="2000" dirty="0">
                <a:latin typeface="Arial" panose="020B0604020202020204" pitchFamily="34" charset="0"/>
                <a:cs typeface="Arial" panose="020B0604020202020204" pitchFamily="34" charset="0"/>
              </a:rPr>
              <a:t>Vanuit welke overtuiging je iets vindt</a:t>
            </a:r>
          </a:p>
          <a:p>
            <a:r>
              <a:rPr lang="nl-NL" sz="2000" dirty="0">
                <a:latin typeface="Arial" panose="020B0604020202020204" pitchFamily="34" charset="0"/>
                <a:cs typeface="Arial" panose="020B0604020202020204" pitchFamily="34" charset="0"/>
              </a:rPr>
              <a:t>Waarden kun je omschrijven als de </a:t>
            </a:r>
            <a:r>
              <a:rPr lang="nl-NL" sz="2000" i="1" dirty="0">
                <a:latin typeface="Arial" panose="020B0604020202020204" pitchFamily="34" charset="0"/>
                <a:cs typeface="Arial" panose="020B0604020202020204" pitchFamily="34" charset="0"/>
              </a:rPr>
              <a:t>idealen</a:t>
            </a:r>
            <a:r>
              <a:rPr lang="nl-NL" sz="2000" dirty="0">
                <a:latin typeface="Arial" panose="020B0604020202020204" pitchFamily="34" charset="0"/>
                <a:cs typeface="Arial" panose="020B0604020202020204" pitchFamily="34" charset="0"/>
              </a:rPr>
              <a:t> of </a:t>
            </a:r>
            <a:r>
              <a:rPr lang="nl-NL" sz="2000" i="1" dirty="0">
                <a:latin typeface="Arial" panose="020B0604020202020204" pitchFamily="34" charset="0"/>
                <a:cs typeface="Arial" panose="020B0604020202020204" pitchFamily="34" charset="0"/>
              </a:rPr>
              <a:t>overtuigingen</a:t>
            </a:r>
            <a:r>
              <a:rPr lang="nl-NL" sz="2000" dirty="0">
                <a:latin typeface="Arial" panose="020B0604020202020204" pitchFamily="34" charset="0"/>
                <a:cs typeface="Arial" panose="020B0604020202020204" pitchFamily="34" charset="0"/>
              </a:rPr>
              <a:t> van een groep mensen. </a:t>
            </a:r>
            <a:br>
              <a:rPr lang="nl-NL" sz="2000" dirty="0">
                <a:latin typeface="Arial" panose="020B0604020202020204" pitchFamily="34" charset="0"/>
                <a:cs typeface="Arial" panose="020B0604020202020204" pitchFamily="34" charset="0"/>
              </a:rPr>
            </a:br>
            <a:r>
              <a:rPr lang="nl-NL" sz="2000" dirty="0">
                <a:latin typeface="Arial" panose="020B0604020202020204" pitchFamily="34" charset="0"/>
                <a:cs typeface="Arial" panose="020B0604020202020204" pitchFamily="34" charset="0"/>
              </a:rPr>
              <a:t>Dingen die </a:t>
            </a:r>
            <a:r>
              <a:rPr lang="nl-NL" sz="2000" u="sng" dirty="0">
                <a:latin typeface="Arial" panose="020B0604020202020204" pitchFamily="34" charset="0"/>
                <a:cs typeface="Arial" panose="020B0604020202020204" pitchFamily="34" charset="0"/>
              </a:rPr>
              <a:t>belangrijk</a:t>
            </a:r>
            <a:r>
              <a:rPr lang="nl-NL" sz="2000" dirty="0">
                <a:latin typeface="Arial" panose="020B0604020202020204" pitchFamily="34" charset="0"/>
                <a:cs typeface="Arial" panose="020B0604020202020204" pitchFamily="34" charset="0"/>
              </a:rPr>
              <a:t> worden gevonden en het </a:t>
            </a:r>
            <a:r>
              <a:rPr lang="nl-NL" sz="2000" u="sng" dirty="0">
                <a:latin typeface="Arial" panose="020B0604020202020204" pitchFamily="34" charset="0"/>
                <a:cs typeface="Arial" panose="020B0604020202020204" pitchFamily="34" charset="0"/>
              </a:rPr>
              <a:t>nastreven</a:t>
            </a:r>
            <a:r>
              <a:rPr lang="nl-NL" sz="2000" dirty="0">
                <a:latin typeface="Arial" panose="020B0604020202020204" pitchFamily="34" charset="0"/>
                <a:cs typeface="Arial" panose="020B0604020202020204" pitchFamily="34" charset="0"/>
              </a:rPr>
              <a:t> waardig zijn. </a:t>
            </a:r>
          </a:p>
          <a:p>
            <a:r>
              <a:rPr lang="nl-NL" sz="2000" dirty="0">
                <a:latin typeface="Arial" panose="020B0604020202020204" pitchFamily="34" charset="0"/>
                <a:cs typeface="Arial" panose="020B0604020202020204" pitchFamily="34" charset="0"/>
              </a:rPr>
              <a:t>Vanuit waarden ontstaan gedragsregels (normen). Vandaar dat deze twee woorden zo vaak samen worden gebruikt.</a:t>
            </a:r>
          </a:p>
          <a:p>
            <a:r>
              <a:rPr lang="nl-NL" sz="2000" dirty="0">
                <a:latin typeface="Arial" panose="020B0604020202020204" pitchFamily="34" charset="0"/>
                <a:cs typeface="Arial" panose="020B0604020202020204" pitchFamily="34" charset="0"/>
              </a:rPr>
              <a:t>Waar normen gaan over hoe je je op een bepaalde manier gedraagt, gaan waarden over de </a:t>
            </a:r>
            <a:r>
              <a:rPr lang="nl-NL" sz="2000" i="1" dirty="0">
                <a:latin typeface="Arial" panose="020B0604020202020204" pitchFamily="34" charset="0"/>
                <a:cs typeface="Arial" panose="020B0604020202020204" pitchFamily="34" charset="0"/>
              </a:rPr>
              <a:t>achterliggende motivatie </a:t>
            </a:r>
            <a:r>
              <a:rPr lang="nl-NL" sz="2000" dirty="0">
                <a:latin typeface="Arial" panose="020B0604020202020204" pitchFamily="34" charset="0"/>
                <a:cs typeface="Arial" panose="020B0604020202020204" pitchFamily="34" charset="0"/>
              </a:rPr>
              <a:t>daarvan.</a:t>
            </a:r>
          </a:p>
          <a:p>
            <a:r>
              <a:rPr lang="nl-NL" sz="2000" dirty="0">
                <a:latin typeface="Arial" panose="020B0604020202020204" pitchFamily="34" charset="0"/>
                <a:cs typeface="Arial" panose="020B0604020202020204" pitchFamily="34" charset="0"/>
              </a:rPr>
              <a:t>Eerst is er dus de waarde, de opvatting van wat wenselijk is, en van daaruit vloeien de gedragsregels (normen)</a:t>
            </a:r>
          </a:p>
          <a:p>
            <a:endParaRPr lang="nl-NL" sz="2000" b="1" dirty="0">
              <a:latin typeface="Arial" panose="020B0604020202020204" pitchFamily="34" charset="0"/>
              <a:cs typeface="Arial" panose="020B0604020202020204" pitchFamily="34" charset="0"/>
            </a:endParaRPr>
          </a:p>
          <a:p>
            <a:pPr marL="0" indent="0">
              <a:buNone/>
            </a:pPr>
            <a:r>
              <a:rPr lang="nl-NL" sz="2000" b="1" dirty="0">
                <a:latin typeface="Arial" panose="020B0604020202020204" pitchFamily="34" charset="0"/>
                <a:cs typeface="Arial" panose="020B0604020202020204" pitchFamily="34" charset="0"/>
              </a:rPr>
              <a:t>Oefening: bewustwording eigen waarden;</a:t>
            </a:r>
          </a:p>
          <a:p>
            <a:pPr marL="0" indent="0">
              <a:buNone/>
            </a:pPr>
            <a:r>
              <a:rPr lang="nl-NL" sz="2000" dirty="0">
                <a:latin typeface="Arial" panose="020B0604020202020204" pitchFamily="34" charset="0"/>
                <a:cs typeface="Arial" panose="020B0604020202020204" pitchFamily="34" charset="0"/>
                <a:hlinkClick r:id="rId2"/>
              </a:rPr>
              <a:t>Persoonlijke waarden test | voor persoonlijke ontwikkeling en wat je belangrijk vindt | 123test.nl</a:t>
            </a:r>
            <a:endParaRPr lang="nl-NL" sz="2000" dirty="0">
              <a:latin typeface="Arial" panose="020B0604020202020204" pitchFamily="34" charset="0"/>
              <a:cs typeface="Arial" panose="020B0604020202020204" pitchFamily="34" charset="0"/>
            </a:endParaRPr>
          </a:p>
          <a:p>
            <a:pPr marL="0" indent="0">
              <a:buNone/>
            </a:pPr>
            <a:endParaRPr lang="nl-NL" sz="2000" dirty="0">
              <a:latin typeface="Arial" panose="020B0604020202020204" pitchFamily="34" charset="0"/>
              <a:cs typeface="Arial" panose="020B0604020202020204" pitchFamily="34" charset="0"/>
            </a:endParaRPr>
          </a:p>
          <a:p>
            <a:endParaRPr lang="nl-NL"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449527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EBFA4C8-C301-60A7-C96E-E85360F5DFB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1729117"/>
          </a:xfrm>
          <a:prstGeom prst="rect">
            <a:avLst/>
          </a:prstGeom>
          <a:ln>
            <a:noFill/>
          </a:ln>
          <a:effectLst>
            <a:outerShdw blurRad="368300" dist="101600" dir="5460000" sx="90000" sy="90000" algn="t" rotWithShape="0">
              <a:srgbClr val="000000">
                <a:alpha val="2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D3E190FD-F044-882D-7AEA-F53273EA4791}"/>
              </a:ext>
            </a:extLst>
          </p:cNvPr>
          <p:cNvSpPr>
            <a:spLocks noGrp="1"/>
          </p:cNvSpPr>
          <p:nvPr>
            <p:ph type="title"/>
          </p:nvPr>
        </p:nvSpPr>
        <p:spPr>
          <a:xfrm>
            <a:off x="761801" y="283714"/>
            <a:ext cx="9906799" cy="1161688"/>
          </a:xfrm>
        </p:spPr>
        <p:txBody>
          <a:bodyPr anchor="ctr">
            <a:normAutofit/>
          </a:bodyPr>
          <a:lstStyle/>
          <a:p>
            <a:r>
              <a:rPr lang="nl-NL" sz="4000" b="1">
                <a:latin typeface="Arial" panose="020B0604020202020204" pitchFamily="34" charset="0"/>
                <a:cs typeface="Arial" panose="020B0604020202020204" pitchFamily="34" charset="0"/>
              </a:rPr>
              <a:t>Normen </a:t>
            </a:r>
          </a:p>
        </p:txBody>
      </p:sp>
      <p:sp>
        <p:nvSpPr>
          <p:cNvPr id="7" name="Tijdelijke aanduiding voor inhoud 2">
            <a:extLst>
              <a:ext uri="{FF2B5EF4-FFF2-40B4-BE49-F238E27FC236}">
                <a16:creationId xmlns:a16="http://schemas.microsoft.com/office/drawing/2014/main" id="{72A69F73-8A3F-E772-92F6-2C7B80038EBB}"/>
              </a:ext>
            </a:extLst>
          </p:cNvPr>
          <p:cNvSpPr>
            <a:spLocks noGrp="1"/>
          </p:cNvSpPr>
          <p:nvPr>
            <p:ph idx="1"/>
          </p:nvPr>
        </p:nvSpPr>
        <p:spPr>
          <a:xfrm>
            <a:off x="655983" y="2217761"/>
            <a:ext cx="9278537" cy="4034116"/>
          </a:xfrm>
        </p:spPr>
        <p:txBody>
          <a:bodyPr anchor="ctr">
            <a:noAutofit/>
          </a:bodyPr>
          <a:lstStyle/>
          <a:p>
            <a:r>
              <a:rPr lang="nl-NL" sz="2000" dirty="0">
                <a:latin typeface="Arial" panose="020B0604020202020204" pitchFamily="34" charset="0"/>
                <a:cs typeface="Arial" panose="020B0604020202020204" pitchFamily="34" charset="0"/>
              </a:rPr>
              <a:t>Hetgeen jij als </a:t>
            </a:r>
            <a:r>
              <a:rPr lang="nl-NL" sz="2000" u="sng" dirty="0">
                <a:latin typeface="Arial" panose="020B0604020202020204" pitchFamily="34" charset="0"/>
                <a:cs typeface="Arial" panose="020B0604020202020204" pitchFamily="34" charset="0"/>
              </a:rPr>
              <a:t>normaal</a:t>
            </a:r>
            <a:r>
              <a:rPr lang="nl-NL" sz="2000" dirty="0">
                <a:latin typeface="Arial" panose="020B0604020202020204" pitchFamily="34" charset="0"/>
                <a:cs typeface="Arial" panose="020B0604020202020204" pitchFamily="34" charset="0"/>
              </a:rPr>
              <a:t> ziet</a:t>
            </a:r>
          </a:p>
          <a:p>
            <a:r>
              <a:rPr lang="nl-NL" sz="2000" dirty="0">
                <a:latin typeface="Arial" panose="020B0604020202020204" pitchFamily="34" charset="0"/>
                <a:cs typeface="Arial" panose="020B0604020202020204" pitchFamily="34" charset="0"/>
              </a:rPr>
              <a:t>Normen zijn gedragsregels die als normaal en vanzelfsprekend worden betitelt. Het zijn omgangsvormen binnen een samenleving die iedereen kent en toepast.</a:t>
            </a:r>
          </a:p>
          <a:p>
            <a:r>
              <a:rPr lang="nl-NL" sz="2000" dirty="0">
                <a:latin typeface="Arial" panose="020B0604020202020204" pitchFamily="34" charset="0"/>
                <a:cs typeface="Arial" panose="020B0604020202020204" pitchFamily="34" charset="0"/>
              </a:rPr>
              <a:t>Je kan het zien als de </a:t>
            </a:r>
            <a:r>
              <a:rPr lang="nl-NL" sz="2000" i="1" dirty="0">
                <a:latin typeface="Arial" panose="020B0604020202020204" pitchFamily="34" charset="0"/>
                <a:cs typeface="Arial" panose="020B0604020202020204" pitchFamily="34" charset="0"/>
              </a:rPr>
              <a:t>richtlijnen</a:t>
            </a:r>
            <a:r>
              <a:rPr lang="nl-NL" sz="2000" dirty="0">
                <a:latin typeface="Arial" panose="020B0604020202020204" pitchFamily="34" charset="0"/>
                <a:cs typeface="Arial" panose="020B0604020202020204" pitchFamily="34" charset="0"/>
              </a:rPr>
              <a:t> hoe je sociaal gewenst met elkaar omgaat</a:t>
            </a:r>
          </a:p>
          <a:p>
            <a:r>
              <a:rPr lang="nl-NL" sz="2000" dirty="0">
                <a:latin typeface="Arial" panose="020B0604020202020204" pitchFamily="34" charset="0"/>
                <a:cs typeface="Arial" panose="020B0604020202020204" pitchFamily="34" charset="0"/>
              </a:rPr>
              <a:t>Normen ontstaan uit een achterliggende </a:t>
            </a:r>
            <a:r>
              <a:rPr lang="nl-NL" sz="2000" b="1" dirty="0">
                <a:latin typeface="Arial" panose="020B0604020202020204" pitchFamily="34" charset="0"/>
                <a:cs typeface="Arial" panose="020B0604020202020204" pitchFamily="34" charset="0"/>
              </a:rPr>
              <a:t>waarden</a:t>
            </a:r>
            <a:r>
              <a:rPr lang="nl-NL" sz="2000" dirty="0">
                <a:latin typeface="Arial" panose="020B0604020202020204" pitchFamily="34" charset="0"/>
                <a:cs typeface="Arial" panose="020B0604020202020204" pitchFamily="34" charset="0"/>
              </a:rPr>
              <a:t>.</a:t>
            </a:r>
          </a:p>
          <a:p>
            <a:pPr marL="0" indent="0">
              <a:buNone/>
            </a:pPr>
            <a:endParaRPr lang="nl-NL" sz="2000" dirty="0"/>
          </a:p>
          <a:p>
            <a:pPr marL="0" indent="0">
              <a:buNone/>
            </a:pPr>
            <a:endParaRPr lang="nl-NL" sz="2000" dirty="0"/>
          </a:p>
          <a:p>
            <a:pPr marL="0" indent="0">
              <a:buNone/>
            </a:pPr>
            <a:r>
              <a:rPr lang="nl-NL" sz="2000" u="sng" dirty="0">
                <a:latin typeface="Arial" panose="020B0604020202020204" pitchFamily="34" charset="0"/>
                <a:cs typeface="Arial" panose="020B0604020202020204" pitchFamily="34" charset="0"/>
              </a:rPr>
              <a:t>Oefening: </a:t>
            </a:r>
          </a:p>
          <a:p>
            <a:pPr marL="0" indent="0">
              <a:buNone/>
            </a:pPr>
            <a:r>
              <a:rPr lang="nl-NL" sz="2000" dirty="0">
                <a:latin typeface="Arial" panose="020B0604020202020204" pitchFamily="34" charset="0"/>
                <a:cs typeface="Arial" panose="020B0604020202020204" pitchFamily="34" charset="0"/>
                <a:sym typeface="Wingdings" panose="05000000000000000000" pitchFamily="2" charset="2"/>
              </a:rPr>
              <a:t>schrijf voor jezelf op een post-it vijf normen op die jij belangrijk vindt- afgeleid van je opgeschreven waarden en plak je post-its vervolgens op het bord </a:t>
            </a:r>
            <a:endParaRPr lang="nl-NL"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577520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B0235CA-B49E-81B8-68DB-2CD6D48272CB}"/>
              </a:ext>
            </a:extLst>
          </p:cNvPr>
          <p:cNvSpPr>
            <a:spLocks noGrp="1"/>
          </p:cNvSpPr>
          <p:nvPr>
            <p:ph type="title"/>
          </p:nvPr>
        </p:nvSpPr>
        <p:spPr/>
        <p:txBody>
          <a:bodyPr>
            <a:normAutofit/>
          </a:bodyPr>
          <a:lstStyle/>
          <a:p>
            <a:r>
              <a:rPr lang="nl-NL" sz="3200" b="1" dirty="0">
                <a:solidFill>
                  <a:schemeClr val="bg2">
                    <a:lumMod val="25000"/>
                  </a:schemeClr>
                </a:solidFill>
                <a:latin typeface="Arial" panose="020B0604020202020204" pitchFamily="34" charset="0"/>
                <a:cs typeface="Arial" panose="020B0604020202020204" pitchFamily="34" charset="0"/>
              </a:rPr>
              <a:t>Oefening: bijpassende waarde zoeken bij de norm</a:t>
            </a:r>
          </a:p>
        </p:txBody>
      </p:sp>
      <p:sp>
        <p:nvSpPr>
          <p:cNvPr id="3" name="Tijdelijke aanduiding voor inhoud 2">
            <a:extLst>
              <a:ext uri="{FF2B5EF4-FFF2-40B4-BE49-F238E27FC236}">
                <a16:creationId xmlns:a16="http://schemas.microsoft.com/office/drawing/2014/main" id="{272DD6B5-8938-6381-DB7C-1E900ABC7BC0}"/>
              </a:ext>
            </a:extLst>
          </p:cNvPr>
          <p:cNvSpPr>
            <a:spLocks noGrp="1"/>
          </p:cNvSpPr>
          <p:nvPr>
            <p:ph idx="1"/>
          </p:nvPr>
        </p:nvSpPr>
        <p:spPr>
          <a:xfrm>
            <a:off x="838200" y="1825624"/>
            <a:ext cx="10515600" cy="4746625"/>
          </a:xfrm>
        </p:spPr>
        <p:txBody>
          <a:bodyPr>
            <a:normAutofit fontScale="40000" lnSpcReduction="20000"/>
          </a:bodyPr>
          <a:lstStyle/>
          <a:p>
            <a:r>
              <a:rPr lang="nl-NL" sz="4000" b="1" dirty="0">
                <a:solidFill>
                  <a:schemeClr val="accent6"/>
                </a:solidFill>
                <a:latin typeface="Arial" panose="020B0604020202020204" pitchFamily="34" charset="0"/>
                <a:cs typeface="Arial" panose="020B0604020202020204" pitchFamily="34" charset="0"/>
              </a:rPr>
              <a:t>Norm</a:t>
            </a:r>
            <a:r>
              <a:rPr lang="nl-NL" sz="4000" dirty="0">
                <a:latin typeface="Arial" panose="020B0604020202020204" pitchFamily="34" charset="0"/>
                <a:cs typeface="Arial" panose="020B0604020202020204" pitchFamily="34" charset="0"/>
              </a:rPr>
              <a:t>: Je staat op voor ouderen of zwangere vrouwen, </a:t>
            </a:r>
            <a:r>
              <a:rPr lang="nl-NL" sz="4000" dirty="0" err="1">
                <a:latin typeface="Arial" panose="020B0604020202020204" pitchFamily="34" charset="0"/>
                <a:cs typeface="Arial" panose="020B0604020202020204" pitchFamily="34" charset="0"/>
              </a:rPr>
              <a:t>bijv</a:t>
            </a:r>
            <a:r>
              <a:rPr lang="nl-NL" sz="4000" dirty="0">
                <a:latin typeface="Arial" panose="020B0604020202020204" pitchFamily="34" charset="0"/>
                <a:cs typeface="Arial" panose="020B0604020202020204" pitchFamily="34" charset="0"/>
              </a:rPr>
              <a:t>, in het openbaar vervoer.</a:t>
            </a:r>
            <a:br>
              <a:rPr lang="nl-NL" sz="4000" dirty="0">
                <a:latin typeface="Arial" panose="020B0604020202020204" pitchFamily="34" charset="0"/>
                <a:cs typeface="Arial" panose="020B0604020202020204" pitchFamily="34" charset="0"/>
              </a:rPr>
            </a:br>
            <a:r>
              <a:rPr lang="nl-NL" sz="4000" dirty="0">
                <a:latin typeface="Arial" panose="020B0604020202020204" pitchFamily="34" charset="0"/>
                <a:cs typeface="Arial" panose="020B0604020202020204" pitchFamily="34" charset="0"/>
              </a:rPr>
              <a:t>Waarde: </a:t>
            </a:r>
          </a:p>
          <a:p>
            <a:pPr marL="0" indent="0">
              <a:buNone/>
            </a:pPr>
            <a:endParaRPr lang="nl-NL" sz="4000" dirty="0">
              <a:latin typeface="Arial" panose="020B0604020202020204" pitchFamily="34" charset="0"/>
              <a:cs typeface="Arial" panose="020B0604020202020204" pitchFamily="34" charset="0"/>
            </a:endParaRPr>
          </a:p>
          <a:p>
            <a:r>
              <a:rPr lang="nl-NL" sz="4000" b="1" dirty="0">
                <a:solidFill>
                  <a:schemeClr val="accent6"/>
                </a:solidFill>
                <a:latin typeface="Arial" panose="020B0604020202020204" pitchFamily="34" charset="0"/>
                <a:cs typeface="Arial" panose="020B0604020202020204" pitchFamily="34" charset="0"/>
              </a:rPr>
              <a:t>Norm</a:t>
            </a:r>
            <a:r>
              <a:rPr lang="nl-NL" sz="4000" dirty="0">
                <a:latin typeface="Arial" panose="020B0604020202020204" pitchFamily="34" charset="0"/>
                <a:cs typeface="Arial" panose="020B0604020202020204" pitchFamily="34" charset="0"/>
              </a:rPr>
              <a:t>: Als je het niet met iemand eens bent, ga je niet gelijk schelden of slaan.</a:t>
            </a:r>
            <a:br>
              <a:rPr lang="nl-NL" sz="4000" dirty="0">
                <a:latin typeface="Arial" panose="020B0604020202020204" pitchFamily="34" charset="0"/>
                <a:cs typeface="Arial" panose="020B0604020202020204" pitchFamily="34" charset="0"/>
              </a:rPr>
            </a:br>
            <a:r>
              <a:rPr lang="nl-NL" sz="4000" dirty="0">
                <a:latin typeface="Arial" panose="020B0604020202020204" pitchFamily="34" charset="0"/>
                <a:cs typeface="Arial" panose="020B0604020202020204" pitchFamily="34" charset="0"/>
              </a:rPr>
              <a:t>Waarde: </a:t>
            </a:r>
          </a:p>
          <a:p>
            <a:pPr marL="0" indent="0">
              <a:buNone/>
            </a:pPr>
            <a:endParaRPr lang="nl-NL" sz="4000" dirty="0">
              <a:latin typeface="Arial" panose="020B0604020202020204" pitchFamily="34" charset="0"/>
              <a:cs typeface="Arial" panose="020B0604020202020204" pitchFamily="34" charset="0"/>
            </a:endParaRPr>
          </a:p>
          <a:p>
            <a:r>
              <a:rPr lang="nl-NL" sz="4000" b="1" dirty="0">
                <a:solidFill>
                  <a:schemeClr val="accent6"/>
                </a:solidFill>
                <a:latin typeface="Arial" panose="020B0604020202020204" pitchFamily="34" charset="0"/>
                <a:cs typeface="Arial" panose="020B0604020202020204" pitchFamily="34" charset="0"/>
              </a:rPr>
              <a:t>Norm</a:t>
            </a:r>
            <a:r>
              <a:rPr lang="nl-NL" sz="4000" dirty="0">
                <a:latin typeface="Arial" panose="020B0604020202020204" pitchFamily="34" charset="0"/>
                <a:cs typeface="Arial" panose="020B0604020202020204" pitchFamily="34" charset="0"/>
              </a:rPr>
              <a:t>: Als je zegt dat je iemand helpt, dan doe je dat ook.</a:t>
            </a:r>
            <a:br>
              <a:rPr lang="nl-NL" sz="4000" dirty="0">
                <a:latin typeface="Arial" panose="020B0604020202020204" pitchFamily="34" charset="0"/>
                <a:cs typeface="Arial" panose="020B0604020202020204" pitchFamily="34" charset="0"/>
              </a:rPr>
            </a:br>
            <a:r>
              <a:rPr lang="nl-NL" sz="4000" dirty="0">
                <a:latin typeface="Arial" panose="020B0604020202020204" pitchFamily="34" charset="0"/>
                <a:cs typeface="Arial" panose="020B0604020202020204" pitchFamily="34" charset="0"/>
              </a:rPr>
              <a:t>Waarde: </a:t>
            </a:r>
          </a:p>
          <a:p>
            <a:endParaRPr lang="nl-NL" sz="4000" dirty="0">
              <a:latin typeface="Arial" panose="020B0604020202020204" pitchFamily="34" charset="0"/>
              <a:cs typeface="Arial" panose="020B0604020202020204" pitchFamily="34" charset="0"/>
            </a:endParaRPr>
          </a:p>
          <a:p>
            <a:r>
              <a:rPr lang="nl-NL" sz="4000" b="1" dirty="0">
                <a:solidFill>
                  <a:schemeClr val="accent6"/>
                </a:solidFill>
                <a:latin typeface="Arial" panose="020B0604020202020204" pitchFamily="34" charset="0"/>
                <a:cs typeface="Arial" panose="020B0604020202020204" pitchFamily="34" charset="0"/>
              </a:rPr>
              <a:t>Norm</a:t>
            </a:r>
            <a:r>
              <a:rPr lang="nl-NL" sz="4000" dirty="0">
                <a:latin typeface="Arial" panose="020B0604020202020204" pitchFamily="34" charset="0"/>
                <a:cs typeface="Arial" panose="020B0604020202020204" pitchFamily="34" charset="0"/>
              </a:rPr>
              <a:t>: Als iemand bij het stoplicht even voor wil met de auto, dan laat je die persoon voor.</a:t>
            </a:r>
            <a:br>
              <a:rPr lang="nl-NL" sz="4000" dirty="0">
                <a:latin typeface="Arial" panose="020B0604020202020204" pitchFamily="34" charset="0"/>
                <a:cs typeface="Arial" panose="020B0604020202020204" pitchFamily="34" charset="0"/>
              </a:rPr>
            </a:br>
            <a:r>
              <a:rPr lang="nl-NL" sz="4000" dirty="0">
                <a:latin typeface="Arial" panose="020B0604020202020204" pitchFamily="34" charset="0"/>
                <a:cs typeface="Arial" panose="020B0604020202020204" pitchFamily="34" charset="0"/>
              </a:rPr>
              <a:t>Waarde: </a:t>
            </a:r>
          </a:p>
          <a:p>
            <a:endParaRPr lang="nl-NL" sz="4000" dirty="0">
              <a:latin typeface="Arial" panose="020B0604020202020204" pitchFamily="34" charset="0"/>
              <a:cs typeface="Arial" panose="020B0604020202020204" pitchFamily="34" charset="0"/>
            </a:endParaRPr>
          </a:p>
          <a:p>
            <a:r>
              <a:rPr lang="nl-NL" sz="4000" b="1" dirty="0">
                <a:solidFill>
                  <a:schemeClr val="accent6"/>
                </a:solidFill>
                <a:latin typeface="Arial" panose="020B0604020202020204" pitchFamily="34" charset="0"/>
                <a:cs typeface="Arial" panose="020B0604020202020204" pitchFamily="34" charset="0"/>
              </a:rPr>
              <a:t>Norm</a:t>
            </a:r>
            <a:r>
              <a:rPr lang="nl-NL" sz="4000" dirty="0">
                <a:latin typeface="Arial" panose="020B0604020202020204" pitchFamily="34" charset="0"/>
                <a:cs typeface="Arial" panose="020B0604020202020204" pitchFamily="34" charset="0"/>
              </a:rPr>
              <a:t>: Als iemand geld opneemt bij de pinautomaat, hou je afstand.</a:t>
            </a:r>
            <a:br>
              <a:rPr lang="nl-NL" sz="4000" dirty="0">
                <a:latin typeface="Arial" panose="020B0604020202020204" pitchFamily="34" charset="0"/>
                <a:cs typeface="Arial" panose="020B0604020202020204" pitchFamily="34" charset="0"/>
              </a:rPr>
            </a:br>
            <a:r>
              <a:rPr lang="nl-NL" sz="4000" dirty="0">
                <a:latin typeface="Arial" panose="020B0604020202020204" pitchFamily="34" charset="0"/>
                <a:cs typeface="Arial" panose="020B0604020202020204" pitchFamily="34" charset="0"/>
              </a:rPr>
              <a:t>Waarde: </a:t>
            </a:r>
          </a:p>
          <a:p>
            <a:endParaRPr lang="nl-NL" sz="4000" dirty="0">
              <a:latin typeface="Arial" panose="020B0604020202020204" pitchFamily="34" charset="0"/>
              <a:cs typeface="Arial" panose="020B0604020202020204" pitchFamily="34" charset="0"/>
            </a:endParaRPr>
          </a:p>
          <a:p>
            <a:r>
              <a:rPr lang="nl-NL" sz="4000" b="1" dirty="0">
                <a:solidFill>
                  <a:schemeClr val="accent6"/>
                </a:solidFill>
                <a:latin typeface="Arial" panose="020B0604020202020204" pitchFamily="34" charset="0"/>
                <a:cs typeface="Arial" panose="020B0604020202020204" pitchFamily="34" charset="0"/>
              </a:rPr>
              <a:t>Norm</a:t>
            </a:r>
            <a:r>
              <a:rPr lang="nl-NL" sz="4000" dirty="0">
                <a:latin typeface="Arial" panose="020B0604020202020204" pitchFamily="34" charset="0"/>
                <a:cs typeface="Arial" panose="020B0604020202020204" pitchFamily="34" charset="0"/>
              </a:rPr>
              <a:t>: Als iemand je helpt met iets, bedank je die persoon.</a:t>
            </a:r>
            <a:br>
              <a:rPr lang="nl-NL" sz="4000" dirty="0">
                <a:latin typeface="Arial" panose="020B0604020202020204" pitchFamily="34" charset="0"/>
                <a:cs typeface="Arial" panose="020B0604020202020204" pitchFamily="34" charset="0"/>
              </a:rPr>
            </a:br>
            <a:r>
              <a:rPr lang="nl-NL" sz="4000" dirty="0">
                <a:latin typeface="Arial" panose="020B0604020202020204" pitchFamily="34" charset="0"/>
                <a:cs typeface="Arial" panose="020B0604020202020204" pitchFamily="34" charset="0"/>
              </a:rPr>
              <a:t>Waarde: </a:t>
            </a:r>
          </a:p>
          <a:p>
            <a:endParaRPr lang="nl-NL" dirty="0"/>
          </a:p>
        </p:txBody>
      </p:sp>
    </p:spTree>
    <p:extLst>
      <p:ext uri="{BB962C8B-B14F-4D97-AF65-F5344CB8AC3E}">
        <p14:creationId xmlns:p14="http://schemas.microsoft.com/office/powerpoint/2010/main" val="24210840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5F17DF6-C5ED-CA81-A9AA-D856D7DF044F}"/>
              </a:ext>
            </a:extLst>
          </p:cNvPr>
          <p:cNvSpPr>
            <a:spLocks noGrp="1"/>
          </p:cNvSpPr>
          <p:nvPr>
            <p:ph type="title"/>
          </p:nvPr>
        </p:nvSpPr>
        <p:spPr/>
        <p:txBody>
          <a:bodyPr>
            <a:normAutofit/>
          </a:bodyPr>
          <a:lstStyle/>
          <a:p>
            <a:r>
              <a:rPr lang="nl-NL" sz="4000" b="1" dirty="0">
                <a:latin typeface="Arial" panose="020B0604020202020204" pitchFamily="34" charset="0"/>
                <a:cs typeface="Arial" panose="020B0604020202020204" pitchFamily="34" charset="0"/>
              </a:rPr>
              <a:t>Bewustwording normen en waarden </a:t>
            </a:r>
          </a:p>
        </p:txBody>
      </p:sp>
      <p:graphicFrame>
        <p:nvGraphicFramePr>
          <p:cNvPr id="9" name="Tijdelijke aanduiding voor inhoud 2">
            <a:extLst>
              <a:ext uri="{FF2B5EF4-FFF2-40B4-BE49-F238E27FC236}">
                <a16:creationId xmlns:a16="http://schemas.microsoft.com/office/drawing/2014/main" id="{F3D9D714-7BCD-5A29-F0D0-77DDF3E5C5A8}"/>
              </a:ext>
            </a:extLst>
          </p:cNvPr>
          <p:cNvGraphicFramePr>
            <a:graphicFrameLocks noGrp="1"/>
          </p:cNvGraphicFramePr>
          <p:nvPr>
            <p:ph idx="1"/>
            <p:extLst>
              <p:ext uri="{D42A27DB-BD31-4B8C-83A1-F6EECF244321}">
                <p14:modId xmlns:p14="http://schemas.microsoft.com/office/powerpoint/2010/main" val="2936567764"/>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041715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E334143C-4482-5E1B-3676-3360FD44306D}"/>
              </a:ext>
            </a:extLst>
          </p:cNvPr>
          <p:cNvPicPr>
            <a:picLocks noChangeAspect="1"/>
          </p:cNvPicPr>
          <p:nvPr/>
        </p:nvPicPr>
        <p:blipFill rotWithShape="1">
          <a:blip r:embed="rId2">
            <a:duotone>
              <a:schemeClr val="bg2">
                <a:shade val="45000"/>
                <a:satMod val="135000"/>
              </a:schemeClr>
              <a:prstClr val="white"/>
            </a:duotone>
          </a:blip>
          <a:srcRect t="15730"/>
          <a:stretch/>
        </p:blipFill>
        <p:spPr>
          <a:xfrm>
            <a:off x="20" y="10"/>
            <a:ext cx="12191980" cy="6857990"/>
          </a:xfrm>
          <a:prstGeom prst="rect">
            <a:avLst/>
          </a:prstGeom>
        </p:spPr>
      </p:pic>
      <p:sp>
        <p:nvSpPr>
          <p:cNvPr id="10" name="Rectangle 9">
            <a:extLst>
              <a:ext uri="{FF2B5EF4-FFF2-40B4-BE49-F238E27FC236}">
                <a16:creationId xmlns:a16="http://schemas.microsoft.com/office/drawing/2014/main" id="{B50AB553-2A96-4A92-96F2-93548E09695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gradFill>
            <a:gsLst>
              <a:gs pos="10000">
                <a:schemeClr val="bg2">
                  <a:alpha val="68000"/>
                </a:schemeClr>
              </a:gs>
              <a:gs pos="85000">
                <a:schemeClr val="bg2">
                  <a:alpha val="97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283929E7-2F0B-8EFA-8B08-526EBCC70B2A}"/>
              </a:ext>
            </a:extLst>
          </p:cNvPr>
          <p:cNvSpPr>
            <a:spLocks noGrp="1"/>
          </p:cNvSpPr>
          <p:nvPr>
            <p:ph type="title"/>
          </p:nvPr>
        </p:nvSpPr>
        <p:spPr>
          <a:xfrm>
            <a:off x="838200" y="365125"/>
            <a:ext cx="10515600" cy="1325563"/>
          </a:xfrm>
        </p:spPr>
        <p:txBody>
          <a:bodyPr>
            <a:normAutofit/>
          </a:bodyPr>
          <a:lstStyle/>
          <a:p>
            <a:r>
              <a:rPr lang="nl-NL" b="1">
                <a:latin typeface="Arial" panose="020B0604020202020204" pitchFamily="34" charset="0"/>
                <a:cs typeface="Arial" panose="020B0604020202020204" pitchFamily="34" charset="0"/>
              </a:rPr>
              <a:t>Ethiek</a:t>
            </a:r>
            <a:r>
              <a:rPr lang="nl-NL"/>
              <a:t> </a:t>
            </a:r>
            <a:endParaRPr lang="nl-NL" dirty="0"/>
          </a:p>
        </p:txBody>
      </p:sp>
      <p:graphicFrame>
        <p:nvGraphicFramePr>
          <p:cNvPr id="13" name="Tijdelijke aanduiding voor inhoud 2">
            <a:extLst>
              <a:ext uri="{FF2B5EF4-FFF2-40B4-BE49-F238E27FC236}">
                <a16:creationId xmlns:a16="http://schemas.microsoft.com/office/drawing/2014/main" id="{0694581C-C7D5-6188-9C38-D2A710C5A42B}"/>
              </a:ext>
            </a:extLst>
          </p:cNvPr>
          <p:cNvGraphicFramePr>
            <a:graphicFrameLocks noGrp="1"/>
          </p:cNvGraphicFramePr>
          <p:nvPr>
            <p:ph idx="1"/>
            <p:extLst>
              <p:ext uri="{D42A27DB-BD31-4B8C-83A1-F6EECF244321}">
                <p14:modId xmlns:p14="http://schemas.microsoft.com/office/powerpoint/2010/main" val="2093625063"/>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1985389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93FF1EC-700B-82D1-BC80-BD7FB8D6FAD6}"/>
              </a:ext>
            </a:extLst>
          </p:cNvPr>
          <p:cNvSpPr>
            <a:spLocks noGrp="1"/>
          </p:cNvSpPr>
          <p:nvPr>
            <p:ph type="title"/>
          </p:nvPr>
        </p:nvSpPr>
        <p:spPr/>
        <p:txBody>
          <a:bodyPr>
            <a:normAutofit/>
          </a:bodyPr>
          <a:lstStyle/>
          <a:p>
            <a:r>
              <a:rPr lang="nl-NL" sz="4000" b="1" dirty="0">
                <a:latin typeface="Arial" panose="020B0604020202020204" pitchFamily="34" charset="0"/>
                <a:cs typeface="Arial" panose="020B0604020202020204" pitchFamily="34" charset="0"/>
              </a:rPr>
              <a:t>Ethiek- uitleg </a:t>
            </a:r>
          </a:p>
        </p:txBody>
      </p:sp>
      <p:sp>
        <p:nvSpPr>
          <p:cNvPr id="3" name="Tijdelijke aanduiding voor inhoud 2">
            <a:extLst>
              <a:ext uri="{FF2B5EF4-FFF2-40B4-BE49-F238E27FC236}">
                <a16:creationId xmlns:a16="http://schemas.microsoft.com/office/drawing/2014/main" id="{D5D32880-3838-0696-C9D7-27DD94DB4FC3}"/>
              </a:ext>
            </a:extLst>
          </p:cNvPr>
          <p:cNvSpPr>
            <a:spLocks noGrp="1"/>
          </p:cNvSpPr>
          <p:nvPr>
            <p:ph idx="1"/>
          </p:nvPr>
        </p:nvSpPr>
        <p:spPr/>
        <p:txBody>
          <a:bodyPr/>
          <a:lstStyle/>
          <a:p>
            <a:r>
              <a:rPr lang="nl-NL" sz="2000" dirty="0">
                <a:latin typeface="Arial" panose="020B0604020202020204" pitchFamily="34" charset="0"/>
                <a:cs typeface="Arial" panose="020B0604020202020204" pitchFamily="34" charset="0"/>
              </a:rPr>
              <a:t>Ethiek gaat over </a:t>
            </a:r>
            <a:r>
              <a:rPr lang="nl-NL" sz="2000" i="1" dirty="0">
                <a:latin typeface="Arial" panose="020B0604020202020204" pitchFamily="34" charset="0"/>
                <a:cs typeface="Arial" panose="020B0604020202020204" pitchFamily="34" charset="0"/>
              </a:rPr>
              <a:t>‘’het goed doen’’</a:t>
            </a:r>
          </a:p>
          <a:p>
            <a:r>
              <a:rPr lang="nl-NL" sz="2000" dirty="0">
                <a:latin typeface="Arial" panose="020B0604020202020204" pitchFamily="34" charset="0"/>
                <a:cs typeface="Arial" panose="020B0604020202020204" pitchFamily="34" charset="0"/>
              </a:rPr>
              <a:t>Maar; wat is het </a:t>
            </a:r>
            <a:r>
              <a:rPr lang="nl-NL" sz="2000" u="sng" dirty="0">
                <a:latin typeface="Arial" panose="020B0604020202020204" pitchFamily="34" charset="0"/>
                <a:cs typeface="Arial" panose="020B0604020202020204" pitchFamily="34" charset="0"/>
              </a:rPr>
              <a:t>goede</a:t>
            </a:r>
            <a:r>
              <a:rPr lang="nl-NL" sz="2000" dirty="0">
                <a:latin typeface="Arial" panose="020B0604020202020204" pitchFamily="34" charset="0"/>
                <a:cs typeface="Arial" panose="020B0604020202020204" pitchFamily="34" charset="0"/>
              </a:rPr>
              <a:t> doen in sommige situaties? </a:t>
            </a:r>
          </a:p>
          <a:p>
            <a:endParaRPr lang="nl-NL" dirty="0"/>
          </a:p>
        </p:txBody>
      </p:sp>
    </p:spTree>
    <p:extLst>
      <p:ext uri="{BB962C8B-B14F-4D97-AF65-F5344CB8AC3E}">
        <p14:creationId xmlns:p14="http://schemas.microsoft.com/office/powerpoint/2010/main" val="19580868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66B9414-3028-7527-2855-82E456E72699}"/>
              </a:ext>
            </a:extLst>
          </p:cNvPr>
          <p:cNvSpPr>
            <a:spLocks noGrp="1"/>
          </p:cNvSpPr>
          <p:nvPr>
            <p:ph type="title"/>
          </p:nvPr>
        </p:nvSpPr>
        <p:spPr/>
        <p:txBody>
          <a:bodyPr>
            <a:normAutofit/>
          </a:bodyPr>
          <a:lstStyle/>
          <a:p>
            <a:r>
              <a:rPr lang="nl-NL" sz="4000" b="1" dirty="0">
                <a:latin typeface="Arial" panose="020B0604020202020204" pitchFamily="34" charset="0"/>
                <a:cs typeface="Arial" panose="020B0604020202020204" pitchFamily="34" charset="0"/>
              </a:rPr>
              <a:t>Dilemma</a:t>
            </a:r>
          </a:p>
        </p:txBody>
      </p:sp>
      <p:sp>
        <p:nvSpPr>
          <p:cNvPr id="3" name="Tijdelijke aanduiding voor inhoud 2">
            <a:extLst>
              <a:ext uri="{FF2B5EF4-FFF2-40B4-BE49-F238E27FC236}">
                <a16:creationId xmlns:a16="http://schemas.microsoft.com/office/drawing/2014/main" id="{9F846B84-A91A-7068-3953-4B1C33D96674}"/>
              </a:ext>
            </a:extLst>
          </p:cNvPr>
          <p:cNvSpPr>
            <a:spLocks noGrp="1"/>
          </p:cNvSpPr>
          <p:nvPr>
            <p:ph idx="1"/>
          </p:nvPr>
        </p:nvSpPr>
        <p:spPr/>
        <p:txBody>
          <a:bodyPr/>
          <a:lstStyle/>
          <a:p>
            <a:pPr marL="0" indent="0">
              <a:buNone/>
            </a:pPr>
            <a:r>
              <a:rPr lang="nl-NL" sz="2000" dirty="0">
                <a:latin typeface="Arial" panose="020B0604020202020204" pitchFamily="34" charset="0"/>
                <a:cs typeface="Arial" panose="020B0604020202020204" pitchFamily="34" charset="0"/>
              </a:rPr>
              <a:t>Wat versta jij onder een dilemma? </a:t>
            </a:r>
          </a:p>
          <a:p>
            <a:pPr marL="0" indent="0">
              <a:buNone/>
            </a:pPr>
            <a:endParaRPr lang="nl-NL" dirty="0"/>
          </a:p>
        </p:txBody>
      </p:sp>
    </p:spTree>
    <p:extLst>
      <p:ext uri="{BB962C8B-B14F-4D97-AF65-F5344CB8AC3E}">
        <p14:creationId xmlns:p14="http://schemas.microsoft.com/office/powerpoint/2010/main" val="614630046"/>
      </p:ext>
    </p:extLst>
  </p:cSld>
  <p:clrMapOvr>
    <a:masterClrMapping/>
  </p:clrMapOvr>
</p:sld>
</file>

<file path=ppt/theme/theme1.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216</TotalTime>
  <Words>1078</Words>
  <Application>Microsoft Office PowerPoint</Application>
  <PresentationFormat>Breedbeeld</PresentationFormat>
  <Paragraphs>120</Paragraphs>
  <Slides>21</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21</vt:i4>
      </vt:variant>
    </vt:vector>
  </HeadingPairs>
  <TitlesOfParts>
    <vt:vector size="25" baseType="lpstr">
      <vt:lpstr>Arial</vt:lpstr>
      <vt:lpstr>Calibri</vt:lpstr>
      <vt:lpstr>Calibri Light</vt:lpstr>
      <vt:lpstr>Kantoorthema</vt:lpstr>
      <vt:lpstr>Deskundigheidsbevordering inleiding- ethisch en integer handelen </vt:lpstr>
      <vt:lpstr>Lesdoelen (twee lessen) </vt:lpstr>
      <vt:lpstr>Waarden </vt:lpstr>
      <vt:lpstr>Normen </vt:lpstr>
      <vt:lpstr>Oefening: bijpassende waarde zoeken bij de norm</vt:lpstr>
      <vt:lpstr>Bewustwording normen en waarden </vt:lpstr>
      <vt:lpstr>Ethiek </vt:lpstr>
      <vt:lpstr>Ethiek- uitleg </vt:lpstr>
      <vt:lpstr>Dilemma</vt:lpstr>
      <vt:lpstr>Dilemma- uitleg </vt:lpstr>
      <vt:lpstr>Integriteit </vt:lpstr>
      <vt:lpstr>Integriteit- uitleg </vt:lpstr>
      <vt:lpstr>Voorbeelden ethische dilemma’s</vt:lpstr>
      <vt:lpstr>Opdracht uitwerking ethisch dilemma </vt:lpstr>
      <vt:lpstr>Stappenplan uitwerking ethisch dilemma  </vt:lpstr>
      <vt:lpstr>Stap 1: beschrijven</vt:lpstr>
      <vt:lpstr>Stap 2: Analyseren </vt:lpstr>
      <vt:lpstr>Stap 3: opties/besluiten</vt:lpstr>
      <vt:lpstr>Stap 4: Toetsing van optie</vt:lpstr>
      <vt:lpstr>Evaluatie les en vooruitblik volgende les </vt:lpstr>
      <vt:lpstr>Toepassen op casuïstiek dhr. de Haan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Deskundigheidsbevordering</dc:title>
  <dc:creator>Elianne van Hofwegen</dc:creator>
  <cp:lastModifiedBy>Elianne van Hofwegen</cp:lastModifiedBy>
  <cp:revision>2</cp:revision>
  <dcterms:created xsi:type="dcterms:W3CDTF">2022-08-19T07:18:10Z</dcterms:created>
  <dcterms:modified xsi:type="dcterms:W3CDTF">2023-08-18T08:27:29Z</dcterms:modified>
</cp:coreProperties>
</file>