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4"/>
  </p:sldMasterIdLst>
  <p:notesMasterIdLst>
    <p:notesMasterId r:id="rId12"/>
  </p:notesMasterIdLst>
  <p:handoutMasterIdLst>
    <p:handoutMasterId r:id="rId13"/>
  </p:handoutMasterIdLst>
  <p:sldIdLst>
    <p:sldId id="350" r:id="rId5"/>
    <p:sldId id="355" r:id="rId6"/>
    <p:sldId id="351" r:id="rId7"/>
    <p:sldId id="356" r:id="rId8"/>
    <p:sldId id="352" r:id="rId9"/>
    <p:sldId id="353" r:id="rId10"/>
    <p:sldId id="354" r:id="rId11"/>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eu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26" autoAdjust="0"/>
  </p:normalViewPr>
  <p:slideViewPr>
    <p:cSldViewPr snapToGrid="0">
      <p:cViewPr varScale="1">
        <p:scale>
          <a:sx n="86" d="100"/>
          <a:sy n="86" d="100"/>
        </p:scale>
        <p:origin x="562" y="58"/>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96" d="100"/>
          <a:sy n="96" d="100"/>
        </p:scale>
        <p:origin x="28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95B66E5-15AA-4745-8A67-3CE257BEE3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a:p>
        </p:txBody>
      </p:sp>
      <p:sp>
        <p:nvSpPr>
          <p:cNvPr id="4" name="Tijdelijke aanduiding voor voettekst 3">
            <a:extLst>
              <a:ext uri="{FF2B5EF4-FFF2-40B4-BE49-F238E27FC236}">
                <a16:creationId xmlns:a16="http://schemas.microsoft.com/office/drawing/2014/main" id="{AC844A45-21B3-834A-A491-E4E4B9DC11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a:p>
        </p:txBody>
      </p:sp>
      <p:sp>
        <p:nvSpPr>
          <p:cNvPr id="5" name="Tijdelijke aanduiding voor dianummer 4">
            <a:extLst>
              <a:ext uri="{FF2B5EF4-FFF2-40B4-BE49-F238E27FC236}">
                <a16:creationId xmlns:a16="http://schemas.microsoft.com/office/drawing/2014/main" id="{AC039FDB-18A0-074D-8BA3-A4C3DE896A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E6D13E5-4CEC-3A4A-8E5D-AFCEE7512EEC}" type="slidenum">
              <a:rPr lang="nl-NL" smtClean="0"/>
              <a:t>‹nr.›</a:t>
            </a:fld>
            <a:endParaRPr lang="nl-NL"/>
          </a:p>
        </p:txBody>
      </p:sp>
    </p:spTree>
    <p:extLst>
      <p:ext uri="{BB962C8B-B14F-4D97-AF65-F5344CB8AC3E}">
        <p14:creationId xmlns:p14="http://schemas.microsoft.com/office/powerpoint/2010/main" val="26532284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43EAB90C-7E45-4F1A-8C50-2263DDFC2337}" type="datetime1">
              <a:rPr lang="nl-NL" noProof="0" smtClean="0"/>
              <a:t>13-6-2023</a:t>
            </a:fld>
            <a:endParaRPr lang="nl-NL" noProof="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89C7E07-3C67-C64C-8DA0-0404F6303970}" type="slidenum">
              <a:rPr lang="nl-NL" noProof="0" smtClean="0"/>
              <a:t>‹nr.›</a:t>
            </a:fld>
            <a:endParaRPr lang="nl-NL" noProof="0"/>
          </a:p>
        </p:txBody>
      </p:sp>
    </p:spTree>
    <p:extLst>
      <p:ext uri="{BB962C8B-B14F-4D97-AF65-F5344CB8AC3E}">
        <p14:creationId xmlns:p14="http://schemas.microsoft.com/office/powerpoint/2010/main" val="40325283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rtl="0"/>
            <a:fld id="{A89C7E07-3C67-C64C-8DA0-0404F6303970}" type="slidenum">
              <a:rPr lang="nl-NL" smtClean="0"/>
              <a:t>1</a:t>
            </a:fld>
            <a:endParaRPr lang="nl-NL"/>
          </a:p>
        </p:txBody>
      </p:sp>
    </p:spTree>
    <p:extLst>
      <p:ext uri="{BB962C8B-B14F-4D97-AF65-F5344CB8AC3E}">
        <p14:creationId xmlns:p14="http://schemas.microsoft.com/office/powerpoint/2010/main" val="1659524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B6987D-0137-DE42-B76B-FF621E808D90}"/>
              </a:ext>
            </a:extLst>
          </p:cNvPr>
          <p:cNvSpPr>
            <a:spLocks noGrp="1"/>
          </p:cNvSpPr>
          <p:nvPr>
            <p:ph type="ctrTitle"/>
          </p:nvPr>
        </p:nvSpPr>
        <p:spPr>
          <a:xfrm>
            <a:off x="6367054" y="2116182"/>
            <a:ext cx="5491571" cy="1514019"/>
          </a:xfrm>
          <a:prstGeom prst="rect">
            <a:avLst/>
          </a:prstGeom>
        </p:spPr>
        <p:txBody>
          <a:bodyPr lIns="0" tIns="0" rIns="0" bIns="0" rtlCol="0" anchor="b">
            <a:noAutofit/>
          </a:bodyPr>
          <a:lstStyle>
            <a:lvl1pPr algn="l">
              <a:defRPr sz="6000" b="1" i="0" spc="100" baseline="0">
                <a:solidFill>
                  <a:schemeClr val="bg1"/>
                </a:solidFill>
                <a:latin typeface="+mj-lt"/>
              </a:defRPr>
            </a:lvl1pPr>
          </a:lstStyle>
          <a:p>
            <a:pPr rtl="0"/>
            <a:r>
              <a:rPr lang="nl-NL" noProof="0"/>
              <a:t>Klik om stijl te bewerken</a:t>
            </a:r>
            <a:endParaRPr lang="nl-NL" noProof="0" dirty="0"/>
          </a:p>
        </p:txBody>
      </p:sp>
      <p:grpSp>
        <p:nvGrpSpPr>
          <p:cNvPr id="9" name="Groep 8">
            <a:extLst>
              <a:ext uri="{FF2B5EF4-FFF2-40B4-BE49-F238E27FC236}">
                <a16:creationId xmlns:a16="http://schemas.microsoft.com/office/drawing/2014/main" id="{C26C18C3-ED25-DD4B-BA72-24932D54DE37}"/>
              </a:ext>
            </a:extLst>
          </p:cNvPr>
          <p:cNvGrpSpPr>
            <a:grpSpLocks/>
          </p:cNvGrpSpPr>
          <p:nvPr userDrawn="1"/>
        </p:nvGrpSpPr>
        <p:grpSpPr bwMode="auto">
          <a:xfrm>
            <a:off x="1" y="758752"/>
            <a:ext cx="6099248" cy="6099248"/>
            <a:chOff x="0" y="12289"/>
            <a:chExt cx="3550" cy="3551"/>
          </a:xfrm>
        </p:grpSpPr>
        <p:sp>
          <p:nvSpPr>
            <p:cNvPr id="10" name="Vrije vorm 9">
              <a:extLst>
                <a:ext uri="{FF2B5EF4-FFF2-40B4-BE49-F238E27FC236}">
                  <a16:creationId xmlns:a16="http://schemas.microsoft.com/office/drawing/2014/main" id="{C07CC263-2515-F147-8CC5-F8E9FF9FA8E4}"/>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1" name="Vrije vorm 10">
              <a:extLst>
                <a:ext uri="{FF2B5EF4-FFF2-40B4-BE49-F238E27FC236}">
                  <a16:creationId xmlns:a16="http://schemas.microsoft.com/office/drawing/2014/main" id="{43B40037-7481-524B-8685-404D965690F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2" name="Vrije vorm 11">
              <a:extLst>
                <a:ext uri="{FF2B5EF4-FFF2-40B4-BE49-F238E27FC236}">
                  <a16:creationId xmlns:a16="http://schemas.microsoft.com/office/drawing/2014/main" id="{7B759713-8408-EE47-9394-3DA6F5E4B62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18" name="Tijdelijke aanduiding voor tekst 29">
            <a:extLst>
              <a:ext uri="{FF2B5EF4-FFF2-40B4-BE49-F238E27FC236}">
                <a16:creationId xmlns:a16="http://schemas.microsoft.com/office/drawing/2014/main" id="{276A9CD7-E675-3048-86D3-3546A2F6B456}"/>
              </a:ext>
            </a:extLst>
          </p:cNvPr>
          <p:cNvSpPr>
            <a:spLocks noGrp="1"/>
          </p:cNvSpPr>
          <p:nvPr>
            <p:ph type="body" sz="quarter" idx="11"/>
          </p:nvPr>
        </p:nvSpPr>
        <p:spPr>
          <a:xfrm>
            <a:off x="6367055" y="4549553"/>
            <a:ext cx="5491570" cy="953337"/>
          </a:xfrm>
        </p:spPr>
        <p:txBody>
          <a:bodyPr lIns="0" tIns="0" rIns="0" bIns="0" rtlCol="0">
            <a:noAutofit/>
          </a:bodyPr>
          <a:lstStyle>
            <a:lvl1pPr marL="0" indent="0">
              <a:buNone/>
              <a:defRPr sz="1800" b="0" i="0">
                <a:solidFill>
                  <a:schemeClr val="tx2"/>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cxnSp>
        <p:nvCxnSpPr>
          <p:cNvPr id="13" name="Rechte verbindingslijn 12">
            <a:extLst>
              <a:ext uri="{FF2B5EF4-FFF2-40B4-BE49-F238E27FC236}">
                <a16:creationId xmlns:a16="http://schemas.microsoft.com/office/drawing/2014/main" id="{A69706A2-3726-FE4E-B923-E75D48597816}"/>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2710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kol">
    <p:bg>
      <p:bgPr>
        <a:solidFill>
          <a:schemeClr val="tx1"/>
        </a:solidFill>
        <a:effectLst/>
      </p:bgPr>
    </p:bg>
    <p:spTree>
      <p:nvGrpSpPr>
        <p:cNvPr id="1" name=""/>
        <p:cNvGrpSpPr/>
        <p:nvPr/>
      </p:nvGrpSpPr>
      <p:grpSpPr>
        <a:xfrm>
          <a:off x="0" y="0"/>
          <a:ext cx="0" cy="0"/>
          <a:chOff x="0" y="0"/>
          <a:chExt cx="0" cy="0"/>
        </a:xfrm>
      </p:grpSpPr>
      <p:grpSp>
        <p:nvGrpSpPr>
          <p:cNvPr id="19" name="Groep 18">
            <a:extLst>
              <a:ext uri="{FF2B5EF4-FFF2-40B4-BE49-F238E27FC236}">
                <a16:creationId xmlns:a16="http://schemas.microsoft.com/office/drawing/2014/main" id="{BDEF3328-825B-3946-8472-DB93D6A32867}"/>
              </a:ext>
            </a:extLst>
          </p:cNvPr>
          <p:cNvGrpSpPr>
            <a:grpSpLocks/>
          </p:cNvGrpSpPr>
          <p:nvPr userDrawn="1"/>
        </p:nvGrpSpPr>
        <p:grpSpPr bwMode="auto">
          <a:xfrm rot="16200000" flipV="1">
            <a:off x="0" y="3900132"/>
            <a:ext cx="2959226" cy="2959226"/>
            <a:chOff x="0" y="12289"/>
            <a:chExt cx="3550" cy="3551"/>
          </a:xfrm>
        </p:grpSpPr>
        <p:sp>
          <p:nvSpPr>
            <p:cNvPr id="20" name="Vrije vorm 19">
              <a:extLst>
                <a:ext uri="{FF2B5EF4-FFF2-40B4-BE49-F238E27FC236}">
                  <a16:creationId xmlns:a16="http://schemas.microsoft.com/office/drawing/2014/main" id="{4E4E09DF-AF21-0E4A-9838-14DFBFFED7D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1" name="Vrije vorm 20">
              <a:extLst>
                <a:ext uri="{FF2B5EF4-FFF2-40B4-BE49-F238E27FC236}">
                  <a16:creationId xmlns:a16="http://schemas.microsoft.com/office/drawing/2014/main" id="{653F54AE-9BC1-3A45-A129-4028EADE406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2" name="Vrije vorm 21">
              <a:extLst>
                <a:ext uri="{FF2B5EF4-FFF2-40B4-BE49-F238E27FC236}">
                  <a16:creationId xmlns:a16="http://schemas.microsoft.com/office/drawing/2014/main" id="{254F6D22-4944-974A-999E-F9E22F15952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nl-NL" noProof="0"/>
              <a:t>Klik om stijl te bewerken</a:t>
            </a:r>
            <a:endParaRPr lang="nl-NL" noProof="0" dirty="0"/>
          </a:p>
        </p:txBody>
      </p:sp>
      <p:cxnSp>
        <p:nvCxnSpPr>
          <p:cNvPr id="33" name="Rechte verbindingslijn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ijdelijke aanduiding voor tekst 2">
            <a:extLst>
              <a:ext uri="{FF2B5EF4-FFF2-40B4-BE49-F238E27FC236}">
                <a16:creationId xmlns:a16="http://schemas.microsoft.com/office/drawing/2014/main" id="{A6147D10-E7D7-8F40-AF69-726398729333}"/>
              </a:ext>
            </a:extLst>
          </p:cNvPr>
          <p:cNvSpPr>
            <a:spLocks noGrp="1"/>
          </p:cNvSpPr>
          <p:nvPr>
            <p:ph type="body" idx="1"/>
          </p:nvPr>
        </p:nvSpPr>
        <p:spPr>
          <a:xfrm>
            <a:off x="964023" y="2300984"/>
            <a:ext cx="4827178"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25" name="Tijdelijke aanduiding voor tekst 2">
            <a:extLst>
              <a:ext uri="{FF2B5EF4-FFF2-40B4-BE49-F238E27FC236}">
                <a16:creationId xmlns:a16="http://schemas.microsoft.com/office/drawing/2014/main" id="{3A0EE708-F36B-444B-9A8B-D48D69535E45}"/>
              </a:ext>
            </a:extLst>
          </p:cNvPr>
          <p:cNvSpPr>
            <a:spLocks noGrp="1"/>
          </p:cNvSpPr>
          <p:nvPr>
            <p:ph type="body" idx="10"/>
          </p:nvPr>
        </p:nvSpPr>
        <p:spPr>
          <a:xfrm>
            <a:off x="6362700" y="2300984"/>
            <a:ext cx="4764829" cy="404216"/>
          </a:xfrm>
          <a:prstGeom prst="rect">
            <a:avLst/>
          </a:prstGeom>
        </p:spPr>
        <p:txBody>
          <a:bodyPr lIns="0" tIns="0" rIns="0" bIns="0" rtlCol="0" anchor="t" anchorCtr="0">
            <a:normAutofit/>
          </a:bodyPr>
          <a:lstStyle>
            <a:lvl1pPr marL="0" indent="0">
              <a:buNone/>
              <a:defRPr sz="1800" b="0" i="0" spc="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27" name="Tijdelijke aanduiding voor inhoud 3">
            <a:extLst>
              <a:ext uri="{FF2B5EF4-FFF2-40B4-BE49-F238E27FC236}">
                <a16:creationId xmlns:a16="http://schemas.microsoft.com/office/drawing/2014/main" id="{E81957B7-CEA6-A446-A203-471CF9A57FFD}"/>
              </a:ext>
            </a:extLst>
          </p:cNvPr>
          <p:cNvSpPr>
            <a:spLocks noGrp="1"/>
          </p:cNvSpPr>
          <p:nvPr>
            <p:ph sz="half" idx="2"/>
          </p:nvPr>
        </p:nvSpPr>
        <p:spPr>
          <a:xfrm>
            <a:off x="964023" y="2799146"/>
            <a:ext cx="482717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nl-NL" noProof="0"/>
              <a:t>Klikken om de tekststijl van het model te bewerken</a:t>
            </a:r>
          </a:p>
        </p:txBody>
      </p:sp>
      <p:sp>
        <p:nvSpPr>
          <p:cNvPr id="28" name="Tijdelijke aanduiding voor inhoud 3">
            <a:extLst>
              <a:ext uri="{FF2B5EF4-FFF2-40B4-BE49-F238E27FC236}">
                <a16:creationId xmlns:a16="http://schemas.microsoft.com/office/drawing/2014/main" id="{E40D4044-0F7B-0647-BAB5-16B23EBD9ECD}"/>
              </a:ext>
            </a:extLst>
          </p:cNvPr>
          <p:cNvSpPr>
            <a:spLocks noGrp="1"/>
          </p:cNvSpPr>
          <p:nvPr>
            <p:ph sz="half" idx="13"/>
          </p:nvPr>
        </p:nvSpPr>
        <p:spPr>
          <a:xfrm>
            <a:off x="6362700" y="2799146"/>
            <a:ext cx="4756241"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nl-NL" noProof="0"/>
              <a:t>Klikken om de tekststijl van het model te bewerken</a:t>
            </a:r>
          </a:p>
        </p:txBody>
      </p:sp>
      <p:cxnSp>
        <p:nvCxnSpPr>
          <p:cNvPr id="15" name="Rechte verbindingslijn 14">
            <a:extLst>
              <a:ext uri="{FF2B5EF4-FFF2-40B4-BE49-F238E27FC236}">
                <a16:creationId xmlns:a16="http://schemas.microsoft.com/office/drawing/2014/main" id="{ED51C063-0222-064B-8A2E-485FE9EAC10D}"/>
              </a:ext>
            </a:extLst>
          </p:cNvPr>
          <p:cNvCxnSpPr>
            <a:cxnSpLocks/>
          </p:cNvCxnSpPr>
          <p:nvPr userDrawn="1"/>
        </p:nvCxnSpPr>
        <p:spPr>
          <a:xfrm>
            <a:off x="63627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Tijdelijke aanduiding voor datum 1">
            <a:extLst>
              <a:ext uri="{FF2B5EF4-FFF2-40B4-BE49-F238E27FC236}">
                <a16:creationId xmlns:a16="http://schemas.microsoft.com/office/drawing/2014/main" id="{4914D182-A7DD-4F7B-B207-262854316EDA}"/>
              </a:ext>
            </a:extLst>
          </p:cNvPr>
          <p:cNvSpPr>
            <a:spLocks noGrp="1"/>
          </p:cNvSpPr>
          <p:nvPr>
            <p:ph type="dt" sz="half" idx="14"/>
          </p:nvPr>
        </p:nvSpPr>
        <p:spPr/>
        <p:txBody>
          <a:bodyPr rtlCol="0"/>
          <a:lstStyle/>
          <a:p>
            <a:pPr rtl="0"/>
            <a:fld id="{BE2F07DF-D7A1-4F0F-B509-328DB1B50DF4}" type="datetime4">
              <a:rPr lang="nl-NL" noProof="0" smtClean="0">
                <a:latin typeface="+mn-lt"/>
              </a:rPr>
              <a:t>13 juni 2023</a:t>
            </a:fld>
            <a:endParaRPr lang="nl-NL" noProof="0" dirty="0">
              <a:latin typeface="+mn-lt"/>
            </a:endParaRPr>
          </a:p>
        </p:txBody>
      </p:sp>
      <p:sp>
        <p:nvSpPr>
          <p:cNvPr id="3" name="Tijdelijke aanduiding voor voettekst 2">
            <a:extLst>
              <a:ext uri="{FF2B5EF4-FFF2-40B4-BE49-F238E27FC236}">
                <a16:creationId xmlns:a16="http://schemas.microsoft.com/office/drawing/2014/main" id="{10B29252-5D0B-4B9D-9FBD-8EC0929FE096}"/>
              </a:ext>
            </a:extLst>
          </p:cNvPr>
          <p:cNvSpPr>
            <a:spLocks noGrp="1"/>
          </p:cNvSpPr>
          <p:nvPr>
            <p:ph type="ftr" sz="quarter" idx="15"/>
          </p:nvPr>
        </p:nvSpPr>
        <p:spPr/>
        <p:txBody>
          <a:bodyPr rtlCol="0"/>
          <a:lstStyle/>
          <a:p>
            <a:pPr rtl="0"/>
            <a:r>
              <a:rPr lang="nl-NL" noProof="0" dirty="0"/>
              <a:t>Jaarverslag</a:t>
            </a:r>
            <a:endParaRPr lang="nl-NL" b="0" noProof="0" dirty="0"/>
          </a:p>
        </p:txBody>
      </p:sp>
      <p:sp>
        <p:nvSpPr>
          <p:cNvPr id="4" name="Tijdelijke aanduiding voor dianummer 3">
            <a:extLst>
              <a:ext uri="{FF2B5EF4-FFF2-40B4-BE49-F238E27FC236}">
                <a16:creationId xmlns:a16="http://schemas.microsoft.com/office/drawing/2014/main" id="{5BB4FEF6-E217-4110-BBF5-C4B77ADC8457}"/>
              </a:ext>
            </a:extLst>
          </p:cNvPr>
          <p:cNvSpPr>
            <a:spLocks noGrp="1"/>
          </p:cNvSpPr>
          <p:nvPr>
            <p:ph type="sldNum" sz="quarter" idx="16"/>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255042539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kol">
    <p:bg>
      <p:bgPr>
        <a:solidFill>
          <a:schemeClr val="tx1"/>
        </a:solidFill>
        <a:effectLst/>
      </p:bgPr>
    </p:bg>
    <p:spTree>
      <p:nvGrpSpPr>
        <p:cNvPr id="1" name=""/>
        <p:cNvGrpSpPr/>
        <p:nvPr/>
      </p:nvGrpSpPr>
      <p:grpSpPr>
        <a:xfrm>
          <a:off x="0" y="0"/>
          <a:ext cx="0" cy="0"/>
          <a:chOff x="0" y="0"/>
          <a:chExt cx="0" cy="0"/>
        </a:xfrm>
      </p:grpSpPr>
      <p:grpSp>
        <p:nvGrpSpPr>
          <p:cNvPr id="37" name="Groep 36">
            <a:extLst>
              <a:ext uri="{FF2B5EF4-FFF2-40B4-BE49-F238E27FC236}">
                <a16:creationId xmlns:a16="http://schemas.microsoft.com/office/drawing/2014/main" id="{868B08E5-2F7C-7749-8BDF-386EAF974BB0}"/>
              </a:ext>
            </a:extLst>
          </p:cNvPr>
          <p:cNvGrpSpPr>
            <a:grpSpLocks/>
          </p:cNvGrpSpPr>
          <p:nvPr userDrawn="1"/>
        </p:nvGrpSpPr>
        <p:grpSpPr bwMode="auto">
          <a:xfrm rot="16200000" flipV="1">
            <a:off x="0" y="3900132"/>
            <a:ext cx="2959226" cy="2959226"/>
            <a:chOff x="0" y="12289"/>
            <a:chExt cx="3550" cy="3551"/>
          </a:xfrm>
        </p:grpSpPr>
        <p:sp>
          <p:nvSpPr>
            <p:cNvPr id="38" name="Vrije vorm 37">
              <a:extLst>
                <a:ext uri="{FF2B5EF4-FFF2-40B4-BE49-F238E27FC236}">
                  <a16:creationId xmlns:a16="http://schemas.microsoft.com/office/drawing/2014/main" id="{F3E300C0-0B72-9048-9E16-2166E1A88FE2}"/>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9" name="Vrije vorm 38">
              <a:extLst>
                <a:ext uri="{FF2B5EF4-FFF2-40B4-BE49-F238E27FC236}">
                  <a16:creationId xmlns:a16="http://schemas.microsoft.com/office/drawing/2014/main" id="{E4AA520D-9D51-3A42-B9B1-DF72169BC8DB}"/>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40" name="Vrije vorm 39">
              <a:extLst>
                <a:ext uri="{FF2B5EF4-FFF2-40B4-BE49-F238E27FC236}">
                  <a16:creationId xmlns:a16="http://schemas.microsoft.com/office/drawing/2014/main" id="{D5F2735E-137C-DB47-AEF0-EFC871A32373}"/>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nl-NL" noProof="0"/>
              <a:t>Klik om stijl te bewerken</a:t>
            </a:r>
            <a:endParaRPr lang="nl-NL" noProof="0" dirty="0"/>
          </a:p>
        </p:txBody>
      </p:sp>
      <p:cxnSp>
        <p:nvCxnSpPr>
          <p:cNvPr id="33" name="Rechte verbindingslijn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3" name="Tijdelijke aanduiding voor tekst 2">
            <a:extLst>
              <a:ext uri="{FF2B5EF4-FFF2-40B4-BE49-F238E27FC236}">
                <a16:creationId xmlns:a16="http://schemas.microsoft.com/office/drawing/2014/main" id="{A6147D10-E7D7-8F40-AF69-726398729333}"/>
              </a:ext>
            </a:extLst>
          </p:cNvPr>
          <p:cNvSpPr>
            <a:spLocks noGrp="1"/>
          </p:cNvSpPr>
          <p:nvPr>
            <p:ph type="body" idx="1"/>
          </p:nvPr>
        </p:nvSpPr>
        <p:spPr>
          <a:xfrm>
            <a:off x="952500"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nl-NL" noProof="0"/>
              <a:t>Klikken om de tekststijl van het model te bewerken</a:t>
            </a:r>
          </a:p>
        </p:txBody>
      </p:sp>
      <p:sp>
        <p:nvSpPr>
          <p:cNvPr id="27" name="Tijdelijke aanduiding voor inhoud 3">
            <a:extLst>
              <a:ext uri="{FF2B5EF4-FFF2-40B4-BE49-F238E27FC236}">
                <a16:creationId xmlns:a16="http://schemas.microsoft.com/office/drawing/2014/main" id="{E81957B7-CEA6-A446-A203-471CF9A57FFD}"/>
              </a:ext>
            </a:extLst>
          </p:cNvPr>
          <p:cNvSpPr>
            <a:spLocks noGrp="1"/>
          </p:cNvSpPr>
          <p:nvPr>
            <p:ph sz="half" idx="2"/>
          </p:nvPr>
        </p:nvSpPr>
        <p:spPr>
          <a:xfrm>
            <a:off x="952500"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nl-NL" noProof="0"/>
              <a:t>Klikken om de tekststijl van het model te bewerken</a:t>
            </a:r>
          </a:p>
        </p:txBody>
      </p:sp>
      <p:sp>
        <p:nvSpPr>
          <p:cNvPr id="20" name="Tijdelijke aanduiding voor tekst 2">
            <a:extLst>
              <a:ext uri="{FF2B5EF4-FFF2-40B4-BE49-F238E27FC236}">
                <a16:creationId xmlns:a16="http://schemas.microsoft.com/office/drawing/2014/main" id="{057DFE0A-61D9-1B48-8196-EA94D04685DD}"/>
              </a:ext>
            </a:extLst>
          </p:cNvPr>
          <p:cNvSpPr>
            <a:spLocks noGrp="1"/>
          </p:cNvSpPr>
          <p:nvPr>
            <p:ph type="body" idx="10"/>
          </p:nvPr>
        </p:nvSpPr>
        <p:spPr>
          <a:xfrm>
            <a:off x="4569372"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nl-NL" noProof="0"/>
              <a:t>Klikken om de tekststijl van het model te bewerken</a:t>
            </a:r>
          </a:p>
        </p:txBody>
      </p:sp>
      <p:sp>
        <p:nvSpPr>
          <p:cNvPr id="21" name="Tijdelijke aanduiding voor inhoud 3">
            <a:extLst>
              <a:ext uri="{FF2B5EF4-FFF2-40B4-BE49-F238E27FC236}">
                <a16:creationId xmlns:a16="http://schemas.microsoft.com/office/drawing/2014/main" id="{C946754A-F105-644E-99A4-DC80B9944243}"/>
              </a:ext>
            </a:extLst>
          </p:cNvPr>
          <p:cNvSpPr>
            <a:spLocks noGrp="1"/>
          </p:cNvSpPr>
          <p:nvPr>
            <p:ph sz="half" idx="11"/>
          </p:nvPr>
        </p:nvSpPr>
        <p:spPr>
          <a:xfrm>
            <a:off x="4569372" y="2799146"/>
            <a:ext cx="3050628"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nl-NL" noProof="0"/>
              <a:t>Klikken om de tekststijl van het model te bewerken</a:t>
            </a:r>
          </a:p>
        </p:txBody>
      </p:sp>
      <p:sp>
        <p:nvSpPr>
          <p:cNvPr id="22" name="Tijdelijke aanduiding voor tekst 2">
            <a:extLst>
              <a:ext uri="{FF2B5EF4-FFF2-40B4-BE49-F238E27FC236}">
                <a16:creationId xmlns:a16="http://schemas.microsoft.com/office/drawing/2014/main" id="{368648FC-FC9A-5645-8F0C-390FFFAE180D}"/>
              </a:ext>
            </a:extLst>
          </p:cNvPr>
          <p:cNvSpPr>
            <a:spLocks noGrp="1"/>
          </p:cNvSpPr>
          <p:nvPr>
            <p:ph type="body" idx="12"/>
          </p:nvPr>
        </p:nvSpPr>
        <p:spPr>
          <a:xfrm>
            <a:off x="8187017" y="2300156"/>
            <a:ext cx="3036477" cy="404216"/>
          </a:xfrm>
          <a:prstGeom prst="rect">
            <a:avLst/>
          </a:prstGeom>
        </p:spPr>
        <p:txBody>
          <a:bodyPr vert="horz" lIns="0" tIns="0" rIns="0" bIns="0" rtlCol="0" anchor="t" anchorCtr="0">
            <a:normAutofit/>
          </a:bodyPr>
          <a:lstStyle>
            <a:lvl1pPr marL="0" indent="0">
              <a:buNone/>
              <a:defRPr lang="en-US" sz="1800" spc="0" baseline="0" dirty="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rtl="0">
              <a:buNone/>
            </a:pPr>
            <a:r>
              <a:rPr lang="nl-NL" noProof="0"/>
              <a:t>Klikken om de tekststijl van het model te bewerken</a:t>
            </a:r>
          </a:p>
        </p:txBody>
      </p:sp>
      <p:sp>
        <p:nvSpPr>
          <p:cNvPr id="24" name="Tijdelijke aanduiding voor inhoud 3">
            <a:extLst>
              <a:ext uri="{FF2B5EF4-FFF2-40B4-BE49-F238E27FC236}">
                <a16:creationId xmlns:a16="http://schemas.microsoft.com/office/drawing/2014/main" id="{BBB849DC-B114-D145-9879-4FE0688BF57E}"/>
              </a:ext>
            </a:extLst>
          </p:cNvPr>
          <p:cNvSpPr>
            <a:spLocks noGrp="1"/>
          </p:cNvSpPr>
          <p:nvPr>
            <p:ph sz="half" idx="13"/>
          </p:nvPr>
        </p:nvSpPr>
        <p:spPr>
          <a:xfrm>
            <a:off x="8187017" y="2799146"/>
            <a:ext cx="3036477" cy="1942138"/>
          </a:xfrm>
          <a:prstGeom prst="rect">
            <a:avLst/>
          </a:prstGeom>
        </p:spPr>
        <p:txBody>
          <a:bodyPr lIns="0" tIns="0" rIns="0" bIns="0" rtlCol="0" anchor="t" anchorCtr="0">
            <a:normAutofit/>
          </a:bodyPr>
          <a:lstStyle>
            <a:lvl1pPr marL="285750" indent="-285750">
              <a:lnSpc>
                <a:spcPct val="100000"/>
              </a:lnSpc>
              <a:buFont typeface="Wingdings" pitchFamily="2" charset="2"/>
              <a:buChar char="§"/>
              <a:defRPr sz="1600">
                <a:latin typeface="+mn-lt"/>
              </a:defRPr>
            </a:lvl1pPr>
            <a:lvl2pPr>
              <a:defRPr sz="1600"/>
            </a:lvl2pPr>
            <a:lvl3pPr>
              <a:defRPr sz="1600"/>
            </a:lvl3pPr>
            <a:lvl4pPr>
              <a:defRPr sz="1600"/>
            </a:lvl4pPr>
            <a:lvl5pPr>
              <a:defRPr sz="1600"/>
            </a:lvl5pPr>
          </a:lstStyle>
          <a:p>
            <a:pPr lvl="0" rtl="0"/>
            <a:r>
              <a:rPr lang="nl-NL" noProof="0"/>
              <a:t>Klikken om de tekststijl van het model te bewerken</a:t>
            </a:r>
          </a:p>
        </p:txBody>
      </p:sp>
      <p:cxnSp>
        <p:nvCxnSpPr>
          <p:cNvPr id="26" name="Rechte verbindingslijn 25">
            <a:extLst>
              <a:ext uri="{FF2B5EF4-FFF2-40B4-BE49-F238E27FC236}">
                <a16:creationId xmlns:a16="http://schemas.microsoft.com/office/drawing/2014/main" id="{9F0C4CE5-5F02-B143-8FD1-1B235D270DAC}"/>
              </a:ext>
            </a:extLst>
          </p:cNvPr>
          <p:cNvCxnSpPr>
            <a:cxnSpLocks/>
          </p:cNvCxnSpPr>
          <p:nvPr userDrawn="1"/>
        </p:nvCxnSpPr>
        <p:spPr>
          <a:xfrm>
            <a:off x="4569372"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cxnSp>
        <p:nvCxnSpPr>
          <p:cNvPr id="28" name="Rechte verbindingslijn 27">
            <a:extLst>
              <a:ext uri="{FF2B5EF4-FFF2-40B4-BE49-F238E27FC236}">
                <a16:creationId xmlns:a16="http://schemas.microsoft.com/office/drawing/2014/main" id="{289A8C14-DB28-F34E-8098-168D4C75AF23}"/>
              </a:ext>
            </a:extLst>
          </p:cNvPr>
          <p:cNvCxnSpPr>
            <a:cxnSpLocks/>
          </p:cNvCxnSpPr>
          <p:nvPr userDrawn="1"/>
        </p:nvCxnSpPr>
        <p:spPr>
          <a:xfrm>
            <a:off x="8187017"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 name="Tijdelijke aanduiding voor datum 1">
            <a:extLst>
              <a:ext uri="{FF2B5EF4-FFF2-40B4-BE49-F238E27FC236}">
                <a16:creationId xmlns:a16="http://schemas.microsoft.com/office/drawing/2014/main" id="{F0FA07F3-F8E4-4505-85EC-22734AC68792}"/>
              </a:ext>
            </a:extLst>
          </p:cNvPr>
          <p:cNvSpPr>
            <a:spLocks noGrp="1"/>
          </p:cNvSpPr>
          <p:nvPr>
            <p:ph type="dt" sz="half" idx="14"/>
          </p:nvPr>
        </p:nvSpPr>
        <p:spPr/>
        <p:txBody>
          <a:bodyPr rtlCol="0"/>
          <a:lstStyle/>
          <a:p>
            <a:pPr rtl="0"/>
            <a:fld id="{EBE83C0D-309E-4ED7-AD5F-9AE25BCFE80E}" type="datetime4">
              <a:rPr lang="nl-NL" noProof="0" smtClean="0">
                <a:latin typeface="+mn-lt"/>
              </a:rPr>
              <a:t>13 juni 2023</a:t>
            </a:fld>
            <a:endParaRPr lang="nl-NL" noProof="0" dirty="0">
              <a:latin typeface="+mn-lt"/>
            </a:endParaRPr>
          </a:p>
        </p:txBody>
      </p:sp>
      <p:sp>
        <p:nvSpPr>
          <p:cNvPr id="3" name="Tijdelijke aanduiding voor voettekst 2">
            <a:extLst>
              <a:ext uri="{FF2B5EF4-FFF2-40B4-BE49-F238E27FC236}">
                <a16:creationId xmlns:a16="http://schemas.microsoft.com/office/drawing/2014/main" id="{D5165D22-FEF5-4F30-8822-5D2378806A9B}"/>
              </a:ext>
            </a:extLst>
          </p:cNvPr>
          <p:cNvSpPr>
            <a:spLocks noGrp="1"/>
          </p:cNvSpPr>
          <p:nvPr>
            <p:ph type="ftr" sz="quarter" idx="15"/>
          </p:nvPr>
        </p:nvSpPr>
        <p:spPr/>
        <p:txBody>
          <a:bodyPr rtlCol="0"/>
          <a:lstStyle/>
          <a:p>
            <a:pPr rtl="0"/>
            <a:r>
              <a:rPr lang="nl-NL" noProof="0" dirty="0"/>
              <a:t>Jaarverslag</a:t>
            </a:r>
            <a:endParaRPr lang="nl-NL" b="0" noProof="0" dirty="0"/>
          </a:p>
        </p:txBody>
      </p:sp>
      <p:sp>
        <p:nvSpPr>
          <p:cNvPr id="4" name="Tijdelijke aanduiding voor dianummer 3">
            <a:extLst>
              <a:ext uri="{FF2B5EF4-FFF2-40B4-BE49-F238E27FC236}">
                <a16:creationId xmlns:a16="http://schemas.microsoft.com/office/drawing/2014/main" id="{1540F86B-3DA3-4708-AAF5-387BA115C415}"/>
              </a:ext>
            </a:extLst>
          </p:cNvPr>
          <p:cNvSpPr>
            <a:spLocks noGrp="1"/>
          </p:cNvSpPr>
          <p:nvPr>
            <p:ph type="sldNum" sz="quarter" idx="16"/>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422794871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520" userDrawn="1">
          <p15:clr>
            <a:srgbClr val="FBAE40"/>
          </p15:clr>
        </p15:guide>
        <p15:guide id="4" pos="5160" userDrawn="1">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4800" userDrawn="1">
          <p15:clr>
            <a:srgbClr val="FBAE40"/>
          </p15:clr>
        </p15:guide>
        <p15:guide id="11" pos="2880" userDrawn="1">
          <p15:clr>
            <a:srgbClr val="FBAE40"/>
          </p15:clr>
        </p15:guide>
        <p15:guide id="12" orient="horz" pos="175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amenvatting ">
    <p:bg>
      <p:bgPr>
        <a:solidFill>
          <a:schemeClr val="tx1"/>
        </a:solidFill>
        <a:effectLst/>
      </p:bgPr>
    </p:bg>
    <p:spTree>
      <p:nvGrpSpPr>
        <p:cNvPr id="1" name=""/>
        <p:cNvGrpSpPr/>
        <p:nvPr/>
      </p:nvGrpSpPr>
      <p:grpSpPr>
        <a:xfrm>
          <a:off x="0" y="0"/>
          <a:ext cx="0" cy="0"/>
          <a:chOff x="0" y="0"/>
          <a:chExt cx="0" cy="0"/>
        </a:xfrm>
      </p:grpSpPr>
      <p:sp>
        <p:nvSpPr>
          <p:cNvPr id="32" name="Titel 1">
            <a:extLst>
              <a:ext uri="{FF2B5EF4-FFF2-40B4-BE49-F238E27FC236}">
                <a16:creationId xmlns:a16="http://schemas.microsoft.com/office/drawing/2014/main" id="{467E05B6-B7CB-1E4F-96BA-4B8CFE8B63D9}"/>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nl-NL" noProof="0"/>
              <a:t>Klik om stijl te bewerken</a:t>
            </a:r>
            <a:endParaRPr lang="nl-NL" noProof="0" dirty="0"/>
          </a:p>
        </p:txBody>
      </p:sp>
      <p:cxnSp>
        <p:nvCxnSpPr>
          <p:cNvPr id="33" name="Rechte verbindingslijn 32">
            <a:extLst>
              <a:ext uri="{FF2B5EF4-FFF2-40B4-BE49-F238E27FC236}">
                <a16:creationId xmlns:a16="http://schemas.microsoft.com/office/drawing/2014/main" id="{51DEB652-BD6A-BD41-B85E-704D2C41A1C4}"/>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3" name="Tijdelijke aanduiding voor tekst 2">
            <a:extLst>
              <a:ext uri="{FF2B5EF4-FFF2-40B4-BE49-F238E27FC236}">
                <a16:creationId xmlns:a16="http://schemas.microsoft.com/office/drawing/2014/main" id="{0DA8C895-11B9-EA40-B0F8-0F4FE9881512}"/>
              </a:ext>
            </a:extLst>
          </p:cNvPr>
          <p:cNvSpPr>
            <a:spLocks noGrp="1"/>
          </p:cNvSpPr>
          <p:nvPr>
            <p:ph type="body" sz="quarter" idx="10"/>
          </p:nvPr>
        </p:nvSpPr>
        <p:spPr>
          <a:xfrm>
            <a:off x="952500" y="2656904"/>
            <a:ext cx="4838700" cy="574318"/>
          </a:xfrm>
        </p:spPr>
        <p:txBody>
          <a:bodyPr rtlCol="0">
            <a:noAutofit/>
          </a:bodyPr>
          <a:lstStyle>
            <a:lvl1pPr marL="0" indent="0">
              <a:buNone/>
              <a:defRPr sz="1600">
                <a:latin typeface="+mn-lt"/>
              </a:defRPr>
            </a:lvl1pPr>
          </a:lstStyle>
          <a:p>
            <a:pPr lvl="0" rtl="0"/>
            <a:r>
              <a:rPr lang="nl-NL" noProof="0"/>
              <a:t>Klikken om de tekststijl van het model te bewerken</a:t>
            </a:r>
          </a:p>
        </p:txBody>
      </p:sp>
      <p:grpSp>
        <p:nvGrpSpPr>
          <p:cNvPr id="15" name="Groep 14">
            <a:extLst>
              <a:ext uri="{FF2B5EF4-FFF2-40B4-BE49-F238E27FC236}">
                <a16:creationId xmlns:a16="http://schemas.microsoft.com/office/drawing/2014/main" id="{C47A1EE0-4011-3749-B01C-FC489EEDF880}"/>
              </a:ext>
            </a:extLst>
          </p:cNvPr>
          <p:cNvGrpSpPr>
            <a:grpSpLocks/>
          </p:cNvGrpSpPr>
          <p:nvPr userDrawn="1"/>
        </p:nvGrpSpPr>
        <p:grpSpPr bwMode="auto">
          <a:xfrm rot="10800000">
            <a:off x="8870040" y="0"/>
            <a:ext cx="3325208" cy="3325208"/>
            <a:chOff x="0" y="12289"/>
            <a:chExt cx="3550" cy="3551"/>
          </a:xfrm>
        </p:grpSpPr>
        <p:sp>
          <p:nvSpPr>
            <p:cNvPr id="16" name="Vrije vorm 15">
              <a:extLst>
                <a:ext uri="{FF2B5EF4-FFF2-40B4-BE49-F238E27FC236}">
                  <a16:creationId xmlns:a16="http://schemas.microsoft.com/office/drawing/2014/main" id="{17EED68A-6660-2643-BBFB-B6AB92A7C227}"/>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7" name="Vrije vorm 16">
              <a:extLst>
                <a:ext uri="{FF2B5EF4-FFF2-40B4-BE49-F238E27FC236}">
                  <a16:creationId xmlns:a16="http://schemas.microsoft.com/office/drawing/2014/main" id="{BECF9FB8-F6C7-C54D-99F4-11FDF26D7F92}"/>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8" name="Vrije vorm 17">
              <a:extLst>
                <a:ext uri="{FF2B5EF4-FFF2-40B4-BE49-F238E27FC236}">
                  <a16:creationId xmlns:a16="http://schemas.microsoft.com/office/drawing/2014/main" id="{46C7C62D-7D3B-934C-AFF9-0F10E727B42E}"/>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4" name="Tijdelijke aanduiding voor tekst 3">
            <a:extLst>
              <a:ext uri="{FF2B5EF4-FFF2-40B4-BE49-F238E27FC236}">
                <a16:creationId xmlns:a16="http://schemas.microsoft.com/office/drawing/2014/main" id="{FF85D552-3AFC-4D21-A944-9D41E128A96E}"/>
              </a:ext>
            </a:extLst>
          </p:cNvPr>
          <p:cNvSpPr>
            <a:spLocks noGrp="1"/>
          </p:cNvSpPr>
          <p:nvPr>
            <p:ph type="body" sz="quarter" idx="12"/>
          </p:nvPr>
        </p:nvSpPr>
        <p:spPr>
          <a:xfrm>
            <a:off x="952500"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nl-NL" noProof="0"/>
              <a:t>Klikken om de tekststijl van het model te bewerken</a:t>
            </a:r>
          </a:p>
        </p:txBody>
      </p:sp>
      <p:sp>
        <p:nvSpPr>
          <p:cNvPr id="21" name="Tijdelijke aanduiding voor tekst 2">
            <a:extLst>
              <a:ext uri="{FF2B5EF4-FFF2-40B4-BE49-F238E27FC236}">
                <a16:creationId xmlns:a16="http://schemas.microsoft.com/office/drawing/2014/main" id="{BE8C2EDB-9C70-49A2-865C-E5CD77D3E741}"/>
              </a:ext>
            </a:extLst>
          </p:cNvPr>
          <p:cNvSpPr>
            <a:spLocks noGrp="1"/>
          </p:cNvSpPr>
          <p:nvPr>
            <p:ph type="body" sz="quarter" idx="13"/>
          </p:nvPr>
        </p:nvSpPr>
        <p:spPr>
          <a:xfrm>
            <a:off x="953655" y="3841846"/>
            <a:ext cx="4838700" cy="636754"/>
          </a:xfrm>
        </p:spPr>
        <p:txBody>
          <a:bodyPr rtlCol="0">
            <a:noAutofit/>
          </a:bodyPr>
          <a:lstStyle>
            <a:lvl1pPr marL="0" indent="0">
              <a:buNone/>
              <a:defRPr sz="1600">
                <a:latin typeface="+mn-lt"/>
              </a:defRPr>
            </a:lvl1pPr>
          </a:lstStyle>
          <a:p>
            <a:pPr lvl="0" rtl="0"/>
            <a:r>
              <a:rPr lang="nl-NL" noProof="0"/>
              <a:t>Klikken om de tekststijl van het model te bewerken</a:t>
            </a:r>
          </a:p>
        </p:txBody>
      </p:sp>
      <p:sp>
        <p:nvSpPr>
          <p:cNvPr id="22" name="Tijdelijke aanduiding voor tekst 3">
            <a:extLst>
              <a:ext uri="{FF2B5EF4-FFF2-40B4-BE49-F238E27FC236}">
                <a16:creationId xmlns:a16="http://schemas.microsoft.com/office/drawing/2014/main" id="{EE50320A-D017-45C6-9986-94BC43911E98}"/>
              </a:ext>
            </a:extLst>
          </p:cNvPr>
          <p:cNvSpPr>
            <a:spLocks noGrp="1"/>
          </p:cNvSpPr>
          <p:nvPr>
            <p:ph type="body" sz="quarter" idx="14"/>
          </p:nvPr>
        </p:nvSpPr>
        <p:spPr>
          <a:xfrm>
            <a:off x="953655"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nl-NL" noProof="0"/>
              <a:t>Klikken om de tekststijl van het model te bewerken</a:t>
            </a:r>
          </a:p>
        </p:txBody>
      </p:sp>
      <p:sp>
        <p:nvSpPr>
          <p:cNvPr id="23" name="Tijdelijke aanduiding voor tekst 2">
            <a:extLst>
              <a:ext uri="{FF2B5EF4-FFF2-40B4-BE49-F238E27FC236}">
                <a16:creationId xmlns:a16="http://schemas.microsoft.com/office/drawing/2014/main" id="{673EB498-F5D2-4E15-990A-2AFA4A377CBB}"/>
              </a:ext>
            </a:extLst>
          </p:cNvPr>
          <p:cNvSpPr>
            <a:spLocks noGrp="1"/>
          </p:cNvSpPr>
          <p:nvPr>
            <p:ph type="body" sz="quarter" idx="15"/>
          </p:nvPr>
        </p:nvSpPr>
        <p:spPr>
          <a:xfrm>
            <a:off x="952500" y="5017901"/>
            <a:ext cx="4838700" cy="908340"/>
          </a:xfrm>
        </p:spPr>
        <p:txBody>
          <a:bodyPr rtlCol="0">
            <a:noAutofit/>
          </a:bodyPr>
          <a:lstStyle>
            <a:lvl1pPr marL="0" indent="0">
              <a:buNone/>
              <a:defRPr sz="1600">
                <a:latin typeface="+mn-lt"/>
              </a:defRPr>
            </a:lvl1pPr>
          </a:lstStyle>
          <a:p>
            <a:pPr lvl="0" rtl="0"/>
            <a:r>
              <a:rPr lang="nl-NL" noProof="0"/>
              <a:t>Klikken om de tekststijl van het model te bewerken</a:t>
            </a:r>
          </a:p>
        </p:txBody>
      </p:sp>
      <p:sp>
        <p:nvSpPr>
          <p:cNvPr id="24" name="Tijdelijke aanduiding voor tekst 3">
            <a:extLst>
              <a:ext uri="{FF2B5EF4-FFF2-40B4-BE49-F238E27FC236}">
                <a16:creationId xmlns:a16="http://schemas.microsoft.com/office/drawing/2014/main" id="{1F528150-326B-4BB3-AC38-7FC805DB6BA7}"/>
              </a:ext>
            </a:extLst>
          </p:cNvPr>
          <p:cNvSpPr>
            <a:spLocks noGrp="1"/>
          </p:cNvSpPr>
          <p:nvPr>
            <p:ph type="body" sz="quarter" idx="16"/>
          </p:nvPr>
        </p:nvSpPr>
        <p:spPr>
          <a:xfrm>
            <a:off x="952500" y="4646997"/>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nl-NL" noProof="0"/>
              <a:t>Klikken om de tekststijl van het model te bewerken</a:t>
            </a:r>
          </a:p>
        </p:txBody>
      </p:sp>
      <p:sp>
        <p:nvSpPr>
          <p:cNvPr id="25" name="Tijdelijke aanduiding voor tekst 2">
            <a:extLst>
              <a:ext uri="{FF2B5EF4-FFF2-40B4-BE49-F238E27FC236}">
                <a16:creationId xmlns:a16="http://schemas.microsoft.com/office/drawing/2014/main" id="{20EBEFF7-AECA-409B-9ACC-A63A168283BE}"/>
              </a:ext>
            </a:extLst>
          </p:cNvPr>
          <p:cNvSpPr>
            <a:spLocks noGrp="1"/>
          </p:cNvSpPr>
          <p:nvPr>
            <p:ph type="body" sz="quarter" idx="17"/>
          </p:nvPr>
        </p:nvSpPr>
        <p:spPr>
          <a:xfrm>
            <a:off x="6399647" y="2656904"/>
            <a:ext cx="4838700" cy="574318"/>
          </a:xfrm>
        </p:spPr>
        <p:txBody>
          <a:bodyPr rtlCol="0">
            <a:noAutofit/>
          </a:bodyPr>
          <a:lstStyle>
            <a:lvl1pPr marL="0" indent="0">
              <a:buNone/>
              <a:defRPr sz="1600">
                <a:latin typeface="+mn-lt"/>
              </a:defRPr>
            </a:lvl1pPr>
          </a:lstStyle>
          <a:p>
            <a:pPr lvl="0" rtl="0"/>
            <a:r>
              <a:rPr lang="nl-NL" noProof="0"/>
              <a:t>Klikken om de tekststijl van het model te bewerken</a:t>
            </a:r>
          </a:p>
        </p:txBody>
      </p:sp>
      <p:sp>
        <p:nvSpPr>
          <p:cNvPr id="26" name="Tijdelijke aanduiding voor tekst 3">
            <a:extLst>
              <a:ext uri="{FF2B5EF4-FFF2-40B4-BE49-F238E27FC236}">
                <a16:creationId xmlns:a16="http://schemas.microsoft.com/office/drawing/2014/main" id="{29E4D063-8666-4D7A-B8C8-2B9383F798E0}"/>
              </a:ext>
            </a:extLst>
          </p:cNvPr>
          <p:cNvSpPr>
            <a:spLocks noGrp="1"/>
          </p:cNvSpPr>
          <p:nvPr>
            <p:ph type="body" sz="quarter" idx="18"/>
          </p:nvPr>
        </p:nvSpPr>
        <p:spPr>
          <a:xfrm>
            <a:off x="6399647" y="2286000"/>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nl-NL" noProof="0"/>
              <a:t>Klikken om de tekststijl van het model te bewerken</a:t>
            </a:r>
          </a:p>
        </p:txBody>
      </p:sp>
      <p:sp>
        <p:nvSpPr>
          <p:cNvPr id="27" name="Tijdelijke aanduiding voor tekst 2">
            <a:extLst>
              <a:ext uri="{FF2B5EF4-FFF2-40B4-BE49-F238E27FC236}">
                <a16:creationId xmlns:a16="http://schemas.microsoft.com/office/drawing/2014/main" id="{4717B7CD-A4F9-444E-82B9-8914CB574887}"/>
              </a:ext>
            </a:extLst>
          </p:cNvPr>
          <p:cNvSpPr>
            <a:spLocks noGrp="1"/>
          </p:cNvSpPr>
          <p:nvPr>
            <p:ph type="body" sz="quarter" idx="19"/>
          </p:nvPr>
        </p:nvSpPr>
        <p:spPr>
          <a:xfrm>
            <a:off x="6399647" y="3841846"/>
            <a:ext cx="4838700" cy="908340"/>
          </a:xfrm>
        </p:spPr>
        <p:txBody>
          <a:bodyPr rtlCol="0">
            <a:noAutofit/>
          </a:bodyPr>
          <a:lstStyle>
            <a:lvl1pPr marL="0" indent="0">
              <a:buNone/>
              <a:defRPr sz="1600">
                <a:latin typeface="+mn-lt"/>
              </a:defRPr>
            </a:lvl1pPr>
          </a:lstStyle>
          <a:p>
            <a:pPr lvl="0" rtl="0"/>
            <a:r>
              <a:rPr lang="nl-NL" noProof="0"/>
              <a:t>Klikken om de tekststijl van het model te bewerken</a:t>
            </a:r>
          </a:p>
        </p:txBody>
      </p:sp>
      <p:sp>
        <p:nvSpPr>
          <p:cNvPr id="28" name="Tijdelijke aanduiding voor tekst 3">
            <a:extLst>
              <a:ext uri="{FF2B5EF4-FFF2-40B4-BE49-F238E27FC236}">
                <a16:creationId xmlns:a16="http://schemas.microsoft.com/office/drawing/2014/main" id="{2CF285B7-A950-4326-A4D5-F5D542D2D65B}"/>
              </a:ext>
            </a:extLst>
          </p:cNvPr>
          <p:cNvSpPr>
            <a:spLocks noGrp="1"/>
          </p:cNvSpPr>
          <p:nvPr>
            <p:ph type="body" sz="quarter" idx="20"/>
          </p:nvPr>
        </p:nvSpPr>
        <p:spPr>
          <a:xfrm>
            <a:off x="6399647" y="3470942"/>
            <a:ext cx="4838700" cy="315915"/>
          </a:xfrm>
        </p:spPr>
        <p:txBody>
          <a:bodyPr rtlCol="0">
            <a:noAutofit/>
          </a:bodyPr>
          <a:lstStyle>
            <a:lvl1pPr>
              <a:buNone/>
              <a:defRPr sz="1800" b="0" spc="0" baseline="0">
                <a:solidFill>
                  <a:schemeClr val="tx2"/>
                </a:solidFill>
                <a:latin typeface="+mj-lt"/>
              </a:defRPr>
            </a:lvl1pPr>
            <a:lvl2pPr>
              <a:buNone/>
              <a:defRPr/>
            </a:lvl2pPr>
            <a:lvl3pPr>
              <a:buNone/>
              <a:defRPr/>
            </a:lvl3pPr>
            <a:lvl4pPr>
              <a:buNone/>
              <a:defRPr/>
            </a:lvl4pPr>
            <a:lvl5pPr>
              <a:buNone/>
              <a:defRPr/>
            </a:lvl5pPr>
          </a:lstStyle>
          <a:p>
            <a:pPr lvl="0" rtl="0"/>
            <a:r>
              <a:rPr lang="nl-NL" noProof="0"/>
              <a:t>Klikken om de tekststijl van het model te bewerken</a:t>
            </a:r>
          </a:p>
        </p:txBody>
      </p:sp>
      <p:sp>
        <p:nvSpPr>
          <p:cNvPr id="2" name="Tijdelijke aanduiding voor datum 1">
            <a:extLst>
              <a:ext uri="{FF2B5EF4-FFF2-40B4-BE49-F238E27FC236}">
                <a16:creationId xmlns:a16="http://schemas.microsoft.com/office/drawing/2014/main" id="{EC45E38A-5516-4C3E-88FC-0DCBD876054B}"/>
              </a:ext>
            </a:extLst>
          </p:cNvPr>
          <p:cNvSpPr>
            <a:spLocks noGrp="1"/>
          </p:cNvSpPr>
          <p:nvPr>
            <p:ph type="dt" sz="half" idx="21"/>
          </p:nvPr>
        </p:nvSpPr>
        <p:spPr/>
        <p:txBody>
          <a:bodyPr rtlCol="0"/>
          <a:lstStyle/>
          <a:p>
            <a:pPr rtl="0"/>
            <a:fld id="{DE990505-0711-4909-98C0-AB8757F86383}" type="datetime4">
              <a:rPr lang="nl-NL" noProof="0" smtClean="0">
                <a:latin typeface="+mn-lt"/>
              </a:rPr>
              <a:t>13 juni 2023</a:t>
            </a:fld>
            <a:endParaRPr lang="nl-NL" noProof="0" dirty="0">
              <a:latin typeface="+mn-lt"/>
            </a:endParaRPr>
          </a:p>
        </p:txBody>
      </p:sp>
      <p:sp>
        <p:nvSpPr>
          <p:cNvPr id="5" name="Tijdelijke aanduiding voor voettekst 4">
            <a:extLst>
              <a:ext uri="{FF2B5EF4-FFF2-40B4-BE49-F238E27FC236}">
                <a16:creationId xmlns:a16="http://schemas.microsoft.com/office/drawing/2014/main" id="{14225273-038D-4F51-A093-83D80104F21A}"/>
              </a:ext>
            </a:extLst>
          </p:cNvPr>
          <p:cNvSpPr>
            <a:spLocks noGrp="1"/>
          </p:cNvSpPr>
          <p:nvPr>
            <p:ph type="ftr" sz="quarter" idx="22"/>
          </p:nvPr>
        </p:nvSpPr>
        <p:spPr/>
        <p:txBody>
          <a:bodyPr rtlCol="0"/>
          <a:lstStyle/>
          <a:p>
            <a:pPr rtl="0"/>
            <a:r>
              <a:rPr lang="nl-NL" noProof="0" dirty="0"/>
              <a:t>Jaarverslag</a:t>
            </a:r>
            <a:endParaRPr lang="nl-NL" b="0" noProof="0" dirty="0"/>
          </a:p>
        </p:txBody>
      </p:sp>
      <p:sp>
        <p:nvSpPr>
          <p:cNvPr id="6" name="Tijdelijke aanduiding voor dianummer 5">
            <a:extLst>
              <a:ext uri="{FF2B5EF4-FFF2-40B4-BE49-F238E27FC236}">
                <a16:creationId xmlns:a16="http://schemas.microsoft.com/office/drawing/2014/main" id="{C7F24E14-E0E0-44FA-A4AA-FA63A858730C}"/>
              </a:ext>
            </a:extLst>
          </p:cNvPr>
          <p:cNvSpPr>
            <a:spLocks noGrp="1"/>
          </p:cNvSpPr>
          <p:nvPr>
            <p:ph type="sldNum" sz="quarter" idx="23"/>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30601358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edankt">
    <p:bg>
      <p:bgPr>
        <a:solidFill>
          <a:schemeClr val="tx1"/>
        </a:solidFill>
        <a:effectLst/>
      </p:bgPr>
    </p:bg>
    <p:spTree>
      <p:nvGrpSpPr>
        <p:cNvPr id="1" name=""/>
        <p:cNvGrpSpPr/>
        <p:nvPr/>
      </p:nvGrpSpPr>
      <p:grpSpPr>
        <a:xfrm>
          <a:off x="0" y="0"/>
          <a:ext cx="0" cy="0"/>
          <a:chOff x="0" y="0"/>
          <a:chExt cx="0" cy="0"/>
        </a:xfrm>
      </p:grpSpPr>
      <p:sp>
        <p:nvSpPr>
          <p:cNvPr id="16" name="Tijdelijke aanduiding voor tekst 29">
            <a:extLst>
              <a:ext uri="{FF2B5EF4-FFF2-40B4-BE49-F238E27FC236}">
                <a16:creationId xmlns:a16="http://schemas.microsoft.com/office/drawing/2014/main" id="{BB778BC5-5409-574B-96E2-B45CDD940DF4}"/>
              </a:ext>
            </a:extLst>
          </p:cNvPr>
          <p:cNvSpPr>
            <a:spLocks noGrp="1"/>
          </p:cNvSpPr>
          <p:nvPr>
            <p:ph type="body" sz="quarter" idx="11"/>
          </p:nvPr>
        </p:nvSpPr>
        <p:spPr>
          <a:xfrm>
            <a:off x="6896100" y="5102063"/>
            <a:ext cx="4914900" cy="588795"/>
          </a:xfrm>
        </p:spPr>
        <p:txBody>
          <a:bodyPr lIns="0" tIns="0" rIns="0" bIns="0" rtlCol="0" anchor="b">
            <a:noAutofit/>
          </a:bodyPr>
          <a:lstStyle>
            <a:lvl1pPr marL="0" indent="0">
              <a:buNone/>
              <a:defRPr sz="1600" b="0" i="0">
                <a:solidFill>
                  <a:schemeClr val="tx2"/>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17" name="Subtitel 2">
            <a:extLst>
              <a:ext uri="{FF2B5EF4-FFF2-40B4-BE49-F238E27FC236}">
                <a16:creationId xmlns:a16="http://schemas.microsoft.com/office/drawing/2014/main" id="{32916F3A-28FA-9A4B-A780-0D687D932893}"/>
              </a:ext>
            </a:extLst>
          </p:cNvPr>
          <p:cNvSpPr>
            <a:spLocks noGrp="1"/>
          </p:cNvSpPr>
          <p:nvPr>
            <p:ph type="subTitle" idx="1"/>
          </p:nvPr>
        </p:nvSpPr>
        <p:spPr>
          <a:xfrm>
            <a:off x="6907623" y="3591098"/>
            <a:ext cx="4903377" cy="1057791"/>
          </a:xfrm>
        </p:spPr>
        <p:txBody>
          <a:bodyPr lIns="0" tIns="0" rIns="0" bIns="0" rtlCol="0">
            <a:normAutofit/>
          </a:bodyPr>
          <a:lstStyle>
            <a:lvl1pPr marL="0" indent="0" algn="l">
              <a:buNone/>
              <a:defRPr sz="1600" b="0" i="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
        <p:nvSpPr>
          <p:cNvPr id="26" name="Titel 1">
            <a:extLst>
              <a:ext uri="{FF2B5EF4-FFF2-40B4-BE49-F238E27FC236}">
                <a16:creationId xmlns:a16="http://schemas.microsoft.com/office/drawing/2014/main" id="{E29321F6-59C5-6E4C-A846-6AD00848A444}"/>
              </a:ext>
            </a:extLst>
          </p:cNvPr>
          <p:cNvSpPr>
            <a:spLocks noGrp="1"/>
          </p:cNvSpPr>
          <p:nvPr>
            <p:ph type="title"/>
          </p:nvPr>
        </p:nvSpPr>
        <p:spPr>
          <a:xfrm>
            <a:off x="6907623" y="2173658"/>
            <a:ext cx="4903377" cy="610863"/>
          </a:xfrm>
          <a:prstGeom prst="rect">
            <a:avLst/>
          </a:prstGeom>
        </p:spPr>
        <p:txBody>
          <a:bodyPr lIns="0" tIns="0" rIns="0" bIns="0" rtlCol="0" anchor="b" anchorCtr="0">
            <a:normAutofit/>
          </a:bodyPr>
          <a:lstStyle>
            <a:lvl1pPr>
              <a:defRPr sz="4400" b="1" i="0">
                <a:latin typeface="+mj-lt"/>
              </a:defRPr>
            </a:lvl1pPr>
          </a:lstStyle>
          <a:p>
            <a:pPr rtl="0"/>
            <a:r>
              <a:rPr lang="nl-NL" noProof="0"/>
              <a:t>Klik om stijl te bewerken</a:t>
            </a:r>
            <a:endParaRPr lang="nl-NL" noProof="0" dirty="0"/>
          </a:p>
        </p:txBody>
      </p:sp>
      <p:cxnSp>
        <p:nvCxnSpPr>
          <p:cNvPr id="27" name="Rechte verbindingslijn 26">
            <a:extLst>
              <a:ext uri="{FF2B5EF4-FFF2-40B4-BE49-F238E27FC236}">
                <a16:creationId xmlns:a16="http://schemas.microsoft.com/office/drawing/2014/main" id="{AB5C3BF3-A164-DD48-BD02-4587489DA105}"/>
              </a:ext>
            </a:extLst>
          </p:cNvPr>
          <p:cNvCxnSpPr>
            <a:cxnSpLocks/>
          </p:cNvCxnSpPr>
          <p:nvPr userDrawn="1"/>
        </p:nvCxnSpPr>
        <p:spPr>
          <a:xfrm>
            <a:off x="6896100" y="3233703"/>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1" name="Tijdelijke aanduiding voor afbeelding 2">
            <a:extLst>
              <a:ext uri="{FF2B5EF4-FFF2-40B4-BE49-F238E27FC236}">
                <a16:creationId xmlns:a16="http://schemas.microsoft.com/office/drawing/2014/main" id="{F8C225AD-C009-894E-8AFA-C94EAA06509C}"/>
              </a:ext>
            </a:extLst>
          </p:cNvPr>
          <p:cNvSpPr>
            <a:spLocks noGrp="1"/>
          </p:cNvSpPr>
          <p:nvPr>
            <p:ph type="pic" sz="quarter" idx="13"/>
          </p:nvPr>
        </p:nvSpPr>
        <p:spPr>
          <a:xfrm>
            <a:off x="0" y="0"/>
            <a:ext cx="6096000" cy="6858000"/>
          </a:xfrm>
        </p:spPr>
        <p:txBody>
          <a:bodyPr rtlCol="0"/>
          <a:lstStyle/>
          <a:p>
            <a:pPr rtl="0"/>
            <a:r>
              <a:rPr lang="nl-NL" noProof="0"/>
              <a:t>Klik op het pictogram als u een afbeelding wilt toevoegen</a:t>
            </a:r>
            <a:endParaRPr lang="nl-NL" noProof="0" dirty="0"/>
          </a:p>
        </p:txBody>
      </p:sp>
      <p:grpSp>
        <p:nvGrpSpPr>
          <p:cNvPr id="30" name="Groep 29">
            <a:extLst>
              <a:ext uri="{FF2B5EF4-FFF2-40B4-BE49-F238E27FC236}">
                <a16:creationId xmlns:a16="http://schemas.microsoft.com/office/drawing/2014/main" id="{FFEF81ED-50DF-3946-87D9-407C13C3CE9F}"/>
              </a:ext>
            </a:extLst>
          </p:cNvPr>
          <p:cNvGrpSpPr>
            <a:grpSpLocks/>
          </p:cNvGrpSpPr>
          <p:nvPr userDrawn="1"/>
        </p:nvGrpSpPr>
        <p:grpSpPr bwMode="auto">
          <a:xfrm rot="10800000">
            <a:off x="8870040" y="0"/>
            <a:ext cx="3325208" cy="3325208"/>
            <a:chOff x="0" y="12289"/>
            <a:chExt cx="3550" cy="3551"/>
          </a:xfrm>
        </p:grpSpPr>
        <p:sp>
          <p:nvSpPr>
            <p:cNvPr id="31" name="Vrije vorm 30">
              <a:extLst>
                <a:ext uri="{FF2B5EF4-FFF2-40B4-BE49-F238E27FC236}">
                  <a16:creationId xmlns:a16="http://schemas.microsoft.com/office/drawing/2014/main" id="{4B6857A0-601C-9C40-ADB4-7927C7A4ECA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2" name="Vrije vorm 31">
              <a:extLst>
                <a:ext uri="{FF2B5EF4-FFF2-40B4-BE49-F238E27FC236}">
                  <a16:creationId xmlns:a16="http://schemas.microsoft.com/office/drawing/2014/main" id="{31562ACC-ECB3-4841-A52C-00DAFF438EBF}"/>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3" name="Vrije vorm 32">
              <a:extLst>
                <a:ext uri="{FF2B5EF4-FFF2-40B4-BE49-F238E27FC236}">
                  <a16:creationId xmlns:a16="http://schemas.microsoft.com/office/drawing/2014/main" id="{77C317B8-91B4-7040-AB8C-CE822CA28AA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Tree>
    <p:extLst>
      <p:ext uri="{BB962C8B-B14F-4D97-AF65-F5344CB8AC3E}">
        <p14:creationId xmlns:p14="http://schemas.microsoft.com/office/powerpoint/2010/main" val="999130720"/>
      </p:ext>
    </p:extLst>
  </p:cSld>
  <p:clrMapOvr>
    <a:masterClrMapping/>
  </p:clrMapOvr>
  <p:extLst>
    <p:ext uri="{DCECCB84-F9BA-43D5-87BE-67443E8EF086}">
      <p15:sldGuideLst xmlns:p15="http://schemas.microsoft.com/office/powerpoint/2012/main">
        <p15:guide id="1" pos="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ep 5">
            <a:extLst>
              <a:ext uri="{FF2B5EF4-FFF2-40B4-BE49-F238E27FC236}">
                <a16:creationId xmlns:a16="http://schemas.microsoft.com/office/drawing/2014/main" id="{806C6F65-35CD-D64B-992A-0C1C1E00384D}"/>
              </a:ext>
            </a:extLst>
          </p:cNvPr>
          <p:cNvGrpSpPr/>
          <p:nvPr userDrawn="1"/>
        </p:nvGrpSpPr>
        <p:grpSpPr>
          <a:xfrm>
            <a:off x="6362700" y="0"/>
            <a:ext cx="5829298" cy="3235602"/>
            <a:chOff x="5612972" y="1"/>
            <a:chExt cx="6615961" cy="3672246"/>
          </a:xfrm>
        </p:grpSpPr>
        <p:sp>
          <p:nvSpPr>
            <p:cNvPr id="7" name="AutoVorm 24">
              <a:extLst>
                <a:ext uri="{FF2B5EF4-FFF2-40B4-BE49-F238E27FC236}">
                  <a16:creationId xmlns:a16="http://schemas.microsoft.com/office/drawing/2014/main" id="{CFD467E2-FF13-7E4F-BEF9-EA1A17665B2D}"/>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8" name="Vrije vorm 7">
              <a:extLst>
                <a:ext uri="{FF2B5EF4-FFF2-40B4-BE49-F238E27FC236}">
                  <a16:creationId xmlns:a16="http://schemas.microsoft.com/office/drawing/2014/main" id="{CA85A327-3157-B442-993A-6900F71249AC}"/>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9" name="Vrije vorm 8">
              <a:extLst>
                <a:ext uri="{FF2B5EF4-FFF2-40B4-BE49-F238E27FC236}">
                  <a16:creationId xmlns:a16="http://schemas.microsoft.com/office/drawing/2014/main" id="{9A459CB4-74AF-0544-AB1E-7CC6D10F84EB}"/>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0" name="Vrije vorm 9">
              <a:extLst>
                <a:ext uri="{FF2B5EF4-FFF2-40B4-BE49-F238E27FC236}">
                  <a16:creationId xmlns:a16="http://schemas.microsoft.com/office/drawing/2014/main" id="{95A20BFD-9142-D64A-A78A-61B75FCA0D76}"/>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nl-NL" noProof="0" dirty="0"/>
            </a:p>
          </p:txBody>
        </p:sp>
        <p:sp>
          <p:nvSpPr>
            <p:cNvPr id="11" name="Vrije vorm 10">
              <a:extLst>
                <a:ext uri="{FF2B5EF4-FFF2-40B4-BE49-F238E27FC236}">
                  <a16:creationId xmlns:a16="http://schemas.microsoft.com/office/drawing/2014/main" id="{B80736DF-C890-DB47-AEAA-D3D92505E632}"/>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12" name="Titel 1">
            <a:extLst>
              <a:ext uri="{FF2B5EF4-FFF2-40B4-BE49-F238E27FC236}">
                <a16:creationId xmlns:a16="http://schemas.microsoft.com/office/drawing/2014/main" id="{39F93F26-ED5C-E74E-BFBD-E3054DC1B9C1}"/>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spc="50" baseline="0">
                <a:latin typeface="+mj-lt"/>
              </a:defRPr>
            </a:lvl1pPr>
          </a:lstStyle>
          <a:p>
            <a:pPr rtl="0"/>
            <a:r>
              <a:rPr lang="nl-NL" noProof="0"/>
              <a:t>Klik om stijl te bewerken</a:t>
            </a:r>
            <a:endParaRPr lang="nl-NL" noProof="0" dirty="0"/>
          </a:p>
        </p:txBody>
      </p:sp>
      <p:cxnSp>
        <p:nvCxnSpPr>
          <p:cNvPr id="13" name="Rechte verbindingslijn 12">
            <a:extLst>
              <a:ext uri="{FF2B5EF4-FFF2-40B4-BE49-F238E27FC236}">
                <a16:creationId xmlns:a16="http://schemas.microsoft.com/office/drawing/2014/main" id="{CF0FD074-81E2-0D4E-8446-C5B415B238A0}"/>
              </a:ext>
            </a:extLst>
          </p:cNvPr>
          <p:cNvCxnSpPr>
            <a:cxnSpLocks/>
          </p:cNvCxnSpPr>
          <p:nvPr userDrawn="1"/>
        </p:nvCxnSpPr>
        <p:spPr>
          <a:xfrm>
            <a:off x="952500" y="1934655"/>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4" name="Tijdelijke aanduiding voor tekst 29">
            <a:extLst>
              <a:ext uri="{FF2B5EF4-FFF2-40B4-BE49-F238E27FC236}">
                <a16:creationId xmlns:a16="http://schemas.microsoft.com/office/drawing/2014/main" id="{58AAB058-5FFC-9E4E-AD2E-FB1B4EE51025}"/>
              </a:ext>
            </a:extLst>
          </p:cNvPr>
          <p:cNvSpPr>
            <a:spLocks noGrp="1"/>
          </p:cNvSpPr>
          <p:nvPr>
            <p:ph type="body" sz="quarter" idx="13"/>
          </p:nvPr>
        </p:nvSpPr>
        <p:spPr>
          <a:xfrm>
            <a:off x="952500" y="2818296"/>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15" name="Tijdelijke aanduiding voor tekst 29">
            <a:extLst>
              <a:ext uri="{FF2B5EF4-FFF2-40B4-BE49-F238E27FC236}">
                <a16:creationId xmlns:a16="http://schemas.microsoft.com/office/drawing/2014/main" id="{18ABDA74-C3EC-274D-BE87-AC5B825A2A4C}"/>
              </a:ext>
            </a:extLst>
          </p:cNvPr>
          <p:cNvSpPr>
            <a:spLocks noGrp="1"/>
          </p:cNvSpPr>
          <p:nvPr>
            <p:ph type="body" sz="quarter" idx="14"/>
          </p:nvPr>
        </p:nvSpPr>
        <p:spPr>
          <a:xfrm>
            <a:off x="952500" y="2209800"/>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cxnSp>
        <p:nvCxnSpPr>
          <p:cNvPr id="16" name="Rechte verbindingslijn 15">
            <a:extLst>
              <a:ext uri="{FF2B5EF4-FFF2-40B4-BE49-F238E27FC236}">
                <a16:creationId xmlns:a16="http://schemas.microsoft.com/office/drawing/2014/main" id="{A3DDE02E-BC75-2645-8725-CA2CFD327A3C}"/>
              </a:ext>
            </a:extLst>
          </p:cNvPr>
          <p:cNvCxnSpPr>
            <a:cxnSpLocks/>
          </p:cNvCxnSpPr>
          <p:nvPr userDrawn="1"/>
        </p:nvCxnSpPr>
        <p:spPr>
          <a:xfrm>
            <a:off x="3663043"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7" name="Tijdelijke aanduiding voor tekst 29">
            <a:extLst>
              <a:ext uri="{FF2B5EF4-FFF2-40B4-BE49-F238E27FC236}">
                <a16:creationId xmlns:a16="http://schemas.microsoft.com/office/drawing/2014/main" id="{3ABA9FD1-9B74-F14F-81EF-7B3407196B03}"/>
              </a:ext>
            </a:extLst>
          </p:cNvPr>
          <p:cNvSpPr>
            <a:spLocks noGrp="1"/>
          </p:cNvSpPr>
          <p:nvPr>
            <p:ph type="body" sz="quarter" idx="15"/>
          </p:nvPr>
        </p:nvSpPr>
        <p:spPr>
          <a:xfrm>
            <a:off x="3663042" y="2818296"/>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18" name="Tijdelijke aanduiding voor tekst 29">
            <a:extLst>
              <a:ext uri="{FF2B5EF4-FFF2-40B4-BE49-F238E27FC236}">
                <a16:creationId xmlns:a16="http://schemas.microsoft.com/office/drawing/2014/main" id="{0E9E9D03-0186-5B4C-A73F-95ADCD08A44A}"/>
              </a:ext>
            </a:extLst>
          </p:cNvPr>
          <p:cNvSpPr>
            <a:spLocks noGrp="1"/>
          </p:cNvSpPr>
          <p:nvPr>
            <p:ph type="body" sz="quarter" idx="16"/>
          </p:nvPr>
        </p:nvSpPr>
        <p:spPr>
          <a:xfrm>
            <a:off x="3663042" y="2209800"/>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cxnSp>
        <p:nvCxnSpPr>
          <p:cNvPr id="20" name="Rechte verbindingslijn 19">
            <a:extLst>
              <a:ext uri="{FF2B5EF4-FFF2-40B4-BE49-F238E27FC236}">
                <a16:creationId xmlns:a16="http://schemas.microsoft.com/office/drawing/2014/main" id="{E01EE6FD-FABB-AD48-92DA-19805B502918}"/>
              </a:ext>
            </a:extLst>
          </p:cNvPr>
          <p:cNvCxnSpPr>
            <a:cxnSpLocks/>
          </p:cNvCxnSpPr>
          <p:nvPr userDrawn="1"/>
        </p:nvCxnSpPr>
        <p:spPr>
          <a:xfrm>
            <a:off x="952500" y="4248119"/>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1" name="Tijdelijke aanduiding voor tekst 29">
            <a:extLst>
              <a:ext uri="{FF2B5EF4-FFF2-40B4-BE49-F238E27FC236}">
                <a16:creationId xmlns:a16="http://schemas.microsoft.com/office/drawing/2014/main" id="{F953BCFF-5CB8-784F-ACC1-A14670E62196}"/>
              </a:ext>
            </a:extLst>
          </p:cNvPr>
          <p:cNvSpPr>
            <a:spLocks noGrp="1"/>
          </p:cNvSpPr>
          <p:nvPr>
            <p:ph type="body" sz="quarter" idx="19"/>
          </p:nvPr>
        </p:nvSpPr>
        <p:spPr>
          <a:xfrm>
            <a:off x="952500" y="5131299"/>
            <a:ext cx="2133600"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22" name="Tijdelijke aanduiding voor tekst 29">
            <a:extLst>
              <a:ext uri="{FF2B5EF4-FFF2-40B4-BE49-F238E27FC236}">
                <a16:creationId xmlns:a16="http://schemas.microsoft.com/office/drawing/2014/main" id="{97DCC038-CDD3-1D48-B8BA-2617616935C5}"/>
              </a:ext>
            </a:extLst>
          </p:cNvPr>
          <p:cNvSpPr>
            <a:spLocks noGrp="1"/>
          </p:cNvSpPr>
          <p:nvPr>
            <p:ph type="body" sz="quarter" idx="20"/>
          </p:nvPr>
        </p:nvSpPr>
        <p:spPr>
          <a:xfrm>
            <a:off x="952500" y="4522803"/>
            <a:ext cx="2133600"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cxnSp>
        <p:nvCxnSpPr>
          <p:cNvPr id="23" name="Rechte verbindingslijn 22">
            <a:extLst>
              <a:ext uri="{FF2B5EF4-FFF2-40B4-BE49-F238E27FC236}">
                <a16:creationId xmlns:a16="http://schemas.microsoft.com/office/drawing/2014/main" id="{93BB36CC-7349-334D-A028-58D01025E726}"/>
              </a:ext>
            </a:extLst>
          </p:cNvPr>
          <p:cNvCxnSpPr>
            <a:cxnSpLocks/>
          </p:cNvCxnSpPr>
          <p:nvPr userDrawn="1"/>
        </p:nvCxnSpPr>
        <p:spPr>
          <a:xfrm>
            <a:off x="3663043"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4" name="Tijdelijke aanduiding voor tekst 29">
            <a:extLst>
              <a:ext uri="{FF2B5EF4-FFF2-40B4-BE49-F238E27FC236}">
                <a16:creationId xmlns:a16="http://schemas.microsoft.com/office/drawing/2014/main" id="{C20DFC6E-CE65-E94B-921D-38F386E173F2}"/>
              </a:ext>
            </a:extLst>
          </p:cNvPr>
          <p:cNvSpPr>
            <a:spLocks noGrp="1"/>
          </p:cNvSpPr>
          <p:nvPr>
            <p:ph type="body" sz="quarter" idx="21"/>
          </p:nvPr>
        </p:nvSpPr>
        <p:spPr>
          <a:xfrm>
            <a:off x="3663042" y="5131299"/>
            <a:ext cx="2128157"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25" name="Tijdelijke aanduiding voor tekst 29">
            <a:extLst>
              <a:ext uri="{FF2B5EF4-FFF2-40B4-BE49-F238E27FC236}">
                <a16:creationId xmlns:a16="http://schemas.microsoft.com/office/drawing/2014/main" id="{773FBF72-A3D8-2F4E-BAD2-2755F0BE4A47}"/>
              </a:ext>
            </a:extLst>
          </p:cNvPr>
          <p:cNvSpPr>
            <a:spLocks noGrp="1"/>
          </p:cNvSpPr>
          <p:nvPr>
            <p:ph type="body" sz="quarter" idx="22"/>
          </p:nvPr>
        </p:nvSpPr>
        <p:spPr>
          <a:xfrm>
            <a:off x="3663042" y="4522803"/>
            <a:ext cx="2128157"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cxnSp>
        <p:nvCxnSpPr>
          <p:cNvPr id="26" name="Rechte verbindingslijn 25">
            <a:extLst>
              <a:ext uri="{FF2B5EF4-FFF2-40B4-BE49-F238E27FC236}">
                <a16:creationId xmlns:a16="http://schemas.microsoft.com/office/drawing/2014/main" id="{C402C0D4-D9C4-F547-B996-38177302A3DC}"/>
              </a:ext>
            </a:extLst>
          </p:cNvPr>
          <p:cNvCxnSpPr>
            <a:cxnSpLocks/>
          </p:cNvCxnSpPr>
          <p:nvPr userDrawn="1"/>
        </p:nvCxnSpPr>
        <p:spPr>
          <a:xfrm>
            <a:off x="6367055" y="4252111"/>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27" name="Tijdelijke aanduiding voor tekst 29">
            <a:extLst>
              <a:ext uri="{FF2B5EF4-FFF2-40B4-BE49-F238E27FC236}">
                <a16:creationId xmlns:a16="http://schemas.microsoft.com/office/drawing/2014/main" id="{9B18A1DC-4A61-514B-9F70-1DCC893EBB17}"/>
              </a:ext>
            </a:extLst>
          </p:cNvPr>
          <p:cNvSpPr>
            <a:spLocks noGrp="1"/>
          </p:cNvSpPr>
          <p:nvPr>
            <p:ph type="body" sz="quarter" idx="23"/>
          </p:nvPr>
        </p:nvSpPr>
        <p:spPr>
          <a:xfrm>
            <a:off x="6367054" y="5131299"/>
            <a:ext cx="2129245" cy="369332"/>
          </a:xfrm>
        </p:spPr>
        <p:txBody>
          <a:bodyPr lIns="0" tIns="0" rIns="0" bIns="0" rtlCol="0">
            <a:noAutofit/>
          </a:bodyPr>
          <a:lstStyle>
            <a:lvl1pPr marL="0" indent="0">
              <a:lnSpc>
                <a:spcPct val="100000"/>
              </a:lnSpc>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28" name="Tijdelijke aanduiding voor tekst 29">
            <a:extLst>
              <a:ext uri="{FF2B5EF4-FFF2-40B4-BE49-F238E27FC236}">
                <a16:creationId xmlns:a16="http://schemas.microsoft.com/office/drawing/2014/main" id="{DD138509-2AA1-D540-90D6-288474956619}"/>
              </a:ext>
            </a:extLst>
          </p:cNvPr>
          <p:cNvSpPr>
            <a:spLocks noGrp="1"/>
          </p:cNvSpPr>
          <p:nvPr>
            <p:ph type="body" sz="quarter" idx="24"/>
          </p:nvPr>
        </p:nvSpPr>
        <p:spPr>
          <a:xfrm>
            <a:off x="6367054" y="4522803"/>
            <a:ext cx="2129245" cy="205837"/>
          </a:xfrm>
        </p:spPr>
        <p:txBody>
          <a:bodyPr lIns="0" tIns="0" rIns="0" bIns="0" rtlCol="0">
            <a:noAutofit/>
          </a:bodyPr>
          <a:lstStyle>
            <a:lvl1pPr marL="0" indent="0">
              <a:lnSpc>
                <a:spcPct val="100000"/>
              </a:lnSpc>
              <a:spcBef>
                <a:spcPts val="400"/>
              </a:spcBef>
              <a:buNone/>
              <a:defRPr sz="1800" b="0" i="0">
                <a:solidFill>
                  <a:schemeClr val="tx2"/>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2" name="Tijdelijke aanduiding voor datum 1">
            <a:extLst>
              <a:ext uri="{FF2B5EF4-FFF2-40B4-BE49-F238E27FC236}">
                <a16:creationId xmlns:a16="http://schemas.microsoft.com/office/drawing/2014/main" id="{62655503-4608-4F79-A5D4-B2F67958F263}"/>
              </a:ext>
            </a:extLst>
          </p:cNvPr>
          <p:cNvSpPr>
            <a:spLocks noGrp="1"/>
          </p:cNvSpPr>
          <p:nvPr>
            <p:ph type="dt" sz="half" idx="25"/>
          </p:nvPr>
        </p:nvSpPr>
        <p:spPr/>
        <p:txBody>
          <a:bodyPr rtlCol="0"/>
          <a:lstStyle/>
          <a:p>
            <a:pPr rtl="0"/>
            <a:fld id="{D1AB7706-F582-466A-8826-DECE054A338E}" type="datetime4">
              <a:rPr lang="nl-NL" noProof="0" smtClean="0">
                <a:latin typeface="+mn-lt"/>
              </a:rPr>
              <a:t>13 juni 2023</a:t>
            </a:fld>
            <a:endParaRPr lang="nl-NL" noProof="0" dirty="0">
              <a:latin typeface="+mn-lt"/>
            </a:endParaRPr>
          </a:p>
        </p:txBody>
      </p:sp>
      <p:sp>
        <p:nvSpPr>
          <p:cNvPr id="3" name="Tijdelijke aanduiding voor voettekst 2">
            <a:extLst>
              <a:ext uri="{FF2B5EF4-FFF2-40B4-BE49-F238E27FC236}">
                <a16:creationId xmlns:a16="http://schemas.microsoft.com/office/drawing/2014/main" id="{9DAFA395-FE4C-4A99-A74E-57757D8473E1}"/>
              </a:ext>
            </a:extLst>
          </p:cNvPr>
          <p:cNvSpPr>
            <a:spLocks noGrp="1"/>
          </p:cNvSpPr>
          <p:nvPr>
            <p:ph type="ftr" sz="quarter" idx="26"/>
          </p:nvPr>
        </p:nvSpPr>
        <p:spPr/>
        <p:txBody>
          <a:bodyPr rtlCol="0"/>
          <a:lstStyle/>
          <a:p>
            <a:pPr rtl="0"/>
            <a:r>
              <a:rPr lang="nl-NL" noProof="0" dirty="0"/>
              <a:t>Jaarverslag</a:t>
            </a:r>
            <a:endParaRPr lang="nl-NL" b="0" noProof="0" dirty="0"/>
          </a:p>
        </p:txBody>
      </p:sp>
      <p:sp>
        <p:nvSpPr>
          <p:cNvPr id="4" name="Tijdelijke aanduiding voor dianummer 3">
            <a:extLst>
              <a:ext uri="{FF2B5EF4-FFF2-40B4-BE49-F238E27FC236}">
                <a16:creationId xmlns:a16="http://schemas.microsoft.com/office/drawing/2014/main" id="{30A6A117-A0E8-43E1-9120-CE3B8B97667F}"/>
              </a:ext>
            </a:extLst>
          </p:cNvPr>
          <p:cNvSpPr>
            <a:spLocks noGrp="1"/>
          </p:cNvSpPr>
          <p:nvPr>
            <p:ph type="sldNum" sz="quarter" idx="27"/>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4093066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leiding">
    <p:spTree>
      <p:nvGrpSpPr>
        <p:cNvPr id="1" name=""/>
        <p:cNvGrpSpPr/>
        <p:nvPr/>
      </p:nvGrpSpPr>
      <p:grpSpPr>
        <a:xfrm>
          <a:off x="0" y="0"/>
          <a:ext cx="0" cy="0"/>
          <a:chOff x="0" y="0"/>
          <a:chExt cx="0" cy="0"/>
        </a:xfrm>
      </p:grpSpPr>
      <p:grpSp>
        <p:nvGrpSpPr>
          <p:cNvPr id="13" name="Groep 12">
            <a:extLst>
              <a:ext uri="{FF2B5EF4-FFF2-40B4-BE49-F238E27FC236}">
                <a16:creationId xmlns:a16="http://schemas.microsoft.com/office/drawing/2014/main" id="{C82066DD-D313-D148-89C7-338EB873A730}"/>
              </a:ext>
            </a:extLst>
          </p:cNvPr>
          <p:cNvGrpSpPr>
            <a:grpSpLocks/>
          </p:cNvGrpSpPr>
          <p:nvPr userDrawn="1"/>
        </p:nvGrpSpPr>
        <p:grpSpPr bwMode="auto">
          <a:xfrm rot="16200000" flipV="1">
            <a:off x="0" y="3900132"/>
            <a:ext cx="2959226" cy="2959226"/>
            <a:chOff x="0" y="12289"/>
            <a:chExt cx="3550" cy="3551"/>
          </a:xfrm>
        </p:grpSpPr>
        <p:sp>
          <p:nvSpPr>
            <p:cNvPr id="15" name="Vrije vorm 14">
              <a:extLst>
                <a:ext uri="{FF2B5EF4-FFF2-40B4-BE49-F238E27FC236}">
                  <a16:creationId xmlns:a16="http://schemas.microsoft.com/office/drawing/2014/main" id="{A5BBD7C7-99D1-E841-A081-6912D1F2B85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6" name="Vrije vorm 15">
              <a:extLst>
                <a:ext uri="{FF2B5EF4-FFF2-40B4-BE49-F238E27FC236}">
                  <a16:creationId xmlns:a16="http://schemas.microsoft.com/office/drawing/2014/main" id="{227A14EE-CB79-754A-8B19-EB9874B3158E}"/>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19" name="Vrije vorm 18">
              <a:extLst>
                <a:ext uri="{FF2B5EF4-FFF2-40B4-BE49-F238E27FC236}">
                  <a16:creationId xmlns:a16="http://schemas.microsoft.com/office/drawing/2014/main" id="{35B38B80-C3D3-4C47-B468-C41A8FF36F2A}"/>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14" name="Tijdelijke aanduiding voor afbeelding 2">
            <a:extLst>
              <a:ext uri="{FF2B5EF4-FFF2-40B4-BE49-F238E27FC236}">
                <a16:creationId xmlns:a16="http://schemas.microsoft.com/office/drawing/2014/main" id="{F0C4E8C2-3240-594A-9D5E-1BCD1AF44C5E}"/>
              </a:ext>
            </a:extLst>
          </p:cNvPr>
          <p:cNvSpPr>
            <a:spLocks noGrp="1"/>
          </p:cNvSpPr>
          <p:nvPr>
            <p:ph type="pic" sz="quarter" idx="13"/>
          </p:nvPr>
        </p:nvSpPr>
        <p:spPr>
          <a:xfrm>
            <a:off x="6096000" y="-22543"/>
            <a:ext cx="6096000" cy="6903086"/>
          </a:xfrm>
        </p:spPr>
        <p:txBody>
          <a:bodyPr rtlCol="0"/>
          <a:lstStyle/>
          <a:p>
            <a:pPr rtl="0"/>
            <a:r>
              <a:rPr lang="nl-NL" noProof="0"/>
              <a:t>Klik op het pictogram als u een afbeelding wilt toevoegen</a:t>
            </a:r>
            <a:endParaRPr lang="nl-NL" noProof="0" dirty="0"/>
          </a:p>
        </p:txBody>
      </p:sp>
      <p:sp>
        <p:nvSpPr>
          <p:cNvPr id="9" name="Titel 1">
            <a:extLst>
              <a:ext uri="{FF2B5EF4-FFF2-40B4-BE49-F238E27FC236}">
                <a16:creationId xmlns:a16="http://schemas.microsoft.com/office/drawing/2014/main" id="{A5C37098-CEB2-1E45-989B-3DD92F3B1A30}"/>
              </a:ext>
            </a:extLst>
          </p:cNvPr>
          <p:cNvSpPr>
            <a:spLocks noGrp="1"/>
          </p:cNvSpPr>
          <p:nvPr>
            <p:ph type="title"/>
          </p:nvPr>
        </p:nvSpPr>
        <p:spPr>
          <a:xfrm>
            <a:off x="964023" y="879063"/>
            <a:ext cx="4941477" cy="610863"/>
          </a:xfrm>
          <a:prstGeom prst="rect">
            <a:avLst/>
          </a:prstGeom>
        </p:spPr>
        <p:txBody>
          <a:bodyPr lIns="0" tIns="0" rIns="0" bIns="0" rtlCol="0" anchor="b" anchorCtr="0">
            <a:normAutofit/>
          </a:bodyPr>
          <a:lstStyle>
            <a:lvl1pPr>
              <a:defRPr sz="4400" b="1" i="0">
                <a:latin typeface="+mj-lt"/>
              </a:defRPr>
            </a:lvl1pPr>
          </a:lstStyle>
          <a:p>
            <a:pPr rtl="0"/>
            <a:r>
              <a:rPr lang="nl-NL" noProof="0"/>
              <a:t>Klik om stijl te bewerken</a:t>
            </a:r>
            <a:endParaRPr lang="nl-NL" noProof="0" dirty="0"/>
          </a:p>
        </p:txBody>
      </p:sp>
      <p:cxnSp>
        <p:nvCxnSpPr>
          <p:cNvPr id="17" name="Rechte verbindingslijn 16">
            <a:extLst>
              <a:ext uri="{FF2B5EF4-FFF2-40B4-BE49-F238E27FC236}">
                <a16:creationId xmlns:a16="http://schemas.microsoft.com/office/drawing/2014/main" id="{1D23F761-57FC-3649-AE84-0C3EF95EF561}"/>
              </a:ext>
            </a:extLst>
          </p:cNvPr>
          <p:cNvCxnSpPr>
            <a:cxnSpLocks/>
          </p:cNvCxnSpPr>
          <p:nvPr userDrawn="1"/>
        </p:nvCxnSpPr>
        <p:spPr>
          <a:xfrm>
            <a:off x="952500" y="1939108"/>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sp>
        <p:nvSpPr>
          <p:cNvPr id="18" name="Tijdelijke aanduiding voor tekst 29">
            <a:extLst>
              <a:ext uri="{FF2B5EF4-FFF2-40B4-BE49-F238E27FC236}">
                <a16:creationId xmlns:a16="http://schemas.microsoft.com/office/drawing/2014/main" id="{E66F2BC9-2F8A-1543-9AFD-9BAB0E75B31C}"/>
              </a:ext>
            </a:extLst>
          </p:cNvPr>
          <p:cNvSpPr>
            <a:spLocks noGrp="1"/>
          </p:cNvSpPr>
          <p:nvPr>
            <p:ph type="body" sz="quarter" idx="11"/>
          </p:nvPr>
        </p:nvSpPr>
        <p:spPr>
          <a:xfrm>
            <a:off x="952499" y="2289363"/>
            <a:ext cx="4572001" cy="2795232"/>
          </a:xfrm>
        </p:spPr>
        <p:txBody>
          <a:bodyPr lIns="0" tIns="0" rIns="0" bIns="0" rtlCol="0">
            <a:noAutofit/>
          </a:bodyPr>
          <a:lstStyle>
            <a:lvl1pPr marL="0" indent="0">
              <a:lnSpc>
                <a:spcPct val="100000"/>
              </a:lnSpc>
              <a:buNone/>
              <a:defRPr sz="16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2" name="Tijdelijke aanduiding voor datum 1">
            <a:extLst>
              <a:ext uri="{FF2B5EF4-FFF2-40B4-BE49-F238E27FC236}">
                <a16:creationId xmlns:a16="http://schemas.microsoft.com/office/drawing/2014/main" id="{CA64E0B3-57C5-4DAF-8531-F39610E77C09}"/>
              </a:ext>
            </a:extLst>
          </p:cNvPr>
          <p:cNvSpPr>
            <a:spLocks noGrp="1"/>
          </p:cNvSpPr>
          <p:nvPr>
            <p:ph type="dt" sz="half" idx="14"/>
          </p:nvPr>
        </p:nvSpPr>
        <p:spPr/>
        <p:txBody>
          <a:bodyPr rtlCol="0"/>
          <a:lstStyle/>
          <a:p>
            <a:pPr rtl="0"/>
            <a:fld id="{30E7BD49-6E00-4E6B-B6A0-7C9F51561702}" type="datetime4">
              <a:rPr lang="nl-NL" noProof="0" smtClean="0">
                <a:latin typeface="+mn-lt"/>
              </a:rPr>
              <a:t>13 juni 2023</a:t>
            </a:fld>
            <a:endParaRPr lang="nl-NL" noProof="0" dirty="0">
              <a:latin typeface="+mn-lt"/>
            </a:endParaRPr>
          </a:p>
        </p:txBody>
      </p:sp>
      <p:sp>
        <p:nvSpPr>
          <p:cNvPr id="3" name="Tijdelijke aanduiding voor voettekst 2">
            <a:extLst>
              <a:ext uri="{FF2B5EF4-FFF2-40B4-BE49-F238E27FC236}">
                <a16:creationId xmlns:a16="http://schemas.microsoft.com/office/drawing/2014/main" id="{B7E0EC46-C626-4D58-AB64-0B3B850D1482}"/>
              </a:ext>
            </a:extLst>
          </p:cNvPr>
          <p:cNvSpPr>
            <a:spLocks noGrp="1"/>
          </p:cNvSpPr>
          <p:nvPr>
            <p:ph type="ftr" sz="quarter" idx="15"/>
          </p:nvPr>
        </p:nvSpPr>
        <p:spPr/>
        <p:txBody>
          <a:bodyPr rtlCol="0"/>
          <a:lstStyle/>
          <a:p>
            <a:pPr rtl="0"/>
            <a:r>
              <a:rPr lang="nl-NL" noProof="0" dirty="0"/>
              <a:t>Jaarverslag</a:t>
            </a:r>
            <a:endParaRPr lang="nl-NL" b="0" noProof="0" dirty="0"/>
          </a:p>
        </p:txBody>
      </p:sp>
      <p:sp>
        <p:nvSpPr>
          <p:cNvPr id="4" name="Tijdelijke aanduiding voor dianummer 3">
            <a:extLst>
              <a:ext uri="{FF2B5EF4-FFF2-40B4-BE49-F238E27FC236}">
                <a16:creationId xmlns:a16="http://schemas.microsoft.com/office/drawing/2014/main" id="{8F25D00C-8F5C-4528-87FA-F9431D967555}"/>
              </a:ext>
            </a:extLst>
          </p:cNvPr>
          <p:cNvSpPr>
            <a:spLocks noGrp="1"/>
          </p:cNvSpPr>
          <p:nvPr>
            <p:ph type="sldNum" sz="quarter" idx="16"/>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3073769527"/>
      </p:ext>
    </p:extLst>
  </p:cSld>
  <p:clrMapOvr>
    <a:masterClrMapping/>
  </p:clrMapOvr>
  <p:extLst>
    <p:ext uri="{DCECCB84-F9BA-43D5-87BE-67443E8EF086}">
      <p15:sldGuideLst xmlns:p15="http://schemas.microsoft.com/office/powerpoint/2012/main">
        <p15:guide id="1" pos="600">
          <p15:clr>
            <a:srgbClr val="FBAE40"/>
          </p15:clr>
        </p15:guide>
        <p15:guide id="6" pos="3480" userDrawn="1">
          <p15:clr>
            <a:srgbClr val="FBAE40"/>
          </p15:clr>
        </p15:guide>
        <p15:guide id="7" orient="horz" pos="1440" userDrawn="1">
          <p15:clr>
            <a:srgbClr val="FBAE40"/>
          </p15:clr>
        </p15:guide>
        <p15:guide id="9" orient="horz" pos="1224" userDrawn="1">
          <p15:clr>
            <a:srgbClr val="FBAE40"/>
          </p15:clr>
        </p15:guide>
        <p15:guide id="10" orient="horz" pos="55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uze">
    <p:bg>
      <p:bgPr>
        <a:solidFill>
          <a:schemeClr val="tx1"/>
        </a:solidFill>
        <a:effectLst/>
      </p:bgPr>
    </p:bg>
    <p:spTree>
      <p:nvGrpSpPr>
        <p:cNvPr id="1" name=""/>
        <p:cNvGrpSpPr/>
        <p:nvPr/>
      </p:nvGrpSpPr>
      <p:grpSpPr>
        <a:xfrm>
          <a:off x="0" y="0"/>
          <a:ext cx="0" cy="0"/>
          <a:chOff x="0" y="0"/>
          <a:chExt cx="0" cy="0"/>
        </a:xfrm>
      </p:grpSpPr>
      <p:sp>
        <p:nvSpPr>
          <p:cNvPr id="21" name="Tijdelijke aanduiding voor afbeelding 2">
            <a:extLst>
              <a:ext uri="{FF2B5EF4-FFF2-40B4-BE49-F238E27FC236}">
                <a16:creationId xmlns:a16="http://schemas.microsoft.com/office/drawing/2014/main" id="{50E2385F-F6FA-D345-AF77-A9EE8E49310D}"/>
              </a:ext>
            </a:extLst>
          </p:cNvPr>
          <p:cNvSpPr>
            <a:spLocks noGrp="1"/>
          </p:cNvSpPr>
          <p:nvPr>
            <p:ph type="pic" sz="quarter" idx="13"/>
          </p:nvPr>
        </p:nvSpPr>
        <p:spPr>
          <a:xfrm>
            <a:off x="0" y="0"/>
            <a:ext cx="12191998" cy="6858000"/>
          </a:xfrm>
          <a:solidFill>
            <a:schemeClr val="accent2"/>
          </a:solidFill>
        </p:spPr>
        <p:txBody>
          <a:bodyPr rtlCol="0"/>
          <a:lstStyle/>
          <a:p>
            <a:pPr rtl="0"/>
            <a:r>
              <a:rPr lang="nl-NL" noProof="0"/>
              <a:t>Klik op het pictogram als u een afbeelding wilt toevoegen</a:t>
            </a:r>
            <a:endParaRPr lang="nl-NL" noProof="0" dirty="0"/>
          </a:p>
        </p:txBody>
      </p:sp>
      <p:sp>
        <p:nvSpPr>
          <p:cNvPr id="18" name="Titel 1">
            <a:extLst>
              <a:ext uri="{FF2B5EF4-FFF2-40B4-BE49-F238E27FC236}">
                <a16:creationId xmlns:a16="http://schemas.microsoft.com/office/drawing/2014/main" id="{8D492973-78E3-D34E-835E-CF2D4517016D}"/>
              </a:ext>
            </a:extLst>
          </p:cNvPr>
          <p:cNvSpPr>
            <a:spLocks noGrp="1"/>
          </p:cNvSpPr>
          <p:nvPr>
            <p:ph type="title"/>
          </p:nvPr>
        </p:nvSpPr>
        <p:spPr>
          <a:xfrm>
            <a:off x="7193943" y="3045437"/>
            <a:ext cx="4941477" cy="610863"/>
          </a:xfrm>
          <a:prstGeom prst="rect">
            <a:avLst/>
          </a:prstGeom>
        </p:spPr>
        <p:txBody>
          <a:bodyPr lIns="0" tIns="0" rIns="0" bIns="0" rtlCol="0" anchor="b" anchorCtr="0">
            <a:normAutofit/>
          </a:bodyPr>
          <a:lstStyle>
            <a:lvl1pPr>
              <a:defRPr sz="4100" b="1" i="0" baseline="0">
                <a:solidFill>
                  <a:schemeClr val="tx1"/>
                </a:solidFill>
                <a:latin typeface="+mj-lt"/>
              </a:defRPr>
            </a:lvl1pPr>
          </a:lstStyle>
          <a:p>
            <a:pPr rtl="0"/>
            <a:r>
              <a:rPr lang="nl-NL" noProof="0"/>
              <a:t>Klik om stijl te bewerken</a:t>
            </a:r>
            <a:endParaRPr lang="nl-NL" noProof="0" dirty="0"/>
          </a:p>
        </p:txBody>
      </p:sp>
      <p:cxnSp>
        <p:nvCxnSpPr>
          <p:cNvPr id="20" name="Rechte verbindingslijn 19">
            <a:extLst>
              <a:ext uri="{FF2B5EF4-FFF2-40B4-BE49-F238E27FC236}">
                <a16:creationId xmlns:a16="http://schemas.microsoft.com/office/drawing/2014/main" id="{4BE3A3D6-A0AD-C84D-8B2A-743F5F95432E}"/>
              </a:ext>
            </a:extLst>
          </p:cNvPr>
          <p:cNvCxnSpPr>
            <a:cxnSpLocks/>
          </p:cNvCxnSpPr>
          <p:nvPr userDrawn="1"/>
        </p:nvCxnSpPr>
        <p:spPr>
          <a:xfrm>
            <a:off x="7154721" y="4003877"/>
            <a:ext cx="2133600" cy="3992"/>
          </a:xfrm>
          <a:prstGeom prst="line">
            <a:avLst/>
          </a:prstGeom>
          <a:ln w="101600">
            <a:solidFill>
              <a:schemeClr val="tx2"/>
            </a:solidFill>
          </a:ln>
        </p:spPr>
        <p:style>
          <a:lnRef idx="1">
            <a:schemeClr val="dk1"/>
          </a:lnRef>
          <a:fillRef idx="0">
            <a:schemeClr val="dk1"/>
          </a:fillRef>
          <a:effectRef idx="0">
            <a:schemeClr val="dk1"/>
          </a:effectRef>
          <a:fontRef idx="minor">
            <a:schemeClr val="tx1"/>
          </a:fontRef>
        </p:style>
      </p:cxnSp>
      <p:grpSp>
        <p:nvGrpSpPr>
          <p:cNvPr id="22" name="Groep 21">
            <a:extLst>
              <a:ext uri="{FF2B5EF4-FFF2-40B4-BE49-F238E27FC236}">
                <a16:creationId xmlns:a16="http://schemas.microsoft.com/office/drawing/2014/main" id="{F4CB38BE-0FF2-694C-AA3C-D73DBF7C332C}"/>
              </a:ext>
            </a:extLst>
          </p:cNvPr>
          <p:cNvGrpSpPr>
            <a:grpSpLocks/>
          </p:cNvGrpSpPr>
          <p:nvPr userDrawn="1"/>
        </p:nvGrpSpPr>
        <p:grpSpPr bwMode="auto">
          <a:xfrm rot="10800000">
            <a:off x="9509760" y="-3"/>
            <a:ext cx="2682238" cy="2682238"/>
            <a:chOff x="0" y="12289"/>
            <a:chExt cx="3550" cy="3551"/>
          </a:xfrm>
          <a:solidFill>
            <a:schemeClr val="tx1"/>
          </a:solidFill>
        </p:grpSpPr>
        <p:sp>
          <p:nvSpPr>
            <p:cNvPr id="23" name="Vrije vorm 22">
              <a:extLst>
                <a:ext uri="{FF2B5EF4-FFF2-40B4-BE49-F238E27FC236}">
                  <a16:creationId xmlns:a16="http://schemas.microsoft.com/office/drawing/2014/main" id="{F0257420-2EA0-6348-8B9E-1414F5297265}"/>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4" name="Vrije vorm 23">
              <a:extLst>
                <a:ext uri="{FF2B5EF4-FFF2-40B4-BE49-F238E27FC236}">
                  <a16:creationId xmlns:a16="http://schemas.microsoft.com/office/drawing/2014/main" id="{7FE65C23-C0EF-BB41-884A-01C2A7356159}"/>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5" name="Vrije vorm 24">
              <a:extLst>
                <a:ext uri="{FF2B5EF4-FFF2-40B4-BE49-F238E27FC236}">
                  <a16:creationId xmlns:a16="http://schemas.microsoft.com/office/drawing/2014/main" id="{F73F5EB6-53C7-D44C-9003-FB5A81F9890D}"/>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Tree>
    <p:extLst>
      <p:ext uri="{BB962C8B-B14F-4D97-AF65-F5344CB8AC3E}">
        <p14:creationId xmlns:p14="http://schemas.microsoft.com/office/powerpoint/2010/main" val="2357889184"/>
      </p:ext>
    </p:extLst>
  </p:cSld>
  <p:clrMapOvr>
    <a:masterClrMapping/>
  </p:clrMapOvr>
  <p:extLst>
    <p:ext uri="{DCECCB84-F9BA-43D5-87BE-67443E8EF086}">
      <p15:sldGuideLst xmlns:p15="http://schemas.microsoft.com/office/powerpoint/2012/main">
        <p15:guide id="2" pos="7104">
          <p15:clr>
            <a:srgbClr val="FBAE40"/>
          </p15:clr>
        </p15:guide>
        <p15:guide id="3" pos="4344" userDrawn="1">
          <p15:clr>
            <a:srgbClr val="FBAE40"/>
          </p15:clr>
        </p15:guide>
        <p15:guide id="4" pos="4560" userDrawn="1">
          <p15:clr>
            <a:srgbClr val="FBAE40"/>
          </p15:clr>
        </p15:guide>
        <p15:guide id="8" orient="horz" pos="18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fiek">
    <p:bg>
      <p:bgPr>
        <a:solidFill>
          <a:schemeClr val="tx1"/>
        </a:solidFill>
        <a:effectLst/>
      </p:bgPr>
    </p:bg>
    <p:spTree>
      <p:nvGrpSpPr>
        <p:cNvPr id="1" name=""/>
        <p:cNvGrpSpPr/>
        <p:nvPr/>
      </p:nvGrpSpPr>
      <p:grpSpPr>
        <a:xfrm>
          <a:off x="0" y="0"/>
          <a:ext cx="0" cy="0"/>
          <a:chOff x="0" y="0"/>
          <a:chExt cx="0" cy="0"/>
        </a:xfrm>
      </p:grpSpPr>
      <p:sp>
        <p:nvSpPr>
          <p:cNvPr id="6" name="Tijdelijke aanduiding voor grafiek 5">
            <a:extLst>
              <a:ext uri="{FF2B5EF4-FFF2-40B4-BE49-F238E27FC236}">
                <a16:creationId xmlns:a16="http://schemas.microsoft.com/office/drawing/2014/main" id="{75992517-0394-6B43-B15D-2A86A34512F3}"/>
              </a:ext>
            </a:extLst>
          </p:cNvPr>
          <p:cNvSpPr>
            <a:spLocks noGrp="1"/>
          </p:cNvSpPr>
          <p:nvPr>
            <p:ph type="chart" sz="quarter" idx="10"/>
          </p:nvPr>
        </p:nvSpPr>
        <p:spPr>
          <a:xfrm>
            <a:off x="952500" y="1939108"/>
            <a:ext cx="10352810" cy="4110702"/>
          </a:xfrm>
        </p:spPr>
        <p:txBody>
          <a:bodyPr rtlCol="0"/>
          <a:lstStyle>
            <a:lvl1pPr>
              <a:defRPr>
                <a:solidFill>
                  <a:schemeClr val="tx1"/>
                </a:solidFill>
              </a:defRPr>
            </a:lvl1pPr>
          </a:lstStyle>
          <a:p>
            <a:pPr rtl="0"/>
            <a:r>
              <a:rPr lang="nl-NL" noProof="0"/>
              <a:t>Klik op het pictogram als u een grafiek wilt toevoegen</a:t>
            </a:r>
          </a:p>
        </p:txBody>
      </p:sp>
      <p:sp>
        <p:nvSpPr>
          <p:cNvPr id="16" name="Titel 1">
            <a:extLst>
              <a:ext uri="{FF2B5EF4-FFF2-40B4-BE49-F238E27FC236}">
                <a16:creationId xmlns:a16="http://schemas.microsoft.com/office/drawing/2014/main" id="{109B023A-F28F-184D-BA48-3F1C0502AE0A}"/>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nl-NL" noProof="0"/>
              <a:t>Klik om te bewerken </a:t>
            </a:r>
          </a:p>
        </p:txBody>
      </p:sp>
      <p:sp>
        <p:nvSpPr>
          <p:cNvPr id="2" name="Tijdelijke aanduiding voor datum 1">
            <a:extLst>
              <a:ext uri="{FF2B5EF4-FFF2-40B4-BE49-F238E27FC236}">
                <a16:creationId xmlns:a16="http://schemas.microsoft.com/office/drawing/2014/main" id="{371012B1-809A-45CE-9FED-46D08DC8C42B}"/>
              </a:ext>
            </a:extLst>
          </p:cNvPr>
          <p:cNvSpPr>
            <a:spLocks noGrp="1"/>
          </p:cNvSpPr>
          <p:nvPr>
            <p:ph type="dt" sz="half" idx="11"/>
          </p:nvPr>
        </p:nvSpPr>
        <p:spPr/>
        <p:txBody>
          <a:bodyPr rtlCol="0"/>
          <a:lstStyle/>
          <a:p>
            <a:pPr rtl="0"/>
            <a:fld id="{1F20A403-E0A1-4FB1-ACCC-0B45D421B060}" type="datetime4">
              <a:rPr lang="nl-NL" noProof="0" smtClean="0">
                <a:latin typeface="+mn-lt"/>
              </a:rPr>
              <a:t>13 juni 2023</a:t>
            </a:fld>
            <a:endParaRPr lang="nl-NL" noProof="0">
              <a:latin typeface="+mn-lt"/>
            </a:endParaRPr>
          </a:p>
        </p:txBody>
      </p:sp>
      <p:sp>
        <p:nvSpPr>
          <p:cNvPr id="3" name="Tijdelijke aanduiding voor voettekst 2">
            <a:extLst>
              <a:ext uri="{FF2B5EF4-FFF2-40B4-BE49-F238E27FC236}">
                <a16:creationId xmlns:a16="http://schemas.microsoft.com/office/drawing/2014/main" id="{3FB6FA27-6601-4107-A3C9-808CB4430246}"/>
              </a:ext>
            </a:extLst>
          </p:cNvPr>
          <p:cNvSpPr>
            <a:spLocks noGrp="1"/>
          </p:cNvSpPr>
          <p:nvPr>
            <p:ph type="ftr" sz="quarter" idx="12"/>
          </p:nvPr>
        </p:nvSpPr>
        <p:spPr/>
        <p:txBody>
          <a:bodyPr rtlCol="0"/>
          <a:lstStyle/>
          <a:p>
            <a:pPr rtl="0"/>
            <a:r>
              <a:rPr lang="nl-NL" noProof="0"/>
              <a:t>Jaarverslag</a:t>
            </a:r>
            <a:endParaRPr lang="nl-NL" b="0" noProof="0"/>
          </a:p>
        </p:txBody>
      </p:sp>
      <p:sp>
        <p:nvSpPr>
          <p:cNvPr id="4" name="Tijdelijke aanduiding voor dianummer 3">
            <a:extLst>
              <a:ext uri="{FF2B5EF4-FFF2-40B4-BE49-F238E27FC236}">
                <a16:creationId xmlns:a16="http://schemas.microsoft.com/office/drawing/2014/main" id="{0919432A-F8B5-4A96-AEE6-2E159658D5DD}"/>
              </a:ext>
            </a:extLst>
          </p:cNvPr>
          <p:cNvSpPr>
            <a:spLocks noGrp="1"/>
          </p:cNvSpPr>
          <p:nvPr>
            <p:ph type="sldNum" sz="quarter" idx="13"/>
          </p:nvPr>
        </p:nvSpPr>
        <p:spPr/>
        <p:txBody>
          <a:bodyPr rtlCol="0"/>
          <a:lstStyle/>
          <a:p>
            <a:pPr rtl="0"/>
            <a:fld id="{294A09A9-5501-47C1-A89A-A340965A2BE2}" type="slidenum">
              <a:rPr lang="nl-NL" noProof="0" smtClean="0"/>
              <a:pPr rtl="0"/>
              <a:t>‹nr.›</a:t>
            </a:fld>
            <a:endParaRPr lang="nl-NL" noProof="0">
              <a:latin typeface="+mn-lt"/>
            </a:endParaRPr>
          </a:p>
        </p:txBody>
      </p:sp>
    </p:spTree>
    <p:extLst>
      <p:ext uri="{BB962C8B-B14F-4D97-AF65-F5344CB8AC3E}">
        <p14:creationId xmlns:p14="http://schemas.microsoft.com/office/powerpoint/2010/main" val="2065862895"/>
      </p:ext>
    </p:extLst>
  </p:cSld>
  <p:clrMapOvr>
    <a:masterClrMapping/>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1392" userDrawn="1">
          <p15:clr>
            <a:srgbClr val="FBAE40"/>
          </p15:clr>
        </p15:guide>
        <p15:guide id="10" orient="horz" pos="5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el">
    <p:bg>
      <p:bgPr>
        <a:solidFill>
          <a:schemeClr val="tx1"/>
        </a:solidFill>
        <a:effectLst/>
      </p:bgPr>
    </p:bg>
    <p:spTree>
      <p:nvGrpSpPr>
        <p:cNvPr id="1" name=""/>
        <p:cNvGrpSpPr/>
        <p:nvPr/>
      </p:nvGrpSpPr>
      <p:grpSpPr>
        <a:xfrm>
          <a:off x="0" y="0"/>
          <a:ext cx="0" cy="0"/>
          <a:chOff x="0" y="0"/>
          <a:chExt cx="0" cy="0"/>
        </a:xfrm>
      </p:grpSpPr>
      <p:sp>
        <p:nvSpPr>
          <p:cNvPr id="16" name="Titel 1">
            <a:extLst>
              <a:ext uri="{FF2B5EF4-FFF2-40B4-BE49-F238E27FC236}">
                <a16:creationId xmlns:a16="http://schemas.microsoft.com/office/drawing/2014/main" id="{109B023A-F28F-184D-BA48-3F1C0502AE0A}"/>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nl-NL" noProof="0"/>
              <a:t>Klik om te bewerken </a:t>
            </a:r>
          </a:p>
        </p:txBody>
      </p:sp>
      <p:sp>
        <p:nvSpPr>
          <p:cNvPr id="9" name="Tijdelijke aanduiding voor tabel 2">
            <a:extLst>
              <a:ext uri="{FF2B5EF4-FFF2-40B4-BE49-F238E27FC236}">
                <a16:creationId xmlns:a16="http://schemas.microsoft.com/office/drawing/2014/main" id="{1506B022-475A-6647-98FF-D5C319A0C7C4}"/>
              </a:ext>
            </a:extLst>
          </p:cNvPr>
          <p:cNvSpPr>
            <a:spLocks noGrp="1"/>
          </p:cNvSpPr>
          <p:nvPr>
            <p:ph type="tbl" sz="quarter" idx="10"/>
          </p:nvPr>
        </p:nvSpPr>
        <p:spPr>
          <a:xfrm>
            <a:off x="952500" y="2209800"/>
            <a:ext cx="10287000" cy="2593109"/>
          </a:xfrm>
        </p:spPr>
        <p:txBody>
          <a:bodyPr rtlCol="0"/>
          <a:lstStyle/>
          <a:p>
            <a:pPr rtl="0"/>
            <a:r>
              <a:rPr lang="nl-NL" noProof="0"/>
              <a:t>Klik op het pictogram als u een tabel wilt toevoegen</a:t>
            </a:r>
          </a:p>
        </p:txBody>
      </p:sp>
      <p:sp>
        <p:nvSpPr>
          <p:cNvPr id="2" name="Tijdelijke aanduiding voor datum 1">
            <a:extLst>
              <a:ext uri="{FF2B5EF4-FFF2-40B4-BE49-F238E27FC236}">
                <a16:creationId xmlns:a16="http://schemas.microsoft.com/office/drawing/2014/main" id="{9B2411D2-78FE-46C1-9EA9-C6A882903B53}"/>
              </a:ext>
            </a:extLst>
          </p:cNvPr>
          <p:cNvSpPr>
            <a:spLocks noGrp="1"/>
          </p:cNvSpPr>
          <p:nvPr>
            <p:ph type="dt" sz="half" idx="11"/>
          </p:nvPr>
        </p:nvSpPr>
        <p:spPr/>
        <p:txBody>
          <a:bodyPr rtlCol="0"/>
          <a:lstStyle/>
          <a:p>
            <a:pPr rtl="0"/>
            <a:fld id="{9E4412A0-8F28-4CDF-8D82-FDD909532C1E}" type="datetime4">
              <a:rPr lang="nl-NL" noProof="0" smtClean="0">
                <a:latin typeface="+mn-lt"/>
              </a:rPr>
              <a:t>13 juni 2023</a:t>
            </a:fld>
            <a:endParaRPr lang="nl-NL" noProof="0">
              <a:latin typeface="+mn-lt"/>
            </a:endParaRPr>
          </a:p>
        </p:txBody>
      </p:sp>
      <p:sp>
        <p:nvSpPr>
          <p:cNvPr id="3" name="Tijdelijke aanduiding voor voettekst 2">
            <a:extLst>
              <a:ext uri="{FF2B5EF4-FFF2-40B4-BE49-F238E27FC236}">
                <a16:creationId xmlns:a16="http://schemas.microsoft.com/office/drawing/2014/main" id="{C04DAF8F-82DB-4DBE-9041-71217A4516CB}"/>
              </a:ext>
            </a:extLst>
          </p:cNvPr>
          <p:cNvSpPr>
            <a:spLocks noGrp="1"/>
          </p:cNvSpPr>
          <p:nvPr>
            <p:ph type="ftr" sz="quarter" idx="12"/>
          </p:nvPr>
        </p:nvSpPr>
        <p:spPr/>
        <p:txBody>
          <a:bodyPr rtlCol="0"/>
          <a:lstStyle/>
          <a:p>
            <a:pPr rtl="0"/>
            <a:r>
              <a:rPr lang="nl-NL" noProof="0"/>
              <a:t>Jaarverslag</a:t>
            </a:r>
            <a:endParaRPr lang="nl-NL" b="0" noProof="0"/>
          </a:p>
        </p:txBody>
      </p:sp>
      <p:sp>
        <p:nvSpPr>
          <p:cNvPr id="4" name="Tijdelijke aanduiding voor dianummer 3">
            <a:extLst>
              <a:ext uri="{FF2B5EF4-FFF2-40B4-BE49-F238E27FC236}">
                <a16:creationId xmlns:a16="http://schemas.microsoft.com/office/drawing/2014/main" id="{782F761B-6706-439D-9C75-43E751AB195C}"/>
              </a:ext>
            </a:extLst>
          </p:cNvPr>
          <p:cNvSpPr>
            <a:spLocks noGrp="1"/>
          </p:cNvSpPr>
          <p:nvPr>
            <p:ph type="sldNum" sz="quarter" idx="13"/>
          </p:nvPr>
        </p:nvSpPr>
        <p:spPr/>
        <p:txBody>
          <a:bodyPr rtlCol="0"/>
          <a:lstStyle/>
          <a:p>
            <a:pPr rtl="0"/>
            <a:fld id="{294A09A9-5501-47C1-A89A-A340965A2BE2}" type="slidenum">
              <a:rPr lang="nl-NL" noProof="0" smtClean="0"/>
              <a:pPr rtl="0"/>
              <a:t>‹nr.›</a:t>
            </a:fld>
            <a:endParaRPr lang="nl-NL" noProof="0">
              <a:latin typeface="+mn-lt"/>
            </a:endParaRPr>
          </a:p>
        </p:txBody>
      </p:sp>
    </p:spTree>
    <p:extLst>
      <p:ext uri="{BB962C8B-B14F-4D97-AF65-F5344CB8AC3E}">
        <p14:creationId xmlns:p14="http://schemas.microsoft.com/office/powerpoint/2010/main" val="3401310734"/>
      </p:ext>
    </p:extLst>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10" orient="horz" pos="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itaat">
    <p:bg>
      <p:bgPr>
        <a:solidFill>
          <a:schemeClr val="tx1"/>
        </a:solidFill>
        <a:effectLst/>
      </p:bgPr>
    </p:bg>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A5C37098-CEB2-1E45-989B-3DD92F3B1A30}"/>
              </a:ext>
            </a:extLst>
          </p:cNvPr>
          <p:cNvSpPr>
            <a:spLocks noGrp="1"/>
          </p:cNvSpPr>
          <p:nvPr>
            <p:ph type="title"/>
          </p:nvPr>
        </p:nvSpPr>
        <p:spPr>
          <a:xfrm>
            <a:off x="964022" y="2476500"/>
            <a:ext cx="7132320" cy="3289971"/>
          </a:xfrm>
          <a:prstGeom prst="rect">
            <a:avLst/>
          </a:prstGeom>
          <a:ln>
            <a:noFill/>
          </a:ln>
        </p:spPr>
        <p:txBody>
          <a:bodyPr lIns="0" tIns="0" rIns="0" bIns="0" rtlCol="0" anchor="t" anchorCtr="0">
            <a:normAutofit/>
          </a:bodyPr>
          <a:lstStyle>
            <a:lvl1pPr>
              <a:lnSpc>
                <a:spcPct val="100000"/>
              </a:lnSpc>
              <a:defRPr sz="2800" b="0" i="0">
                <a:solidFill>
                  <a:schemeClr val="bg1"/>
                </a:solidFill>
                <a:latin typeface="+mn-lt"/>
              </a:defRPr>
            </a:lvl1pPr>
          </a:lstStyle>
          <a:p>
            <a:pPr rtl="0"/>
            <a:r>
              <a:rPr lang="nl-NL" noProof="0"/>
              <a:t>Klik om stijl te bewerken</a:t>
            </a:r>
            <a:endParaRPr lang="nl-NL" noProof="0" dirty="0"/>
          </a:p>
        </p:txBody>
      </p:sp>
      <p:sp>
        <p:nvSpPr>
          <p:cNvPr id="10" name="Tekstvak 9">
            <a:extLst>
              <a:ext uri="{FF2B5EF4-FFF2-40B4-BE49-F238E27FC236}">
                <a16:creationId xmlns:a16="http://schemas.microsoft.com/office/drawing/2014/main" id="{E902327D-DBD4-7A4E-ABF2-A946A559A8AD}"/>
              </a:ext>
            </a:extLst>
          </p:cNvPr>
          <p:cNvSpPr txBox="1"/>
          <p:nvPr userDrawn="1"/>
        </p:nvSpPr>
        <p:spPr>
          <a:xfrm>
            <a:off x="699948" y="548291"/>
            <a:ext cx="1589372" cy="3170099"/>
          </a:xfrm>
          <a:prstGeom prst="rect">
            <a:avLst/>
          </a:prstGeom>
          <a:noFill/>
        </p:spPr>
        <p:txBody>
          <a:bodyPr wrap="square" rtlCol="0">
            <a:spAutoFit/>
          </a:bodyPr>
          <a:lstStyle/>
          <a:p>
            <a:pPr rtl="0"/>
            <a:r>
              <a:rPr lang="nl-NL" sz="20000" b="1" noProof="0" dirty="0">
                <a:solidFill>
                  <a:schemeClr val="bg1"/>
                </a:solidFill>
              </a:rPr>
              <a:t>“</a:t>
            </a:r>
          </a:p>
        </p:txBody>
      </p:sp>
      <p:grpSp>
        <p:nvGrpSpPr>
          <p:cNvPr id="18" name="Groep 17">
            <a:extLst>
              <a:ext uri="{FF2B5EF4-FFF2-40B4-BE49-F238E27FC236}">
                <a16:creationId xmlns:a16="http://schemas.microsoft.com/office/drawing/2014/main" id="{6ACB4ADD-D9F4-984E-B29D-A2CF6D19E810}"/>
              </a:ext>
            </a:extLst>
          </p:cNvPr>
          <p:cNvGrpSpPr/>
          <p:nvPr userDrawn="1"/>
        </p:nvGrpSpPr>
        <p:grpSpPr>
          <a:xfrm>
            <a:off x="6362700" y="0"/>
            <a:ext cx="5829298" cy="3235602"/>
            <a:chOff x="5612972" y="1"/>
            <a:chExt cx="6615961" cy="3672246"/>
          </a:xfrm>
        </p:grpSpPr>
        <p:sp>
          <p:nvSpPr>
            <p:cNvPr id="19" name="AutoVorm 24">
              <a:extLst>
                <a:ext uri="{FF2B5EF4-FFF2-40B4-BE49-F238E27FC236}">
                  <a16:creationId xmlns:a16="http://schemas.microsoft.com/office/drawing/2014/main" id="{5017C477-A988-7041-8A67-3D8294D6AD7C}"/>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0" name="Vrije vorm 19">
              <a:extLst>
                <a:ext uri="{FF2B5EF4-FFF2-40B4-BE49-F238E27FC236}">
                  <a16:creationId xmlns:a16="http://schemas.microsoft.com/office/drawing/2014/main" id="{206D7F37-5DD1-A24E-9CCA-84B2A168554D}"/>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1" name="Vrije vorm 20">
              <a:extLst>
                <a:ext uri="{FF2B5EF4-FFF2-40B4-BE49-F238E27FC236}">
                  <a16:creationId xmlns:a16="http://schemas.microsoft.com/office/drawing/2014/main" id="{A6E321C8-096C-1B41-B14F-4CA7AE04BB1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2" name="Vrije vorm 21">
              <a:extLst>
                <a:ext uri="{FF2B5EF4-FFF2-40B4-BE49-F238E27FC236}">
                  <a16:creationId xmlns:a16="http://schemas.microsoft.com/office/drawing/2014/main" id="{32B3FDD4-EB13-F44F-99D0-BFAB06F00B3A}"/>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nl-NL" noProof="0" dirty="0"/>
            </a:p>
          </p:txBody>
        </p:sp>
        <p:sp>
          <p:nvSpPr>
            <p:cNvPr id="23" name="Vrije vorm 22">
              <a:extLst>
                <a:ext uri="{FF2B5EF4-FFF2-40B4-BE49-F238E27FC236}">
                  <a16:creationId xmlns:a16="http://schemas.microsoft.com/office/drawing/2014/main" id="{A20BCBD2-A735-0C43-8C55-B384372AC62C}"/>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grpSp>
        <p:nvGrpSpPr>
          <p:cNvPr id="24" name="Groep 23">
            <a:extLst>
              <a:ext uri="{FF2B5EF4-FFF2-40B4-BE49-F238E27FC236}">
                <a16:creationId xmlns:a16="http://schemas.microsoft.com/office/drawing/2014/main" id="{669A90A7-BF26-684E-8C8B-638053DA1234}"/>
              </a:ext>
            </a:extLst>
          </p:cNvPr>
          <p:cNvGrpSpPr>
            <a:grpSpLocks/>
          </p:cNvGrpSpPr>
          <p:nvPr userDrawn="1"/>
        </p:nvGrpSpPr>
        <p:grpSpPr bwMode="auto">
          <a:xfrm rot="16200000" flipV="1">
            <a:off x="0" y="3900132"/>
            <a:ext cx="2959226" cy="2959226"/>
            <a:chOff x="0" y="12289"/>
            <a:chExt cx="3550" cy="3551"/>
          </a:xfrm>
        </p:grpSpPr>
        <p:sp>
          <p:nvSpPr>
            <p:cNvPr id="25" name="Vrije vorm 24">
              <a:extLst>
                <a:ext uri="{FF2B5EF4-FFF2-40B4-BE49-F238E27FC236}">
                  <a16:creationId xmlns:a16="http://schemas.microsoft.com/office/drawing/2014/main" id="{861D8E86-886A-8744-BC4C-FE82B02438F1}"/>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6" name="Vrije vorm 25">
              <a:extLst>
                <a:ext uri="{FF2B5EF4-FFF2-40B4-BE49-F238E27FC236}">
                  <a16:creationId xmlns:a16="http://schemas.microsoft.com/office/drawing/2014/main" id="{2D967470-E96E-8843-AAD2-E0C8B8077934}"/>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7" name="Vrije vorm 26">
              <a:extLst>
                <a:ext uri="{FF2B5EF4-FFF2-40B4-BE49-F238E27FC236}">
                  <a16:creationId xmlns:a16="http://schemas.microsoft.com/office/drawing/2014/main" id="{C8A27D09-765D-3949-BCCA-238C3514D4CF}"/>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Tree>
    <p:extLst>
      <p:ext uri="{BB962C8B-B14F-4D97-AF65-F5344CB8AC3E}">
        <p14:creationId xmlns:p14="http://schemas.microsoft.com/office/powerpoint/2010/main" val="14478292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560">
          <p15:clr>
            <a:srgbClr val="FBAE40"/>
          </p15:clr>
        </p15:guide>
        <p15:guide id="8" orient="horz" pos="1752" userDrawn="1">
          <p15:clr>
            <a:srgbClr val="FBAE40"/>
          </p15:clr>
        </p15:guide>
        <p15:guide id="9" orient="horz" pos="12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bg>
      <p:bgPr>
        <a:solidFill>
          <a:schemeClr val="tx1"/>
        </a:solidFill>
        <a:effectLst/>
      </p:bgPr>
    </p:bg>
    <p:spTree>
      <p:nvGrpSpPr>
        <p:cNvPr id="1" name=""/>
        <p:cNvGrpSpPr/>
        <p:nvPr/>
      </p:nvGrpSpPr>
      <p:grpSpPr>
        <a:xfrm>
          <a:off x="0" y="0"/>
          <a:ext cx="0" cy="0"/>
          <a:chOff x="0" y="0"/>
          <a:chExt cx="0" cy="0"/>
        </a:xfrm>
      </p:grpSpPr>
      <p:grpSp>
        <p:nvGrpSpPr>
          <p:cNvPr id="25" name="Groep 24">
            <a:extLst>
              <a:ext uri="{FF2B5EF4-FFF2-40B4-BE49-F238E27FC236}">
                <a16:creationId xmlns:a16="http://schemas.microsoft.com/office/drawing/2014/main" id="{A7D9F21A-75CF-6045-8FA1-C4F4E21B699C}"/>
              </a:ext>
            </a:extLst>
          </p:cNvPr>
          <p:cNvGrpSpPr>
            <a:grpSpLocks/>
          </p:cNvGrpSpPr>
          <p:nvPr userDrawn="1"/>
        </p:nvGrpSpPr>
        <p:grpSpPr bwMode="auto">
          <a:xfrm rot="16200000" flipV="1">
            <a:off x="0" y="3900132"/>
            <a:ext cx="2959226" cy="2959226"/>
            <a:chOff x="0" y="12289"/>
            <a:chExt cx="3550" cy="3551"/>
          </a:xfrm>
        </p:grpSpPr>
        <p:sp>
          <p:nvSpPr>
            <p:cNvPr id="26" name="Vrije vorm 25">
              <a:extLst>
                <a:ext uri="{FF2B5EF4-FFF2-40B4-BE49-F238E27FC236}">
                  <a16:creationId xmlns:a16="http://schemas.microsoft.com/office/drawing/2014/main" id="{AEA7E377-BB07-FA43-B532-10A92EE030B0}"/>
                </a:ext>
              </a:extLst>
            </p:cNvPr>
            <p:cNvSpPr>
              <a:spLocks/>
            </p:cNvSpPr>
            <p:nvPr/>
          </p:nvSpPr>
          <p:spPr bwMode="auto">
            <a:xfrm>
              <a:off x="0" y="12289"/>
              <a:ext cx="1789" cy="2386"/>
            </a:xfrm>
            <a:custGeom>
              <a:avLst/>
              <a:gdLst>
                <a:gd name="T0" fmla="*/ 0 w 1789"/>
                <a:gd name="T1" fmla="+- 0 12290 12290"/>
                <a:gd name="T2" fmla="*/ 12290 h 2386"/>
                <a:gd name="T3" fmla="*/ 0 w 1789"/>
                <a:gd name="T4" fmla="+- 0 13484 12290"/>
                <a:gd name="T5" fmla="*/ 13484 h 2386"/>
                <a:gd name="T6" fmla="*/ 1192 w 1789"/>
                <a:gd name="T7" fmla="+- 0 14676 12290"/>
                <a:gd name="T8" fmla="*/ 14676 h 2386"/>
                <a:gd name="T9" fmla="*/ 1789 w 1789"/>
                <a:gd name="T10" fmla="+- 0 14079 12290"/>
                <a:gd name="T11" fmla="*/ 14079 h 2386"/>
                <a:gd name="T12" fmla="*/ 0 w 1789"/>
                <a:gd name="T13" fmla="+- 0 12290 12290"/>
                <a:gd name="T14" fmla="*/ 12290 h 2386"/>
              </a:gdLst>
              <a:ahLst/>
              <a:cxnLst>
                <a:cxn ang="0">
                  <a:pos x="T0" y="T2"/>
                </a:cxn>
                <a:cxn ang="0">
                  <a:pos x="T3" y="T5"/>
                </a:cxn>
                <a:cxn ang="0">
                  <a:pos x="T6" y="T8"/>
                </a:cxn>
                <a:cxn ang="0">
                  <a:pos x="T9" y="T11"/>
                </a:cxn>
                <a:cxn ang="0">
                  <a:pos x="T12" y="T14"/>
                </a:cxn>
              </a:cxnLst>
              <a:rect l="0" t="0" r="r" b="b"/>
              <a:pathLst>
                <a:path w="1789" h="2386">
                  <a:moveTo>
                    <a:pt x="0" y="0"/>
                  </a:moveTo>
                  <a:lnTo>
                    <a:pt x="0" y="1194"/>
                  </a:lnTo>
                  <a:lnTo>
                    <a:pt x="1192" y="2386"/>
                  </a:lnTo>
                  <a:lnTo>
                    <a:pt x="1789" y="1789"/>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7" name="Vrije vorm 26">
              <a:extLst>
                <a:ext uri="{FF2B5EF4-FFF2-40B4-BE49-F238E27FC236}">
                  <a16:creationId xmlns:a16="http://schemas.microsoft.com/office/drawing/2014/main" id="{F18DE645-B3D5-2F4E-AAD6-002FEF13A310}"/>
                </a:ext>
              </a:extLst>
            </p:cNvPr>
            <p:cNvSpPr>
              <a:spLocks/>
            </p:cNvSpPr>
            <p:nvPr/>
          </p:nvSpPr>
          <p:spPr bwMode="auto">
            <a:xfrm>
              <a:off x="0" y="14678"/>
              <a:ext cx="1162" cy="1162"/>
            </a:xfrm>
            <a:custGeom>
              <a:avLst/>
              <a:gdLst>
                <a:gd name="T0" fmla="*/ 0 w 1162"/>
                <a:gd name="T1" fmla="+- 0 14679 14679"/>
                <a:gd name="T2" fmla="*/ 14679 h 1162"/>
                <a:gd name="T3" fmla="*/ 0 w 1162"/>
                <a:gd name="T4" fmla="+- 0 15840 14679"/>
                <a:gd name="T5" fmla="*/ 15840 h 1162"/>
                <a:gd name="T6" fmla="*/ 1161 w 1162"/>
                <a:gd name="T7" fmla="+- 0 15840 14679"/>
                <a:gd name="T8" fmla="*/ 15840 h 1162"/>
                <a:gd name="T9" fmla="*/ 0 w 1162"/>
                <a:gd name="T10" fmla="+- 0 14679 14679"/>
                <a:gd name="T11" fmla="*/ 14679 h 1162"/>
              </a:gdLst>
              <a:ahLst/>
              <a:cxnLst>
                <a:cxn ang="0">
                  <a:pos x="T0" y="T2"/>
                </a:cxn>
                <a:cxn ang="0">
                  <a:pos x="T3" y="T5"/>
                </a:cxn>
                <a:cxn ang="0">
                  <a:pos x="T6" y="T8"/>
                </a:cxn>
                <a:cxn ang="0">
                  <a:pos x="T9" y="T11"/>
                </a:cxn>
              </a:cxnLst>
              <a:rect l="0" t="0" r="r" b="b"/>
              <a:pathLst>
                <a:path w="1162" h="1162">
                  <a:moveTo>
                    <a:pt x="0" y="0"/>
                  </a:moveTo>
                  <a:lnTo>
                    <a:pt x="0" y="1161"/>
                  </a:lnTo>
                  <a:lnTo>
                    <a:pt x="1161" y="1161"/>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6" name="Vrije vorm 35">
              <a:extLst>
                <a:ext uri="{FF2B5EF4-FFF2-40B4-BE49-F238E27FC236}">
                  <a16:creationId xmlns:a16="http://schemas.microsoft.com/office/drawing/2014/main" id="{B90F6499-BA50-2340-A026-32C79B6BFAF4}"/>
                </a:ext>
              </a:extLst>
            </p:cNvPr>
            <p:cNvSpPr>
              <a:spLocks/>
            </p:cNvSpPr>
            <p:nvPr/>
          </p:nvSpPr>
          <p:spPr bwMode="auto">
            <a:xfrm>
              <a:off x="1221" y="14675"/>
              <a:ext cx="2329" cy="1165"/>
            </a:xfrm>
            <a:custGeom>
              <a:avLst/>
              <a:gdLst>
                <a:gd name="T0" fmla="+- 0 3550 1221"/>
                <a:gd name="T1" fmla="*/ T0 w 2329"/>
                <a:gd name="T2" fmla="+- 0 15840 14676"/>
                <a:gd name="T3" fmla="*/ 15840 h 1165"/>
                <a:gd name="T4" fmla="+- 0 2386 1221"/>
                <a:gd name="T5" fmla="*/ T4 w 2329"/>
                <a:gd name="T6" fmla="+- 0 14676 14676"/>
                <a:gd name="T7" fmla="*/ 14676 h 1165"/>
                <a:gd name="T8" fmla="+- 0 1221 1221"/>
                <a:gd name="T9" fmla="*/ T8 w 2329"/>
                <a:gd name="T10" fmla="+- 0 15840 14676"/>
                <a:gd name="T11" fmla="*/ 15840 h 1165"/>
                <a:gd name="T12" fmla="+- 0 3550 1221"/>
                <a:gd name="T13" fmla="*/ T12 w 2329"/>
                <a:gd name="T14" fmla="+- 0 15840 14676"/>
                <a:gd name="T15" fmla="*/ 15840 h 1165"/>
              </a:gdLst>
              <a:ahLst/>
              <a:cxnLst>
                <a:cxn ang="0">
                  <a:pos x="T1" y="T3"/>
                </a:cxn>
                <a:cxn ang="0">
                  <a:pos x="T5" y="T7"/>
                </a:cxn>
                <a:cxn ang="0">
                  <a:pos x="T9" y="T11"/>
                </a:cxn>
                <a:cxn ang="0">
                  <a:pos x="T13" y="T15"/>
                </a:cxn>
              </a:cxnLst>
              <a:rect l="0" t="0" r="r" b="b"/>
              <a:pathLst>
                <a:path w="2329" h="1165">
                  <a:moveTo>
                    <a:pt x="2329" y="1164"/>
                  </a:moveTo>
                  <a:lnTo>
                    <a:pt x="1165" y="0"/>
                  </a:lnTo>
                  <a:lnTo>
                    <a:pt x="0" y="1164"/>
                  </a:lnTo>
                  <a:lnTo>
                    <a:pt x="2329" y="1164"/>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38" name="Tijdelijke aanduiding voor afbeelding 25">
            <a:extLst>
              <a:ext uri="{FF2B5EF4-FFF2-40B4-BE49-F238E27FC236}">
                <a16:creationId xmlns:a16="http://schemas.microsoft.com/office/drawing/2014/main" id="{2274C164-503B-E746-A155-849A9BC2406E}"/>
              </a:ext>
            </a:extLst>
          </p:cNvPr>
          <p:cNvSpPr>
            <a:spLocks noGrp="1"/>
          </p:cNvSpPr>
          <p:nvPr>
            <p:ph type="pic" sz="quarter" idx="18"/>
          </p:nvPr>
        </p:nvSpPr>
        <p:spPr>
          <a:xfrm>
            <a:off x="954268" y="2572883"/>
            <a:ext cx="2118245" cy="2037217"/>
          </a:xfrm>
          <a:prstGeom prst="rect">
            <a:avLst/>
          </a:prstGeom>
        </p:spPr>
        <p:txBody>
          <a:bodyPr rtlCol="0"/>
          <a:lstStyle/>
          <a:p>
            <a:pPr rtl="0"/>
            <a:r>
              <a:rPr lang="nl-NL" noProof="0"/>
              <a:t>Klik op het pictogram als u een afbeelding wilt toevoegen</a:t>
            </a:r>
            <a:endParaRPr lang="nl-NL" noProof="0" dirty="0"/>
          </a:p>
        </p:txBody>
      </p:sp>
      <p:sp>
        <p:nvSpPr>
          <p:cNvPr id="61" name="Titel 1">
            <a:extLst>
              <a:ext uri="{FF2B5EF4-FFF2-40B4-BE49-F238E27FC236}">
                <a16:creationId xmlns:a16="http://schemas.microsoft.com/office/drawing/2014/main" id="{E2F20AFE-B282-5146-B0D6-F2FC1B6D303E}"/>
              </a:ext>
            </a:extLst>
          </p:cNvPr>
          <p:cNvSpPr>
            <a:spLocks noGrp="1"/>
          </p:cNvSpPr>
          <p:nvPr>
            <p:ph type="title"/>
          </p:nvPr>
        </p:nvSpPr>
        <p:spPr>
          <a:xfrm>
            <a:off x="964022" y="879063"/>
            <a:ext cx="75322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nl-NL" noProof="0"/>
              <a:t>Klik om stijl te bewerken</a:t>
            </a:r>
            <a:endParaRPr lang="nl-NL" noProof="0" dirty="0"/>
          </a:p>
        </p:txBody>
      </p:sp>
      <p:cxnSp>
        <p:nvCxnSpPr>
          <p:cNvPr id="62" name="Rechte verbindingslijn 61">
            <a:extLst>
              <a:ext uri="{FF2B5EF4-FFF2-40B4-BE49-F238E27FC236}">
                <a16:creationId xmlns:a16="http://schemas.microsoft.com/office/drawing/2014/main" id="{F777D2F0-DE3F-8343-B97A-E7FA440532FD}"/>
              </a:ext>
            </a:extLst>
          </p:cNvPr>
          <p:cNvCxnSpPr>
            <a:cxnSpLocks/>
          </p:cNvCxnSpPr>
          <p:nvPr userDrawn="1"/>
        </p:nvCxnSpPr>
        <p:spPr>
          <a:xfrm>
            <a:off x="952500" y="1939108"/>
            <a:ext cx="2133600" cy="0"/>
          </a:xfrm>
          <a:prstGeom prst="line">
            <a:avLst/>
          </a:prstGeom>
          <a:ln w="101600">
            <a:solidFill>
              <a:schemeClr val="tx1"/>
            </a:solidFill>
          </a:ln>
        </p:spPr>
        <p:style>
          <a:lnRef idx="1">
            <a:schemeClr val="dk1"/>
          </a:lnRef>
          <a:fillRef idx="0">
            <a:schemeClr val="dk1"/>
          </a:fillRef>
          <a:effectRef idx="0">
            <a:schemeClr val="dk1"/>
          </a:effectRef>
          <a:fontRef idx="minor">
            <a:schemeClr val="tx1"/>
          </a:fontRef>
        </p:style>
      </p:cxnSp>
      <p:sp>
        <p:nvSpPr>
          <p:cNvPr id="63" name="Tijdelijke aanduiding voor afbeelding 25">
            <a:extLst>
              <a:ext uri="{FF2B5EF4-FFF2-40B4-BE49-F238E27FC236}">
                <a16:creationId xmlns:a16="http://schemas.microsoft.com/office/drawing/2014/main" id="{AF1B5ED8-33F6-FB44-AA92-F0D227BB310C}"/>
              </a:ext>
            </a:extLst>
          </p:cNvPr>
          <p:cNvSpPr>
            <a:spLocks noGrp="1"/>
          </p:cNvSpPr>
          <p:nvPr>
            <p:ph type="pic" sz="quarter" idx="24"/>
          </p:nvPr>
        </p:nvSpPr>
        <p:spPr>
          <a:xfrm>
            <a:off x="3658280" y="2572883"/>
            <a:ext cx="2118245" cy="2037217"/>
          </a:xfrm>
          <a:prstGeom prst="rect">
            <a:avLst/>
          </a:prstGeom>
        </p:spPr>
        <p:txBody>
          <a:bodyPr rtlCol="0"/>
          <a:lstStyle/>
          <a:p>
            <a:pPr rtl="0"/>
            <a:r>
              <a:rPr lang="nl-NL" noProof="0"/>
              <a:t>Klik op het pictogram als u een afbeelding wilt toevoegen</a:t>
            </a:r>
            <a:endParaRPr lang="nl-NL" noProof="0" dirty="0"/>
          </a:p>
        </p:txBody>
      </p:sp>
      <p:sp>
        <p:nvSpPr>
          <p:cNvPr id="72" name="Tijdelijke aanduiding voor tekst 29">
            <a:extLst>
              <a:ext uri="{FF2B5EF4-FFF2-40B4-BE49-F238E27FC236}">
                <a16:creationId xmlns:a16="http://schemas.microsoft.com/office/drawing/2014/main" id="{0D824BDD-2D23-C943-8FE9-60B7B23B5ECD}"/>
              </a:ext>
            </a:extLst>
          </p:cNvPr>
          <p:cNvSpPr>
            <a:spLocks noGrp="1"/>
          </p:cNvSpPr>
          <p:nvPr>
            <p:ph type="body" sz="quarter" idx="12"/>
          </p:nvPr>
        </p:nvSpPr>
        <p:spPr>
          <a:xfrm>
            <a:off x="952500" y="5393169"/>
            <a:ext cx="2133600"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3" name="Tijdelijke aanduiding voor tekst 29">
            <a:extLst>
              <a:ext uri="{FF2B5EF4-FFF2-40B4-BE49-F238E27FC236}">
                <a16:creationId xmlns:a16="http://schemas.microsoft.com/office/drawing/2014/main" id="{2F3D441E-DFB1-084B-8192-C6CBECCA40B9}"/>
              </a:ext>
            </a:extLst>
          </p:cNvPr>
          <p:cNvSpPr>
            <a:spLocks noGrp="1"/>
          </p:cNvSpPr>
          <p:nvPr>
            <p:ph type="body" sz="quarter" idx="11"/>
          </p:nvPr>
        </p:nvSpPr>
        <p:spPr>
          <a:xfrm>
            <a:off x="952500" y="4986745"/>
            <a:ext cx="2133600"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4" name="Tijdelijke aanduiding voor tekst 29">
            <a:extLst>
              <a:ext uri="{FF2B5EF4-FFF2-40B4-BE49-F238E27FC236}">
                <a16:creationId xmlns:a16="http://schemas.microsoft.com/office/drawing/2014/main" id="{25797825-E7AE-2C41-A965-E6F0D70D9747}"/>
              </a:ext>
            </a:extLst>
          </p:cNvPr>
          <p:cNvSpPr>
            <a:spLocks noGrp="1"/>
          </p:cNvSpPr>
          <p:nvPr>
            <p:ph type="body" sz="quarter" idx="13"/>
          </p:nvPr>
        </p:nvSpPr>
        <p:spPr>
          <a:xfrm>
            <a:off x="3663042" y="5393169"/>
            <a:ext cx="2128157"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5" name="Tijdelijke aanduiding voor tekst 29">
            <a:extLst>
              <a:ext uri="{FF2B5EF4-FFF2-40B4-BE49-F238E27FC236}">
                <a16:creationId xmlns:a16="http://schemas.microsoft.com/office/drawing/2014/main" id="{63C1927C-E23B-204E-9F3A-2A67D2BF702C}"/>
              </a:ext>
            </a:extLst>
          </p:cNvPr>
          <p:cNvSpPr>
            <a:spLocks noGrp="1"/>
          </p:cNvSpPr>
          <p:nvPr>
            <p:ph type="body" sz="quarter" idx="15"/>
          </p:nvPr>
        </p:nvSpPr>
        <p:spPr>
          <a:xfrm>
            <a:off x="3663042" y="4986745"/>
            <a:ext cx="2128157"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6" name="Tijdelijke aanduiding voor tekst 29">
            <a:extLst>
              <a:ext uri="{FF2B5EF4-FFF2-40B4-BE49-F238E27FC236}">
                <a16:creationId xmlns:a16="http://schemas.microsoft.com/office/drawing/2014/main" id="{EC81F0F5-C204-7248-A336-A655814A8A34}"/>
              </a:ext>
            </a:extLst>
          </p:cNvPr>
          <p:cNvSpPr>
            <a:spLocks noGrp="1"/>
          </p:cNvSpPr>
          <p:nvPr>
            <p:ph type="body" sz="quarter" idx="16"/>
          </p:nvPr>
        </p:nvSpPr>
        <p:spPr>
          <a:xfrm>
            <a:off x="63670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7" name="Tijdelijke aanduiding voor tekst 29">
            <a:extLst>
              <a:ext uri="{FF2B5EF4-FFF2-40B4-BE49-F238E27FC236}">
                <a16:creationId xmlns:a16="http://schemas.microsoft.com/office/drawing/2014/main" id="{C9FEF82E-4E9C-8343-9D36-C4A00D7137CC}"/>
              </a:ext>
            </a:extLst>
          </p:cNvPr>
          <p:cNvSpPr>
            <a:spLocks noGrp="1"/>
          </p:cNvSpPr>
          <p:nvPr>
            <p:ph type="body" sz="quarter" idx="31"/>
          </p:nvPr>
        </p:nvSpPr>
        <p:spPr>
          <a:xfrm>
            <a:off x="63670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8" name="Tijdelijke aanduiding voor tekst 29">
            <a:extLst>
              <a:ext uri="{FF2B5EF4-FFF2-40B4-BE49-F238E27FC236}">
                <a16:creationId xmlns:a16="http://schemas.microsoft.com/office/drawing/2014/main" id="{F8AF6664-A005-7A42-9AEF-C5AA5603E49D}"/>
              </a:ext>
            </a:extLst>
          </p:cNvPr>
          <p:cNvSpPr>
            <a:spLocks noGrp="1"/>
          </p:cNvSpPr>
          <p:nvPr>
            <p:ph type="body" sz="quarter" idx="19"/>
          </p:nvPr>
        </p:nvSpPr>
        <p:spPr>
          <a:xfrm>
            <a:off x="9110254" y="5393169"/>
            <a:ext cx="2129245" cy="369332"/>
          </a:xfrm>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sp>
        <p:nvSpPr>
          <p:cNvPr id="79" name="Tijdelijke aanduiding voor tekst 29">
            <a:extLst>
              <a:ext uri="{FF2B5EF4-FFF2-40B4-BE49-F238E27FC236}">
                <a16:creationId xmlns:a16="http://schemas.microsoft.com/office/drawing/2014/main" id="{5F6C1E52-E2B6-5F45-A863-5BB35ABAFCD6}"/>
              </a:ext>
            </a:extLst>
          </p:cNvPr>
          <p:cNvSpPr>
            <a:spLocks noGrp="1"/>
          </p:cNvSpPr>
          <p:nvPr>
            <p:ph type="body" sz="quarter" idx="21"/>
          </p:nvPr>
        </p:nvSpPr>
        <p:spPr>
          <a:xfrm>
            <a:off x="9110254" y="4986745"/>
            <a:ext cx="2129245" cy="205837"/>
          </a:xfrm>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Klikken om de tekststijl van het model te bewerken</a:t>
            </a:r>
          </a:p>
        </p:txBody>
      </p:sp>
      <p:grpSp>
        <p:nvGrpSpPr>
          <p:cNvPr id="23" name="Groep 22">
            <a:extLst>
              <a:ext uri="{FF2B5EF4-FFF2-40B4-BE49-F238E27FC236}">
                <a16:creationId xmlns:a16="http://schemas.microsoft.com/office/drawing/2014/main" id="{EFD0B2D5-B3C2-D847-A220-86CB6A37E418}"/>
              </a:ext>
            </a:extLst>
          </p:cNvPr>
          <p:cNvGrpSpPr/>
          <p:nvPr userDrawn="1"/>
        </p:nvGrpSpPr>
        <p:grpSpPr>
          <a:xfrm>
            <a:off x="6362700" y="0"/>
            <a:ext cx="5829298" cy="3235602"/>
            <a:chOff x="5612972" y="1"/>
            <a:chExt cx="6615961" cy="3672246"/>
          </a:xfrm>
        </p:grpSpPr>
        <p:sp>
          <p:nvSpPr>
            <p:cNvPr id="28" name="AutoVorm 24">
              <a:extLst>
                <a:ext uri="{FF2B5EF4-FFF2-40B4-BE49-F238E27FC236}">
                  <a16:creationId xmlns:a16="http://schemas.microsoft.com/office/drawing/2014/main" id="{A7FD25A4-760F-814C-915F-DD6E89CA3A40}"/>
                </a:ext>
              </a:extLst>
            </p:cNvPr>
            <p:cNvSpPr>
              <a:spLocks/>
            </p:cNvSpPr>
            <p:nvPr/>
          </p:nvSpPr>
          <p:spPr bwMode="auto">
            <a:xfrm>
              <a:off x="5612972" y="1"/>
              <a:ext cx="4408998" cy="3672246"/>
            </a:xfrm>
            <a:custGeom>
              <a:avLst/>
              <a:gdLst>
                <a:gd name="T0" fmla="+- 0 8372 6586"/>
                <a:gd name="T1" fmla="*/ T0 w 3578"/>
                <a:gd name="T2" fmla="*/ 591 h 2980"/>
                <a:gd name="T3" fmla="+- 0 7780 6586"/>
                <a:gd name="T4" fmla="*/ T3 w 3578"/>
                <a:gd name="T5" fmla="*/ 0 h 2980"/>
                <a:gd name="T6" fmla="+- 0 6586 6586"/>
                <a:gd name="T7" fmla="*/ T6 w 3578"/>
                <a:gd name="T8" fmla="*/ 0 h 2980"/>
                <a:gd name="T9" fmla="+- 0 7774 6586"/>
                <a:gd name="T10" fmla="*/ T9 w 3578"/>
                <a:gd name="T11" fmla="*/ 1188 h 2980"/>
                <a:gd name="T12" fmla="+- 0 8372 6586"/>
                <a:gd name="T13" fmla="*/ T12 w 3578"/>
                <a:gd name="T14" fmla="*/ 591 h 2980"/>
                <a:gd name="T15" fmla="+- 0 10163 6586"/>
                <a:gd name="T16" fmla="*/ T15 w 3578"/>
                <a:gd name="T17" fmla="*/ 2383 h 2980"/>
                <a:gd name="T18" fmla="+- 0 9566 6586"/>
                <a:gd name="T19" fmla="*/ T18 w 3578"/>
                <a:gd name="T20" fmla="*/ 1786 h 2980"/>
                <a:gd name="T21" fmla="+- 0 8969 6586"/>
                <a:gd name="T22" fmla="*/ T21 w 3578"/>
                <a:gd name="T23" fmla="*/ 2383 h 2980"/>
                <a:gd name="T24" fmla="+- 0 9566 6586"/>
                <a:gd name="T25" fmla="*/ T24 w 3578"/>
                <a:gd name="T26" fmla="*/ 2980 h 2980"/>
                <a:gd name="T27" fmla="+- 0 10163 6586"/>
                <a:gd name="T28" fmla="*/ T27 w 3578"/>
                <a:gd name="T29" fmla="*/ 2383 h 298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Lst>
              <a:rect l="0" t="0" r="r" b="b"/>
              <a:pathLst>
                <a:path w="3578" h="2980">
                  <a:moveTo>
                    <a:pt x="1786" y="591"/>
                  </a:moveTo>
                  <a:lnTo>
                    <a:pt x="1194" y="0"/>
                  </a:lnTo>
                  <a:lnTo>
                    <a:pt x="0" y="0"/>
                  </a:lnTo>
                  <a:lnTo>
                    <a:pt x="1188" y="1188"/>
                  </a:lnTo>
                  <a:lnTo>
                    <a:pt x="1786" y="591"/>
                  </a:lnTo>
                  <a:moveTo>
                    <a:pt x="3577" y="2383"/>
                  </a:moveTo>
                  <a:lnTo>
                    <a:pt x="2980" y="1786"/>
                  </a:lnTo>
                  <a:lnTo>
                    <a:pt x="2383" y="2383"/>
                  </a:lnTo>
                  <a:lnTo>
                    <a:pt x="2980" y="2980"/>
                  </a:lnTo>
                  <a:lnTo>
                    <a:pt x="3577" y="2383"/>
                  </a:ln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29" name="Vrije vorm 28">
              <a:extLst>
                <a:ext uri="{FF2B5EF4-FFF2-40B4-BE49-F238E27FC236}">
                  <a16:creationId xmlns:a16="http://schemas.microsoft.com/office/drawing/2014/main" id="{A0CC8369-E81F-D447-87D8-1AF0C58EAC07}"/>
                </a:ext>
              </a:extLst>
            </p:cNvPr>
            <p:cNvSpPr>
              <a:spLocks/>
            </p:cNvSpPr>
            <p:nvPr/>
          </p:nvSpPr>
          <p:spPr bwMode="auto">
            <a:xfrm>
              <a:off x="6341233" y="1463970"/>
              <a:ext cx="2208196" cy="2208277"/>
            </a:xfrm>
            <a:custGeom>
              <a:avLst/>
              <a:gdLst>
                <a:gd name="T0" fmla="+- 0 7774 7177"/>
                <a:gd name="T1" fmla="*/ T0 w 1792"/>
                <a:gd name="T2" fmla="+- 0 1188 1188"/>
                <a:gd name="T3" fmla="*/ 1188 h 1792"/>
                <a:gd name="T4" fmla="+- 0 7177 7177"/>
                <a:gd name="T5" fmla="*/ T4 w 1792"/>
                <a:gd name="T6" fmla="+- 0 1786 1188"/>
                <a:gd name="T7" fmla="*/ 1786 h 1792"/>
                <a:gd name="T8" fmla="+- 0 8372 7177"/>
                <a:gd name="T9" fmla="*/ T8 w 1792"/>
                <a:gd name="T10" fmla="+- 0 2980 1188"/>
                <a:gd name="T11" fmla="*/ 2980 h 1792"/>
                <a:gd name="T12" fmla="+- 0 8969 7177"/>
                <a:gd name="T13" fmla="*/ T12 w 1792"/>
                <a:gd name="T14" fmla="+- 0 2383 1188"/>
                <a:gd name="T15" fmla="*/ 2383 h 1792"/>
                <a:gd name="T16" fmla="+- 0 7774 7177"/>
                <a:gd name="T17" fmla="*/ T16 w 1792"/>
                <a:gd name="T18" fmla="+- 0 1188 1188"/>
                <a:gd name="T19" fmla="*/ 1188 h 1792"/>
              </a:gdLst>
              <a:ahLst/>
              <a:cxnLst>
                <a:cxn ang="0">
                  <a:pos x="T1" y="T3"/>
                </a:cxn>
                <a:cxn ang="0">
                  <a:pos x="T5" y="T7"/>
                </a:cxn>
                <a:cxn ang="0">
                  <a:pos x="T9" y="T11"/>
                </a:cxn>
                <a:cxn ang="0">
                  <a:pos x="T13" y="T15"/>
                </a:cxn>
                <a:cxn ang="0">
                  <a:pos x="T17" y="T19"/>
                </a:cxn>
              </a:cxnLst>
              <a:rect l="0" t="0" r="r" b="b"/>
              <a:pathLst>
                <a:path w="1792" h="1792">
                  <a:moveTo>
                    <a:pt x="597" y="0"/>
                  </a:moveTo>
                  <a:lnTo>
                    <a:pt x="0" y="598"/>
                  </a:lnTo>
                  <a:lnTo>
                    <a:pt x="1195" y="1792"/>
                  </a:lnTo>
                  <a:lnTo>
                    <a:pt x="1792" y="1195"/>
                  </a:lnTo>
                  <a:lnTo>
                    <a:pt x="597"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0" name="Vrije vorm 29">
              <a:extLst>
                <a:ext uri="{FF2B5EF4-FFF2-40B4-BE49-F238E27FC236}">
                  <a16:creationId xmlns:a16="http://schemas.microsoft.com/office/drawing/2014/main" id="{C41CA81E-EF54-D048-8775-CD4AB37A7DF6}"/>
                </a:ext>
              </a:extLst>
            </p:cNvPr>
            <p:cNvSpPr>
              <a:spLocks/>
            </p:cNvSpPr>
            <p:nvPr/>
          </p:nvSpPr>
          <p:spPr bwMode="auto">
            <a:xfrm>
              <a:off x="8555590" y="1"/>
              <a:ext cx="1457754" cy="729520"/>
            </a:xfrm>
            <a:custGeom>
              <a:avLst/>
              <a:gdLst>
                <a:gd name="T0" fmla="+- 0 10158 8975"/>
                <a:gd name="T1" fmla="*/ T0 w 1183"/>
                <a:gd name="T2" fmla="*/ 0 h 592"/>
                <a:gd name="T3" fmla="+- 0 8975 8975"/>
                <a:gd name="T4" fmla="*/ T3 w 1183"/>
                <a:gd name="T5" fmla="*/ 0 h 592"/>
                <a:gd name="T6" fmla="+- 0 9566 8975"/>
                <a:gd name="T7" fmla="*/ T6 w 1183"/>
                <a:gd name="T8" fmla="*/ 591 h 592"/>
                <a:gd name="T9" fmla="+- 0 10158 8975"/>
                <a:gd name="T10" fmla="*/ T9 w 1183"/>
                <a:gd name="T11" fmla="*/ 0 h 592"/>
              </a:gdLst>
              <a:ahLst/>
              <a:cxnLst>
                <a:cxn ang="0">
                  <a:pos x="T1" y="T2"/>
                </a:cxn>
                <a:cxn ang="0">
                  <a:pos x="T4" y="T5"/>
                </a:cxn>
                <a:cxn ang="0">
                  <a:pos x="T7" y="T8"/>
                </a:cxn>
                <a:cxn ang="0">
                  <a:pos x="T10" y="T11"/>
                </a:cxn>
              </a:cxnLst>
              <a:rect l="0" t="0" r="r" b="b"/>
              <a:pathLst>
                <a:path w="1183" h="592">
                  <a:moveTo>
                    <a:pt x="1183" y="0"/>
                  </a:moveTo>
                  <a:lnTo>
                    <a:pt x="0" y="0"/>
                  </a:lnTo>
                  <a:lnTo>
                    <a:pt x="591" y="591"/>
                  </a:lnTo>
                  <a:lnTo>
                    <a:pt x="1183"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sp>
          <p:nvSpPr>
            <p:cNvPr id="31" name="Vrije vorm 30">
              <a:extLst>
                <a:ext uri="{FF2B5EF4-FFF2-40B4-BE49-F238E27FC236}">
                  <a16:creationId xmlns:a16="http://schemas.microsoft.com/office/drawing/2014/main" id="{D95A4B85-923E-B641-B239-2A1999AB294B}"/>
                </a:ext>
              </a:extLst>
            </p:cNvPr>
            <p:cNvSpPr>
              <a:spLocks/>
            </p:cNvSpPr>
            <p:nvPr/>
          </p:nvSpPr>
          <p:spPr bwMode="auto">
            <a:xfrm>
              <a:off x="7076887" y="728289"/>
              <a:ext cx="2208196" cy="2208277"/>
            </a:xfrm>
            <a:custGeom>
              <a:avLst/>
              <a:gdLst>
                <a:gd name="T0" fmla="+- 0 8372 7774"/>
                <a:gd name="T1" fmla="*/ T0 w 1792"/>
                <a:gd name="T2" fmla="+- 0 591 591"/>
                <a:gd name="T3" fmla="*/ 591 h 1792"/>
                <a:gd name="T4" fmla="+- 0 7774 7774"/>
                <a:gd name="T5" fmla="*/ T4 w 1792"/>
                <a:gd name="T6" fmla="+- 0 1188 591"/>
                <a:gd name="T7" fmla="*/ 1188 h 1792"/>
                <a:gd name="T8" fmla="+- 0 8969 7774"/>
                <a:gd name="T9" fmla="*/ T8 w 1792"/>
                <a:gd name="T10" fmla="+- 0 2383 591"/>
                <a:gd name="T11" fmla="*/ 2383 h 1792"/>
                <a:gd name="T12" fmla="+- 0 9566 7774"/>
                <a:gd name="T13" fmla="*/ T12 w 1792"/>
                <a:gd name="T14" fmla="+- 0 1786 591"/>
                <a:gd name="T15" fmla="*/ 1786 h 1792"/>
                <a:gd name="T16" fmla="+- 0 8372 7774"/>
                <a:gd name="T17" fmla="*/ T16 w 1792"/>
                <a:gd name="T18" fmla="+- 0 591 591"/>
                <a:gd name="T19" fmla="*/ 591 h 1792"/>
              </a:gdLst>
              <a:ahLst/>
              <a:cxnLst>
                <a:cxn ang="0">
                  <a:pos x="T1" y="T3"/>
                </a:cxn>
                <a:cxn ang="0">
                  <a:pos x="T5" y="T7"/>
                </a:cxn>
                <a:cxn ang="0">
                  <a:pos x="T9" y="T11"/>
                </a:cxn>
                <a:cxn ang="0">
                  <a:pos x="T13" y="T15"/>
                </a:cxn>
                <a:cxn ang="0">
                  <a:pos x="T17" y="T19"/>
                </a:cxn>
              </a:cxnLst>
              <a:rect l="0" t="0" r="r" b="b"/>
              <a:pathLst>
                <a:path w="1792" h="1792">
                  <a:moveTo>
                    <a:pt x="598" y="0"/>
                  </a:moveTo>
                  <a:lnTo>
                    <a:pt x="0" y="597"/>
                  </a:lnTo>
                  <a:lnTo>
                    <a:pt x="1195" y="1792"/>
                  </a:lnTo>
                  <a:lnTo>
                    <a:pt x="1792" y="1195"/>
                  </a:lnTo>
                  <a:lnTo>
                    <a:pt x="598" y="0"/>
                  </a:lnTo>
                  <a:close/>
                </a:path>
              </a:pathLst>
            </a:custGeom>
            <a:solidFill>
              <a:schemeClr val="tx2"/>
            </a:solidFill>
            <a:ln>
              <a:noFill/>
            </a:ln>
          </p:spPr>
          <p:txBody>
            <a:bodyPr rot="0" vert="horz" wrap="square" lIns="91440" tIns="45720" rIns="91440" bIns="45720" rtlCol="0" anchor="t" anchorCtr="0" upright="1">
              <a:noAutofit/>
            </a:bodyPr>
            <a:lstStyle/>
            <a:p>
              <a:pPr rtl="0"/>
              <a:endParaRPr lang="nl-NL" noProof="0" dirty="0"/>
            </a:p>
          </p:txBody>
        </p:sp>
        <p:sp>
          <p:nvSpPr>
            <p:cNvPr id="32" name="Vrije vorm 31">
              <a:extLst>
                <a:ext uri="{FF2B5EF4-FFF2-40B4-BE49-F238E27FC236}">
                  <a16:creationId xmlns:a16="http://schemas.microsoft.com/office/drawing/2014/main" id="{501386DC-76EB-F34E-AD0E-22957D3B38D5}"/>
                </a:ext>
              </a:extLst>
            </p:cNvPr>
            <p:cNvSpPr>
              <a:spLocks/>
            </p:cNvSpPr>
            <p:nvPr/>
          </p:nvSpPr>
          <p:spPr bwMode="auto">
            <a:xfrm>
              <a:off x="9285083" y="728289"/>
              <a:ext cx="2943850" cy="2943958"/>
            </a:xfrm>
            <a:custGeom>
              <a:avLst/>
              <a:gdLst>
                <a:gd name="T0" fmla="+- 0 11955 9566"/>
                <a:gd name="T1" fmla="*/ T0 w 2389"/>
                <a:gd name="T2" fmla="+- 0 1786 591"/>
                <a:gd name="T3" fmla="*/ 1786 h 2389"/>
                <a:gd name="T4" fmla="+- 0 10760 9566"/>
                <a:gd name="T5" fmla="*/ T4 w 2389"/>
                <a:gd name="T6" fmla="+- 0 591 591"/>
                <a:gd name="T7" fmla="*/ 591 h 2389"/>
                <a:gd name="T8" fmla="+- 0 9566 9566"/>
                <a:gd name="T9" fmla="*/ T8 w 2389"/>
                <a:gd name="T10" fmla="+- 0 1786 591"/>
                <a:gd name="T11" fmla="*/ 1786 h 2389"/>
                <a:gd name="T12" fmla="+- 0 10760 9566"/>
                <a:gd name="T13" fmla="*/ T12 w 2389"/>
                <a:gd name="T14" fmla="+- 0 2980 591"/>
                <a:gd name="T15" fmla="*/ 2980 h 2389"/>
                <a:gd name="T16" fmla="+- 0 11955 9566"/>
                <a:gd name="T17" fmla="*/ T16 w 2389"/>
                <a:gd name="T18" fmla="+- 0 1786 591"/>
                <a:gd name="T19" fmla="*/ 1786 h 2389"/>
              </a:gdLst>
              <a:ahLst/>
              <a:cxnLst>
                <a:cxn ang="0">
                  <a:pos x="T1" y="T3"/>
                </a:cxn>
                <a:cxn ang="0">
                  <a:pos x="T5" y="T7"/>
                </a:cxn>
                <a:cxn ang="0">
                  <a:pos x="T9" y="T11"/>
                </a:cxn>
                <a:cxn ang="0">
                  <a:pos x="T13" y="T15"/>
                </a:cxn>
                <a:cxn ang="0">
                  <a:pos x="T17" y="T19"/>
                </a:cxn>
              </a:cxnLst>
              <a:rect l="0" t="0" r="r" b="b"/>
              <a:pathLst>
                <a:path w="2389" h="2389">
                  <a:moveTo>
                    <a:pt x="2389" y="1195"/>
                  </a:moveTo>
                  <a:lnTo>
                    <a:pt x="1194" y="0"/>
                  </a:lnTo>
                  <a:lnTo>
                    <a:pt x="0" y="1195"/>
                  </a:lnTo>
                  <a:lnTo>
                    <a:pt x="1194" y="2389"/>
                  </a:lnTo>
                  <a:lnTo>
                    <a:pt x="2389" y="1195"/>
                  </a:ln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rtlCol="0" anchor="t" anchorCtr="0" upright="1">
              <a:noAutofit/>
            </a:bodyPr>
            <a:lstStyle/>
            <a:p>
              <a:pPr rtl="0"/>
              <a:endParaRPr lang="nl-NL" noProof="0" dirty="0"/>
            </a:p>
          </p:txBody>
        </p:sp>
      </p:grpSp>
      <p:sp>
        <p:nvSpPr>
          <p:cNvPr id="66" name="Tijdelijke aanduiding voor afbeelding 25">
            <a:extLst>
              <a:ext uri="{FF2B5EF4-FFF2-40B4-BE49-F238E27FC236}">
                <a16:creationId xmlns:a16="http://schemas.microsoft.com/office/drawing/2014/main" id="{2D21D633-C51E-E94E-BAE3-96F52F76E496}"/>
              </a:ext>
            </a:extLst>
          </p:cNvPr>
          <p:cNvSpPr>
            <a:spLocks noGrp="1"/>
          </p:cNvSpPr>
          <p:nvPr>
            <p:ph type="pic" sz="quarter" idx="27"/>
          </p:nvPr>
        </p:nvSpPr>
        <p:spPr>
          <a:xfrm>
            <a:off x="6362292" y="2572883"/>
            <a:ext cx="2118245" cy="2037217"/>
          </a:xfrm>
          <a:prstGeom prst="rect">
            <a:avLst/>
          </a:prstGeom>
        </p:spPr>
        <p:txBody>
          <a:bodyPr rtlCol="0"/>
          <a:lstStyle/>
          <a:p>
            <a:pPr rtl="0"/>
            <a:r>
              <a:rPr lang="nl-NL" noProof="0"/>
              <a:t>Klik op het pictogram als u een afbeelding wilt toevoegen</a:t>
            </a:r>
            <a:endParaRPr lang="nl-NL" noProof="0" dirty="0"/>
          </a:p>
        </p:txBody>
      </p:sp>
      <p:sp>
        <p:nvSpPr>
          <p:cNvPr id="69" name="Tijdelijke aanduiding voor afbeelding 25">
            <a:extLst>
              <a:ext uri="{FF2B5EF4-FFF2-40B4-BE49-F238E27FC236}">
                <a16:creationId xmlns:a16="http://schemas.microsoft.com/office/drawing/2014/main" id="{639EFA5A-9C69-DF4D-81B7-FA1F8CCCF934}"/>
              </a:ext>
            </a:extLst>
          </p:cNvPr>
          <p:cNvSpPr>
            <a:spLocks noGrp="1"/>
          </p:cNvSpPr>
          <p:nvPr>
            <p:ph type="pic" sz="quarter" idx="30"/>
          </p:nvPr>
        </p:nvSpPr>
        <p:spPr>
          <a:xfrm>
            <a:off x="9112023" y="2572883"/>
            <a:ext cx="2118245" cy="2037217"/>
          </a:xfrm>
          <a:prstGeom prst="rect">
            <a:avLst/>
          </a:prstGeom>
        </p:spPr>
        <p:txBody>
          <a:bodyPr rtlCol="0"/>
          <a:lstStyle/>
          <a:p>
            <a:pPr rtl="0"/>
            <a:r>
              <a:rPr lang="nl-NL" noProof="0"/>
              <a:t>Klik op het pictogram als u een afbeelding wilt toevoegen</a:t>
            </a:r>
            <a:endParaRPr lang="nl-NL" noProof="0" dirty="0"/>
          </a:p>
        </p:txBody>
      </p:sp>
      <p:sp>
        <p:nvSpPr>
          <p:cNvPr id="2" name="Tijdelijke aanduiding voor datum 1">
            <a:extLst>
              <a:ext uri="{FF2B5EF4-FFF2-40B4-BE49-F238E27FC236}">
                <a16:creationId xmlns:a16="http://schemas.microsoft.com/office/drawing/2014/main" id="{8ED89364-B1CB-4E72-A6BB-95A34B50661C}"/>
              </a:ext>
            </a:extLst>
          </p:cNvPr>
          <p:cNvSpPr>
            <a:spLocks noGrp="1"/>
          </p:cNvSpPr>
          <p:nvPr>
            <p:ph type="dt" sz="half" idx="32"/>
          </p:nvPr>
        </p:nvSpPr>
        <p:spPr/>
        <p:txBody>
          <a:bodyPr rtlCol="0"/>
          <a:lstStyle/>
          <a:p>
            <a:pPr rtl="0"/>
            <a:fld id="{A614F10A-C2D6-48EE-83D8-9868ADEEF369}" type="datetime4">
              <a:rPr lang="nl-NL" noProof="0" smtClean="0">
                <a:latin typeface="+mn-lt"/>
              </a:rPr>
              <a:t>13 juni 2023</a:t>
            </a:fld>
            <a:endParaRPr lang="nl-NL" noProof="0" dirty="0">
              <a:latin typeface="+mn-lt"/>
            </a:endParaRPr>
          </a:p>
        </p:txBody>
      </p:sp>
      <p:sp>
        <p:nvSpPr>
          <p:cNvPr id="3" name="Tijdelijke aanduiding voor voettekst 2">
            <a:extLst>
              <a:ext uri="{FF2B5EF4-FFF2-40B4-BE49-F238E27FC236}">
                <a16:creationId xmlns:a16="http://schemas.microsoft.com/office/drawing/2014/main" id="{8E09328F-B310-4BF3-883E-BA9A39676AF2}"/>
              </a:ext>
            </a:extLst>
          </p:cNvPr>
          <p:cNvSpPr>
            <a:spLocks noGrp="1"/>
          </p:cNvSpPr>
          <p:nvPr>
            <p:ph type="ftr" sz="quarter" idx="33"/>
          </p:nvPr>
        </p:nvSpPr>
        <p:spPr/>
        <p:txBody>
          <a:bodyPr rtlCol="0"/>
          <a:lstStyle/>
          <a:p>
            <a:pPr rtl="0"/>
            <a:r>
              <a:rPr lang="nl-NL" noProof="0" dirty="0"/>
              <a:t>Jaarverslag</a:t>
            </a:r>
            <a:endParaRPr lang="nl-NL" b="0" noProof="0" dirty="0"/>
          </a:p>
        </p:txBody>
      </p:sp>
      <p:sp>
        <p:nvSpPr>
          <p:cNvPr id="4" name="Tijdelijke aanduiding voor dianummer 3">
            <a:extLst>
              <a:ext uri="{FF2B5EF4-FFF2-40B4-BE49-F238E27FC236}">
                <a16:creationId xmlns:a16="http://schemas.microsoft.com/office/drawing/2014/main" id="{04192EF2-9336-43EF-A365-1F54000F7DE9}"/>
              </a:ext>
            </a:extLst>
          </p:cNvPr>
          <p:cNvSpPr>
            <a:spLocks noGrp="1"/>
          </p:cNvSpPr>
          <p:nvPr>
            <p:ph type="sldNum" sz="quarter" idx="34"/>
          </p:nvPr>
        </p:nvSpPr>
        <p:spPr/>
        <p:txBody>
          <a:bodyPr rtlCol="0"/>
          <a:lstStyle/>
          <a:p>
            <a:pPr rtl="0"/>
            <a:fld id="{294A09A9-5501-47C1-A89A-A340965A2BE2}" type="slidenum">
              <a:rPr lang="nl-NL" noProof="0" smtClean="0"/>
              <a:pPr rtl="0"/>
              <a:t>‹nr.›</a:t>
            </a:fld>
            <a:endParaRPr lang="nl-NL" noProof="0" dirty="0"/>
          </a:p>
        </p:txBody>
      </p:sp>
    </p:spTree>
    <p:extLst>
      <p:ext uri="{BB962C8B-B14F-4D97-AF65-F5344CB8AC3E}">
        <p14:creationId xmlns:p14="http://schemas.microsoft.com/office/powerpoint/2010/main" val="99636246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304" userDrawn="1">
          <p15:clr>
            <a:srgbClr val="FBAE40"/>
          </p15:clr>
        </p15:guide>
        <p15:guide id="4" pos="4008" userDrawn="1">
          <p15:clr>
            <a:srgbClr val="FBAE40"/>
          </p15:clr>
        </p15:guide>
        <p15:guide id="5" pos="1944" userDrawn="1">
          <p15:clr>
            <a:srgbClr val="FBAE40"/>
          </p15:clr>
        </p15:guide>
        <p15:guide id="6" pos="3648" userDrawn="1">
          <p15:clr>
            <a:srgbClr val="FBAE40"/>
          </p15:clr>
        </p15:guide>
        <p15:guide id="7" orient="horz" pos="1392" userDrawn="1">
          <p15:clr>
            <a:srgbClr val="FBAE40"/>
          </p15:clr>
        </p15:guide>
        <p15:guide id="8" orient="horz" pos="552" userDrawn="1">
          <p15:clr>
            <a:srgbClr val="FBAE40"/>
          </p15:clr>
        </p15:guide>
        <p15:guide id="9" orient="horz" pos="1224" userDrawn="1">
          <p15:clr>
            <a:srgbClr val="FBAE40"/>
          </p15:clr>
        </p15:guide>
        <p15:guide id="10" pos="5352" userDrawn="1">
          <p15:clr>
            <a:srgbClr val="FBAE40"/>
          </p15:clr>
        </p15:guide>
        <p15:guide id="11" pos="5736" userDrawn="1">
          <p15:clr>
            <a:srgbClr val="FBAE40"/>
          </p15:clr>
        </p15:guide>
        <p15:guide id="12" orient="horz" pos="2904" userDrawn="1">
          <p15:clr>
            <a:srgbClr val="FBAE40"/>
          </p15:clr>
        </p15:guide>
        <p15:guide id="13" orient="horz" pos="16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jdlijn ">
    <p:bg>
      <p:bgPr>
        <a:solidFill>
          <a:schemeClr val="tx1"/>
        </a:solidFill>
        <a:effectLst/>
      </p:bgPr>
    </p:bg>
    <p:spTree>
      <p:nvGrpSpPr>
        <p:cNvPr id="1" name=""/>
        <p:cNvGrpSpPr/>
        <p:nvPr/>
      </p:nvGrpSpPr>
      <p:grpSpPr>
        <a:xfrm>
          <a:off x="0" y="0"/>
          <a:ext cx="0" cy="0"/>
          <a:chOff x="0" y="0"/>
          <a:chExt cx="0" cy="0"/>
        </a:xfrm>
      </p:grpSpPr>
      <p:cxnSp>
        <p:nvCxnSpPr>
          <p:cNvPr id="21" name="Rechte verbindingslijn 20">
            <a:extLst>
              <a:ext uri="{FF2B5EF4-FFF2-40B4-BE49-F238E27FC236}">
                <a16:creationId xmlns:a16="http://schemas.microsoft.com/office/drawing/2014/main" id="{040046AF-E5BF-854D-9986-7C3019770FE7}"/>
              </a:ext>
            </a:extLst>
          </p:cNvPr>
          <p:cNvCxnSpPr>
            <a:cxnSpLocks/>
          </p:cNvCxnSpPr>
          <p:nvPr userDrawn="1"/>
        </p:nvCxnSpPr>
        <p:spPr>
          <a:xfrm flipH="1">
            <a:off x="1045959" y="2213783"/>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76CA14A6-0144-BC49-A8D4-C979D13258C0}"/>
              </a:ext>
            </a:extLst>
          </p:cNvPr>
          <p:cNvCxnSpPr>
            <a:cxnSpLocks/>
          </p:cNvCxnSpPr>
          <p:nvPr userDrawn="1"/>
        </p:nvCxnSpPr>
        <p:spPr>
          <a:xfrm flipH="1">
            <a:off x="6180493" y="2213783"/>
            <a:ext cx="11102"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8" name="Rechte verbindingslijn 27">
            <a:extLst>
              <a:ext uri="{FF2B5EF4-FFF2-40B4-BE49-F238E27FC236}">
                <a16:creationId xmlns:a16="http://schemas.microsoft.com/office/drawing/2014/main" id="{FA582FC2-A135-5743-B9C0-6AC7225B42E1}"/>
              </a:ext>
            </a:extLst>
          </p:cNvPr>
          <p:cNvCxnSpPr>
            <a:cxnSpLocks/>
          </p:cNvCxnSpPr>
          <p:nvPr userDrawn="1"/>
        </p:nvCxnSpPr>
        <p:spPr>
          <a:xfrm flipH="1">
            <a:off x="8745623" y="3904712"/>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77C43222-5868-0247-838F-58F4F6C8EE75}"/>
              </a:ext>
            </a:extLst>
          </p:cNvPr>
          <p:cNvCxnSpPr>
            <a:cxnSpLocks/>
          </p:cNvCxnSpPr>
          <p:nvPr userDrawn="1"/>
        </p:nvCxnSpPr>
        <p:spPr>
          <a:xfrm flipH="1">
            <a:off x="3611089" y="3895941"/>
            <a:ext cx="2136" cy="1828800"/>
          </a:xfrm>
          <a:prstGeom prst="line">
            <a:avLst/>
          </a:prstGeom>
          <a:ln w="165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Titel 1">
            <a:extLst>
              <a:ext uri="{FF2B5EF4-FFF2-40B4-BE49-F238E27FC236}">
                <a16:creationId xmlns:a16="http://schemas.microsoft.com/office/drawing/2014/main" id="{46EEE005-F78A-9D4F-B159-964376C387DD}"/>
              </a:ext>
            </a:extLst>
          </p:cNvPr>
          <p:cNvSpPr>
            <a:spLocks noGrp="1"/>
          </p:cNvSpPr>
          <p:nvPr>
            <p:ph type="title" hasCustomPrompt="1"/>
          </p:nvPr>
        </p:nvSpPr>
        <p:spPr>
          <a:xfrm>
            <a:off x="964023" y="879063"/>
            <a:ext cx="4941477" cy="610863"/>
          </a:xfrm>
          <a:prstGeom prst="rect">
            <a:avLst/>
          </a:prstGeom>
        </p:spPr>
        <p:txBody>
          <a:bodyPr lIns="0" tIns="0" rIns="0" bIns="0" rtlCol="0" anchor="b" anchorCtr="0">
            <a:normAutofit/>
          </a:bodyPr>
          <a:lstStyle>
            <a:lvl1pPr>
              <a:defRPr sz="4400" b="1" i="0">
                <a:solidFill>
                  <a:schemeClr val="bg1"/>
                </a:solidFill>
                <a:latin typeface="+mj-lt"/>
              </a:defRPr>
            </a:lvl1pPr>
          </a:lstStyle>
          <a:p>
            <a:pPr rtl="0"/>
            <a:r>
              <a:rPr lang="nl-NL" noProof="0"/>
              <a:t>Klik om te bewerken </a:t>
            </a:r>
          </a:p>
        </p:txBody>
      </p:sp>
      <p:sp>
        <p:nvSpPr>
          <p:cNvPr id="96" name="Tijdelijke aanduiding voor tekst 29">
            <a:extLst>
              <a:ext uri="{FF2B5EF4-FFF2-40B4-BE49-F238E27FC236}">
                <a16:creationId xmlns:a16="http://schemas.microsoft.com/office/drawing/2014/main" id="{FC61536F-8EA7-5A48-AF76-8B0E251BD8CB}"/>
              </a:ext>
            </a:extLst>
          </p:cNvPr>
          <p:cNvSpPr>
            <a:spLocks noGrp="1"/>
          </p:cNvSpPr>
          <p:nvPr>
            <p:ph type="body" sz="quarter" idx="12" hasCustomPrompt="1"/>
          </p:nvPr>
        </p:nvSpPr>
        <p:spPr>
          <a:xfrm>
            <a:off x="1296955"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 om te bewerken </a:t>
            </a:r>
          </a:p>
        </p:txBody>
      </p:sp>
      <p:sp>
        <p:nvSpPr>
          <p:cNvPr id="97" name="Tijdelijke aanduiding voor tekst 29">
            <a:extLst>
              <a:ext uri="{FF2B5EF4-FFF2-40B4-BE49-F238E27FC236}">
                <a16:creationId xmlns:a16="http://schemas.microsoft.com/office/drawing/2014/main" id="{64FFD994-BD97-ED49-8607-286ECBB1CDA3}"/>
              </a:ext>
            </a:extLst>
          </p:cNvPr>
          <p:cNvSpPr>
            <a:spLocks noGrp="1"/>
          </p:cNvSpPr>
          <p:nvPr>
            <p:ph type="body" sz="quarter" idx="11" hasCustomPrompt="1"/>
          </p:nvPr>
        </p:nvSpPr>
        <p:spPr>
          <a:xfrm>
            <a:off x="1296955"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 om te bewerken </a:t>
            </a:r>
          </a:p>
        </p:txBody>
      </p:sp>
      <p:sp>
        <p:nvSpPr>
          <p:cNvPr id="102" name="Tijdelijke aanduiding voor tekst 29">
            <a:extLst>
              <a:ext uri="{FF2B5EF4-FFF2-40B4-BE49-F238E27FC236}">
                <a16:creationId xmlns:a16="http://schemas.microsoft.com/office/drawing/2014/main" id="{D1ADE805-BFBC-ED47-B9CB-6CB2FF02E868}"/>
              </a:ext>
            </a:extLst>
          </p:cNvPr>
          <p:cNvSpPr>
            <a:spLocks noGrp="1"/>
          </p:cNvSpPr>
          <p:nvPr>
            <p:ph type="body" sz="quarter" idx="30" hasCustomPrompt="1"/>
          </p:nvPr>
        </p:nvSpPr>
        <p:spPr>
          <a:xfrm>
            <a:off x="3897799"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 om te bewerken </a:t>
            </a:r>
          </a:p>
        </p:txBody>
      </p:sp>
      <p:sp>
        <p:nvSpPr>
          <p:cNvPr id="103" name="Tijdelijke aanduiding voor tekst 29">
            <a:extLst>
              <a:ext uri="{FF2B5EF4-FFF2-40B4-BE49-F238E27FC236}">
                <a16:creationId xmlns:a16="http://schemas.microsoft.com/office/drawing/2014/main" id="{334A3589-641F-F547-891B-149579153B75}"/>
              </a:ext>
            </a:extLst>
          </p:cNvPr>
          <p:cNvSpPr>
            <a:spLocks noGrp="1"/>
          </p:cNvSpPr>
          <p:nvPr>
            <p:ph type="body" sz="quarter" idx="31" hasCustomPrompt="1"/>
          </p:nvPr>
        </p:nvSpPr>
        <p:spPr>
          <a:xfrm>
            <a:off x="3897799"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nl-NL" noProof="0"/>
              <a:t>Klik om te bewerken </a:t>
            </a:r>
          </a:p>
        </p:txBody>
      </p:sp>
      <p:sp>
        <p:nvSpPr>
          <p:cNvPr id="106" name="Tijdelijke aanduiding voor tekst 29">
            <a:extLst>
              <a:ext uri="{FF2B5EF4-FFF2-40B4-BE49-F238E27FC236}">
                <a16:creationId xmlns:a16="http://schemas.microsoft.com/office/drawing/2014/main" id="{A63F8454-D12E-A641-ABD0-8977D3F5EC05}"/>
              </a:ext>
            </a:extLst>
          </p:cNvPr>
          <p:cNvSpPr>
            <a:spLocks noGrp="1"/>
          </p:cNvSpPr>
          <p:nvPr>
            <p:ph type="body" sz="quarter" idx="32" hasCustomPrompt="1"/>
          </p:nvPr>
        </p:nvSpPr>
        <p:spPr>
          <a:xfrm>
            <a:off x="9001711" y="5087328"/>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 om te bewerken </a:t>
            </a:r>
          </a:p>
        </p:txBody>
      </p:sp>
      <p:sp>
        <p:nvSpPr>
          <p:cNvPr id="107" name="Tijdelijke aanduiding voor tekst 29">
            <a:extLst>
              <a:ext uri="{FF2B5EF4-FFF2-40B4-BE49-F238E27FC236}">
                <a16:creationId xmlns:a16="http://schemas.microsoft.com/office/drawing/2014/main" id="{F35AA15D-DBAD-9840-8764-A5B6D486A234}"/>
              </a:ext>
            </a:extLst>
          </p:cNvPr>
          <p:cNvSpPr>
            <a:spLocks noGrp="1"/>
          </p:cNvSpPr>
          <p:nvPr>
            <p:ph type="body" sz="quarter" idx="33" hasCustomPrompt="1"/>
          </p:nvPr>
        </p:nvSpPr>
        <p:spPr>
          <a:xfrm>
            <a:off x="9001711" y="4701908"/>
            <a:ext cx="2133600" cy="205837"/>
          </a:xfrm>
          <a:ln>
            <a:noFill/>
          </a:ln>
        </p:spPr>
        <p:txBody>
          <a:bodyPr vert="horz" lIns="0" tIns="0" rIns="0" bIns="0" rtlCol="0">
            <a:noAutofit/>
          </a:bodyPr>
          <a:lstStyle>
            <a:lvl1pPr marL="0" indent="0">
              <a:spcBef>
                <a:spcPts val="400"/>
              </a:spcBef>
              <a:buNone/>
              <a:defRPr lang="en-US" sz="1800" spc="0" baseline="0" dirty="0">
                <a:latin typeface="+mj-lt"/>
              </a:defRPr>
            </a:lvl1pPr>
            <a:lvl2pPr>
              <a:defRPr sz="4000"/>
            </a:lvl2pPr>
            <a:lvl3pPr>
              <a:defRPr sz="4000"/>
            </a:lvl3pPr>
            <a:lvl4pPr>
              <a:defRPr sz="4000"/>
            </a:lvl4pPr>
            <a:lvl5pPr>
              <a:defRPr sz="4000"/>
            </a:lvl5pPr>
          </a:lstStyle>
          <a:p>
            <a:pPr marL="0" lvl="0" indent="0" rtl="0">
              <a:spcBef>
                <a:spcPts val="400"/>
              </a:spcBef>
              <a:buNone/>
            </a:pPr>
            <a:r>
              <a:rPr lang="nl-NL" noProof="0"/>
              <a:t>Klik om te bewerken </a:t>
            </a:r>
          </a:p>
        </p:txBody>
      </p:sp>
      <p:sp>
        <p:nvSpPr>
          <p:cNvPr id="108" name="Tijdelijke aanduiding voor tekst 29">
            <a:extLst>
              <a:ext uri="{FF2B5EF4-FFF2-40B4-BE49-F238E27FC236}">
                <a16:creationId xmlns:a16="http://schemas.microsoft.com/office/drawing/2014/main" id="{8357CA0F-1A55-B145-8305-562F0DF22543}"/>
              </a:ext>
            </a:extLst>
          </p:cNvPr>
          <p:cNvSpPr>
            <a:spLocks noGrp="1"/>
          </p:cNvSpPr>
          <p:nvPr>
            <p:ph type="body" sz="quarter" idx="34" hasCustomPrompt="1"/>
          </p:nvPr>
        </p:nvSpPr>
        <p:spPr>
          <a:xfrm>
            <a:off x="6438143" y="2934856"/>
            <a:ext cx="2133600" cy="369332"/>
          </a:xfrm>
          <a:ln>
            <a:noFill/>
          </a:ln>
        </p:spPr>
        <p:txBody>
          <a:bodyPr lIns="0" tIns="0" rIns="0" bIns="0" rtlCol="0">
            <a:noAutofit/>
          </a:bodyPr>
          <a:lstStyle>
            <a:lvl1pPr marL="0" indent="0">
              <a:buNone/>
              <a:defRPr sz="1400" b="0" i="0">
                <a:solidFill>
                  <a:schemeClr val="bg1"/>
                </a:solidFill>
                <a:latin typeface="+mn-lt"/>
              </a:defRPr>
            </a:lvl1pPr>
            <a:lvl2pPr>
              <a:defRPr sz="4000"/>
            </a:lvl2pPr>
            <a:lvl3pPr>
              <a:defRPr sz="4000"/>
            </a:lvl3pPr>
            <a:lvl4pPr>
              <a:defRPr sz="4000"/>
            </a:lvl4pPr>
            <a:lvl5pPr>
              <a:defRPr sz="4000"/>
            </a:lvl5pPr>
          </a:lstStyle>
          <a:p>
            <a:pPr lvl="0" rtl="0"/>
            <a:r>
              <a:rPr lang="nl-NL" noProof="0"/>
              <a:t>Klik om te bewerken </a:t>
            </a:r>
          </a:p>
        </p:txBody>
      </p:sp>
      <p:sp>
        <p:nvSpPr>
          <p:cNvPr id="109" name="Tijdelijke aanduiding voor tekst 29">
            <a:extLst>
              <a:ext uri="{FF2B5EF4-FFF2-40B4-BE49-F238E27FC236}">
                <a16:creationId xmlns:a16="http://schemas.microsoft.com/office/drawing/2014/main" id="{D6C49F6F-AF28-8942-8442-8F54A1DC388B}"/>
              </a:ext>
            </a:extLst>
          </p:cNvPr>
          <p:cNvSpPr>
            <a:spLocks noGrp="1"/>
          </p:cNvSpPr>
          <p:nvPr>
            <p:ph type="body" sz="quarter" idx="35" hasCustomPrompt="1"/>
          </p:nvPr>
        </p:nvSpPr>
        <p:spPr>
          <a:xfrm>
            <a:off x="6438143" y="2568686"/>
            <a:ext cx="2133600" cy="205837"/>
          </a:xfrm>
          <a:ln>
            <a:noFill/>
          </a:ln>
        </p:spPr>
        <p:txBody>
          <a:bodyPr lIns="0" tIns="0" rIns="0" bIns="0" rtlCol="0">
            <a:noAutofit/>
          </a:bodyPr>
          <a:lstStyle>
            <a:lvl1pPr marL="0" indent="0">
              <a:spcBef>
                <a:spcPts val="400"/>
              </a:spcBef>
              <a:buNone/>
              <a:defRPr sz="1800" b="0" i="0" spc="0" baseline="0">
                <a:solidFill>
                  <a:schemeClr val="bg1"/>
                </a:solidFill>
                <a:latin typeface="+mj-lt"/>
              </a:defRPr>
            </a:lvl1pPr>
            <a:lvl2pPr>
              <a:defRPr sz="4000"/>
            </a:lvl2pPr>
            <a:lvl3pPr>
              <a:defRPr sz="4000"/>
            </a:lvl3pPr>
            <a:lvl4pPr>
              <a:defRPr sz="4000"/>
            </a:lvl4pPr>
            <a:lvl5pPr>
              <a:defRPr sz="4000"/>
            </a:lvl5pPr>
          </a:lstStyle>
          <a:p>
            <a:pPr lvl="0" rtl="0"/>
            <a:r>
              <a:rPr lang="nl-NL" noProof="0"/>
              <a:t>Klik om te bewerken </a:t>
            </a:r>
          </a:p>
        </p:txBody>
      </p:sp>
      <p:cxnSp>
        <p:nvCxnSpPr>
          <p:cNvPr id="8" name="Rechte verbindingslijn 7">
            <a:extLst>
              <a:ext uri="{FF2B5EF4-FFF2-40B4-BE49-F238E27FC236}">
                <a16:creationId xmlns:a16="http://schemas.microsoft.com/office/drawing/2014/main" id="{4CE2724A-BCA1-604F-9D18-BF05746408C2}"/>
              </a:ext>
            </a:extLst>
          </p:cNvPr>
          <p:cNvCxnSpPr/>
          <p:nvPr userDrawn="1"/>
        </p:nvCxnSpPr>
        <p:spPr>
          <a:xfrm>
            <a:off x="967689" y="3968780"/>
            <a:ext cx="10275477" cy="0"/>
          </a:xfrm>
          <a:prstGeom prst="line">
            <a:avLst/>
          </a:prstGeom>
          <a:ln w="165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Rechthoek 43">
            <a:extLst>
              <a:ext uri="{FF2B5EF4-FFF2-40B4-BE49-F238E27FC236}">
                <a16:creationId xmlns:a16="http://schemas.microsoft.com/office/drawing/2014/main" id="{4923D7D1-A9CC-C34C-86FF-43B5C8978712}"/>
              </a:ext>
            </a:extLst>
          </p:cNvPr>
          <p:cNvSpPr/>
          <p:nvPr userDrawn="1"/>
        </p:nvSpPr>
        <p:spPr>
          <a:xfrm>
            <a:off x="964323"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p>
        </p:txBody>
      </p:sp>
      <p:sp>
        <p:nvSpPr>
          <p:cNvPr id="47" name="Rechthoek 46">
            <a:extLst>
              <a:ext uri="{FF2B5EF4-FFF2-40B4-BE49-F238E27FC236}">
                <a16:creationId xmlns:a16="http://schemas.microsoft.com/office/drawing/2014/main" id="{6119FF13-13AB-3448-B24E-58E18B3CE2B6}"/>
              </a:ext>
            </a:extLst>
          </p:cNvPr>
          <p:cNvSpPr/>
          <p:nvPr userDrawn="1"/>
        </p:nvSpPr>
        <p:spPr>
          <a:xfrm>
            <a:off x="3531590"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p>
        </p:txBody>
      </p:sp>
      <p:sp>
        <p:nvSpPr>
          <p:cNvPr id="27" name="Rechthoek 26">
            <a:extLst>
              <a:ext uri="{FF2B5EF4-FFF2-40B4-BE49-F238E27FC236}">
                <a16:creationId xmlns:a16="http://schemas.microsoft.com/office/drawing/2014/main" id="{22F8F982-870E-AE44-B0D3-B3313BC48DB7}"/>
              </a:ext>
            </a:extLst>
          </p:cNvPr>
          <p:cNvSpPr/>
          <p:nvPr userDrawn="1"/>
        </p:nvSpPr>
        <p:spPr>
          <a:xfrm>
            <a:off x="6098857" y="3883241"/>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p>
        </p:txBody>
      </p:sp>
      <p:sp>
        <p:nvSpPr>
          <p:cNvPr id="29" name="Rechthoek 28">
            <a:extLst>
              <a:ext uri="{FF2B5EF4-FFF2-40B4-BE49-F238E27FC236}">
                <a16:creationId xmlns:a16="http://schemas.microsoft.com/office/drawing/2014/main" id="{C549A137-DB5E-9C40-8C0A-ED607212022C}"/>
              </a:ext>
            </a:extLst>
          </p:cNvPr>
          <p:cNvSpPr/>
          <p:nvPr userDrawn="1"/>
        </p:nvSpPr>
        <p:spPr>
          <a:xfrm>
            <a:off x="8666124" y="3892012"/>
            <a:ext cx="163271" cy="163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a:p>
        </p:txBody>
      </p:sp>
      <p:sp>
        <p:nvSpPr>
          <p:cNvPr id="2" name="Tijdelijke aanduiding voor datum 1">
            <a:extLst>
              <a:ext uri="{FF2B5EF4-FFF2-40B4-BE49-F238E27FC236}">
                <a16:creationId xmlns:a16="http://schemas.microsoft.com/office/drawing/2014/main" id="{21DC2552-C347-4C3D-8C92-4A6981227C0E}"/>
              </a:ext>
            </a:extLst>
          </p:cNvPr>
          <p:cNvSpPr>
            <a:spLocks noGrp="1"/>
          </p:cNvSpPr>
          <p:nvPr>
            <p:ph type="dt" sz="half" idx="36"/>
          </p:nvPr>
        </p:nvSpPr>
        <p:spPr/>
        <p:txBody>
          <a:bodyPr rtlCol="0"/>
          <a:lstStyle/>
          <a:p>
            <a:pPr rtl="0"/>
            <a:fld id="{C93AC0DF-6D4C-4C3E-8C8A-684DBF43D24A}" type="datetime4">
              <a:rPr lang="nl-NL" noProof="0" smtClean="0">
                <a:latin typeface="+mn-lt"/>
              </a:rPr>
              <a:t>13 juni 2023</a:t>
            </a:fld>
            <a:endParaRPr lang="nl-NL" noProof="0">
              <a:latin typeface="+mn-lt"/>
            </a:endParaRPr>
          </a:p>
        </p:txBody>
      </p:sp>
      <p:sp>
        <p:nvSpPr>
          <p:cNvPr id="3" name="Tijdelijke aanduiding voor voettekst 2">
            <a:extLst>
              <a:ext uri="{FF2B5EF4-FFF2-40B4-BE49-F238E27FC236}">
                <a16:creationId xmlns:a16="http://schemas.microsoft.com/office/drawing/2014/main" id="{A5B7C35C-F3E4-4522-8711-16E4F9052C2C}"/>
              </a:ext>
            </a:extLst>
          </p:cNvPr>
          <p:cNvSpPr>
            <a:spLocks noGrp="1"/>
          </p:cNvSpPr>
          <p:nvPr>
            <p:ph type="ftr" sz="quarter" idx="37"/>
          </p:nvPr>
        </p:nvSpPr>
        <p:spPr/>
        <p:txBody>
          <a:bodyPr rtlCol="0"/>
          <a:lstStyle/>
          <a:p>
            <a:pPr rtl="0"/>
            <a:r>
              <a:rPr lang="nl-NL" noProof="0"/>
              <a:t>Jaarverslag</a:t>
            </a:r>
            <a:endParaRPr lang="nl-NL" b="0" noProof="0"/>
          </a:p>
        </p:txBody>
      </p:sp>
      <p:sp>
        <p:nvSpPr>
          <p:cNvPr id="4" name="Tijdelijke aanduiding voor dianummer 3">
            <a:extLst>
              <a:ext uri="{FF2B5EF4-FFF2-40B4-BE49-F238E27FC236}">
                <a16:creationId xmlns:a16="http://schemas.microsoft.com/office/drawing/2014/main" id="{1F4D6BAD-56F4-42F1-A2B3-FDB73364FD40}"/>
              </a:ext>
            </a:extLst>
          </p:cNvPr>
          <p:cNvSpPr>
            <a:spLocks noGrp="1"/>
          </p:cNvSpPr>
          <p:nvPr>
            <p:ph type="sldNum" sz="quarter" idx="38"/>
          </p:nvPr>
        </p:nvSpPr>
        <p:spPr/>
        <p:txBody>
          <a:bodyPr rtlCol="0"/>
          <a:lstStyle/>
          <a:p>
            <a:pPr rtl="0"/>
            <a:fld id="{294A09A9-5501-47C1-A89A-A340965A2BE2}" type="slidenum">
              <a:rPr lang="nl-NL" noProof="0" smtClean="0"/>
              <a:pPr rtl="0"/>
              <a:t>‹nr.›</a:t>
            </a:fld>
            <a:endParaRPr lang="nl-NL" noProof="0">
              <a:latin typeface="+mn-lt"/>
            </a:endParaRPr>
          </a:p>
        </p:txBody>
      </p:sp>
    </p:spTree>
    <p:extLst>
      <p:ext uri="{BB962C8B-B14F-4D97-AF65-F5344CB8AC3E}">
        <p14:creationId xmlns:p14="http://schemas.microsoft.com/office/powerpoint/2010/main" val="298615523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pos="600">
          <p15:clr>
            <a:srgbClr val="FBAE40"/>
          </p15:clr>
        </p15:guide>
        <p15:guide id="2" pos="7080" userDrawn="1">
          <p15:clr>
            <a:srgbClr val="FBAE40"/>
          </p15:clr>
        </p15:guide>
        <p15:guide id="3" pos="2880" userDrawn="1">
          <p15:clr>
            <a:srgbClr val="FBAE40"/>
          </p15:clr>
        </p15:guide>
        <p15:guide id="4" pos="5160" userDrawn="1">
          <p15:clr>
            <a:srgbClr val="FBAE40"/>
          </p15:clr>
        </p15:guide>
        <p15:guide id="5" pos="2520" userDrawn="1">
          <p15:clr>
            <a:srgbClr val="FBAE40"/>
          </p15:clr>
        </p15:guide>
        <p15:guide id="6" pos="4800" userDrawn="1">
          <p15:clr>
            <a:srgbClr val="FBAE40"/>
          </p15:clr>
        </p15:guide>
        <p15:guide id="7" orient="horz" pos="1224" userDrawn="1">
          <p15:clr>
            <a:srgbClr val="FBAE40"/>
          </p15:clr>
        </p15:guide>
        <p15:guide id="8" orient="horz" pos="3768" userDrawn="1">
          <p15:clr>
            <a:srgbClr val="FBAE40"/>
          </p15:clr>
        </p15:guide>
        <p15:guide id="9" orient="horz" pos="552" userDrawn="1">
          <p15:clr>
            <a:srgbClr val="FBAE40"/>
          </p15:clr>
        </p15:guide>
        <p15:guide id="10" orient="horz" pos="1512" userDrawn="1">
          <p15:clr>
            <a:srgbClr val="FBAE40"/>
          </p15:clr>
        </p15:guide>
        <p15:guide id="11" orient="horz" pos="283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8EED84C6-50E6-6C43-8031-AFF6268E0C06}"/>
              </a:ext>
            </a:extLst>
          </p:cNvPr>
          <p:cNvSpPr>
            <a:spLocks noGrp="1"/>
          </p:cNvSpPr>
          <p:nvPr>
            <p:ph type="body" idx="1"/>
          </p:nvPr>
        </p:nvSpPr>
        <p:spPr>
          <a:xfrm>
            <a:off x="971550" y="1825625"/>
            <a:ext cx="10382250" cy="4351338"/>
          </a:xfrm>
          <a:prstGeom prst="rect">
            <a:avLst/>
          </a:prstGeom>
        </p:spPr>
        <p:txBody>
          <a:bodyPr vert="horz" lIns="91440" tIns="45720" rIns="91440" bIns="45720" rtlCol="0">
            <a:normAutofit/>
          </a:body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12" name="Tijdelijke aanduiding voor titel 11">
            <a:extLst>
              <a:ext uri="{FF2B5EF4-FFF2-40B4-BE49-F238E27FC236}">
                <a16:creationId xmlns:a16="http://schemas.microsoft.com/office/drawing/2014/main" id="{D41FC0AE-253D-D242-9C88-017078F8A23A}"/>
              </a:ext>
            </a:extLst>
          </p:cNvPr>
          <p:cNvSpPr>
            <a:spLocks noGrp="1"/>
          </p:cNvSpPr>
          <p:nvPr>
            <p:ph type="title"/>
          </p:nvPr>
        </p:nvSpPr>
        <p:spPr>
          <a:xfrm>
            <a:off x="952500" y="365125"/>
            <a:ext cx="10401300" cy="1325563"/>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0" name="Tijdelijke aanduiding voor datum 3">
            <a:extLst>
              <a:ext uri="{FF2B5EF4-FFF2-40B4-BE49-F238E27FC236}">
                <a16:creationId xmlns:a16="http://schemas.microsoft.com/office/drawing/2014/main" id="{EF47083A-6D76-4B4D-87CA-E08E212F781D}"/>
              </a:ext>
            </a:extLst>
          </p:cNvPr>
          <p:cNvSpPr>
            <a:spLocks noGrp="1"/>
          </p:cNvSpPr>
          <p:nvPr>
            <p:ph type="dt" sz="half" idx="2"/>
          </p:nvPr>
        </p:nvSpPr>
        <p:spPr>
          <a:xfrm>
            <a:off x="2992120" y="6332220"/>
            <a:ext cx="131318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B92C848E-06CC-479C-ABEE-E6856DB42BAF}" type="datetime4">
              <a:rPr lang="nl-NL" noProof="0" smtClean="0">
                <a:latin typeface="+mn-lt"/>
              </a:rPr>
              <a:t>13 juni 2023</a:t>
            </a:fld>
            <a:endParaRPr lang="nl-NL" noProof="0" dirty="0">
              <a:latin typeface="+mn-lt"/>
            </a:endParaRPr>
          </a:p>
        </p:txBody>
      </p:sp>
      <p:sp>
        <p:nvSpPr>
          <p:cNvPr id="31" name="Tijdelijke aanduiding voor voettekst 4">
            <a:extLst>
              <a:ext uri="{FF2B5EF4-FFF2-40B4-BE49-F238E27FC236}">
                <a16:creationId xmlns:a16="http://schemas.microsoft.com/office/drawing/2014/main" id="{C9955F1C-C0B1-BA44-8905-6991FA0D1EF3}"/>
              </a:ext>
            </a:extLst>
          </p:cNvPr>
          <p:cNvSpPr>
            <a:spLocks noGrp="1"/>
          </p:cNvSpPr>
          <p:nvPr>
            <p:ph type="ftr" sz="quarter" idx="3"/>
          </p:nvPr>
        </p:nvSpPr>
        <p:spPr>
          <a:xfrm>
            <a:off x="1494790" y="6332220"/>
            <a:ext cx="1497330" cy="247651"/>
          </a:xfrm>
          <a:prstGeom prst="rect">
            <a:avLst/>
          </a:prstGeom>
        </p:spPr>
        <p:txBody>
          <a:bodyPr vert="horz" lIns="0" tIns="0" rIns="0" bIns="0" rtlCol="0" anchor="t" anchorCtr="0"/>
          <a:lstStyle>
            <a:lvl1pPr algn="l">
              <a:defRPr sz="1100" b="0" i="0">
                <a:solidFill>
                  <a:schemeClr val="bg1"/>
                </a:solidFill>
                <a:latin typeface="+mj-lt"/>
              </a:defRPr>
            </a:lvl1pPr>
          </a:lstStyle>
          <a:p>
            <a:pPr rtl="0"/>
            <a:r>
              <a:rPr lang="nl-NL" noProof="0"/>
              <a:t>Jaarverslag</a:t>
            </a:r>
            <a:endParaRPr lang="nl-NL" b="0" noProof="0"/>
          </a:p>
        </p:txBody>
      </p:sp>
      <p:sp>
        <p:nvSpPr>
          <p:cNvPr id="32" name="Tijdelijke aanduiding voor dianummer 5">
            <a:extLst>
              <a:ext uri="{FF2B5EF4-FFF2-40B4-BE49-F238E27FC236}">
                <a16:creationId xmlns:a16="http://schemas.microsoft.com/office/drawing/2014/main" id="{C8ADA0DF-3751-9A48-8A21-59F01C782D7C}"/>
              </a:ext>
            </a:extLst>
          </p:cNvPr>
          <p:cNvSpPr>
            <a:spLocks noGrp="1"/>
          </p:cNvSpPr>
          <p:nvPr>
            <p:ph type="sldNum" sz="quarter" idx="4"/>
          </p:nvPr>
        </p:nvSpPr>
        <p:spPr>
          <a:xfrm>
            <a:off x="971550" y="6332220"/>
            <a:ext cx="523240" cy="247651"/>
          </a:xfrm>
          <a:prstGeom prst="rect">
            <a:avLst/>
          </a:prstGeom>
        </p:spPr>
        <p:txBody>
          <a:bodyPr vert="horz" lIns="0" tIns="0" rIns="0" bIns="0" rtlCol="0" anchor="t" anchorCtr="0"/>
          <a:lstStyle>
            <a:lvl1pPr algn="l">
              <a:defRPr sz="1100" b="0" i="0">
                <a:solidFill>
                  <a:schemeClr val="bg1"/>
                </a:solidFill>
                <a:latin typeface="+mn-lt"/>
              </a:defRPr>
            </a:lvl1pPr>
          </a:lstStyle>
          <a:p>
            <a:pPr rtl="0"/>
            <a:fld id="{294A09A9-5501-47C1-A89A-A340965A2BE2}" type="slidenum">
              <a:rPr lang="nl-NL" noProof="0" smtClean="0"/>
              <a:pPr rtl="0"/>
              <a:t>‹nr.›</a:t>
            </a:fld>
            <a:endParaRPr lang="nl-NL" noProof="0">
              <a:latin typeface="+mn-lt"/>
            </a:endParaRPr>
          </a:p>
        </p:txBody>
      </p:sp>
    </p:spTree>
    <p:extLst>
      <p:ext uri="{BB962C8B-B14F-4D97-AF65-F5344CB8AC3E}">
        <p14:creationId xmlns:p14="http://schemas.microsoft.com/office/powerpoint/2010/main" val="3515892240"/>
      </p:ext>
    </p:extLst>
  </p:cSld>
  <p:clrMap bg1="dk1" tx1="lt1" bg2="dk2" tx2="lt2" accent1="accent1" accent2="accent2" accent3="accent3" accent4="accent4" accent5="accent5" accent6="accent6" hlink="hlink" folHlink="folHlink"/>
  <p:sldLayoutIdLst>
    <p:sldLayoutId id="2147483659" r:id="rId1"/>
    <p:sldLayoutId id="2147483693" r:id="rId2"/>
    <p:sldLayoutId id="2147483671" r:id="rId3"/>
    <p:sldLayoutId id="2147483672" r:id="rId4"/>
    <p:sldLayoutId id="2147483673" r:id="rId5"/>
    <p:sldLayoutId id="2147483684" r:id="rId6"/>
    <p:sldLayoutId id="2147483675" r:id="rId7"/>
    <p:sldLayoutId id="2147483676" r:id="rId8"/>
    <p:sldLayoutId id="2147483677" r:id="rId9"/>
    <p:sldLayoutId id="2147483685" r:id="rId10"/>
    <p:sldLayoutId id="2147483688" r:id="rId11"/>
    <p:sldLayoutId id="2147483692" r:id="rId12"/>
    <p:sldLayoutId id="2147483682" r:id="rId13"/>
  </p:sldLayoutIdLst>
  <p:hf hdr="0"/>
  <p:txStyles>
    <p:titleStyle>
      <a:lvl1pPr algn="l" defTabSz="914400" rtl="0" eaLnBrk="1" latinLnBrk="0" hangingPunct="1">
        <a:lnSpc>
          <a:spcPct val="90000"/>
        </a:lnSpc>
        <a:spcBef>
          <a:spcPct val="0"/>
        </a:spcBef>
        <a:buNone/>
        <a:defRPr sz="4400" b="1" i="0" kern="1200" spc="100" baseline="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userDrawn="1">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3E168C-8042-5B4E-A5A4-A5BF693AE2D6}"/>
              </a:ext>
            </a:extLst>
          </p:cNvPr>
          <p:cNvSpPr>
            <a:spLocks noGrp="1"/>
          </p:cNvSpPr>
          <p:nvPr>
            <p:ph type="ctrTitle"/>
          </p:nvPr>
        </p:nvSpPr>
        <p:spPr>
          <a:xfrm>
            <a:off x="6367054" y="2116182"/>
            <a:ext cx="5491571" cy="1514019"/>
          </a:xfrm>
        </p:spPr>
        <p:txBody>
          <a:bodyPr rtlCol="0"/>
          <a:lstStyle/>
          <a:p>
            <a:pPr rtl="0"/>
            <a:r>
              <a:rPr lang="nl-NL" dirty="0"/>
              <a:t>Fracturen</a:t>
            </a:r>
          </a:p>
        </p:txBody>
      </p:sp>
      <p:sp>
        <p:nvSpPr>
          <p:cNvPr id="3" name="Tijdelijke aanduiding voor tekst 2">
            <a:extLst>
              <a:ext uri="{FF2B5EF4-FFF2-40B4-BE49-F238E27FC236}">
                <a16:creationId xmlns:a16="http://schemas.microsoft.com/office/drawing/2014/main" id="{F18E61D8-31A3-2D45-8E25-CBE846E26E1C}"/>
              </a:ext>
            </a:extLst>
          </p:cNvPr>
          <p:cNvSpPr>
            <a:spLocks noGrp="1"/>
          </p:cNvSpPr>
          <p:nvPr>
            <p:ph type="body" sz="quarter" idx="11"/>
          </p:nvPr>
        </p:nvSpPr>
        <p:spPr>
          <a:xfrm>
            <a:off x="6367055" y="4549553"/>
            <a:ext cx="5491570" cy="953337"/>
          </a:xfrm>
        </p:spPr>
        <p:txBody>
          <a:bodyPr rtlCol="0"/>
          <a:lstStyle/>
          <a:p>
            <a:pPr rtl="0"/>
            <a:r>
              <a:rPr lang="nl-NL" dirty="0"/>
              <a:t>K0618</a:t>
            </a:r>
          </a:p>
          <a:p>
            <a:pPr rtl="0"/>
            <a:r>
              <a:rPr lang="nl-NL" dirty="0"/>
              <a:t>2023-24</a:t>
            </a:r>
          </a:p>
        </p:txBody>
      </p:sp>
    </p:spTree>
    <p:extLst>
      <p:ext uri="{BB962C8B-B14F-4D97-AF65-F5344CB8AC3E}">
        <p14:creationId xmlns:p14="http://schemas.microsoft.com/office/powerpoint/2010/main" val="2960950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671F8EB8-583E-F396-00F4-44A2F9A6EE92}"/>
              </a:ext>
            </a:extLst>
          </p:cNvPr>
          <p:cNvSpPr>
            <a:spLocks noGrp="1"/>
          </p:cNvSpPr>
          <p:nvPr>
            <p:ph type="pic" sz="quarter" idx="13"/>
          </p:nvPr>
        </p:nvSpPr>
        <p:spPr/>
      </p:sp>
      <p:sp>
        <p:nvSpPr>
          <p:cNvPr id="3" name="Titel 2">
            <a:extLst>
              <a:ext uri="{FF2B5EF4-FFF2-40B4-BE49-F238E27FC236}">
                <a16:creationId xmlns:a16="http://schemas.microsoft.com/office/drawing/2014/main" id="{84571BA0-38FE-7612-BFB0-E672D1066BCE}"/>
              </a:ext>
            </a:extLst>
          </p:cNvPr>
          <p:cNvSpPr>
            <a:spLocks noGrp="1"/>
          </p:cNvSpPr>
          <p:nvPr>
            <p:ph type="title"/>
          </p:nvPr>
        </p:nvSpPr>
        <p:spPr/>
        <p:txBody>
          <a:bodyPr/>
          <a:lstStyle/>
          <a:p>
            <a:r>
              <a:rPr lang="nl-NL" dirty="0"/>
              <a:t>Fracturen</a:t>
            </a:r>
          </a:p>
        </p:txBody>
      </p:sp>
      <p:sp>
        <p:nvSpPr>
          <p:cNvPr id="4" name="Tijdelijke aanduiding voor tekst 3">
            <a:extLst>
              <a:ext uri="{FF2B5EF4-FFF2-40B4-BE49-F238E27FC236}">
                <a16:creationId xmlns:a16="http://schemas.microsoft.com/office/drawing/2014/main" id="{817ADFF2-8B78-A438-EDBD-9F32A90C1CB5}"/>
              </a:ext>
            </a:extLst>
          </p:cNvPr>
          <p:cNvSpPr>
            <a:spLocks noGrp="1"/>
          </p:cNvSpPr>
          <p:nvPr>
            <p:ph type="body" sz="quarter" idx="11"/>
          </p:nvPr>
        </p:nvSpPr>
        <p:spPr/>
        <p:txBody>
          <a:bodyPr/>
          <a:lstStyle/>
          <a:p>
            <a:r>
              <a:rPr lang="nl-NL" dirty="0"/>
              <a:t>De eerste stap in de behandeling is altijd het immobiliseren</a:t>
            </a:r>
          </a:p>
          <a:p>
            <a:r>
              <a:rPr lang="nl-NL" dirty="0"/>
              <a:t>Immobiliseren verminderd de pijn en de kans op (extra) beschadiging van weefsel, aders/slagaders en zenuwen. </a:t>
            </a:r>
          </a:p>
        </p:txBody>
      </p:sp>
      <p:sp>
        <p:nvSpPr>
          <p:cNvPr id="5" name="Tijdelijke aanduiding voor datum 4">
            <a:extLst>
              <a:ext uri="{FF2B5EF4-FFF2-40B4-BE49-F238E27FC236}">
                <a16:creationId xmlns:a16="http://schemas.microsoft.com/office/drawing/2014/main" id="{C545591D-A207-8F45-D4F9-5987E66E4E63}"/>
              </a:ext>
            </a:extLst>
          </p:cNvPr>
          <p:cNvSpPr>
            <a:spLocks noGrp="1"/>
          </p:cNvSpPr>
          <p:nvPr>
            <p:ph type="dt" sz="half" idx="14"/>
          </p:nvPr>
        </p:nvSpPr>
        <p:spPr/>
        <p:txBody>
          <a:bodyPr/>
          <a:lstStyle/>
          <a:p>
            <a:pPr rtl="0"/>
            <a:fld id="{30E7BD49-6E00-4E6B-B6A0-7C9F51561702}" type="datetime4">
              <a:rPr lang="nl-NL" noProof="0" smtClean="0">
                <a:latin typeface="+mn-lt"/>
              </a:rPr>
              <a:t>13 juni 2023</a:t>
            </a:fld>
            <a:endParaRPr lang="nl-NL" noProof="0" dirty="0">
              <a:latin typeface="+mn-lt"/>
            </a:endParaRPr>
          </a:p>
        </p:txBody>
      </p:sp>
      <p:sp>
        <p:nvSpPr>
          <p:cNvPr id="6" name="Tijdelijke aanduiding voor voettekst 5">
            <a:extLst>
              <a:ext uri="{FF2B5EF4-FFF2-40B4-BE49-F238E27FC236}">
                <a16:creationId xmlns:a16="http://schemas.microsoft.com/office/drawing/2014/main" id="{5B6F8166-1CE9-82DB-4F2F-BC0010D8342F}"/>
              </a:ext>
            </a:extLst>
          </p:cNvPr>
          <p:cNvSpPr>
            <a:spLocks noGrp="1"/>
          </p:cNvSpPr>
          <p:nvPr>
            <p:ph type="ftr" sz="quarter" idx="15"/>
          </p:nvPr>
        </p:nvSpPr>
        <p:spPr/>
        <p:txBody>
          <a:bodyPr/>
          <a:lstStyle/>
          <a:p>
            <a:pPr rtl="0"/>
            <a:r>
              <a:rPr lang="nl-NL" b="0" dirty="0"/>
              <a:t>K0618</a:t>
            </a:r>
            <a:endParaRPr lang="nl-NL" b="0" noProof="0" dirty="0"/>
          </a:p>
        </p:txBody>
      </p:sp>
      <p:sp>
        <p:nvSpPr>
          <p:cNvPr id="7" name="Tijdelijke aanduiding voor dianummer 6">
            <a:extLst>
              <a:ext uri="{FF2B5EF4-FFF2-40B4-BE49-F238E27FC236}">
                <a16:creationId xmlns:a16="http://schemas.microsoft.com/office/drawing/2014/main" id="{503EB337-EEB0-0DD1-686D-0578769071F0}"/>
              </a:ext>
            </a:extLst>
          </p:cNvPr>
          <p:cNvSpPr>
            <a:spLocks noGrp="1"/>
          </p:cNvSpPr>
          <p:nvPr>
            <p:ph type="sldNum" sz="quarter" idx="16"/>
          </p:nvPr>
        </p:nvSpPr>
        <p:spPr/>
        <p:txBody>
          <a:bodyPr/>
          <a:lstStyle/>
          <a:p>
            <a:pPr rtl="0"/>
            <a:fld id="{294A09A9-5501-47C1-A89A-A340965A2BE2}" type="slidenum">
              <a:rPr lang="nl-NL" noProof="0" smtClean="0"/>
              <a:pPr rtl="0"/>
              <a:t>2</a:t>
            </a:fld>
            <a:endParaRPr lang="nl-NL" noProof="0" dirty="0"/>
          </a:p>
        </p:txBody>
      </p:sp>
      <p:pic>
        <p:nvPicPr>
          <p:cNvPr id="11" name="Afbeelding 10">
            <a:extLst>
              <a:ext uri="{FF2B5EF4-FFF2-40B4-BE49-F238E27FC236}">
                <a16:creationId xmlns:a16="http://schemas.microsoft.com/office/drawing/2014/main" id="{2108AFCA-1340-5C7E-182A-B03F0109A86A}"/>
              </a:ext>
            </a:extLst>
          </p:cNvPr>
          <p:cNvPicPr>
            <a:picLocks noChangeAspect="1"/>
          </p:cNvPicPr>
          <p:nvPr/>
        </p:nvPicPr>
        <p:blipFill>
          <a:blip r:embed="rId2"/>
          <a:stretch>
            <a:fillRect/>
          </a:stretch>
        </p:blipFill>
        <p:spPr>
          <a:xfrm>
            <a:off x="6367462" y="2067729"/>
            <a:ext cx="5381625" cy="3238500"/>
          </a:xfrm>
          <a:prstGeom prst="rect">
            <a:avLst/>
          </a:prstGeom>
        </p:spPr>
      </p:pic>
    </p:spTree>
    <p:extLst>
      <p:ext uri="{BB962C8B-B14F-4D97-AF65-F5344CB8AC3E}">
        <p14:creationId xmlns:p14="http://schemas.microsoft.com/office/powerpoint/2010/main" val="1332239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a:extLst>
              <a:ext uri="{FF2B5EF4-FFF2-40B4-BE49-F238E27FC236}">
                <a16:creationId xmlns:a16="http://schemas.microsoft.com/office/drawing/2014/main" id="{56153576-A3AF-4EF9-4D62-349AE47AD7D4}"/>
              </a:ext>
            </a:extLst>
          </p:cNvPr>
          <p:cNvSpPr>
            <a:spLocks noGrp="1"/>
          </p:cNvSpPr>
          <p:nvPr>
            <p:ph type="pic" sz="quarter" idx="13"/>
          </p:nvPr>
        </p:nvSpPr>
        <p:spPr/>
      </p:sp>
      <p:sp>
        <p:nvSpPr>
          <p:cNvPr id="3" name="Titel 2">
            <a:extLst>
              <a:ext uri="{FF2B5EF4-FFF2-40B4-BE49-F238E27FC236}">
                <a16:creationId xmlns:a16="http://schemas.microsoft.com/office/drawing/2014/main" id="{7CC83D1A-9BC5-EC47-DFC2-52A29DDBF392}"/>
              </a:ext>
            </a:extLst>
          </p:cNvPr>
          <p:cNvSpPr>
            <a:spLocks noGrp="1"/>
          </p:cNvSpPr>
          <p:nvPr>
            <p:ph type="title"/>
          </p:nvPr>
        </p:nvSpPr>
        <p:spPr/>
        <p:txBody>
          <a:bodyPr/>
          <a:lstStyle/>
          <a:p>
            <a:r>
              <a:rPr lang="nl-NL" dirty="0"/>
              <a:t>Fracturen pols</a:t>
            </a:r>
          </a:p>
        </p:txBody>
      </p:sp>
      <p:sp>
        <p:nvSpPr>
          <p:cNvPr id="4" name="Tijdelijke aanduiding voor tekst 3">
            <a:extLst>
              <a:ext uri="{FF2B5EF4-FFF2-40B4-BE49-F238E27FC236}">
                <a16:creationId xmlns:a16="http://schemas.microsoft.com/office/drawing/2014/main" id="{12497A7F-D5EE-5401-869D-FD38667FFBB5}"/>
              </a:ext>
            </a:extLst>
          </p:cNvPr>
          <p:cNvSpPr>
            <a:spLocks noGrp="1"/>
          </p:cNvSpPr>
          <p:nvPr>
            <p:ph type="body" sz="quarter" idx="11"/>
          </p:nvPr>
        </p:nvSpPr>
        <p:spPr>
          <a:xfrm>
            <a:off x="630315" y="2289363"/>
            <a:ext cx="5140170" cy="2795232"/>
          </a:xfrm>
        </p:spPr>
        <p:txBody>
          <a:bodyPr/>
          <a:lstStyle/>
          <a:p>
            <a:r>
              <a:rPr lang="nl-NL" dirty="0"/>
              <a:t>Op het plaatje op de vorige dia was de breuk duidelijk te zien op de röntgenfoto (zonder röntgen was de breuk ook duidelijk zichtbaar). In veel gevallen is de breuk gelukkig een stuk kleiner maar daardoor ook moeilijker te zien.</a:t>
            </a:r>
          </a:p>
          <a:p>
            <a:r>
              <a:rPr lang="nl-NL" dirty="0"/>
              <a:t>Veel fracturen ontstaan in het weekend (waarom?).</a:t>
            </a:r>
          </a:p>
          <a:p>
            <a:r>
              <a:rPr lang="nl-NL" dirty="0"/>
              <a:t>Alle röntgenfoto’s die in het weekend worden gemaakt worden op maandag nog een keer beoordeelt.  </a:t>
            </a:r>
          </a:p>
        </p:txBody>
      </p:sp>
      <p:sp>
        <p:nvSpPr>
          <p:cNvPr id="5" name="Tijdelijke aanduiding voor datum 4">
            <a:extLst>
              <a:ext uri="{FF2B5EF4-FFF2-40B4-BE49-F238E27FC236}">
                <a16:creationId xmlns:a16="http://schemas.microsoft.com/office/drawing/2014/main" id="{E2669BEF-056A-B6BE-6D4D-CAF01C1B2D74}"/>
              </a:ext>
            </a:extLst>
          </p:cNvPr>
          <p:cNvSpPr>
            <a:spLocks noGrp="1"/>
          </p:cNvSpPr>
          <p:nvPr>
            <p:ph type="dt" sz="half" idx="14"/>
          </p:nvPr>
        </p:nvSpPr>
        <p:spPr/>
        <p:txBody>
          <a:bodyPr/>
          <a:lstStyle/>
          <a:p>
            <a:pPr rtl="0"/>
            <a:fld id="{30E7BD49-6E00-4E6B-B6A0-7C9F51561702}" type="datetime4">
              <a:rPr lang="nl-NL" noProof="0" smtClean="0">
                <a:latin typeface="+mn-lt"/>
              </a:rPr>
              <a:t>13 juni 2023</a:t>
            </a:fld>
            <a:endParaRPr lang="nl-NL" noProof="0" dirty="0">
              <a:latin typeface="+mn-lt"/>
            </a:endParaRPr>
          </a:p>
        </p:txBody>
      </p:sp>
      <p:sp>
        <p:nvSpPr>
          <p:cNvPr id="6" name="Tijdelijke aanduiding voor voettekst 5">
            <a:extLst>
              <a:ext uri="{FF2B5EF4-FFF2-40B4-BE49-F238E27FC236}">
                <a16:creationId xmlns:a16="http://schemas.microsoft.com/office/drawing/2014/main" id="{2C1332C8-449B-C39A-A60E-36CDEC05A5C9}"/>
              </a:ext>
            </a:extLst>
          </p:cNvPr>
          <p:cNvSpPr>
            <a:spLocks noGrp="1"/>
          </p:cNvSpPr>
          <p:nvPr>
            <p:ph type="ftr" sz="quarter" idx="15"/>
          </p:nvPr>
        </p:nvSpPr>
        <p:spPr/>
        <p:txBody>
          <a:bodyPr/>
          <a:lstStyle/>
          <a:p>
            <a:pPr rtl="0"/>
            <a:r>
              <a:rPr lang="nl-NL" b="0"/>
              <a:t>K0618</a:t>
            </a:r>
            <a:endParaRPr lang="nl-NL" b="0" noProof="0" dirty="0"/>
          </a:p>
        </p:txBody>
      </p:sp>
      <p:sp>
        <p:nvSpPr>
          <p:cNvPr id="7" name="Tijdelijke aanduiding voor dianummer 6">
            <a:extLst>
              <a:ext uri="{FF2B5EF4-FFF2-40B4-BE49-F238E27FC236}">
                <a16:creationId xmlns:a16="http://schemas.microsoft.com/office/drawing/2014/main" id="{BB5B3434-2571-1F37-A2D4-D7F59107F61C}"/>
              </a:ext>
            </a:extLst>
          </p:cNvPr>
          <p:cNvSpPr>
            <a:spLocks noGrp="1"/>
          </p:cNvSpPr>
          <p:nvPr>
            <p:ph type="sldNum" sz="quarter" idx="16"/>
          </p:nvPr>
        </p:nvSpPr>
        <p:spPr/>
        <p:txBody>
          <a:bodyPr/>
          <a:lstStyle/>
          <a:p>
            <a:pPr rtl="0"/>
            <a:fld id="{294A09A9-5501-47C1-A89A-A340965A2BE2}" type="slidenum">
              <a:rPr lang="nl-NL" noProof="0" smtClean="0"/>
              <a:pPr rtl="0"/>
              <a:t>3</a:t>
            </a:fld>
            <a:endParaRPr lang="nl-NL" noProof="0" dirty="0"/>
          </a:p>
        </p:txBody>
      </p:sp>
      <p:pic>
        <p:nvPicPr>
          <p:cNvPr id="11" name="Afbeelding 10">
            <a:extLst>
              <a:ext uri="{FF2B5EF4-FFF2-40B4-BE49-F238E27FC236}">
                <a16:creationId xmlns:a16="http://schemas.microsoft.com/office/drawing/2014/main" id="{436AE82B-2771-2DE1-ABD3-22D7358D2906}"/>
              </a:ext>
            </a:extLst>
          </p:cNvPr>
          <p:cNvPicPr>
            <a:picLocks noChangeAspect="1"/>
          </p:cNvPicPr>
          <p:nvPr/>
        </p:nvPicPr>
        <p:blipFill>
          <a:blip r:embed="rId2"/>
          <a:stretch>
            <a:fillRect/>
          </a:stretch>
        </p:blipFill>
        <p:spPr>
          <a:xfrm>
            <a:off x="6276975" y="1376362"/>
            <a:ext cx="2076450" cy="4105275"/>
          </a:xfrm>
          <a:prstGeom prst="rect">
            <a:avLst/>
          </a:prstGeom>
        </p:spPr>
      </p:pic>
      <p:pic>
        <p:nvPicPr>
          <p:cNvPr id="17" name="Afbeelding 16">
            <a:extLst>
              <a:ext uri="{FF2B5EF4-FFF2-40B4-BE49-F238E27FC236}">
                <a16:creationId xmlns:a16="http://schemas.microsoft.com/office/drawing/2014/main" id="{BF3FA8AC-BD4B-64EE-0736-6FE4AC913D7A}"/>
              </a:ext>
            </a:extLst>
          </p:cNvPr>
          <p:cNvPicPr>
            <a:picLocks noChangeAspect="1"/>
          </p:cNvPicPr>
          <p:nvPr/>
        </p:nvPicPr>
        <p:blipFill>
          <a:blip r:embed="rId3"/>
          <a:stretch>
            <a:fillRect/>
          </a:stretch>
        </p:blipFill>
        <p:spPr>
          <a:xfrm>
            <a:off x="9009380" y="1376362"/>
            <a:ext cx="1890078" cy="4105275"/>
          </a:xfrm>
          <a:prstGeom prst="rect">
            <a:avLst/>
          </a:prstGeom>
        </p:spPr>
      </p:pic>
    </p:spTree>
    <p:extLst>
      <p:ext uri="{BB962C8B-B14F-4D97-AF65-F5344CB8AC3E}">
        <p14:creationId xmlns:p14="http://schemas.microsoft.com/office/powerpoint/2010/main" val="3934419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A15D48E4-019C-4115-1B9B-20B84BC9A379}"/>
              </a:ext>
            </a:extLst>
          </p:cNvPr>
          <p:cNvPicPr>
            <a:picLocks noChangeAspect="1"/>
          </p:cNvPicPr>
          <p:nvPr/>
        </p:nvPicPr>
        <p:blipFill>
          <a:blip r:embed="rId2"/>
          <a:stretch>
            <a:fillRect/>
          </a:stretch>
        </p:blipFill>
        <p:spPr>
          <a:xfrm>
            <a:off x="5319801" y="83128"/>
            <a:ext cx="6872199" cy="2456810"/>
          </a:xfrm>
          <a:prstGeom prst="rect">
            <a:avLst/>
          </a:prstGeom>
          <a:noFill/>
        </p:spPr>
      </p:pic>
      <p:sp>
        <p:nvSpPr>
          <p:cNvPr id="3" name="Titel 2">
            <a:extLst>
              <a:ext uri="{FF2B5EF4-FFF2-40B4-BE49-F238E27FC236}">
                <a16:creationId xmlns:a16="http://schemas.microsoft.com/office/drawing/2014/main" id="{3D01822B-AE4A-3EEE-F505-D98F8B72DFF7}"/>
              </a:ext>
            </a:extLst>
          </p:cNvPr>
          <p:cNvSpPr>
            <a:spLocks noGrp="1"/>
          </p:cNvSpPr>
          <p:nvPr>
            <p:ph type="title"/>
          </p:nvPr>
        </p:nvSpPr>
        <p:spPr>
          <a:xfrm>
            <a:off x="964023" y="879063"/>
            <a:ext cx="4941477" cy="610863"/>
          </a:xfrm>
        </p:spPr>
        <p:txBody>
          <a:bodyPr anchor="b">
            <a:normAutofit/>
          </a:bodyPr>
          <a:lstStyle/>
          <a:p>
            <a:r>
              <a:rPr lang="nl-NL" dirty="0"/>
              <a:t>Soorten fracturen</a:t>
            </a:r>
          </a:p>
        </p:txBody>
      </p:sp>
      <p:sp>
        <p:nvSpPr>
          <p:cNvPr id="14" name="Text Placeholder 3">
            <a:extLst>
              <a:ext uri="{FF2B5EF4-FFF2-40B4-BE49-F238E27FC236}">
                <a16:creationId xmlns:a16="http://schemas.microsoft.com/office/drawing/2014/main" id="{1E992CEA-8F78-EBEA-3ECA-F9F555DC984C}"/>
              </a:ext>
            </a:extLst>
          </p:cNvPr>
          <p:cNvSpPr>
            <a:spLocks noGrp="1"/>
          </p:cNvSpPr>
          <p:nvPr>
            <p:ph type="body" sz="quarter" idx="11"/>
          </p:nvPr>
        </p:nvSpPr>
        <p:spPr>
          <a:xfrm>
            <a:off x="952499" y="2289363"/>
            <a:ext cx="4572001" cy="2795232"/>
          </a:xfrm>
        </p:spPr>
        <p:txBody>
          <a:bodyPr/>
          <a:lstStyle/>
          <a:p>
            <a:pPr marL="285750" indent="-285750">
              <a:buFont typeface="Wingdings" panose="05000000000000000000" pitchFamily="2" charset="2"/>
              <a:buChar char="§"/>
            </a:pPr>
            <a:r>
              <a:rPr lang="en-US" dirty="0"/>
              <a:t>Open/</a:t>
            </a:r>
            <a:r>
              <a:rPr lang="en-US" dirty="0" err="1"/>
              <a:t>gesloten</a:t>
            </a:r>
            <a:endParaRPr lang="en-US" dirty="0"/>
          </a:p>
          <a:p>
            <a:pPr marL="285750" indent="-285750">
              <a:buFont typeface="Wingdings" panose="05000000000000000000" pitchFamily="2" charset="2"/>
              <a:buChar char="§"/>
            </a:pPr>
            <a:r>
              <a:rPr lang="en-US" dirty="0"/>
              <a:t>Vorm van de </a:t>
            </a:r>
            <a:r>
              <a:rPr lang="en-US" dirty="0" err="1"/>
              <a:t>breuk</a:t>
            </a:r>
            <a:endParaRPr lang="en-US" dirty="0"/>
          </a:p>
          <a:p>
            <a:pPr marL="285750" indent="-285750">
              <a:buFont typeface="Arial" panose="020B0604020202020204" pitchFamily="34" charset="0"/>
              <a:buChar char="•"/>
            </a:pPr>
            <a:r>
              <a:rPr lang="en-US" dirty="0" err="1"/>
              <a:t>Spiraal</a:t>
            </a:r>
            <a:endParaRPr lang="en-US" dirty="0"/>
          </a:p>
          <a:p>
            <a:pPr marL="285750" indent="-285750">
              <a:buFont typeface="Arial" panose="020B0604020202020204" pitchFamily="34" charset="0"/>
              <a:buChar char="•"/>
            </a:pPr>
            <a:r>
              <a:rPr lang="en-US" dirty="0" err="1"/>
              <a:t>Dwars</a:t>
            </a:r>
            <a:endParaRPr lang="en-US" dirty="0"/>
          </a:p>
          <a:p>
            <a:pPr marL="285750" indent="-285750">
              <a:buFont typeface="Arial" panose="020B0604020202020204" pitchFamily="34" charset="0"/>
              <a:buChar char="•"/>
            </a:pPr>
            <a:r>
              <a:rPr lang="en-US" dirty="0" err="1"/>
              <a:t>Avulsie</a:t>
            </a:r>
            <a:endParaRPr lang="en-US" dirty="0"/>
          </a:p>
          <a:p>
            <a:pPr marL="285750" indent="-285750">
              <a:buFont typeface="Arial" panose="020B0604020202020204" pitchFamily="34" charset="0"/>
              <a:buChar char="•"/>
            </a:pPr>
            <a:r>
              <a:rPr lang="en-US" dirty="0" err="1"/>
              <a:t>Comminutieve</a:t>
            </a:r>
            <a:endParaRPr lang="en-US" dirty="0"/>
          </a:p>
          <a:p>
            <a:pPr marL="285750" indent="-285750">
              <a:buFont typeface="Arial" panose="020B0604020202020204" pitchFamily="34" charset="0"/>
              <a:buChar char="•"/>
            </a:pPr>
            <a:r>
              <a:rPr lang="en-US" dirty="0" err="1"/>
              <a:t>Compressie</a:t>
            </a:r>
            <a:endParaRPr lang="en-US" dirty="0"/>
          </a:p>
        </p:txBody>
      </p:sp>
      <p:sp>
        <p:nvSpPr>
          <p:cNvPr id="5" name="Tijdelijke aanduiding voor datum 4">
            <a:extLst>
              <a:ext uri="{FF2B5EF4-FFF2-40B4-BE49-F238E27FC236}">
                <a16:creationId xmlns:a16="http://schemas.microsoft.com/office/drawing/2014/main" id="{386AFDDC-6ED1-5C47-4BB3-DBADA3E6743A}"/>
              </a:ext>
            </a:extLst>
          </p:cNvPr>
          <p:cNvSpPr>
            <a:spLocks noGrp="1"/>
          </p:cNvSpPr>
          <p:nvPr>
            <p:ph type="dt" sz="half" idx="14"/>
          </p:nvPr>
        </p:nvSpPr>
        <p:spPr>
          <a:xfrm>
            <a:off x="2992120" y="6332220"/>
            <a:ext cx="1313180" cy="247651"/>
          </a:xfrm>
        </p:spPr>
        <p:txBody>
          <a:bodyPr anchor="t">
            <a:normAutofit/>
          </a:bodyPr>
          <a:lstStyle/>
          <a:p>
            <a:pPr rtl="0">
              <a:spcAft>
                <a:spcPts val="600"/>
              </a:spcAft>
            </a:pPr>
            <a:fld id="{30E7BD49-6E00-4E6B-B6A0-7C9F51561702}" type="datetime4">
              <a:rPr lang="nl-NL" noProof="0" smtClean="0"/>
              <a:pPr rtl="0">
                <a:spcAft>
                  <a:spcPts val="600"/>
                </a:spcAft>
              </a:pPr>
              <a:t>13 juni 2023</a:t>
            </a:fld>
            <a:endParaRPr lang="nl-NL" noProof="0"/>
          </a:p>
        </p:txBody>
      </p:sp>
      <p:sp>
        <p:nvSpPr>
          <p:cNvPr id="6" name="Tijdelijke aanduiding voor voettekst 5">
            <a:extLst>
              <a:ext uri="{FF2B5EF4-FFF2-40B4-BE49-F238E27FC236}">
                <a16:creationId xmlns:a16="http://schemas.microsoft.com/office/drawing/2014/main" id="{A371C780-358A-AAA4-9D67-78261CEAD0A3}"/>
              </a:ext>
            </a:extLst>
          </p:cNvPr>
          <p:cNvSpPr>
            <a:spLocks noGrp="1"/>
          </p:cNvSpPr>
          <p:nvPr>
            <p:ph type="ftr" sz="quarter" idx="15"/>
          </p:nvPr>
        </p:nvSpPr>
        <p:spPr>
          <a:xfrm>
            <a:off x="1494790" y="6332220"/>
            <a:ext cx="1497330" cy="247651"/>
          </a:xfrm>
        </p:spPr>
        <p:txBody>
          <a:bodyPr anchor="t">
            <a:normAutofit/>
          </a:bodyPr>
          <a:lstStyle/>
          <a:p>
            <a:pPr rtl="0">
              <a:spcAft>
                <a:spcPts val="600"/>
              </a:spcAft>
            </a:pPr>
            <a:r>
              <a:rPr lang="nl-NL" b="0" dirty="0"/>
              <a:t>K0618</a:t>
            </a:r>
            <a:endParaRPr lang="nl-NL" b="0" noProof="0" dirty="0"/>
          </a:p>
        </p:txBody>
      </p:sp>
      <p:sp>
        <p:nvSpPr>
          <p:cNvPr id="7" name="Tijdelijke aanduiding voor dianummer 6">
            <a:extLst>
              <a:ext uri="{FF2B5EF4-FFF2-40B4-BE49-F238E27FC236}">
                <a16:creationId xmlns:a16="http://schemas.microsoft.com/office/drawing/2014/main" id="{2342136A-77D1-82C0-0BFE-542732CDED39}"/>
              </a:ext>
            </a:extLst>
          </p:cNvPr>
          <p:cNvSpPr>
            <a:spLocks noGrp="1"/>
          </p:cNvSpPr>
          <p:nvPr>
            <p:ph type="sldNum" sz="quarter" idx="16"/>
          </p:nvPr>
        </p:nvSpPr>
        <p:spPr>
          <a:xfrm>
            <a:off x="971550" y="6332220"/>
            <a:ext cx="523240" cy="247651"/>
          </a:xfrm>
        </p:spPr>
        <p:txBody>
          <a:bodyPr anchor="t">
            <a:normAutofit/>
          </a:bodyPr>
          <a:lstStyle/>
          <a:p>
            <a:pPr rtl="0">
              <a:spcAft>
                <a:spcPts val="600"/>
              </a:spcAft>
            </a:pPr>
            <a:fld id="{294A09A9-5501-47C1-A89A-A340965A2BE2}" type="slidenum">
              <a:rPr lang="nl-NL" noProof="0" smtClean="0"/>
              <a:pPr rtl="0">
                <a:spcAft>
                  <a:spcPts val="600"/>
                </a:spcAft>
              </a:pPr>
              <a:t>4</a:t>
            </a:fld>
            <a:endParaRPr lang="nl-NL" noProof="0"/>
          </a:p>
        </p:txBody>
      </p:sp>
      <p:pic>
        <p:nvPicPr>
          <p:cNvPr id="10" name="Afbeelding 9">
            <a:extLst>
              <a:ext uri="{FF2B5EF4-FFF2-40B4-BE49-F238E27FC236}">
                <a16:creationId xmlns:a16="http://schemas.microsoft.com/office/drawing/2014/main" id="{2A2DF130-BCE2-51B2-B803-B28CDC494595}"/>
              </a:ext>
            </a:extLst>
          </p:cNvPr>
          <p:cNvPicPr>
            <a:picLocks noChangeAspect="1"/>
          </p:cNvPicPr>
          <p:nvPr/>
        </p:nvPicPr>
        <p:blipFill>
          <a:blip r:embed="rId3"/>
          <a:stretch>
            <a:fillRect/>
          </a:stretch>
        </p:blipFill>
        <p:spPr>
          <a:xfrm>
            <a:off x="4410895" y="3819575"/>
            <a:ext cx="1817812" cy="2419141"/>
          </a:xfrm>
          <a:prstGeom prst="rect">
            <a:avLst/>
          </a:prstGeom>
        </p:spPr>
      </p:pic>
      <p:pic>
        <p:nvPicPr>
          <p:cNvPr id="12" name="Afbeelding 11">
            <a:extLst>
              <a:ext uri="{FF2B5EF4-FFF2-40B4-BE49-F238E27FC236}">
                <a16:creationId xmlns:a16="http://schemas.microsoft.com/office/drawing/2014/main" id="{92AD198F-EDF7-CB12-5C5D-BA9C89723BC0}"/>
              </a:ext>
            </a:extLst>
          </p:cNvPr>
          <p:cNvPicPr>
            <a:picLocks noChangeAspect="1"/>
          </p:cNvPicPr>
          <p:nvPr/>
        </p:nvPicPr>
        <p:blipFill rotWithShape="1">
          <a:blip r:embed="rId4"/>
          <a:srcRect l="9870" r="4030"/>
          <a:stretch/>
        </p:blipFill>
        <p:spPr>
          <a:xfrm>
            <a:off x="6740969" y="2123594"/>
            <a:ext cx="5349849" cy="4115122"/>
          </a:xfrm>
          <a:prstGeom prst="rect">
            <a:avLst/>
          </a:prstGeom>
        </p:spPr>
      </p:pic>
    </p:spTree>
    <p:extLst>
      <p:ext uri="{BB962C8B-B14F-4D97-AF65-F5344CB8AC3E}">
        <p14:creationId xmlns:p14="http://schemas.microsoft.com/office/powerpoint/2010/main" val="1030461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29E0C5D1-1D9E-B226-389D-46EE3A5AAEFC}"/>
              </a:ext>
            </a:extLst>
          </p:cNvPr>
          <p:cNvSpPr>
            <a:spLocks noGrp="1"/>
          </p:cNvSpPr>
          <p:nvPr>
            <p:ph type="body" sz="quarter" idx="11"/>
          </p:nvPr>
        </p:nvSpPr>
        <p:spPr>
          <a:xfrm>
            <a:off x="6896100" y="5102063"/>
            <a:ext cx="4914900" cy="588795"/>
          </a:xfrm>
        </p:spPr>
        <p:txBody>
          <a:bodyPr/>
          <a:lstStyle/>
          <a:p>
            <a:endParaRPr lang="en-US" dirty="0"/>
          </a:p>
        </p:txBody>
      </p:sp>
      <p:sp>
        <p:nvSpPr>
          <p:cNvPr id="14" name="Subtitle 2">
            <a:extLst>
              <a:ext uri="{FF2B5EF4-FFF2-40B4-BE49-F238E27FC236}">
                <a16:creationId xmlns:a16="http://schemas.microsoft.com/office/drawing/2014/main" id="{359A094F-4DC0-EB63-0416-BE0B6F16A25A}"/>
              </a:ext>
            </a:extLst>
          </p:cNvPr>
          <p:cNvSpPr>
            <a:spLocks noGrp="1"/>
          </p:cNvSpPr>
          <p:nvPr>
            <p:ph type="subTitle" idx="1"/>
          </p:nvPr>
        </p:nvSpPr>
        <p:spPr>
          <a:xfrm>
            <a:off x="6907623" y="3591098"/>
            <a:ext cx="4903377" cy="1057791"/>
          </a:xfrm>
        </p:spPr>
        <p:txBody>
          <a:bodyPr/>
          <a:lstStyle/>
          <a:p>
            <a:r>
              <a:rPr lang="en-US" dirty="0" err="1"/>
              <a:t>Ook</a:t>
            </a:r>
            <a:r>
              <a:rPr lang="en-US" dirty="0"/>
              <a:t> </a:t>
            </a:r>
            <a:r>
              <a:rPr lang="en-US" dirty="0" err="1"/>
              <a:t>bekent</a:t>
            </a:r>
            <a:r>
              <a:rPr lang="en-US" dirty="0"/>
              <a:t> als Greenstick</a:t>
            </a:r>
          </a:p>
          <a:p>
            <a:r>
              <a:rPr lang="en-US" dirty="0" err="1"/>
              <a:t>Deze</a:t>
            </a:r>
            <a:r>
              <a:rPr lang="en-US" dirty="0"/>
              <a:t> </a:t>
            </a:r>
            <a:r>
              <a:rPr lang="en-US" dirty="0" err="1"/>
              <a:t>breuk</a:t>
            </a:r>
            <a:r>
              <a:rPr lang="en-US" dirty="0"/>
              <a:t> </a:t>
            </a:r>
            <a:r>
              <a:rPr lang="en-US" dirty="0" err="1"/>
              <a:t>kan</a:t>
            </a:r>
            <a:r>
              <a:rPr lang="en-US" dirty="0"/>
              <a:t> </a:t>
            </a:r>
            <a:r>
              <a:rPr lang="en-US" dirty="0" err="1"/>
              <a:t>ontstaan</a:t>
            </a:r>
            <a:r>
              <a:rPr lang="en-US" dirty="0"/>
              <a:t> </a:t>
            </a:r>
            <a:r>
              <a:rPr lang="en-US" dirty="0" err="1"/>
              <a:t>bij</a:t>
            </a:r>
            <a:r>
              <a:rPr lang="en-US" dirty="0"/>
              <a:t> </a:t>
            </a:r>
            <a:r>
              <a:rPr lang="en-US" dirty="0" err="1"/>
              <a:t>kinderen</a:t>
            </a:r>
            <a:r>
              <a:rPr lang="en-US" dirty="0"/>
              <a:t>. Het bot </a:t>
            </a:r>
            <a:r>
              <a:rPr lang="en-US" dirty="0" err="1"/>
              <a:t>breekt</a:t>
            </a:r>
            <a:r>
              <a:rPr lang="en-US" dirty="0"/>
              <a:t> dan </a:t>
            </a:r>
            <a:r>
              <a:rPr lang="en-US" dirty="0" err="1"/>
              <a:t>niet</a:t>
            </a:r>
            <a:r>
              <a:rPr lang="en-US" dirty="0"/>
              <a:t> </a:t>
            </a:r>
            <a:r>
              <a:rPr lang="en-US" dirty="0" err="1"/>
              <a:t>doormidden</a:t>
            </a:r>
            <a:r>
              <a:rPr lang="en-US" dirty="0"/>
              <a:t> maar </a:t>
            </a:r>
            <a:r>
              <a:rPr lang="en-US" dirty="0" err="1"/>
              <a:t>erontstaat</a:t>
            </a:r>
            <a:r>
              <a:rPr lang="en-US" dirty="0"/>
              <a:t> </a:t>
            </a:r>
            <a:r>
              <a:rPr lang="en-US" dirty="0" err="1"/>
              <a:t>een</a:t>
            </a:r>
            <a:r>
              <a:rPr lang="en-US" dirty="0"/>
              <a:t> </a:t>
            </a:r>
            <a:r>
              <a:rPr lang="en-US" dirty="0" err="1"/>
              <a:t>knik</a:t>
            </a:r>
            <a:r>
              <a:rPr lang="en-US" dirty="0"/>
              <a:t> of </a:t>
            </a:r>
            <a:r>
              <a:rPr lang="en-US" dirty="0" err="1"/>
              <a:t>scheurtje</a:t>
            </a:r>
            <a:r>
              <a:rPr lang="en-US" dirty="0"/>
              <a:t> in het bot.</a:t>
            </a:r>
          </a:p>
        </p:txBody>
      </p:sp>
      <p:sp>
        <p:nvSpPr>
          <p:cNvPr id="16" name="Title 3">
            <a:extLst>
              <a:ext uri="{FF2B5EF4-FFF2-40B4-BE49-F238E27FC236}">
                <a16:creationId xmlns:a16="http://schemas.microsoft.com/office/drawing/2014/main" id="{8FC588A9-1728-EE37-F34E-18ABF9EAD53D}"/>
              </a:ext>
            </a:extLst>
          </p:cNvPr>
          <p:cNvSpPr>
            <a:spLocks noGrp="1"/>
          </p:cNvSpPr>
          <p:nvPr>
            <p:ph type="title"/>
          </p:nvPr>
        </p:nvSpPr>
        <p:spPr>
          <a:xfrm>
            <a:off x="6907623" y="2173658"/>
            <a:ext cx="4903377" cy="610863"/>
          </a:xfrm>
        </p:spPr>
        <p:txBody>
          <a:bodyPr/>
          <a:lstStyle/>
          <a:p>
            <a:r>
              <a:rPr lang="en-US" dirty="0" err="1"/>
              <a:t>Twijgentak</a:t>
            </a:r>
            <a:r>
              <a:rPr lang="en-US" dirty="0"/>
              <a:t> </a:t>
            </a:r>
            <a:r>
              <a:rPr lang="en-US" dirty="0" err="1"/>
              <a:t>breuk</a:t>
            </a:r>
            <a:endParaRPr lang="en-US" dirty="0"/>
          </a:p>
        </p:txBody>
      </p:sp>
      <p:sp>
        <p:nvSpPr>
          <p:cNvPr id="9" name="Tijdelijke aanduiding voor afbeelding 8">
            <a:extLst>
              <a:ext uri="{FF2B5EF4-FFF2-40B4-BE49-F238E27FC236}">
                <a16:creationId xmlns:a16="http://schemas.microsoft.com/office/drawing/2014/main" id="{145AE681-23ED-9F86-73C8-601D502FF05B}"/>
              </a:ext>
            </a:extLst>
          </p:cNvPr>
          <p:cNvSpPr>
            <a:spLocks noGrp="1"/>
          </p:cNvSpPr>
          <p:nvPr>
            <p:ph type="pic" sz="quarter" idx="13"/>
          </p:nvPr>
        </p:nvSpPr>
        <p:spPr>
          <a:xfrm>
            <a:off x="0" y="-190500"/>
            <a:ext cx="6096000" cy="6858000"/>
          </a:xfrm>
        </p:spPr>
      </p:sp>
      <p:pic>
        <p:nvPicPr>
          <p:cNvPr id="18" name="Afbeelding 17">
            <a:extLst>
              <a:ext uri="{FF2B5EF4-FFF2-40B4-BE49-F238E27FC236}">
                <a16:creationId xmlns:a16="http://schemas.microsoft.com/office/drawing/2014/main" id="{BC2D80DD-EBD0-9372-7781-F257BFC644EA}"/>
              </a:ext>
            </a:extLst>
          </p:cNvPr>
          <p:cNvPicPr>
            <a:picLocks noChangeAspect="1"/>
          </p:cNvPicPr>
          <p:nvPr/>
        </p:nvPicPr>
        <p:blipFill>
          <a:blip r:embed="rId2"/>
          <a:stretch>
            <a:fillRect/>
          </a:stretch>
        </p:blipFill>
        <p:spPr>
          <a:xfrm>
            <a:off x="253987" y="969068"/>
            <a:ext cx="5207027" cy="5422896"/>
          </a:xfrm>
          <a:prstGeom prst="rect">
            <a:avLst/>
          </a:prstGeom>
        </p:spPr>
      </p:pic>
    </p:spTree>
    <p:extLst>
      <p:ext uri="{BB962C8B-B14F-4D97-AF65-F5344CB8AC3E}">
        <p14:creationId xmlns:p14="http://schemas.microsoft.com/office/powerpoint/2010/main" val="3026342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C5F2B979-0055-2401-F81E-3CDAC50DF0F8}"/>
              </a:ext>
            </a:extLst>
          </p:cNvPr>
          <p:cNvSpPr>
            <a:spLocks noGrp="1"/>
          </p:cNvSpPr>
          <p:nvPr>
            <p:ph type="title"/>
          </p:nvPr>
        </p:nvSpPr>
        <p:spPr>
          <a:xfrm>
            <a:off x="964023" y="879063"/>
            <a:ext cx="4941477" cy="610863"/>
          </a:xfrm>
        </p:spPr>
        <p:txBody>
          <a:bodyPr/>
          <a:lstStyle/>
          <a:p>
            <a:r>
              <a:rPr lang="en-US" dirty="0" err="1"/>
              <a:t>Repositie</a:t>
            </a:r>
            <a:endParaRPr lang="en-US" dirty="0"/>
          </a:p>
        </p:txBody>
      </p:sp>
      <p:sp>
        <p:nvSpPr>
          <p:cNvPr id="11" name="Text Placeholder 3">
            <a:extLst>
              <a:ext uri="{FF2B5EF4-FFF2-40B4-BE49-F238E27FC236}">
                <a16:creationId xmlns:a16="http://schemas.microsoft.com/office/drawing/2014/main" id="{8CB10B85-8416-F482-6929-BEE37033E34E}"/>
              </a:ext>
            </a:extLst>
          </p:cNvPr>
          <p:cNvSpPr>
            <a:spLocks noGrp="1"/>
          </p:cNvSpPr>
          <p:nvPr>
            <p:ph type="body" sz="quarter" idx="11"/>
          </p:nvPr>
        </p:nvSpPr>
        <p:spPr>
          <a:xfrm>
            <a:off x="266700" y="2289363"/>
            <a:ext cx="4362401" cy="2795232"/>
          </a:xfrm>
        </p:spPr>
        <p:txBody>
          <a:bodyPr/>
          <a:lstStyle/>
          <a:p>
            <a:r>
              <a:rPr lang="en-US" dirty="0" err="1"/>
              <a:t>Dit</a:t>
            </a:r>
            <a:r>
              <a:rPr lang="en-US" dirty="0"/>
              <a:t> </a:t>
            </a:r>
            <a:r>
              <a:rPr lang="en-US" dirty="0" err="1"/>
              <a:t>betekent</a:t>
            </a:r>
            <a:r>
              <a:rPr lang="en-US" dirty="0"/>
              <a:t> </a:t>
            </a:r>
            <a:r>
              <a:rPr lang="en-US" dirty="0" err="1"/>
              <a:t>dat</a:t>
            </a:r>
            <a:r>
              <a:rPr lang="en-US" dirty="0"/>
              <a:t> </a:t>
            </a:r>
            <a:r>
              <a:rPr lang="en-US" dirty="0" err="1"/>
              <a:t>een</a:t>
            </a:r>
            <a:r>
              <a:rPr lang="en-US" dirty="0"/>
              <a:t> arts (</a:t>
            </a:r>
            <a:r>
              <a:rPr lang="en-US" dirty="0" err="1"/>
              <a:t>onder</a:t>
            </a:r>
            <a:r>
              <a:rPr lang="en-US" dirty="0"/>
              <a:t> </a:t>
            </a:r>
            <a:r>
              <a:rPr lang="en-US" dirty="0" err="1"/>
              <a:t>plaatselijke</a:t>
            </a:r>
            <a:r>
              <a:rPr lang="en-US" dirty="0"/>
              <a:t> </a:t>
            </a:r>
            <a:r>
              <a:rPr lang="en-US" dirty="0" err="1"/>
              <a:t>verdoving</a:t>
            </a:r>
            <a:r>
              <a:rPr lang="en-US" dirty="0"/>
              <a:t>) </a:t>
            </a:r>
            <a:r>
              <a:rPr lang="en-US" dirty="0" err="1"/>
              <a:t>een</a:t>
            </a:r>
            <a:r>
              <a:rPr lang="en-US" dirty="0"/>
              <a:t> </a:t>
            </a:r>
            <a:r>
              <a:rPr lang="en-US" dirty="0" err="1"/>
              <a:t>stuk</a:t>
            </a:r>
            <a:r>
              <a:rPr lang="en-US" dirty="0"/>
              <a:t> bot </a:t>
            </a:r>
            <a:r>
              <a:rPr lang="en-US" dirty="0" err="1"/>
              <a:t>terug</a:t>
            </a:r>
            <a:r>
              <a:rPr lang="en-US" dirty="0"/>
              <a:t> </a:t>
            </a:r>
            <a:r>
              <a:rPr lang="en-US" dirty="0" err="1"/>
              <a:t>duwt</a:t>
            </a:r>
            <a:r>
              <a:rPr lang="en-US" dirty="0"/>
              <a:t> </a:t>
            </a:r>
            <a:r>
              <a:rPr lang="en-US" dirty="0" err="1"/>
              <a:t>waarna</a:t>
            </a:r>
            <a:r>
              <a:rPr lang="en-US" dirty="0"/>
              <a:t> de </a:t>
            </a:r>
            <a:r>
              <a:rPr lang="en-US" dirty="0" err="1"/>
              <a:t>onderarm</a:t>
            </a:r>
            <a:r>
              <a:rPr lang="en-US" dirty="0"/>
              <a:t> </a:t>
            </a:r>
            <a:r>
              <a:rPr lang="en-US" dirty="0" err="1"/>
              <a:t>meteen</a:t>
            </a:r>
            <a:r>
              <a:rPr lang="en-US" dirty="0"/>
              <a:t> </a:t>
            </a:r>
            <a:r>
              <a:rPr lang="en-US" dirty="0" err="1"/>
              <a:t>een</a:t>
            </a:r>
            <a:r>
              <a:rPr lang="en-US" dirty="0"/>
              <a:t> gibs </a:t>
            </a:r>
            <a:r>
              <a:rPr lang="en-US" dirty="0" err="1"/>
              <a:t>spalk</a:t>
            </a:r>
            <a:r>
              <a:rPr lang="en-US" dirty="0"/>
              <a:t> </a:t>
            </a:r>
            <a:r>
              <a:rPr lang="en-US" dirty="0" err="1"/>
              <a:t>krijgt</a:t>
            </a:r>
            <a:r>
              <a:rPr lang="en-US" dirty="0"/>
              <a:t>.</a:t>
            </a:r>
          </a:p>
          <a:p>
            <a:endParaRPr lang="en-US" dirty="0"/>
          </a:p>
        </p:txBody>
      </p:sp>
      <p:sp>
        <p:nvSpPr>
          <p:cNvPr id="13" name="Date Placeholder 4">
            <a:extLst>
              <a:ext uri="{FF2B5EF4-FFF2-40B4-BE49-F238E27FC236}">
                <a16:creationId xmlns:a16="http://schemas.microsoft.com/office/drawing/2014/main" id="{BAE95F02-F655-8581-5232-D5B275F5AEEE}"/>
              </a:ext>
            </a:extLst>
          </p:cNvPr>
          <p:cNvSpPr>
            <a:spLocks noGrp="1"/>
          </p:cNvSpPr>
          <p:nvPr>
            <p:ph type="dt" sz="half" idx="14"/>
          </p:nvPr>
        </p:nvSpPr>
        <p:spPr>
          <a:xfrm>
            <a:off x="2992120" y="6332220"/>
            <a:ext cx="1313180" cy="247651"/>
          </a:xfrm>
        </p:spPr>
        <p:txBody>
          <a:bodyPr/>
          <a:lstStyle/>
          <a:p>
            <a:pPr rtl="0">
              <a:spcAft>
                <a:spcPts val="600"/>
              </a:spcAft>
            </a:pPr>
            <a:fld id="{30E7BD49-6E00-4E6B-B6A0-7C9F51561702}" type="datetime4">
              <a:rPr lang="nl-NL" noProof="0" smtClean="0">
                <a:latin typeface="+mn-lt"/>
              </a:rPr>
              <a:pPr rtl="0">
                <a:spcAft>
                  <a:spcPts val="600"/>
                </a:spcAft>
              </a:pPr>
              <a:t>13 juni 2023</a:t>
            </a:fld>
            <a:endParaRPr lang="nl-NL" noProof="0">
              <a:latin typeface="+mn-lt"/>
            </a:endParaRPr>
          </a:p>
        </p:txBody>
      </p:sp>
      <p:sp>
        <p:nvSpPr>
          <p:cNvPr id="15" name="Footer Placeholder 5">
            <a:extLst>
              <a:ext uri="{FF2B5EF4-FFF2-40B4-BE49-F238E27FC236}">
                <a16:creationId xmlns:a16="http://schemas.microsoft.com/office/drawing/2014/main" id="{7C47119F-9A8B-C4B6-E316-EB579761B3D9}"/>
              </a:ext>
            </a:extLst>
          </p:cNvPr>
          <p:cNvSpPr>
            <a:spLocks noGrp="1"/>
          </p:cNvSpPr>
          <p:nvPr>
            <p:ph type="ftr" sz="quarter" idx="15"/>
          </p:nvPr>
        </p:nvSpPr>
        <p:spPr>
          <a:xfrm>
            <a:off x="1494790" y="6332220"/>
            <a:ext cx="1497330" cy="247651"/>
          </a:xfrm>
        </p:spPr>
        <p:txBody>
          <a:bodyPr/>
          <a:lstStyle/>
          <a:p>
            <a:pPr rtl="0">
              <a:spcAft>
                <a:spcPts val="600"/>
              </a:spcAft>
            </a:pPr>
            <a:r>
              <a:rPr lang="nl-NL" b="0" dirty="0"/>
              <a:t>K0618</a:t>
            </a:r>
            <a:endParaRPr lang="nl-NL" b="0" noProof="0" dirty="0"/>
          </a:p>
        </p:txBody>
      </p:sp>
      <p:sp>
        <p:nvSpPr>
          <p:cNvPr id="17" name="Slide Number Placeholder 6">
            <a:extLst>
              <a:ext uri="{FF2B5EF4-FFF2-40B4-BE49-F238E27FC236}">
                <a16:creationId xmlns:a16="http://schemas.microsoft.com/office/drawing/2014/main" id="{5C34EFC2-6365-A78C-A951-6928EFAE9A01}"/>
              </a:ext>
            </a:extLst>
          </p:cNvPr>
          <p:cNvSpPr>
            <a:spLocks noGrp="1"/>
          </p:cNvSpPr>
          <p:nvPr>
            <p:ph type="sldNum" sz="quarter" idx="16"/>
          </p:nvPr>
        </p:nvSpPr>
        <p:spPr>
          <a:xfrm>
            <a:off x="971550" y="6332220"/>
            <a:ext cx="523240" cy="247651"/>
          </a:xfrm>
        </p:spPr>
        <p:txBody>
          <a:bodyPr/>
          <a:lstStyle/>
          <a:p>
            <a:pPr rtl="0">
              <a:spcAft>
                <a:spcPts val="600"/>
              </a:spcAft>
            </a:pPr>
            <a:fld id="{294A09A9-5501-47C1-A89A-A340965A2BE2}" type="slidenum">
              <a:rPr lang="nl-NL" noProof="0" smtClean="0"/>
              <a:pPr rtl="0">
                <a:spcAft>
                  <a:spcPts val="600"/>
                </a:spcAft>
              </a:pPr>
              <a:t>6</a:t>
            </a:fld>
            <a:endParaRPr lang="nl-NL" noProof="0"/>
          </a:p>
        </p:txBody>
      </p:sp>
      <p:pic>
        <p:nvPicPr>
          <p:cNvPr id="8" name="Afbeelding 7">
            <a:extLst>
              <a:ext uri="{FF2B5EF4-FFF2-40B4-BE49-F238E27FC236}">
                <a16:creationId xmlns:a16="http://schemas.microsoft.com/office/drawing/2014/main" id="{82A93B30-A522-27E3-FD6E-F9A606834ED5}"/>
              </a:ext>
            </a:extLst>
          </p:cNvPr>
          <p:cNvPicPr>
            <a:picLocks noChangeAspect="1"/>
          </p:cNvPicPr>
          <p:nvPr/>
        </p:nvPicPr>
        <p:blipFill>
          <a:blip r:embed="rId2"/>
          <a:stretch>
            <a:fillRect/>
          </a:stretch>
        </p:blipFill>
        <p:spPr>
          <a:xfrm>
            <a:off x="8582601" y="62099"/>
            <a:ext cx="3486151" cy="4454527"/>
          </a:xfrm>
          <a:prstGeom prst="rect">
            <a:avLst/>
          </a:prstGeom>
        </p:spPr>
      </p:pic>
      <p:pic>
        <p:nvPicPr>
          <p:cNvPr id="12" name="Afbeelding 11">
            <a:extLst>
              <a:ext uri="{FF2B5EF4-FFF2-40B4-BE49-F238E27FC236}">
                <a16:creationId xmlns:a16="http://schemas.microsoft.com/office/drawing/2014/main" id="{B14382B8-4BA0-8A15-2584-DB7F203029E1}"/>
              </a:ext>
            </a:extLst>
          </p:cNvPr>
          <p:cNvPicPr>
            <a:picLocks noChangeAspect="1"/>
          </p:cNvPicPr>
          <p:nvPr/>
        </p:nvPicPr>
        <p:blipFill>
          <a:blip r:embed="rId3"/>
          <a:stretch>
            <a:fillRect/>
          </a:stretch>
        </p:blipFill>
        <p:spPr>
          <a:xfrm>
            <a:off x="4629101" y="3992067"/>
            <a:ext cx="3820150" cy="2795232"/>
          </a:xfrm>
          <a:prstGeom prst="rect">
            <a:avLst/>
          </a:prstGeom>
        </p:spPr>
      </p:pic>
    </p:spTree>
    <p:extLst>
      <p:ext uri="{BB962C8B-B14F-4D97-AF65-F5344CB8AC3E}">
        <p14:creationId xmlns:p14="http://schemas.microsoft.com/office/powerpoint/2010/main" val="453743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Tijdelijke aanduiding voor afbeelding 6" descr="Afbeelding met schets, tekening, kunst&#10;&#10;Automatisch gegenereerde beschrijving">
            <a:extLst>
              <a:ext uri="{FF2B5EF4-FFF2-40B4-BE49-F238E27FC236}">
                <a16:creationId xmlns:a16="http://schemas.microsoft.com/office/drawing/2014/main" id="{075A1426-4E26-8C55-6830-E38C3783484B}"/>
              </a:ext>
            </a:extLst>
          </p:cNvPr>
          <p:cNvPicPr>
            <a:picLocks noGrp="1" noChangeAspect="1"/>
          </p:cNvPicPr>
          <p:nvPr>
            <p:ph type="pic" sz="quarter" idx="13"/>
          </p:nvPr>
        </p:nvPicPr>
        <p:blipFill rotWithShape="1">
          <a:blip r:embed="rId2"/>
          <a:srcRect l="3022" r="25006" b="-1"/>
          <a:stretch/>
        </p:blipFill>
        <p:spPr>
          <a:xfrm>
            <a:off x="6096000" y="-22543"/>
            <a:ext cx="6096000" cy="6903086"/>
          </a:xfrm>
          <a:noFill/>
        </p:spPr>
      </p:pic>
      <p:sp>
        <p:nvSpPr>
          <p:cNvPr id="21" name="Title 2">
            <a:extLst>
              <a:ext uri="{FF2B5EF4-FFF2-40B4-BE49-F238E27FC236}">
                <a16:creationId xmlns:a16="http://schemas.microsoft.com/office/drawing/2014/main" id="{747EF3A6-EC2A-BDA7-D8E4-DAFAD46F7FC4}"/>
              </a:ext>
            </a:extLst>
          </p:cNvPr>
          <p:cNvSpPr>
            <a:spLocks noGrp="1"/>
          </p:cNvSpPr>
          <p:nvPr>
            <p:ph type="title"/>
          </p:nvPr>
        </p:nvSpPr>
        <p:spPr>
          <a:xfrm>
            <a:off x="964023" y="879063"/>
            <a:ext cx="4941477" cy="610863"/>
          </a:xfrm>
        </p:spPr>
        <p:txBody>
          <a:bodyPr/>
          <a:lstStyle/>
          <a:p>
            <a:endParaRPr lang="en-US"/>
          </a:p>
        </p:txBody>
      </p:sp>
      <p:sp>
        <p:nvSpPr>
          <p:cNvPr id="23" name="Text Placeholder 3">
            <a:extLst>
              <a:ext uri="{FF2B5EF4-FFF2-40B4-BE49-F238E27FC236}">
                <a16:creationId xmlns:a16="http://schemas.microsoft.com/office/drawing/2014/main" id="{E745990E-9046-9F5A-C2E9-E7242A47ADC7}"/>
              </a:ext>
            </a:extLst>
          </p:cNvPr>
          <p:cNvSpPr>
            <a:spLocks noGrp="1"/>
          </p:cNvSpPr>
          <p:nvPr>
            <p:ph type="body" sz="quarter" idx="11"/>
          </p:nvPr>
        </p:nvSpPr>
        <p:spPr>
          <a:xfrm>
            <a:off x="952499" y="2289363"/>
            <a:ext cx="4572001" cy="2795232"/>
          </a:xfrm>
        </p:spPr>
        <p:txBody>
          <a:bodyPr/>
          <a:lstStyle/>
          <a:p>
            <a:endParaRPr lang="en-US"/>
          </a:p>
        </p:txBody>
      </p:sp>
      <p:sp>
        <p:nvSpPr>
          <p:cNvPr id="25" name="Date Placeholder 4">
            <a:extLst>
              <a:ext uri="{FF2B5EF4-FFF2-40B4-BE49-F238E27FC236}">
                <a16:creationId xmlns:a16="http://schemas.microsoft.com/office/drawing/2014/main" id="{3EAF39B9-7007-205E-6DA7-8E2CD7BEA17A}"/>
              </a:ext>
            </a:extLst>
          </p:cNvPr>
          <p:cNvSpPr>
            <a:spLocks noGrp="1"/>
          </p:cNvSpPr>
          <p:nvPr>
            <p:ph type="dt" sz="half" idx="14"/>
          </p:nvPr>
        </p:nvSpPr>
        <p:spPr>
          <a:xfrm>
            <a:off x="2992120" y="6332220"/>
            <a:ext cx="1313180" cy="247651"/>
          </a:xfrm>
        </p:spPr>
        <p:txBody>
          <a:bodyPr/>
          <a:lstStyle/>
          <a:p>
            <a:pPr rtl="0">
              <a:spcAft>
                <a:spcPts val="600"/>
              </a:spcAft>
            </a:pPr>
            <a:fld id="{30E7BD49-6E00-4E6B-B6A0-7C9F51561702}" type="datetime4">
              <a:rPr lang="nl-NL" noProof="0" smtClean="0">
                <a:latin typeface="+mn-lt"/>
              </a:rPr>
              <a:pPr rtl="0">
                <a:spcAft>
                  <a:spcPts val="600"/>
                </a:spcAft>
              </a:pPr>
              <a:t>13 juni 2023</a:t>
            </a:fld>
            <a:endParaRPr lang="nl-NL" noProof="0">
              <a:latin typeface="+mn-lt"/>
            </a:endParaRPr>
          </a:p>
        </p:txBody>
      </p:sp>
      <p:sp>
        <p:nvSpPr>
          <p:cNvPr id="27" name="Footer Placeholder 5">
            <a:extLst>
              <a:ext uri="{FF2B5EF4-FFF2-40B4-BE49-F238E27FC236}">
                <a16:creationId xmlns:a16="http://schemas.microsoft.com/office/drawing/2014/main" id="{4DFB6736-B0DA-CF53-3148-E62CE25944D5}"/>
              </a:ext>
            </a:extLst>
          </p:cNvPr>
          <p:cNvSpPr>
            <a:spLocks noGrp="1"/>
          </p:cNvSpPr>
          <p:nvPr>
            <p:ph type="ftr" sz="quarter" idx="15"/>
          </p:nvPr>
        </p:nvSpPr>
        <p:spPr>
          <a:xfrm>
            <a:off x="1494790" y="6332220"/>
            <a:ext cx="1497330" cy="247651"/>
          </a:xfrm>
        </p:spPr>
        <p:txBody>
          <a:bodyPr/>
          <a:lstStyle/>
          <a:p>
            <a:pPr rtl="0">
              <a:spcAft>
                <a:spcPts val="600"/>
              </a:spcAft>
            </a:pPr>
            <a:r>
              <a:rPr lang="nl-NL" noProof="0"/>
              <a:t>Jaarverslag</a:t>
            </a:r>
            <a:endParaRPr lang="nl-NL" b="0" noProof="0"/>
          </a:p>
        </p:txBody>
      </p:sp>
      <p:sp>
        <p:nvSpPr>
          <p:cNvPr id="29" name="Slide Number Placeholder 6">
            <a:extLst>
              <a:ext uri="{FF2B5EF4-FFF2-40B4-BE49-F238E27FC236}">
                <a16:creationId xmlns:a16="http://schemas.microsoft.com/office/drawing/2014/main" id="{B9140589-703F-9B15-68D4-44AC5CED5C1B}"/>
              </a:ext>
            </a:extLst>
          </p:cNvPr>
          <p:cNvSpPr>
            <a:spLocks noGrp="1"/>
          </p:cNvSpPr>
          <p:nvPr>
            <p:ph type="sldNum" sz="quarter" idx="16"/>
          </p:nvPr>
        </p:nvSpPr>
        <p:spPr>
          <a:xfrm>
            <a:off x="971550" y="6332220"/>
            <a:ext cx="523240" cy="247651"/>
          </a:xfrm>
        </p:spPr>
        <p:txBody>
          <a:bodyPr/>
          <a:lstStyle/>
          <a:p>
            <a:pPr rtl="0">
              <a:spcAft>
                <a:spcPts val="600"/>
              </a:spcAft>
            </a:pPr>
            <a:fld id="{294A09A9-5501-47C1-A89A-A340965A2BE2}" type="slidenum">
              <a:rPr lang="nl-NL" noProof="0" smtClean="0"/>
              <a:pPr rtl="0">
                <a:spcAft>
                  <a:spcPts val="600"/>
                </a:spcAft>
              </a:pPr>
              <a:t>7</a:t>
            </a:fld>
            <a:endParaRPr lang="nl-NL" noProof="0"/>
          </a:p>
        </p:txBody>
      </p:sp>
    </p:spTree>
    <p:extLst>
      <p:ext uri="{BB962C8B-B14F-4D97-AF65-F5344CB8AC3E}">
        <p14:creationId xmlns:p14="http://schemas.microsoft.com/office/powerpoint/2010/main" val="526071564"/>
      </p:ext>
    </p:extLst>
  </p:cSld>
  <p:clrMapOvr>
    <a:masterClrMapping/>
  </p:clrMapOvr>
</p:sld>
</file>

<file path=ppt/theme/theme1.xml><?xml version="1.0" encoding="utf-8"?>
<a:theme xmlns:a="http://schemas.openxmlformats.org/drawingml/2006/main" name="Thema1">
  <a:themeElements>
    <a:clrScheme name="Swiss">
      <a:dk1>
        <a:srgbClr val="000000"/>
      </a:dk1>
      <a:lt1>
        <a:srgbClr val="FFFFFF"/>
      </a:lt1>
      <a:dk2>
        <a:srgbClr val="E4E4E4"/>
      </a:dk2>
      <a:lt2>
        <a:srgbClr val="7CA655"/>
      </a:lt2>
      <a:accent1>
        <a:srgbClr val="A9D4DB"/>
      </a:accent1>
      <a:accent2>
        <a:srgbClr val="FBE284"/>
      </a:accent2>
      <a:accent3>
        <a:srgbClr val="4495A2"/>
      </a:accent3>
      <a:accent4>
        <a:srgbClr val="AA5881"/>
      </a:accent4>
      <a:accent5>
        <a:srgbClr val="E06742"/>
      </a:accent5>
      <a:accent6>
        <a:srgbClr val="F9D448"/>
      </a:accent6>
      <a:hlink>
        <a:srgbClr val="4495A2"/>
      </a:hlink>
      <a:folHlink>
        <a:srgbClr val="AA5881"/>
      </a:folHlink>
    </a:clrScheme>
    <a:fontScheme name="Custom 175">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9129328_TF78853419_Win32" id="{DDD3E008-2388-4947-AC99-A18077BDD7B3}" vid="{644DBD45-836C-44F5-9B69-408D937DB762}"/>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94F21D10-BD83-491A-AAA6-945C2DB1EB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D20B6E4-879E-4E6C-BDE7-261540CD3765}">
  <ds:schemaRefs>
    <ds:schemaRef ds:uri="http://schemas.microsoft.com/sharepoint/v3/contenttype/forms"/>
  </ds:schemaRefs>
</ds:datastoreItem>
</file>

<file path=customXml/itemProps3.xml><?xml version="1.0" encoding="utf-8"?>
<ds:datastoreItem xmlns:ds="http://schemas.openxmlformats.org/officeDocument/2006/customXml" ds:itemID="{09EC1AB0-9704-404D-B6D3-819D938AC55B}">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{39319C21-E76D-476D-91C1-56178194F2EA}tf78853419_win32</Template>
  <TotalTime>1225</TotalTime>
  <Words>189</Words>
  <Application>Microsoft Office PowerPoint</Application>
  <PresentationFormat>Breedbeeld</PresentationFormat>
  <Paragraphs>39</Paragraphs>
  <Slides>7</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Franklin Gothic Book</vt:lpstr>
      <vt:lpstr>Franklin Gothic Demi</vt:lpstr>
      <vt:lpstr>Wingdings</vt:lpstr>
      <vt:lpstr>Thema1</vt:lpstr>
      <vt:lpstr>Fracturen</vt:lpstr>
      <vt:lpstr>Fracturen</vt:lpstr>
      <vt:lpstr>Fracturen pols</vt:lpstr>
      <vt:lpstr>Soorten fracturen</vt:lpstr>
      <vt:lpstr>Twijgentak breuk</vt:lpstr>
      <vt:lpstr>Repositie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Fracturen</dc:title>
  <dc:creator>Iwan van der Werf</dc:creator>
  <cp:lastModifiedBy>Iwan van der Werf</cp:lastModifiedBy>
  <cp:revision>9</cp:revision>
  <dcterms:created xsi:type="dcterms:W3CDTF">2023-06-13T12:03:53Z</dcterms:created>
  <dcterms:modified xsi:type="dcterms:W3CDTF">2023-06-14T08:29:15Z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