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9"/>
  </p:notesMasterIdLst>
  <p:sldIdLst>
    <p:sldId id="282" r:id="rId2"/>
    <p:sldId id="288" r:id="rId3"/>
    <p:sldId id="260" r:id="rId4"/>
    <p:sldId id="261" r:id="rId5"/>
    <p:sldId id="262" r:id="rId6"/>
    <p:sldId id="265" r:id="rId7"/>
    <p:sldId id="263" r:id="rId8"/>
    <p:sldId id="266" r:id="rId9"/>
    <p:sldId id="264" r:id="rId10"/>
    <p:sldId id="278" r:id="rId11"/>
    <p:sldId id="280" r:id="rId12"/>
    <p:sldId id="281" r:id="rId13"/>
    <p:sldId id="279" r:id="rId14"/>
    <p:sldId id="284" r:id="rId15"/>
    <p:sldId id="283" r:id="rId16"/>
    <p:sldId id="276" r:id="rId17"/>
    <p:sldId id="287" r:id="rId18"/>
    <p:sldId id="289" r:id="rId19"/>
    <p:sldId id="271" r:id="rId20"/>
    <p:sldId id="272" r:id="rId21"/>
    <p:sldId id="273" r:id="rId22"/>
    <p:sldId id="306" r:id="rId23"/>
    <p:sldId id="291" r:id="rId24"/>
    <p:sldId id="292" r:id="rId25"/>
    <p:sldId id="290" r:id="rId26"/>
    <p:sldId id="293" r:id="rId27"/>
    <p:sldId id="257" r:id="rId28"/>
    <p:sldId id="259" r:id="rId29"/>
    <p:sldId id="294" r:id="rId30"/>
    <p:sldId id="295" r:id="rId31"/>
    <p:sldId id="296" r:id="rId32"/>
    <p:sldId id="297" r:id="rId33"/>
    <p:sldId id="298" r:id="rId34"/>
    <p:sldId id="299" r:id="rId35"/>
    <p:sldId id="269" r:id="rId36"/>
    <p:sldId id="300" r:id="rId37"/>
    <p:sldId id="267" r:id="rId38"/>
    <p:sldId id="268" r:id="rId39"/>
    <p:sldId id="270" r:id="rId40"/>
    <p:sldId id="301" r:id="rId41"/>
    <p:sldId id="302" r:id="rId42"/>
    <p:sldId id="303" r:id="rId43"/>
    <p:sldId id="274" r:id="rId44"/>
    <p:sldId id="275" r:id="rId45"/>
    <p:sldId id="304" r:id="rId46"/>
    <p:sldId id="277" r:id="rId47"/>
    <p:sldId id="305" r:id="rId48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81" autoAdjust="0"/>
    <p:restoredTop sz="79020" autoAdjust="0"/>
  </p:normalViewPr>
  <p:slideViewPr>
    <p:cSldViewPr snapToGrid="0">
      <p:cViewPr varScale="1">
        <p:scale>
          <a:sx n="67" d="100"/>
          <a:sy n="67" d="100"/>
        </p:scale>
        <p:origin x="131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aul Swart" userId="4ad4c0ea-511b-49cd-bd9a-3f3c569b3c2a" providerId="ADAL" clId="{4A8DB825-0A6A-4C70-AAEE-379E9685348B}"/>
    <pc:docChg chg="undo redo custSel addSld delSld modSld sldOrd">
      <pc:chgData name="Paul Swart" userId="4ad4c0ea-511b-49cd-bd9a-3f3c569b3c2a" providerId="ADAL" clId="{4A8DB825-0A6A-4C70-AAEE-379E9685348B}" dt="2023-06-19T12:01:05.884" v="7849"/>
      <pc:docMkLst>
        <pc:docMk/>
      </pc:docMkLst>
      <pc:sldChg chg="addSp modSp mod setBg">
        <pc:chgData name="Paul Swart" userId="4ad4c0ea-511b-49cd-bd9a-3f3c569b3c2a" providerId="ADAL" clId="{4A8DB825-0A6A-4C70-AAEE-379E9685348B}" dt="2023-06-19T09:41:09.510" v="6806" actId="26606"/>
        <pc:sldMkLst>
          <pc:docMk/>
          <pc:sldMk cId="3781718645" sldId="256"/>
        </pc:sldMkLst>
        <pc:spChg chg="mod">
          <ac:chgData name="Paul Swart" userId="4ad4c0ea-511b-49cd-bd9a-3f3c569b3c2a" providerId="ADAL" clId="{4A8DB825-0A6A-4C70-AAEE-379E9685348B}" dt="2023-06-19T09:41:09.510" v="6806" actId="26606"/>
          <ac:spMkLst>
            <pc:docMk/>
            <pc:sldMk cId="3781718645" sldId="256"/>
            <ac:spMk id="2" creationId="{0A273D17-0385-F19F-1424-EDB92D8C96B7}"/>
          </ac:spMkLst>
        </pc:spChg>
        <pc:spChg chg="mod">
          <ac:chgData name="Paul Swart" userId="4ad4c0ea-511b-49cd-bd9a-3f3c569b3c2a" providerId="ADAL" clId="{4A8DB825-0A6A-4C70-AAEE-379E9685348B}" dt="2023-06-19T09:41:09.510" v="6806" actId="26606"/>
          <ac:spMkLst>
            <pc:docMk/>
            <pc:sldMk cId="3781718645" sldId="256"/>
            <ac:spMk id="3" creationId="{89EDE5B8-765B-F728-C7C7-8DF7F37CC389}"/>
          </ac:spMkLst>
        </pc:spChg>
        <pc:spChg chg="add">
          <ac:chgData name="Paul Swart" userId="4ad4c0ea-511b-49cd-bd9a-3f3c569b3c2a" providerId="ADAL" clId="{4A8DB825-0A6A-4C70-AAEE-379E9685348B}" dt="2023-06-19T09:41:09.510" v="6806" actId="26606"/>
          <ac:spMkLst>
            <pc:docMk/>
            <pc:sldMk cId="3781718645" sldId="256"/>
            <ac:spMk id="8" creationId="{B902EF0F-46E4-4A03-9F60-1050C6DCE2B5}"/>
          </ac:spMkLst>
        </pc:spChg>
        <pc:spChg chg="add">
          <ac:chgData name="Paul Swart" userId="4ad4c0ea-511b-49cd-bd9a-3f3c569b3c2a" providerId="ADAL" clId="{4A8DB825-0A6A-4C70-AAEE-379E9685348B}" dt="2023-06-19T09:41:09.510" v="6806" actId="26606"/>
          <ac:spMkLst>
            <pc:docMk/>
            <pc:sldMk cId="3781718645" sldId="256"/>
            <ac:spMk id="10" creationId="{582045D0-5727-4EB9-858E-6A3506E74B58}"/>
          </ac:spMkLst>
        </pc:spChg>
      </pc:sldChg>
      <pc:sldChg chg="addSp delSp modSp del mod">
        <pc:chgData name="Paul Swart" userId="4ad4c0ea-511b-49cd-bd9a-3f3c569b3c2a" providerId="ADAL" clId="{4A8DB825-0A6A-4C70-AAEE-379E9685348B}" dt="2023-06-11T12:32:23.179" v="181" actId="47"/>
        <pc:sldMkLst>
          <pc:docMk/>
          <pc:sldMk cId="1728857692" sldId="257"/>
        </pc:sldMkLst>
        <pc:spChg chg="mod">
          <ac:chgData name="Paul Swart" userId="4ad4c0ea-511b-49cd-bd9a-3f3c569b3c2a" providerId="ADAL" clId="{4A8DB825-0A6A-4C70-AAEE-379E9685348B}" dt="2023-06-09T11:57:57.964" v="52" actId="6549"/>
          <ac:spMkLst>
            <pc:docMk/>
            <pc:sldMk cId="1728857692" sldId="257"/>
            <ac:spMk id="3" creationId="{47D615C9-C55C-262D-3D7B-A685D7BCAC3A}"/>
          </ac:spMkLst>
        </pc:spChg>
        <pc:picChg chg="add del">
          <ac:chgData name="Paul Swart" userId="4ad4c0ea-511b-49cd-bd9a-3f3c569b3c2a" providerId="ADAL" clId="{4A8DB825-0A6A-4C70-AAEE-379E9685348B}" dt="2023-06-09T11:56:09.048" v="48"/>
          <ac:picMkLst>
            <pc:docMk/>
            <pc:sldMk cId="1728857692" sldId="257"/>
            <ac:picMk id="1026" creationId="{F1AF9A28-1F5E-BC12-458A-DA38E711DE99}"/>
          </ac:picMkLst>
        </pc:picChg>
      </pc:sldChg>
      <pc:sldChg chg="add">
        <pc:chgData name="Paul Swart" userId="4ad4c0ea-511b-49cd-bd9a-3f3c569b3c2a" providerId="ADAL" clId="{4A8DB825-0A6A-4C70-AAEE-379E9685348B}" dt="2023-06-19T12:01:05.884" v="7849"/>
        <pc:sldMkLst>
          <pc:docMk/>
          <pc:sldMk cId="2421816508" sldId="257"/>
        </pc:sldMkLst>
      </pc:sldChg>
      <pc:sldChg chg="modSp del mod">
        <pc:chgData name="Paul Swart" userId="4ad4c0ea-511b-49cd-bd9a-3f3c569b3c2a" providerId="ADAL" clId="{4A8DB825-0A6A-4C70-AAEE-379E9685348B}" dt="2023-06-11T12:32:20.421" v="180" actId="47"/>
        <pc:sldMkLst>
          <pc:docMk/>
          <pc:sldMk cId="2513448352" sldId="258"/>
        </pc:sldMkLst>
        <pc:spChg chg="mod">
          <ac:chgData name="Paul Swart" userId="4ad4c0ea-511b-49cd-bd9a-3f3c569b3c2a" providerId="ADAL" clId="{4A8DB825-0A6A-4C70-AAEE-379E9685348B}" dt="2023-06-11T12:32:10.699" v="159" actId="20577"/>
          <ac:spMkLst>
            <pc:docMk/>
            <pc:sldMk cId="2513448352" sldId="258"/>
            <ac:spMk id="2" creationId="{5D2542D3-B96A-1CB4-F950-1657DE2B333F}"/>
          </ac:spMkLst>
        </pc:spChg>
        <pc:spChg chg="mod">
          <ac:chgData name="Paul Swart" userId="4ad4c0ea-511b-49cd-bd9a-3f3c569b3c2a" providerId="ADAL" clId="{4A8DB825-0A6A-4C70-AAEE-379E9685348B}" dt="2023-06-11T12:32:17.655" v="179" actId="20577"/>
          <ac:spMkLst>
            <pc:docMk/>
            <pc:sldMk cId="2513448352" sldId="258"/>
            <ac:spMk id="3" creationId="{0518B353-B306-E723-DE9D-BA7B0DEB4C06}"/>
          </ac:spMkLst>
        </pc:spChg>
      </pc:sldChg>
      <pc:sldChg chg="modSp del mod">
        <pc:chgData name="Paul Swart" userId="4ad4c0ea-511b-49cd-bd9a-3f3c569b3c2a" providerId="ADAL" clId="{4A8DB825-0A6A-4C70-AAEE-379E9685348B}" dt="2023-06-19T08:57:35.111" v="6755" actId="47"/>
        <pc:sldMkLst>
          <pc:docMk/>
          <pc:sldMk cId="264598602" sldId="259"/>
        </pc:sldMkLst>
        <pc:spChg chg="mod">
          <ac:chgData name="Paul Swart" userId="4ad4c0ea-511b-49cd-bd9a-3f3c569b3c2a" providerId="ADAL" clId="{4A8DB825-0A6A-4C70-AAEE-379E9685348B}" dt="2023-06-19T08:57:33.389" v="6754" actId="1076"/>
          <ac:spMkLst>
            <pc:docMk/>
            <pc:sldMk cId="264598602" sldId="259"/>
            <ac:spMk id="3" creationId="{0572D775-7CC0-C5FC-AB1D-FEFDF0CFCAE3}"/>
          </ac:spMkLst>
        </pc:spChg>
      </pc:sldChg>
      <pc:sldChg chg="add">
        <pc:chgData name="Paul Swart" userId="4ad4c0ea-511b-49cd-bd9a-3f3c569b3c2a" providerId="ADAL" clId="{4A8DB825-0A6A-4C70-AAEE-379E9685348B}" dt="2023-06-19T12:01:05.884" v="7849"/>
        <pc:sldMkLst>
          <pc:docMk/>
          <pc:sldMk cId="1910068159" sldId="259"/>
        </pc:sldMkLst>
      </pc:sldChg>
      <pc:sldChg chg="modSp new mod">
        <pc:chgData name="Paul Swart" userId="4ad4c0ea-511b-49cd-bd9a-3f3c569b3c2a" providerId="ADAL" clId="{4A8DB825-0A6A-4C70-AAEE-379E9685348B}" dt="2023-06-12T10:49:36.054" v="2096" actId="20577"/>
        <pc:sldMkLst>
          <pc:docMk/>
          <pc:sldMk cId="2326752470" sldId="260"/>
        </pc:sldMkLst>
        <pc:spChg chg="mod">
          <ac:chgData name="Paul Swart" userId="4ad4c0ea-511b-49cd-bd9a-3f3c569b3c2a" providerId="ADAL" clId="{4A8DB825-0A6A-4C70-AAEE-379E9685348B}" dt="2023-06-11T12:32:36.355" v="214" actId="20577"/>
          <ac:spMkLst>
            <pc:docMk/>
            <pc:sldMk cId="2326752470" sldId="260"/>
            <ac:spMk id="2" creationId="{AC539A2F-D400-0D93-A946-100E0EF14B58}"/>
          </ac:spMkLst>
        </pc:spChg>
        <pc:spChg chg="mod">
          <ac:chgData name="Paul Swart" userId="4ad4c0ea-511b-49cd-bd9a-3f3c569b3c2a" providerId="ADAL" clId="{4A8DB825-0A6A-4C70-AAEE-379E9685348B}" dt="2023-06-11T12:32:45.226" v="244" actId="20577"/>
          <ac:spMkLst>
            <pc:docMk/>
            <pc:sldMk cId="2326752470" sldId="260"/>
            <ac:spMk id="3" creationId="{0377F37D-4B0C-F818-AA1C-4AD2DDE75B06}"/>
          </ac:spMkLst>
        </pc:spChg>
        <pc:spChg chg="mod">
          <ac:chgData name="Paul Swart" userId="4ad4c0ea-511b-49cd-bd9a-3f3c569b3c2a" providerId="ADAL" clId="{4A8DB825-0A6A-4C70-AAEE-379E9685348B}" dt="2023-06-11T12:33:33.004" v="323" actId="20577"/>
          <ac:spMkLst>
            <pc:docMk/>
            <pc:sldMk cId="2326752470" sldId="260"/>
            <ac:spMk id="4" creationId="{97CA178E-13F5-C030-4DEA-352C5CB40D15}"/>
          </ac:spMkLst>
        </pc:spChg>
        <pc:spChg chg="mod">
          <ac:chgData name="Paul Swart" userId="4ad4c0ea-511b-49cd-bd9a-3f3c569b3c2a" providerId="ADAL" clId="{4A8DB825-0A6A-4C70-AAEE-379E9685348B}" dt="2023-06-11T12:32:50.012" v="263" actId="20577"/>
          <ac:spMkLst>
            <pc:docMk/>
            <pc:sldMk cId="2326752470" sldId="260"/>
            <ac:spMk id="5" creationId="{4022F5B0-AEA2-C87E-ACCE-CC5750A17B75}"/>
          </ac:spMkLst>
        </pc:spChg>
        <pc:spChg chg="mod">
          <ac:chgData name="Paul Swart" userId="4ad4c0ea-511b-49cd-bd9a-3f3c569b3c2a" providerId="ADAL" clId="{4A8DB825-0A6A-4C70-AAEE-379E9685348B}" dt="2023-06-12T10:49:36.054" v="2096" actId="20577"/>
          <ac:spMkLst>
            <pc:docMk/>
            <pc:sldMk cId="2326752470" sldId="260"/>
            <ac:spMk id="6" creationId="{0FE099F6-3858-B4DF-CD3B-386E3D729C36}"/>
          </ac:spMkLst>
        </pc:spChg>
      </pc:sldChg>
      <pc:sldChg chg="addSp delSp modSp new mod setBg">
        <pc:chgData name="Paul Swart" userId="4ad4c0ea-511b-49cd-bd9a-3f3c569b3c2a" providerId="ADAL" clId="{4A8DB825-0A6A-4C70-AAEE-379E9685348B}" dt="2023-06-19T09:41:55.236" v="6810" actId="26606"/>
        <pc:sldMkLst>
          <pc:docMk/>
          <pc:sldMk cId="4041118652" sldId="261"/>
        </pc:sldMkLst>
        <pc:spChg chg="mod">
          <ac:chgData name="Paul Swart" userId="4ad4c0ea-511b-49cd-bd9a-3f3c569b3c2a" providerId="ADAL" clId="{4A8DB825-0A6A-4C70-AAEE-379E9685348B}" dt="2023-06-19T09:41:55.236" v="6810" actId="26606"/>
          <ac:spMkLst>
            <pc:docMk/>
            <pc:sldMk cId="4041118652" sldId="261"/>
            <ac:spMk id="2" creationId="{3DA9D4E0-523B-8107-32C4-E2B4028A3F19}"/>
          </ac:spMkLst>
        </pc:spChg>
        <pc:spChg chg="mod ord">
          <ac:chgData name="Paul Swart" userId="4ad4c0ea-511b-49cd-bd9a-3f3c569b3c2a" providerId="ADAL" clId="{4A8DB825-0A6A-4C70-AAEE-379E9685348B}" dt="2023-06-19T09:41:55.236" v="6810" actId="26606"/>
          <ac:spMkLst>
            <pc:docMk/>
            <pc:sldMk cId="4041118652" sldId="261"/>
            <ac:spMk id="3" creationId="{7D8F85BF-BD60-BD79-46B1-668ABA4DD522}"/>
          </ac:spMkLst>
        </pc:spChg>
        <pc:spChg chg="add del">
          <ac:chgData name="Paul Swart" userId="4ad4c0ea-511b-49cd-bd9a-3f3c569b3c2a" providerId="ADAL" clId="{4A8DB825-0A6A-4C70-AAEE-379E9685348B}" dt="2023-06-19T09:41:55.201" v="6809" actId="26606"/>
          <ac:spMkLst>
            <pc:docMk/>
            <pc:sldMk cId="4041118652" sldId="261"/>
            <ac:spMk id="9" creationId="{B86AA2DA-281A-4806-8977-D617AEAC830F}"/>
          </ac:spMkLst>
        </pc:spChg>
        <pc:spChg chg="add del">
          <ac:chgData name="Paul Swart" userId="4ad4c0ea-511b-49cd-bd9a-3f3c569b3c2a" providerId="ADAL" clId="{4A8DB825-0A6A-4C70-AAEE-379E9685348B}" dt="2023-06-19T09:41:55.201" v="6809" actId="26606"/>
          <ac:spMkLst>
            <pc:docMk/>
            <pc:sldMk cId="4041118652" sldId="261"/>
            <ac:spMk id="11" creationId="{64185774-6FC0-4B8D-A8DB-A8854688960B}"/>
          </ac:spMkLst>
        </pc:spChg>
        <pc:spChg chg="add del">
          <ac:chgData name="Paul Swart" userId="4ad4c0ea-511b-49cd-bd9a-3f3c569b3c2a" providerId="ADAL" clId="{4A8DB825-0A6A-4C70-AAEE-379E9685348B}" dt="2023-06-19T09:41:55.201" v="6809" actId="26606"/>
          <ac:spMkLst>
            <pc:docMk/>
            <pc:sldMk cId="4041118652" sldId="261"/>
            <ac:spMk id="13" creationId="{B7D3B4FC-79F4-47D2-9D79-DA876E6AD813}"/>
          </ac:spMkLst>
        </pc:spChg>
        <pc:spChg chg="add del">
          <ac:chgData name="Paul Swart" userId="4ad4c0ea-511b-49cd-bd9a-3f3c569b3c2a" providerId="ADAL" clId="{4A8DB825-0A6A-4C70-AAEE-379E9685348B}" dt="2023-06-19T09:41:55.201" v="6809" actId="26606"/>
          <ac:spMkLst>
            <pc:docMk/>
            <pc:sldMk cId="4041118652" sldId="261"/>
            <ac:spMk id="15" creationId="{2775D660-3127-4688-9782-F7C4639B1691}"/>
          </ac:spMkLst>
        </pc:spChg>
        <pc:spChg chg="add">
          <ac:chgData name="Paul Swart" userId="4ad4c0ea-511b-49cd-bd9a-3f3c569b3c2a" providerId="ADAL" clId="{4A8DB825-0A6A-4C70-AAEE-379E9685348B}" dt="2023-06-19T09:41:55.236" v="6810" actId="26606"/>
          <ac:spMkLst>
            <pc:docMk/>
            <pc:sldMk cId="4041118652" sldId="261"/>
            <ac:spMk id="17" creationId="{13EFA6C3-82DC-4131-9929-2523E6FD0B81}"/>
          </ac:spMkLst>
        </pc:spChg>
        <pc:spChg chg="add">
          <ac:chgData name="Paul Swart" userId="4ad4c0ea-511b-49cd-bd9a-3f3c569b3c2a" providerId="ADAL" clId="{4A8DB825-0A6A-4C70-AAEE-379E9685348B}" dt="2023-06-19T09:41:55.236" v="6810" actId="26606"/>
          <ac:spMkLst>
            <pc:docMk/>
            <pc:sldMk cId="4041118652" sldId="261"/>
            <ac:spMk id="18" creationId="{AEC9469E-14CA-4358-BABC-CBF836A6142D}"/>
          </ac:spMkLst>
        </pc:spChg>
        <pc:spChg chg="add">
          <ac:chgData name="Paul Swart" userId="4ad4c0ea-511b-49cd-bd9a-3f3c569b3c2a" providerId="ADAL" clId="{4A8DB825-0A6A-4C70-AAEE-379E9685348B}" dt="2023-06-19T09:41:55.236" v="6810" actId="26606"/>
          <ac:spMkLst>
            <pc:docMk/>
            <pc:sldMk cId="4041118652" sldId="261"/>
            <ac:spMk id="19" creationId="{048EB4C9-ACAF-4CCA-BA6E-9314431923B2}"/>
          </ac:spMkLst>
        </pc:spChg>
        <pc:picChg chg="add mod">
          <ac:chgData name="Paul Swart" userId="4ad4c0ea-511b-49cd-bd9a-3f3c569b3c2a" providerId="ADAL" clId="{4A8DB825-0A6A-4C70-AAEE-379E9685348B}" dt="2023-06-19T09:41:55.236" v="6810" actId="26606"/>
          <ac:picMkLst>
            <pc:docMk/>
            <pc:sldMk cId="4041118652" sldId="261"/>
            <ac:picMk id="4" creationId="{FEC537C0-C3CB-2475-4FC5-35FF54A0A2E8}"/>
          </ac:picMkLst>
        </pc:picChg>
        <pc:picChg chg="add del mod">
          <ac:chgData name="Paul Swart" userId="4ad4c0ea-511b-49cd-bd9a-3f3c569b3c2a" providerId="ADAL" clId="{4A8DB825-0A6A-4C70-AAEE-379E9685348B}" dt="2023-06-11T12:40:26.733" v="597"/>
          <ac:picMkLst>
            <pc:docMk/>
            <pc:sldMk cId="4041118652" sldId="261"/>
            <ac:picMk id="1026" creationId="{0857C4E4-85E0-467A-7E0D-6E6FA1432325}"/>
          </ac:picMkLst>
        </pc:picChg>
      </pc:sldChg>
      <pc:sldChg chg="addSp delSp modSp new mod setBg">
        <pc:chgData name="Paul Swart" userId="4ad4c0ea-511b-49cd-bd9a-3f3c569b3c2a" providerId="ADAL" clId="{4A8DB825-0A6A-4C70-AAEE-379E9685348B}" dt="2023-06-19T09:41:59.971" v="6811" actId="26606"/>
        <pc:sldMkLst>
          <pc:docMk/>
          <pc:sldMk cId="2589840116" sldId="262"/>
        </pc:sldMkLst>
        <pc:spChg chg="mod">
          <ac:chgData name="Paul Swart" userId="4ad4c0ea-511b-49cd-bd9a-3f3c569b3c2a" providerId="ADAL" clId="{4A8DB825-0A6A-4C70-AAEE-379E9685348B}" dt="2023-06-19T09:41:59.971" v="6811" actId="26606"/>
          <ac:spMkLst>
            <pc:docMk/>
            <pc:sldMk cId="2589840116" sldId="262"/>
            <ac:spMk id="2" creationId="{EF027F4F-16FB-3275-752A-CDC49C4B2EA0}"/>
          </ac:spMkLst>
        </pc:spChg>
        <pc:spChg chg="add del mod">
          <ac:chgData name="Paul Swart" userId="4ad4c0ea-511b-49cd-bd9a-3f3c569b3c2a" providerId="ADAL" clId="{4A8DB825-0A6A-4C70-AAEE-379E9685348B}" dt="2023-06-19T09:41:59.971" v="6811" actId="26606"/>
          <ac:spMkLst>
            <pc:docMk/>
            <pc:sldMk cId="2589840116" sldId="262"/>
            <ac:spMk id="3" creationId="{B2F61956-A9F4-7C44-8CBB-B275AA42BB33}"/>
          </ac:spMkLst>
        </pc:spChg>
        <pc:spChg chg="add">
          <ac:chgData name="Paul Swart" userId="4ad4c0ea-511b-49cd-bd9a-3f3c569b3c2a" providerId="ADAL" clId="{4A8DB825-0A6A-4C70-AAEE-379E9685348B}" dt="2023-06-19T09:41:59.971" v="6811" actId="26606"/>
          <ac:spMkLst>
            <pc:docMk/>
            <pc:sldMk cId="2589840116" sldId="262"/>
            <ac:spMk id="8" creationId="{2515456E-B1B1-48C1-8164-7E567F5D40D4}"/>
          </ac:spMkLst>
        </pc:spChg>
        <pc:spChg chg="add">
          <ac:chgData name="Paul Swart" userId="4ad4c0ea-511b-49cd-bd9a-3f3c569b3c2a" providerId="ADAL" clId="{4A8DB825-0A6A-4C70-AAEE-379E9685348B}" dt="2023-06-19T09:41:59.971" v="6811" actId="26606"/>
          <ac:spMkLst>
            <pc:docMk/>
            <pc:sldMk cId="2589840116" sldId="262"/>
            <ac:spMk id="10" creationId="{D237ACD7-8629-4014-83AF-339EDD87E996}"/>
          </ac:spMkLst>
        </pc:spChg>
        <pc:spChg chg="add">
          <ac:chgData name="Paul Swart" userId="4ad4c0ea-511b-49cd-bd9a-3f3c569b3c2a" providerId="ADAL" clId="{4A8DB825-0A6A-4C70-AAEE-379E9685348B}" dt="2023-06-19T09:41:59.971" v="6811" actId="26606"/>
          <ac:spMkLst>
            <pc:docMk/>
            <pc:sldMk cId="2589840116" sldId="262"/>
            <ac:spMk id="12" creationId="{0AC3A952-2574-44E9-9C98-DBC27EE14160}"/>
          </ac:spMkLst>
        </pc:spChg>
        <pc:picChg chg="add del mod">
          <ac:chgData name="Paul Swart" userId="4ad4c0ea-511b-49cd-bd9a-3f3c569b3c2a" providerId="ADAL" clId="{4A8DB825-0A6A-4C70-AAEE-379E9685348B}" dt="2023-06-11T12:42:16.834" v="625"/>
          <ac:picMkLst>
            <pc:docMk/>
            <pc:sldMk cId="2589840116" sldId="262"/>
            <ac:picMk id="2050" creationId="{B1DE520F-132C-3509-2EC5-C40C9F4D59AA}"/>
          </ac:picMkLst>
        </pc:picChg>
      </pc:sldChg>
      <pc:sldChg chg="addSp delSp modSp new mod setBg">
        <pc:chgData name="Paul Swart" userId="4ad4c0ea-511b-49cd-bd9a-3f3c569b3c2a" providerId="ADAL" clId="{4A8DB825-0A6A-4C70-AAEE-379E9685348B}" dt="2023-06-19T09:42:37.858" v="6816" actId="26606"/>
        <pc:sldMkLst>
          <pc:docMk/>
          <pc:sldMk cId="1360140487" sldId="263"/>
        </pc:sldMkLst>
        <pc:spChg chg="mod">
          <ac:chgData name="Paul Swart" userId="4ad4c0ea-511b-49cd-bd9a-3f3c569b3c2a" providerId="ADAL" clId="{4A8DB825-0A6A-4C70-AAEE-379E9685348B}" dt="2023-06-19T09:42:16.613" v="6813" actId="26606"/>
          <ac:spMkLst>
            <pc:docMk/>
            <pc:sldMk cId="1360140487" sldId="263"/>
            <ac:spMk id="2" creationId="{6B98817C-5CAA-D81D-6F9E-2D7FD6084289}"/>
          </ac:spMkLst>
        </pc:spChg>
        <pc:spChg chg="add del mod">
          <ac:chgData name="Paul Swart" userId="4ad4c0ea-511b-49cd-bd9a-3f3c569b3c2a" providerId="ADAL" clId="{4A8DB825-0A6A-4C70-AAEE-379E9685348B}" dt="2023-06-19T09:42:37.858" v="6816" actId="26606"/>
          <ac:spMkLst>
            <pc:docMk/>
            <pc:sldMk cId="1360140487" sldId="263"/>
            <ac:spMk id="3" creationId="{DB7D79ED-9877-E924-C455-341E8C65BA60}"/>
          </ac:spMkLst>
        </pc:spChg>
        <pc:spChg chg="add">
          <ac:chgData name="Paul Swart" userId="4ad4c0ea-511b-49cd-bd9a-3f3c569b3c2a" providerId="ADAL" clId="{4A8DB825-0A6A-4C70-AAEE-379E9685348B}" dt="2023-06-19T09:42:16.613" v="6813" actId="26606"/>
          <ac:spMkLst>
            <pc:docMk/>
            <pc:sldMk cId="1360140487" sldId="263"/>
            <ac:spMk id="3081" creationId="{61293230-B0F6-45B1-96D1-13D18E242995}"/>
          </ac:spMkLst>
        </pc:spChg>
        <pc:spChg chg="add">
          <ac:chgData name="Paul Swart" userId="4ad4c0ea-511b-49cd-bd9a-3f3c569b3c2a" providerId="ADAL" clId="{4A8DB825-0A6A-4C70-AAEE-379E9685348B}" dt="2023-06-19T09:42:16.613" v="6813" actId="26606"/>
          <ac:spMkLst>
            <pc:docMk/>
            <pc:sldMk cId="1360140487" sldId="263"/>
            <ac:spMk id="3083" creationId="{627FF48C-AF46-4D52-998F-ED0BDDEEF2E1}"/>
          </ac:spMkLst>
        </pc:spChg>
        <pc:graphicFrameChg chg="add del">
          <ac:chgData name="Paul Swart" userId="4ad4c0ea-511b-49cd-bd9a-3f3c569b3c2a" providerId="ADAL" clId="{4A8DB825-0A6A-4C70-AAEE-379E9685348B}" dt="2023-06-19T09:42:37.841" v="6815" actId="26606"/>
          <ac:graphicFrameMkLst>
            <pc:docMk/>
            <pc:sldMk cId="1360140487" sldId="263"/>
            <ac:graphicFrameMk id="3085" creationId="{4E7A06C4-167F-3D5E-5114-40E4E1E5B94D}"/>
          </ac:graphicFrameMkLst>
        </pc:graphicFrameChg>
        <pc:graphicFrameChg chg="add">
          <ac:chgData name="Paul Swart" userId="4ad4c0ea-511b-49cd-bd9a-3f3c569b3c2a" providerId="ADAL" clId="{4A8DB825-0A6A-4C70-AAEE-379E9685348B}" dt="2023-06-19T09:42:37.858" v="6816" actId="26606"/>
          <ac:graphicFrameMkLst>
            <pc:docMk/>
            <pc:sldMk cId="1360140487" sldId="263"/>
            <ac:graphicFrameMk id="3087" creationId="{08FABE26-DA05-2416-A602-D15A0133019B}"/>
          </ac:graphicFrameMkLst>
        </pc:graphicFrameChg>
        <pc:picChg chg="add mod ord">
          <ac:chgData name="Paul Swart" userId="4ad4c0ea-511b-49cd-bd9a-3f3c569b3c2a" providerId="ADAL" clId="{4A8DB825-0A6A-4C70-AAEE-379E9685348B}" dt="2023-06-19T09:42:16.613" v="6813" actId="26606"/>
          <ac:picMkLst>
            <pc:docMk/>
            <pc:sldMk cId="1360140487" sldId="263"/>
            <ac:picMk id="3074" creationId="{902B4F5D-6DFA-6B28-D280-26F79F645232}"/>
          </ac:picMkLst>
        </pc:picChg>
        <pc:picChg chg="add mod">
          <ac:chgData name="Paul Swart" userId="4ad4c0ea-511b-49cd-bd9a-3f3c569b3c2a" providerId="ADAL" clId="{4A8DB825-0A6A-4C70-AAEE-379E9685348B}" dt="2023-06-19T09:42:16.613" v="6813" actId="26606"/>
          <ac:picMkLst>
            <pc:docMk/>
            <pc:sldMk cId="1360140487" sldId="263"/>
            <ac:picMk id="3076" creationId="{065213C5-5C69-6B2F-2F55-A85DEFFCC68B}"/>
          </ac:picMkLst>
        </pc:picChg>
      </pc:sldChg>
      <pc:sldChg chg="addSp delSp modSp new mod ord setBg modAnim">
        <pc:chgData name="Paul Swart" userId="4ad4c0ea-511b-49cd-bd9a-3f3c569b3c2a" providerId="ADAL" clId="{4A8DB825-0A6A-4C70-AAEE-379E9685348B}" dt="2023-06-19T11:50:49.326" v="7847" actId="1076"/>
        <pc:sldMkLst>
          <pc:docMk/>
          <pc:sldMk cId="29389480" sldId="264"/>
        </pc:sldMkLst>
        <pc:spChg chg="mod">
          <ac:chgData name="Paul Swart" userId="4ad4c0ea-511b-49cd-bd9a-3f3c569b3c2a" providerId="ADAL" clId="{4A8DB825-0A6A-4C70-AAEE-379E9685348B}" dt="2023-06-19T09:43:06.917" v="6818" actId="26606"/>
          <ac:spMkLst>
            <pc:docMk/>
            <pc:sldMk cId="29389480" sldId="264"/>
            <ac:spMk id="2" creationId="{D2E855AD-9465-C8F8-FC86-3246B34A0FF3}"/>
          </ac:spMkLst>
        </pc:spChg>
        <pc:spChg chg="del">
          <ac:chgData name="Paul Swart" userId="4ad4c0ea-511b-49cd-bd9a-3f3c569b3c2a" providerId="ADAL" clId="{4A8DB825-0A6A-4C70-AAEE-379E9685348B}" dt="2023-06-12T11:04:13.772" v="2121"/>
          <ac:spMkLst>
            <pc:docMk/>
            <pc:sldMk cId="29389480" sldId="264"/>
            <ac:spMk id="3" creationId="{81D92914-C60B-6437-C175-416F352B47EF}"/>
          </ac:spMkLst>
        </pc:spChg>
        <pc:spChg chg="add">
          <ac:chgData name="Paul Swart" userId="4ad4c0ea-511b-49cd-bd9a-3f3c569b3c2a" providerId="ADAL" clId="{4A8DB825-0A6A-4C70-AAEE-379E9685348B}" dt="2023-06-19T09:43:06.917" v="6818" actId="26606"/>
          <ac:spMkLst>
            <pc:docMk/>
            <pc:sldMk cId="29389480" sldId="264"/>
            <ac:spMk id="9" creationId="{9B8B49ED-6693-497D-8823-F50F891E8DBC}"/>
          </ac:spMkLst>
        </pc:spChg>
        <pc:spChg chg="add">
          <ac:chgData name="Paul Swart" userId="4ad4c0ea-511b-49cd-bd9a-3f3c569b3c2a" providerId="ADAL" clId="{4A8DB825-0A6A-4C70-AAEE-379E9685348B}" dt="2023-06-19T09:43:06.917" v="6818" actId="26606"/>
          <ac:spMkLst>
            <pc:docMk/>
            <pc:sldMk cId="29389480" sldId="264"/>
            <ac:spMk id="11" creationId="{8DCD3BD4-4F32-431E-A9C3-8D2DA60CD7D8}"/>
          </ac:spMkLst>
        </pc:spChg>
        <pc:spChg chg="add">
          <ac:chgData name="Paul Swart" userId="4ad4c0ea-511b-49cd-bd9a-3f3c569b3c2a" providerId="ADAL" clId="{4A8DB825-0A6A-4C70-AAEE-379E9685348B}" dt="2023-06-19T09:43:06.917" v="6818" actId="26606"/>
          <ac:spMkLst>
            <pc:docMk/>
            <pc:sldMk cId="29389480" sldId="264"/>
            <ac:spMk id="13" creationId="{336AAC24-A98C-465E-AFEE-69D698E77330}"/>
          </ac:spMkLst>
        </pc:spChg>
        <pc:picChg chg="add mod">
          <ac:chgData name="Paul Swart" userId="4ad4c0ea-511b-49cd-bd9a-3f3c569b3c2a" providerId="ADAL" clId="{4A8DB825-0A6A-4C70-AAEE-379E9685348B}" dt="2023-06-19T11:50:49.326" v="7847" actId="1076"/>
          <ac:picMkLst>
            <pc:docMk/>
            <pc:sldMk cId="29389480" sldId="264"/>
            <ac:picMk id="4" creationId="{B8DDAAC0-38FB-C501-63C3-9BFC5DCA8D54}"/>
          </ac:picMkLst>
        </pc:picChg>
      </pc:sldChg>
      <pc:sldChg chg="addSp modSp new mod ord setBg">
        <pc:chgData name="Paul Swart" userId="4ad4c0ea-511b-49cd-bd9a-3f3c569b3c2a" providerId="ADAL" clId="{4A8DB825-0A6A-4C70-AAEE-379E9685348B}" dt="2023-06-19T09:42:05.038" v="6812" actId="26606"/>
        <pc:sldMkLst>
          <pc:docMk/>
          <pc:sldMk cId="1655188747" sldId="265"/>
        </pc:sldMkLst>
        <pc:spChg chg="mod">
          <ac:chgData name="Paul Swart" userId="4ad4c0ea-511b-49cd-bd9a-3f3c569b3c2a" providerId="ADAL" clId="{4A8DB825-0A6A-4C70-AAEE-379E9685348B}" dt="2023-06-19T09:42:05.038" v="6812" actId="26606"/>
          <ac:spMkLst>
            <pc:docMk/>
            <pc:sldMk cId="1655188747" sldId="265"/>
            <ac:spMk id="2" creationId="{7F05CC57-88C3-8C2B-D75D-192F66E1A08B}"/>
          </ac:spMkLst>
        </pc:spChg>
        <pc:spChg chg="mod">
          <ac:chgData name="Paul Swart" userId="4ad4c0ea-511b-49cd-bd9a-3f3c569b3c2a" providerId="ADAL" clId="{4A8DB825-0A6A-4C70-AAEE-379E9685348B}" dt="2023-06-19T09:42:05.038" v="6812" actId="26606"/>
          <ac:spMkLst>
            <pc:docMk/>
            <pc:sldMk cId="1655188747" sldId="265"/>
            <ac:spMk id="3" creationId="{9B58914B-DCDD-E40E-DB43-43974A119DD1}"/>
          </ac:spMkLst>
        </pc:spChg>
        <pc:spChg chg="add">
          <ac:chgData name="Paul Swart" userId="4ad4c0ea-511b-49cd-bd9a-3f3c569b3c2a" providerId="ADAL" clId="{4A8DB825-0A6A-4C70-AAEE-379E9685348B}" dt="2023-06-19T09:42:05.038" v="6812" actId="26606"/>
          <ac:spMkLst>
            <pc:docMk/>
            <pc:sldMk cId="1655188747" sldId="265"/>
            <ac:spMk id="4103" creationId="{F821940F-7A1D-4ACC-85B4-A932898ABB37}"/>
          </ac:spMkLst>
        </pc:spChg>
        <pc:spChg chg="add">
          <ac:chgData name="Paul Swart" userId="4ad4c0ea-511b-49cd-bd9a-3f3c569b3c2a" providerId="ADAL" clId="{4A8DB825-0A6A-4C70-AAEE-379E9685348B}" dt="2023-06-19T09:42:05.038" v="6812" actId="26606"/>
          <ac:spMkLst>
            <pc:docMk/>
            <pc:sldMk cId="1655188747" sldId="265"/>
            <ac:spMk id="4105" creationId="{16674508-81D3-48CF-96BF-7FC60EAA572A}"/>
          </ac:spMkLst>
        </pc:spChg>
        <pc:picChg chg="add mod">
          <ac:chgData name="Paul Swart" userId="4ad4c0ea-511b-49cd-bd9a-3f3c569b3c2a" providerId="ADAL" clId="{4A8DB825-0A6A-4C70-AAEE-379E9685348B}" dt="2023-06-19T09:42:05.038" v="6812" actId="26606"/>
          <ac:picMkLst>
            <pc:docMk/>
            <pc:sldMk cId="1655188747" sldId="265"/>
            <ac:picMk id="4098" creationId="{60D8E594-F63D-625B-9683-86B1540FED4F}"/>
          </ac:picMkLst>
        </pc:picChg>
      </pc:sldChg>
      <pc:sldChg chg="addSp modSp new mod ord setBg">
        <pc:chgData name="Paul Swart" userId="4ad4c0ea-511b-49cd-bd9a-3f3c569b3c2a" providerId="ADAL" clId="{4A8DB825-0A6A-4C70-AAEE-379E9685348B}" dt="2023-06-19T09:42:43.792" v="6817" actId="26606"/>
        <pc:sldMkLst>
          <pc:docMk/>
          <pc:sldMk cId="1471189775" sldId="266"/>
        </pc:sldMkLst>
        <pc:spChg chg="mod">
          <ac:chgData name="Paul Swart" userId="4ad4c0ea-511b-49cd-bd9a-3f3c569b3c2a" providerId="ADAL" clId="{4A8DB825-0A6A-4C70-AAEE-379E9685348B}" dt="2023-06-19T09:42:43.792" v="6817" actId="26606"/>
          <ac:spMkLst>
            <pc:docMk/>
            <pc:sldMk cId="1471189775" sldId="266"/>
            <ac:spMk id="2" creationId="{9C77987A-ECF4-301E-0A6F-D7FF3F314929}"/>
          </ac:spMkLst>
        </pc:spChg>
        <pc:spChg chg="mod ord">
          <ac:chgData name="Paul Swart" userId="4ad4c0ea-511b-49cd-bd9a-3f3c569b3c2a" providerId="ADAL" clId="{4A8DB825-0A6A-4C70-AAEE-379E9685348B}" dt="2023-06-19T09:42:43.792" v="6817" actId="26606"/>
          <ac:spMkLst>
            <pc:docMk/>
            <pc:sldMk cId="1471189775" sldId="266"/>
            <ac:spMk id="3" creationId="{72CBC724-CA86-9B44-5F29-AF4C93AD57E1}"/>
          </ac:spMkLst>
        </pc:spChg>
        <pc:spChg chg="add">
          <ac:chgData name="Paul Swart" userId="4ad4c0ea-511b-49cd-bd9a-3f3c569b3c2a" providerId="ADAL" clId="{4A8DB825-0A6A-4C70-AAEE-379E9685348B}" dt="2023-06-19T09:42:43.792" v="6817" actId="26606"/>
          <ac:spMkLst>
            <pc:docMk/>
            <pc:sldMk cId="1471189775" sldId="266"/>
            <ac:spMk id="10" creationId="{6897DEB4-4A88-4293-A935-9B25506C1530}"/>
          </ac:spMkLst>
        </pc:spChg>
        <pc:spChg chg="add">
          <ac:chgData name="Paul Swart" userId="4ad4c0ea-511b-49cd-bd9a-3f3c569b3c2a" providerId="ADAL" clId="{4A8DB825-0A6A-4C70-AAEE-379E9685348B}" dt="2023-06-19T09:42:43.792" v="6817" actId="26606"/>
          <ac:spMkLst>
            <pc:docMk/>
            <pc:sldMk cId="1471189775" sldId="266"/>
            <ac:spMk id="12" creationId="{FBE42BC3-6707-4CBF-9386-048B994A4F19}"/>
          </ac:spMkLst>
        </pc:spChg>
        <pc:picChg chg="add mod">
          <ac:chgData name="Paul Swart" userId="4ad4c0ea-511b-49cd-bd9a-3f3c569b3c2a" providerId="ADAL" clId="{4A8DB825-0A6A-4C70-AAEE-379E9685348B}" dt="2023-06-19T09:42:43.792" v="6817" actId="26606"/>
          <ac:picMkLst>
            <pc:docMk/>
            <pc:sldMk cId="1471189775" sldId="266"/>
            <ac:picMk id="5" creationId="{9CD082DF-D428-DB4C-AB19-15101CE44A4B}"/>
          </ac:picMkLst>
        </pc:picChg>
      </pc:sldChg>
      <pc:sldChg chg="modSp new del mod">
        <pc:chgData name="Paul Swart" userId="4ad4c0ea-511b-49cd-bd9a-3f3c569b3c2a" providerId="ADAL" clId="{4A8DB825-0A6A-4C70-AAEE-379E9685348B}" dt="2023-06-19T08:57:13.121" v="6751" actId="47"/>
        <pc:sldMkLst>
          <pc:docMk/>
          <pc:sldMk cId="2422112343" sldId="267"/>
        </pc:sldMkLst>
        <pc:spChg chg="mod">
          <ac:chgData name="Paul Swart" userId="4ad4c0ea-511b-49cd-bd9a-3f3c569b3c2a" providerId="ADAL" clId="{4A8DB825-0A6A-4C70-AAEE-379E9685348B}" dt="2023-06-12T13:21:51.906" v="3384" actId="14100"/>
          <ac:spMkLst>
            <pc:docMk/>
            <pc:sldMk cId="2422112343" sldId="267"/>
            <ac:spMk id="2" creationId="{31D5B6D9-E779-1DA7-1FEE-1F456C6F4801}"/>
          </ac:spMkLst>
        </pc:spChg>
        <pc:spChg chg="mod">
          <ac:chgData name="Paul Swart" userId="4ad4c0ea-511b-49cd-bd9a-3f3c569b3c2a" providerId="ADAL" clId="{4A8DB825-0A6A-4C70-AAEE-379E9685348B}" dt="2023-06-12T11:52:27.421" v="2670" actId="20577"/>
          <ac:spMkLst>
            <pc:docMk/>
            <pc:sldMk cId="2422112343" sldId="267"/>
            <ac:spMk id="3" creationId="{CE7FD8EE-E957-0078-C3DF-6A42AD7C293F}"/>
          </ac:spMkLst>
        </pc:spChg>
      </pc:sldChg>
      <pc:sldChg chg="add">
        <pc:chgData name="Paul Swart" userId="4ad4c0ea-511b-49cd-bd9a-3f3c569b3c2a" providerId="ADAL" clId="{4A8DB825-0A6A-4C70-AAEE-379E9685348B}" dt="2023-06-19T12:01:05.884" v="7849"/>
        <pc:sldMkLst>
          <pc:docMk/>
          <pc:sldMk cId="2864471733" sldId="267"/>
        </pc:sldMkLst>
      </pc:sldChg>
      <pc:sldChg chg="add">
        <pc:chgData name="Paul Swart" userId="4ad4c0ea-511b-49cd-bd9a-3f3c569b3c2a" providerId="ADAL" clId="{4A8DB825-0A6A-4C70-AAEE-379E9685348B}" dt="2023-06-19T12:01:05.884" v="7849"/>
        <pc:sldMkLst>
          <pc:docMk/>
          <pc:sldMk cId="2100916064" sldId="268"/>
        </pc:sldMkLst>
      </pc:sldChg>
      <pc:sldChg chg="modSp new del mod">
        <pc:chgData name="Paul Swart" userId="4ad4c0ea-511b-49cd-bd9a-3f3c569b3c2a" providerId="ADAL" clId="{4A8DB825-0A6A-4C70-AAEE-379E9685348B}" dt="2023-06-19T08:56:40.118" v="6749" actId="47"/>
        <pc:sldMkLst>
          <pc:docMk/>
          <pc:sldMk cId="3870655225" sldId="268"/>
        </pc:sldMkLst>
        <pc:spChg chg="mod">
          <ac:chgData name="Paul Swart" userId="4ad4c0ea-511b-49cd-bd9a-3f3c569b3c2a" providerId="ADAL" clId="{4A8DB825-0A6A-4C70-AAEE-379E9685348B}" dt="2023-06-12T12:50:20.047" v="2680" actId="20577"/>
          <ac:spMkLst>
            <pc:docMk/>
            <pc:sldMk cId="3870655225" sldId="268"/>
            <ac:spMk id="2" creationId="{5ADBE352-6AB0-9B13-0B67-C5D28DB629B1}"/>
          </ac:spMkLst>
        </pc:spChg>
        <pc:spChg chg="mod">
          <ac:chgData name="Paul Swart" userId="4ad4c0ea-511b-49cd-bd9a-3f3c569b3c2a" providerId="ADAL" clId="{4A8DB825-0A6A-4C70-AAEE-379E9685348B}" dt="2023-06-12T13:22:15.546" v="3385" actId="20577"/>
          <ac:spMkLst>
            <pc:docMk/>
            <pc:sldMk cId="3870655225" sldId="268"/>
            <ac:spMk id="3" creationId="{FF2B57A9-E634-BB39-3731-468C08DEFFC6}"/>
          </ac:spMkLst>
        </pc:spChg>
      </pc:sldChg>
      <pc:sldChg chg="modSp new del mod">
        <pc:chgData name="Paul Swart" userId="4ad4c0ea-511b-49cd-bd9a-3f3c569b3c2a" providerId="ADAL" clId="{4A8DB825-0A6A-4C70-AAEE-379E9685348B}" dt="2023-06-19T08:57:10.292" v="6750" actId="47"/>
        <pc:sldMkLst>
          <pc:docMk/>
          <pc:sldMk cId="2834163366" sldId="269"/>
        </pc:sldMkLst>
        <pc:spChg chg="mod">
          <ac:chgData name="Paul Swart" userId="4ad4c0ea-511b-49cd-bd9a-3f3c569b3c2a" providerId="ADAL" clId="{4A8DB825-0A6A-4C70-AAEE-379E9685348B}" dt="2023-06-12T12:52:11.948" v="2757" actId="20577"/>
          <ac:spMkLst>
            <pc:docMk/>
            <pc:sldMk cId="2834163366" sldId="269"/>
            <ac:spMk id="2" creationId="{EFC40059-B72D-F8D2-9716-3F9AB416B74C}"/>
          </ac:spMkLst>
        </pc:spChg>
        <pc:spChg chg="mod">
          <ac:chgData name="Paul Swart" userId="4ad4c0ea-511b-49cd-bd9a-3f3c569b3c2a" providerId="ADAL" clId="{4A8DB825-0A6A-4C70-AAEE-379E9685348B}" dt="2023-06-12T12:54:26.795" v="2796" actId="27636"/>
          <ac:spMkLst>
            <pc:docMk/>
            <pc:sldMk cId="2834163366" sldId="269"/>
            <ac:spMk id="3" creationId="{961EA0C2-FF69-47D4-8DBB-4CFEBED62C85}"/>
          </ac:spMkLst>
        </pc:spChg>
      </pc:sldChg>
      <pc:sldChg chg="add">
        <pc:chgData name="Paul Swart" userId="4ad4c0ea-511b-49cd-bd9a-3f3c569b3c2a" providerId="ADAL" clId="{4A8DB825-0A6A-4C70-AAEE-379E9685348B}" dt="2023-06-19T12:01:05.884" v="7849"/>
        <pc:sldMkLst>
          <pc:docMk/>
          <pc:sldMk cId="3386098537" sldId="269"/>
        </pc:sldMkLst>
      </pc:sldChg>
      <pc:sldChg chg="add">
        <pc:chgData name="Paul Swart" userId="4ad4c0ea-511b-49cd-bd9a-3f3c569b3c2a" providerId="ADAL" clId="{4A8DB825-0A6A-4C70-AAEE-379E9685348B}" dt="2023-06-19T12:01:05.884" v="7849"/>
        <pc:sldMkLst>
          <pc:docMk/>
          <pc:sldMk cId="2298289146" sldId="270"/>
        </pc:sldMkLst>
      </pc:sldChg>
      <pc:sldChg chg="modSp new del mod">
        <pc:chgData name="Paul Swart" userId="4ad4c0ea-511b-49cd-bd9a-3f3c569b3c2a" providerId="ADAL" clId="{4A8DB825-0A6A-4C70-AAEE-379E9685348B}" dt="2023-06-19T08:56:38.606" v="6748" actId="47"/>
        <pc:sldMkLst>
          <pc:docMk/>
          <pc:sldMk cId="2307561699" sldId="270"/>
        </pc:sldMkLst>
        <pc:spChg chg="mod">
          <ac:chgData name="Paul Swart" userId="4ad4c0ea-511b-49cd-bd9a-3f3c569b3c2a" providerId="ADAL" clId="{4A8DB825-0A6A-4C70-AAEE-379E9685348B}" dt="2023-06-12T12:57:54.989" v="2866" actId="20577"/>
          <ac:spMkLst>
            <pc:docMk/>
            <pc:sldMk cId="2307561699" sldId="270"/>
            <ac:spMk id="2" creationId="{5BA1D6A7-CDC9-9A50-86E0-77AA5FF89F8D}"/>
          </ac:spMkLst>
        </pc:spChg>
        <pc:spChg chg="mod">
          <ac:chgData name="Paul Swart" userId="4ad4c0ea-511b-49cd-bd9a-3f3c569b3c2a" providerId="ADAL" clId="{4A8DB825-0A6A-4C70-AAEE-379E9685348B}" dt="2023-06-12T12:59:58.378" v="3012" actId="12"/>
          <ac:spMkLst>
            <pc:docMk/>
            <pc:sldMk cId="2307561699" sldId="270"/>
            <ac:spMk id="3" creationId="{8890244E-7890-75F0-7D8D-54A5491EB486}"/>
          </ac:spMkLst>
        </pc:spChg>
      </pc:sldChg>
      <pc:sldChg chg="addSp modSp new mod setBg">
        <pc:chgData name="Paul Swart" userId="4ad4c0ea-511b-49cd-bd9a-3f3c569b3c2a" providerId="ADAL" clId="{4A8DB825-0A6A-4C70-AAEE-379E9685348B}" dt="2023-06-19T09:44:41.024" v="6825" actId="5793"/>
        <pc:sldMkLst>
          <pc:docMk/>
          <pc:sldMk cId="1794233582" sldId="271"/>
        </pc:sldMkLst>
        <pc:spChg chg="mod">
          <ac:chgData name="Paul Swart" userId="4ad4c0ea-511b-49cd-bd9a-3f3c569b3c2a" providerId="ADAL" clId="{4A8DB825-0A6A-4C70-AAEE-379E9685348B}" dt="2023-06-19T09:39:37.122" v="6798" actId="26606"/>
          <ac:spMkLst>
            <pc:docMk/>
            <pc:sldMk cId="1794233582" sldId="271"/>
            <ac:spMk id="2" creationId="{99781594-59A6-4862-9BC3-E247A8038CC4}"/>
          </ac:spMkLst>
        </pc:spChg>
        <pc:spChg chg="mod">
          <ac:chgData name="Paul Swart" userId="4ad4c0ea-511b-49cd-bd9a-3f3c569b3c2a" providerId="ADAL" clId="{4A8DB825-0A6A-4C70-AAEE-379E9685348B}" dt="2023-06-19T09:44:41.024" v="6825" actId="5793"/>
          <ac:spMkLst>
            <pc:docMk/>
            <pc:sldMk cId="1794233582" sldId="271"/>
            <ac:spMk id="3" creationId="{1ECD709B-8424-B2A5-08D3-66438A06E24F}"/>
          </ac:spMkLst>
        </pc:spChg>
        <pc:spChg chg="add">
          <ac:chgData name="Paul Swart" userId="4ad4c0ea-511b-49cd-bd9a-3f3c569b3c2a" providerId="ADAL" clId="{4A8DB825-0A6A-4C70-AAEE-379E9685348B}" dt="2023-06-19T09:39:37.122" v="6798" actId="26606"/>
          <ac:spMkLst>
            <pc:docMk/>
            <pc:sldMk cId="1794233582" sldId="271"/>
            <ac:spMk id="8" creationId="{C9A36457-A5F4-4103-A443-02581C09185B}"/>
          </ac:spMkLst>
        </pc:spChg>
        <pc:spChg chg="add">
          <ac:chgData name="Paul Swart" userId="4ad4c0ea-511b-49cd-bd9a-3f3c569b3c2a" providerId="ADAL" clId="{4A8DB825-0A6A-4C70-AAEE-379E9685348B}" dt="2023-06-19T09:39:37.122" v="6798" actId="26606"/>
          <ac:spMkLst>
            <pc:docMk/>
            <pc:sldMk cId="1794233582" sldId="271"/>
            <ac:spMk id="10" creationId="{AA5CF486-D9E5-4A66-898A-F3D62B81B15E}"/>
          </ac:spMkLst>
        </pc:spChg>
      </pc:sldChg>
      <pc:sldChg chg="addSp delSp modSp new mod setBg">
        <pc:chgData name="Paul Swart" userId="4ad4c0ea-511b-49cd-bd9a-3f3c569b3c2a" providerId="ADAL" clId="{4A8DB825-0A6A-4C70-AAEE-379E9685348B}" dt="2023-06-19T09:39:44.596" v="6801" actId="26606"/>
        <pc:sldMkLst>
          <pc:docMk/>
          <pc:sldMk cId="3584531207" sldId="272"/>
        </pc:sldMkLst>
        <pc:spChg chg="mod">
          <ac:chgData name="Paul Swart" userId="4ad4c0ea-511b-49cd-bd9a-3f3c569b3c2a" providerId="ADAL" clId="{4A8DB825-0A6A-4C70-AAEE-379E9685348B}" dt="2023-06-19T09:39:44.596" v="6801" actId="26606"/>
          <ac:spMkLst>
            <pc:docMk/>
            <pc:sldMk cId="3584531207" sldId="272"/>
            <ac:spMk id="2" creationId="{928CF35E-88F8-0248-AD0F-0F390CAE5E91}"/>
          </ac:spMkLst>
        </pc:spChg>
        <pc:spChg chg="del">
          <ac:chgData name="Paul Swart" userId="4ad4c0ea-511b-49cd-bd9a-3f3c569b3c2a" providerId="ADAL" clId="{4A8DB825-0A6A-4C70-AAEE-379E9685348B}" dt="2023-06-12T13:07:11.227" v="3171"/>
          <ac:spMkLst>
            <pc:docMk/>
            <pc:sldMk cId="3584531207" sldId="272"/>
            <ac:spMk id="3" creationId="{DF0DD3B5-EA4C-9F48-9AB9-12286C48D88C}"/>
          </ac:spMkLst>
        </pc:spChg>
        <pc:spChg chg="add del">
          <ac:chgData name="Paul Swart" userId="4ad4c0ea-511b-49cd-bd9a-3f3c569b3c2a" providerId="ADAL" clId="{4A8DB825-0A6A-4C70-AAEE-379E9685348B}" dt="2023-06-19T09:39:44.583" v="6800" actId="26606"/>
          <ac:spMkLst>
            <pc:docMk/>
            <pc:sldMk cId="3584531207" sldId="272"/>
            <ac:spMk id="1031" creationId="{0E91F5CA-B392-444C-88E3-BF5BAAEBDEB0}"/>
          </ac:spMkLst>
        </pc:spChg>
        <pc:spChg chg="add del">
          <ac:chgData name="Paul Swart" userId="4ad4c0ea-511b-49cd-bd9a-3f3c569b3c2a" providerId="ADAL" clId="{4A8DB825-0A6A-4C70-AAEE-379E9685348B}" dt="2023-06-19T09:39:44.583" v="6800" actId="26606"/>
          <ac:spMkLst>
            <pc:docMk/>
            <pc:sldMk cId="3584531207" sldId="272"/>
            <ac:spMk id="1033" creationId="{DFCA2118-59A2-4310-A4B2-F2CBA821E842}"/>
          </ac:spMkLst>
        </pc:spChg>
        <pc:spChg chg="add">
          <ac:chgData name="Paul Swart" userId="4ad4c0ea-511b-49cd-bd9a-3f3c569b3c2a" providerId="ADAL" clId="{4A8DB825-0A6A-4C70-AAEE-379E9685348B}" dt="2023-06-19T09:39:44.596" v="6801" actId="26606"/>
          <ac:spMkLst>
            <pc:docMk/>
            <pc:sldMk cId="3584531207" sldId="272"/>
            <ac:spMk id="1035" creationId="{0E91F5CA-B392-444C-88E3-BF5BAAEBDEB0}"/>
          </ac:spMkLst>
        </pc:spChg>
        <pc:spChg chg="add">
          <ac:chgData name="Paul Swart" userId="4ad4c0ea-511b-49cd-bd9a-3f3c569b3c2a" providerId="ADAL" clId="{4A8DB825-0A6A-4C70-AAEE-379E9685348B}" dt="2023-06-19T09:39:44.596" v="6801" actId="26606"/>
          <ac:spMkLst>
            <pc:docMk/>
            <pc:sldMk cId="3584531207" sldId="272"/>
            <ac:spMk id="1036" creationId="{0459807F-B6FA-44D3-9A53-C55B6B56884A}"/>
          </ac:spMkLst>
        </pc:spChg>
        <pc:picChg chg="add mod">
          <ac:chgData name="Paul Swart" userId="4ad4c0ea-511b-49cd-bd9a-3f3c569b3c2a" providerId="ADAL" clId="{4A8DB825-0A6A-4C70-AAEE-379E9685348B}" dt="2023-06-19T09:39:44.596" v="6801" actId="26606"/>
          <ac:picMkLst>
            <pc:docMk/>
            <pc:sldMk cId="3584531207" sldId="272"/>
            <ac:picMk id="1026" creationId="{C61279BB-CB3D-14C2-4C7C-75F94D043F45}"/>
          </ac:picMkLst>
        </pc:picChg>
      </pc:sldChg>
      <pc:sldChg chg="addSp delSp modSp new mod ord setBg modNotesTx">
        <pc:chgData name="Paul Swart" userId="4ad4c0ea-511b-49cd-bd9a-3f3c569b3c2a" providerId="ADAL" clId="{4A8DB825-0A6A-4C70-AAEE-379E9685348B}" dt="2023-06-19T11:27:02.917" v="7063" actId="255"/>
        <pc:sldMkLst>
          <pc:docMk/>
          <pc:sldMk cId="3905766587" sldId="273"/>
        </pc:sldMkLst>
        <pc:spChg chg="mod">
          <ac:chgData name="Paul Swart" userId="4ad4c0ea-511b-49cd-bd9a-3f3c569b3c2a" providerId="ADAL" clId="{4A8DB825-0A6A-4C70-AAEE-379E9685348B}" dt="2023-06-19T11:26:30.868" v="7060" actId="26606"/>
          <ac:spMkLst>
            <pc:docMk/>
            <pc:sldMk cId="3905766587" sldId="273"/>
            <ac:spMk id="2" creationId="{1EF4CBAE-3FCB-5E7D-041F-8834DDCD3FBD}"/>
          </ac:spMkLst>
        </pc:spChg>
        <pc:spChg chg="mod">
          <ac:chgData name="Paul Swart" userId="4ad4c0ea-511b-49cd-bd9a-3f3c569b3c2a" providerId="ADAL" clId="{4A8DB825-0A6A-4C70-AAEE-379E9685348B}" dt="2023-06-19T11:27:02.917" v="7063" actId="255"/>
          <ac:spMkLst>
            <pc:docMk/>
            <pc:sldMk cId="3905766587" sldId="273"/>
            <ac:spMk id="3" creationId="{2C4A8827-E481-359C-F4BF-24AA00E8387A}"/>
          </ac:spMkLst>
        </pc:spChg>
        <pc:spChg chg="add del mod">
          <ac:chgData name="Paul Swart" userId="4ad4c0ea-511b-49cd-bd9a-3f3c569b3c2a" providerId="ADAL" clId="{4A8DB825-0A6A-4C70-AAEE-379E9685348B}" dt="2023-06-19T11:26:18.575" v="7057" actId="478"/>
          <ac:spMkLst>
            <pc:docMk/>
            <pc:sldMk cId="3905766587" sldId="273"/>
            <ac:spMk id="4" creationId="{52C95137-06EC-2E4E-0695-18B0A053ED3D}"/>
          </ac:spMkLst>
        </pc:spChg>
        <pc:spChg chg="add del mod">
          <ac:chgData name="Paul Swart" userId="4ad4c0ea-511b-49cd-bd9a-3f3c569b3c2a" providerId="ADAL" clId="{4A8DB825-0A6A-4C70-AAEE-379E9685348B}" dt="2023-06-19T11:26:20.258" v="7058" actId="478"/>
          <ac:spMkLst>
            <pc:docMk/>
            <pc:sldMk cId="3905766587" sldId="273"/>
            <ac:spMk id="5" creationId="{7257C00D-5954-D763-05DC-6322828D3946}"/>
          </ac:spMkLst>
        </pc:spChg>
        <pc:spChg chg="add del mod">
          <ac:chgData name="Paul Swart" userId="4ad4c0ea-511b-49cd-bd9a-3f3c569b3c2a" providerId="ADAL" clId="{4A8DB825-0A6A-4C70-AAEE-379E9685348B}" dt="2023-06-12T13:15:27.305" v="3312"/>
          <ac:spMkLst>
            <pc:docMk/>
            <pc:sldMk cId="3905766587" sldId="273"/>
            <ac:spMk id="6" creationId="{EC36724A-7881-6ACD-230C-D25A23D36D9F}"/>
          </ac:spMkLst>
        </pc:spChg>
        <pc:spChg chg="add del mod">
          <ac:chgData name="Paul Swart" userId="4ad4c0ea-511b-49cd-bd9a-3f3c569b3c2a" providerId="ADAL" clId="{4A8DB825-0A6A-4C70-AAEE-379E9685348B}" dt="2023-06-19T11:26:24.014" v="7059" actId="478"/>
          <ac:spMkLst>
            <pc:docMk/>
            <pc:sldMk cId="3905766587" sldId="273"/>
            <ac:spMk id="7" creationId="{9843532A-0B39-FA2B-7657-4DFB91125949}"/>
          </ac:spMkLst>
        </pc:spChg>
        <pc:spChg chg="add del mod">
          <ac:chgData name="Paul Swart" userId="4ad4c0ea-511b-49cd-bd9a-3f3c569b3c2a" providerId="ADAL" clId="{4A8DB825-0A6A-4C70-AAEE-379E9685348B}" dt="2023-06-19T11:26:16.640" v="7055" actId="478"/>
          <ac:spMkLst>
            <pc:docMk/>
            <pc:sldMk cId="3905766587" sldId="273"/>
            <ac:spMk id="8" creationId="{7F47897B-3A16-BC6A-488B-3C7883181E44}"/>
          </ac:spMkLst>
        </pc:spChg>
        <pc:spChg chg="add">
          <ac:chgData name="Paul Swart" userId="4ad4c0ea-511b-49cd-bd9a-3f3c569b3c2a" providerId="ADAL" clId="{4A8DB825-0A6A-4C70-AAEE-379E9685348B}" dt="2023-06-19T11:26:30.868" v="7060" actId="26606"/>
          <ac:spMkLst>
            <pc:docMk/>
            <pc:sldMk cId="3905766587" sldId="273"/>
            <ac:spMk id="9" creationId="{100EDD19-6802-4EC3-95CE-CFFAB042CFD6}"/>
          </ac:spMkLst>
        </pc:spChg>
        <pc:spChg chg="add">
          <ac:chgData name="Paul Swart" userId="4ad4c0ea-511b-49cd-bd9a-3f3c569b3c2a" providerId="ADAL" clId="{4A8DB825-0A6A-4C70-AAEE-379E9685348B}" dt="2023-06-19T11:26:30.868" v="7060" actId="26606"/>
          <ac:spMkLst>
            <pc:docMk/>
            <pc:sldMk cId="3905766587" sldId="273"/>
            <ac:spMk id="10" creationId="{DB17E863-922E-4C26-BD64-E8FD41D28661}"/>
          </ac:spMkLst>
        </pc:spChg>
      </pc:sldChg>
      <pc:sldChg chg="modSp new del mod">
        <pc:chgData name="Paul Swart" userId="4ad4c0ea-511b-49cd-bd9a-3f3c569b3c2a" providerId="ADAL" clId="{4A8DB825-0A6A-4C70-AAEE-379E9685348B}" dt="2023-06-19T09:39:54.977" v="6802" actId="47"/>
        <pc:sldMkLst>
          <pc:docMk/>
          <pc:sldMk cId="632256698" sldId="274"/>
        </pc:sldMkLst>
        <pc:spChg chg="mod">
          <ac:chgData name="Paul Swart" userId="4ad4c0ea-511b-49cd-bd9a-3f3c569b3c2a" providerId="ADAL" clId="{4A8DB825-0A6A-4C70-AAEE-379E9685348B}" dt="2023-06-12T13:18:32.400" v="3383" actId="20577"/>
          <ac:spMkLst>
            <pc:docMk/>
            <pc:sldMk cId="632256698" sldId="274"/>
            <ac:spMk id="2" creationId="{9E4A8370-A1A8-EAA7-9E5E-A0752B2FACF2}"/>
          </ac:spMkLst>
        </pc:spChg>
      </pc:sldChg>
      <pc:sldChg chg="add">
        <pc:chgData name="Paul Swart" userId="4ad4c0ea-511b-49cd-bd9a-3f3c569b3c2a" providerId="ADAL" clId="{4A8DB825-0A6A-4C70-AAEE-379E9685348B}" dt="2023-06-19T12:01:05.884" v="7849"/>
        <pc:sldMkLst>
          <pc:docMk/>
          <pc:sldMk cId="4091105258" sldId="274"/>
        </pc:sldMkLst>
      </pc:sldChg>
      <pc:sldChg chg="add">
        <pc:chgData name="Paul Swart" userId="4ad4c0ea-511b-49cd-bd9a-3f3c569b3c2a" providerId="ADAL" clId="{4A8DB825-0A6A-4C70-AAEE-379E9685348B}" dt="2023-06-19T12:01:05.884" v="7849"/>
        <pc:sldMkLst>
          <pc:docMk/>
          <pc:sldMk cId="28416190" sldId="275"/>
        </pc:sldMkLst>
      </pc:sldChg>
      <pc:sldChg chg="modSp new del mod">
        <pc:chgData name="Paul Swart" userId="4ad4c0ea-511b-49cd-bd9a-3f3c569b3c2a" providerId="ADAL" clId="{4A8DB825-0A6A-4C70-AAEE-379E9685348B}" dt="2023-06-14T08:12:41.281" v="5164" actId="47"/>
        <pc:sldMkLst>
          <pc:docMk/>
          <pc:sldMk cId="103227273" sldId="275"/>
        </pc:sldMkLst>
        <pc:spChg chg="mod">
          <ac:chgData name="Paul Swart" userId="4ad4c0ea-511b-49cd-bd9a-3f3c569b3c2a" providerId="ADAL" clId="{4A8DB825-0A6A-4C70-AAEE-379E9685348B}" dt="2023-06-12T13:41:43.655" v="3421" actId="20577"/>
          <ac:spMkLst>
            <pc:docMk/>
            <pc:sldMk cId="103227273" sldId="275"/>
            <ac:spMk id="2" creationId="{26D69EE6-65B5-B5F4-AFEC-F626BDF7F2AA}"/>
          </ac:spMkLst>
        </pc:spChg>
        <pc:spChg chg="mod">
          <ac:chgData name="Paul Swart" userId="4ad4c0ea-511b-49cd-bd9a-3f3c569b3c2a" providerId="ADAL" clId="{4A8DB825-0A6A-4C70-AAEE-379E9685348B}" dt="2023-06-12T13:57:25.749" v="4403" actId="113"/>
          <ac:spMkLst>
            <pc:docMk/>
            <pc:sldMk cId="103227273" sldId="275"/>
            <ac:spMk id="3" creationId="{EDC1AD7D-F13F-2C1E-2030-42BC313C7208}"/>
          </ac:spMkLst>
        </pc:spChg>
      </pc:sldChg>
      <pc:sldChg chg="addSp modSp new mod setBg">
        <pc:chgData name="Paul Swart" userId="4ad4c0ea-511b-49cd-bd9a-3f3c569b3c2a" providerId="ADAL" clId="{4A8DB825-0A6A-4C70-AAEE-379E9685348B}" dt="2023-06-19T11:33:20.835" v="7350" actId="20577"/>
        <pc:sldMkLst>
          <pc:docMk/>
          <pc:sldMk cId="447455014" sldId="276"/>
        </pc:sldMkLst>
        <pc:spChg chg="mod">
          <ac:chgData name="Paul Swart" userId="4ad4c0ea-511b-49cd-bd9a-3f3c569b3c2a" providerId="ADAL" clId="{4A8DB825-0A6A-4C70-AAEE-379E9685348B}" dt="2023-06-19T09:39:29.755" v="6797" actId="26606"/>
          <ac:spMkLst>
            <pc:docMk/>
            <pc:sldMk cId="447455014" sldId="276"/>
            <ac:spMk id="2" creationId="{151FD037-1CEC-FAAC-408D-FB9EDC78778A}"/>
          </ac:spMkLst>
        </pc:spChg>
        <pc:spChg chg="mod">
          <ac:chgData name="Paul Swart" userId="4ad4c0ea-511b-49cd-bd9a-3f3c569b3c2a" providerId="ADAL" clId="{4A8DB825-0A6A-4C70-AAEE-379E9685348B}" dt="2023-06-19T11:33:20.835" v="7350" actId="20577"/>
          <ac:spMkLst>
            <pc:docMk/>
            <pc:sldMk cId="447455014" sldId="276"/>
            <ac:spMk id="3" creationId="{7A38C5FD-3E57-098F-6B88-22666F7CDA92}"/>
          </ac:spMkLst>
        </pc:spChg>
        <pc:spChg chg="add">
          <ac:chgData name="Paul Swart" userId="4ad4c0ea-511b-49cd-bd9a-3f3c569b3c2a" providerId="ADAL" clId="{4A8DB825-0A6A-4C70-AAEE-379E9685348B}" dt="2023-06-19T09:39:29.755" v="6797" actId="26606"/>
          <ac:spMkLst>
            <pc:docMk/>
            <pc:sldMk cId="447455014" sldId="276"/>
            <ac:spMk id="8" creationId="{C9A36457-A5F4-4103-A443-02581C09185B}"/>
          </ac:spMkLst>
        </pc:spChg>
        <pc:spChg chg="add">
          <ac:chgData name="Paul Swart" userId="4ad4c0ea-511b-49cd-bd9a-3f3c569b3c2a" providerId="ADAL" clId="{4A8DB825-0A6A-4C70-AAEE-379E9685348B}" dt="2023-06-19T09:39:29.755" v="6797" actId="26606"/>
          <ac:spMkLst>
            <pc:docMk/>
            <pc:sldMk cId="447455014" sldId="276"/>
            <ac:spMk id="10" creationId="{DC5FB7E8-B636-40FA-BE8D-48145C0F5C57}"/>
          </ac:spMkLst>
        </pc:spChg>
        <pc:spChg chg="add">
          <ac:chgData name="Paul Swart" userId="4ad4c0ea-511b-49cd-bd9a-3f3c569b3c2a" providerId="ADAL" clId="{4A8DB825-0A6A-4C70-AAEE-379E9685348B}" dt="2023-06-19T09:39:29.755" v="6797" actId="26606"/>
          <ac:spMkLst>
            <pc:docMk/>
            <pc:sldMk cId="447455014" sldId="276"/>
            <ac:spMk id="12" creationId="{142DCE2C-2863-46FA-9BE7-24365A24D9BA}"/>
          </ac:spMkLst>
        </pc:spChg>
      </pc:sldChg>
      <pc:sldChg chg="add">
        <pc:chgData name="Paul Swart" userId="4ad4c0ea-511b-49cd-bd9a-3f3c569b3c2a" providerId="ADAL" clId="{4A8DB825-0A6A-4C70-AAEE-379E9685348B}" dt="2023-06-19T12:01:05.884" v="7849"/>
        <pc:sldMkLst>
          <pc:docMk/>
          <pc:sldMk cId="785658126" sldId="277"/>
        </pc:sldMkLst>
      </pc:sldChg>
      <pc:sldChg chg="modSp new del mod ord">
        <pc:chgData name="Paul Swart" userId="4ad4c0ea-511b-49cd-bd9a-3f3c569b3c2a" providerId="ADAL" clId="{4A8DB825-0A6A-4C70-AAEE-379E9685348B}" dt="2023-06-19T08:50:06.636" v="6650" actId="47"/>
        <pc:sldMkLst>
          <pc:docMk/>
          <pc:sldMk cId="2318382740" sldId="277"/>
        </pc:sldMkLst>
        <pc:spChg chg="mod">
          <ac:chgData name="Paul Swart" userId="4ad4c0ea-511b-49cd-bd9a-3f3c569b3c2a" providerId="ADAL" clId="{4A8DB825-0A6A-4C70-AAEE-379E9685348B}" dt="2023-06-19T08:50:02.263" v="6649" actId="6549"/>
          <ac:spMkLst>
            <pc:docMk/>
            <pc:sldMk cId="2318382740" sldId="277"/>
            <ac:spMk id="2" creationId="{818DD9D7-B456-99ED-266E-DB2C7DB18D18}"/>
          </ac:spMkLst>
        </pc:spChg>
        <pc:spChg chg="mod">
          <ac:chgData name="Paul Swart" userId="4ad4c0ea-511b-49cd-bd9a-3f3c569b3c2a" providerId="ADAL" clId="{4A8DB825-0A6A-4C70-AAEE-379E9685348B}" dt="2023-06-19T08:49:55.901" v="6647" actId="6549"/>
          <ac:spMkLst>
            <pc:docMk/>
            <pc:sldMk cId="2318382740" sldId="277"/>
            <ac:spMk id="3" creationId="{22506E57-CE5D-9CCF-7124-ED96F6711BDF}"/>
          </ac:spMkLst>
        </pc:spChg>
        <pc:spChg chg="mod">
          <ac:chgData name="Paul Swart" userId="4ad4c0ea-511b-49cd-bd9a-3f3c569b3c2a" providerId="ADAL" clId="{4A8DB825-0A6A-4C70-AAEE-379E9685348B}" dt="2023-06-19T08:49:57.150" v="6648" actId="6549"/>
          <ac:spMkLst>
            <pc:docMk/>
            <pc:sldMk cId="2318382740" sldId="277"/>
            <ac:spMk id="5" creationId="{D9C94E81-C7D5-EBC8-FADD-2BCA9B763CF0}"/>
          </ac:spMkLst>
        </pc:spChg>
      </pc:sldChg>
      <pc:sldChg chg="modSp new del mod">
        <pc:chgData name="Paul Swart" userId="4ad4c0ea-511b-49cd-bd9a-3f3c569b3c2a" providerId="ADAL" clId="{4A8DB825-0A6A-4C70-AAEE-379E9685348B}" dt="2023-06-12T14:00:30.317" v="4471" actId="47"/>
        <pc:sldMkLst>
          <pc:docMk/>
          <pc:sldMk cId="3490130851" sldId="277"/>
        </pc:sldMkLst>
        <pc:spChg chg="mod">
          <ac:chgData name="Paul Swart" userId="4ad4c0ea-511b-49cd-bd9a-3f3c569b3c2a" providerId="ADAL" clId="{4A8DB825-0A6A-4C70-AAEE-379E9685348B}" dt="2023-06-12T14:00:07.705" v="4470" actId="20577"/>
          <ac:spMkLst>
            <pc:docMk/>
            <pc:sldMk cId="3490130851" sldId="277"/>
            <ac:spMk id="2" creationId="{7D2B5233-A041-E854-5DB1-8039ECC70999}"/>
          </ac:spMkLst>
        </pc:spChg>
      </pc:sldChg>
      <pc:sldChg chg="modSp new del mod">
        <pc:chgData name="Paul Swart" userId="4ad4c0ea-511b-49cd-bd9a-3f3c569b3c2a" providerId="ADAL" clId="{4A8DB825-0A6A-4C70-AAEE-379E9685348B}" dt="2023-06-12T13:59:58.335" v="4440" actId="47"/>
        <pc:sldMkLst>
          <pc:docMk/>
          <pc:sldMk cId="4203586282" sldId="277"/>
        </pc:sldMkLst>
        <pc:spChg chg="mod">
          <ac:chgData name="Paul Swart" userId="4ad4c0ea-511b-49cd-bd9a-3f3c569b3c2a" providerId="ADAL" clId="{4A8DB825-0A6A-4C70-AAEE-379E9685348B}" dt="2023-06-12T13:59:54.796" v="4439" actId="20577"/>
          <ac:spMkLst>
            <pc:docMk/>
            <pc:sldMk cId="4203586282" sldId="277"/>
            <ac:spMk id="2" creationId="{1CF5B862-7E48-120E-35B3-DCE03830154A}"/>
          </ac:spMkLst>
        </pc:spChg>
      </pc:sldChg>
      <pc:sldChg chg="addSp delSp modSp new mod ord">
        <pc:chgData name="Paul Swart" userId="4ad4c0ea-511b-49cd-bd9a-3f3c569b3c2a" providerId="ADAL" clId="{4A8DB825-0A6A-4C70-AAEE-379E9685348B}" dt="2023-06-19T11:44:41.543" v="7553" actId="20577"/>
        <pc:sldMkLst>
          <pc:docMk/>
          <pc:sldMk cId="2027887353" sldId="278"/>
        </pc:sldMkLst>
        <pc:spChg chg="mod">
          <ac:chgData name="Paul Swart" userId="4ad4c0ea-511b-49cd-bd9a-3f3c569b3c2a" providerId="ADAL" clId="{4A8DB825-0A6A-4C70-AAEE-379E9685348B}" dt="2023-06-14T07:34:07.413" v="4556" actId="20577"/>
          <ac:spMkLst>
            <pc:docMk/>
            <pc:sldMk cId="2027887353" sldId="278"/>
            <ac:spMk id="2" creationId="{E4E99DBB-D8CF-B3CF-CB63-49FB27763BF7}"/>
          </ac:spMkLst>
        </pc:spChg>
        <pc:spChg chg="mod">
          <ac:chgData name="Paul Swart" userId="4ad4c0ea-511b-49cd-bd9a-3f3c569b3c2a" providerId="ADAL" clId="{4A8DB825-0A6A-4C70-AAEE-379E9685348B}" dt="2023-06-14T10:56:09.029" v="5634" actId="20577"/>
          <ac:spMkLst>
            <pc:docMk/>
            <pc:sldMk cId="2027887353" sldId="278"/>
            <ac:spMk id="3" creationId="{0A1C4017-0218-2ABA-8E28-8CDCC733838D}"/>
          </ac:spMkLst>
        </pc:spChg>
        <pc:spChg chg="add del mod">
          <ac:chgData name="Paul Swart" userId="4ad4c0ea-511b-49cd-bd9a-3f3c569b3c2a" providerId="ADAL" clId="{4A8DB825-0A6A-4C70-AAEE-379E9685348B}" dt="2023-06-14T08:14:20.232" v="5218"/>
          <ac:spMkLst>
            <pc:docMk/>
            <pc:sldMk cId="2027887353" sldId="278"/>
            <ac:spMk id="4" creationId="{D049077B-6689-19A1-2BD0-B100DFE5A597}"/>
          </ac:spMkLst>
        </pc:spChg>
        <pc:spChg chg="add del mod">
          <ac:chgData name="Paul Swart" userId="4ad4c0ea-511b-49cd-bd9a-3f3c569b3c2a" providerId="ADAL" clId="{4A8DB825-0A6A-4C70-AAEE-379E9685348B}" dt="2023-06-19T11:44:41.543" v="7553" actId="20577"/>
          <ac:spMkLst>
            <pc:docMk/>
            <pc:sldMk cId="2027887353" sldId="278"/>
            <ac:spMk id="5" creationId="{3527ED2F-A080-8CCD-6657-768FC60AE0BE}"/>
          </ac:spMkLst>
        </pc:spChg>
        <pc:graphicFrameChg chg="add del">
          <ac:chgData name="Paul Swart" userId="4ad4c0ea-511b-49cd-bd9a-3f3c569b3c2a" providerId="ADAL" clId="{4A8DB825-0A6A-4C70-AAEE-379E9685348B}" dt="2023-06-19T09:53:21.674" v="6827" actId="26606"/>
          <ac:graphicFrameMkLst>
            <pc:docMk/>
            <pc:sldMk cId="2027887353" sldId="278"/>
            <ac:graphicFrameMk id="1030" creationId="{E34080DB-4EAC-E833-1BC7-18F2A1ABD705}"/>
          </ac:graphicFrameMkLst>
        </pc:graphicFrameChg>
        <pc:graphicFrameChg chg="add del">
          <ac:chgData name="Paul Swart" userId="4ad4c0ea-511b-49cd-bd9a-3f3c569b3c2a" providerId="ADAL" clId="{4A8DB825-0A6A-4C70-AAEE-379E9685348B}" dt="2023-06-19T09:53:23.966" v="6829" actId="26606"/>
          <ac:graphicFrameMkLst>
            <pc:docMk/>
            <pc:sldMk cId="2027887353" sldId="278"/>
            <ac:graphicFrameMk id="1032" creationId="{D0DB071D-5783-63A3-1C1B-BCDA018EF228}"/>
          </ac:graphicFrameMkLst>
        </pc:graphicFrameChg>
        <pc:graphicFrameChg chg="add del">
          <ac:chgData name="Paul Swart" userId="4ad4c0ea-511b-49cd-bd9a-3f3c569b3c2a" providerId="ADAL" clId="{4A8DB825-0A6A-4C70-AAEE-379E9685348B}" dt="2023-06-19T09:53:34.634" v="6831" actId="26606"/>
          <ac:graphicFrameMkLst>
            <pc:docMk/>
            <pc:sldMk cId="2027887353" sldId="278"/>
            <ac:graphicFrameMk id="1034" creationId="{B04D2E07-76E5-A4EA-A3A3-8C58F58E11D9}"/>
          </ac:graphicFrameMkLst>
        </pc:graphicFrameChg>
        <pc:picChg chg="add del mod">
          <ac:chgData name="Paul Swart" userId="4ad4c0ea-511b-49cd-bd9a-3f3c569b3c2a" providerId="ADAL" clId="{4A8DB825-0A6A-4C70-AAEE-379E9685348B}" dt="2023-06-14T07:40:10.708" v="4707"/>
          <ac:picMkLst>
            <pc:docMk/>
            <pc:sldMk cId="2027887353" sldId="278"/>
            <ac:picMk id="1026" creationId="{69CC096C-BFED-CBCA-03AC-6704F2D6865F}"/>
          </ac:picMkLst>
        </pc:picChg>
        <pc:picChg chg="add mod">
          <ac:chgData name="Paul Swart" userId="4ad4c0ea-511b-49cd-bd9a-3f3c569b3c2a" providerId="ADAL" clId="{4A8DB825-0A6A-4C70-AAEE-379E9685348B}" dt="2023-06-14T07:43:47.363" v="4710" actId="1076"/>
          <ac:picMkLst>
            <pc:docMk/>
            <pc:sldMk cId="2027887353" sldId="278"/>
            <ac:picMk id="1028" creationId="{87C33364-6976-27B8-3DEF-0BA5046664AD}"/>
          </ac:picMkLst>
        </pc:picChg>
      </pc:sldChg>
      <pc:sldChg chg="addSp modSp new mod ord setBg">
        <pc:chgData name="Paul Swart" userId="4ad4c0ea-511b-49cd-bd9a-3f3c569b3c2a" providerId="ADAL" clId="{4A8DB825-0A6A-4C70-AAEE-379E9685348B}" dt="2023-06-19T09:38:44.445" v="6790" actId="26606"/>
        <pc:sldMkLst>
          <pc:docMk/>
          <pc:sldMk cId="3287406537" sldId="279"/>
        </pc:sldMkLst>
        <pc:spChg chg="mod">
          <ac:chgData name="Paul Swart" userId="4ad4c0ea-511b-49cd-bd9a-3f3c569b3c2a" providerId="ADAL" clId="{4A8DB825-0A6A-4C70-AAEE-379E9685348B}" dt="2023-06-19T09:38:44.445" v="6790" actId="26606"/>
          <ac:spMkLst>
            <pc:docMk/>
            <pc:sldMk cId="3287406537" sldId="279"/>
            <ac:spMk id="2" creationId="{A62FD92B-21A4-C0B6-551D-7A5960783E4A}"/>
          </ac:spMkLst>
        </pc:spChg>
        <pc:spChg chg="mod">
          <ac:chgData name="Paul Swart" userId="4ad4c0ea-511b-49cd-bd9a-3f3c569b3c2a" providerId="ADAL" clId="{4A8DB825-0A6A-4C70-AAEE-379E9685348B}" dt="2023-06-19T09:38:44.445" v="6790" actId="26606"/>
          <ac:spMkLst>
            <pc:docMk/>
            <pc:sldMk cId="3287406537" sldId="279"/>
            <ac:spMk id="3" creationId="{783F2DD4-3CB5-3335-4E39-B9012B0482FF}"/>
          </ac:spMkLst>
        </pc:spChg>
        <pc:spChg chg="add">
          <ac:chgData name="Paul Swart" userId="4ad4c0ea-511b-49cd-bd9a-3f3c569b3c2a" providerId="ADAL" clId="{4A8DB825-0A6A-4C70-AAEE-379E9685348B}" dt="2023-06-19T09:38:44.445" v="6790" actId="26606"/>
          <ac:spMkLst>
            <pc:docMk/>
            <pc:sldMk cId="3287406537" sldId="279"/>
            <ac:spMk id="8" creationId="{C9A36457-A5F4-4103-A443-02581C09185B}"/>
          </ac:spMkLst>
        </pc:spChg>
        <pc:spChg chg="add">
          <ac:chgData name="Paul Swart" userId="4ad4c0ea-511b-49cd-bd9a-3f3c569b3c2a" providerId="ADAL" clId="{4A8DB825-0A6A-4C70-AAEE-379E9685348B}" dt="2023-06-19T09:38:44.445" v="6790" actId="26606"/>
          <ac:spMkLst>
            <pc:docMk/>
            <pc:sldMk cId="3287406537" sldId="279"/>
            <ac:spMk id="10" creationId="{DC5FB7E8-B636-40FA-BE8D-48145C0F5C57}"/>
          </ac:spMkLst>
        </pc:spChg>
        <pc:spChg chg="add">
          <ac:chgData name="Paul Swart" userId="4ad4c0ea-511b-49cd-bd9a-3f3c569b3c2a" providerId="ADAL" clId="{4A8DB825-0A6A-4C70-AAEE-379E9685348B}" dt="2023-06-19T09:38:44.445" v="6790" actId="26606"/>
          <ac:spMkLst>
            <pc:docMk/>
            <pc:sldMk cId="3287406537" sldId="279"/>
            <ac:spMk id="12" creationId="{142DCE2C-2863-46FA-9BE7-24365A24D9BA}"/>
          </ac:spMkLst>
        </pc:spChg>
      </pc:sldChg>
      <pc:sldChg chg="addSp delSp modSp new mod ord setBg">
        <pc:chgData name="Paul Swart" userId="4ad4c0ea-511b-49cd-bd9a-3f3c569b3c2a" providerId="ADAL" clId="{4A8DB825-0A6A-4C70-AAEE-379E9685348B}" dt="2023-06-19T09:39:03.026" v="6793" actId="26606"/>
        <pc:sldMkLst>
          <pc:docMk/>
          <pc:sldMk cId="495055251" sldId="280"/>
        </pc:sldMkLst>
        <pc:spChg chg="mod">
          <ac:chgData name="Paul Swart" userId="4ad4c0ea-511b-49cd-bd9a-3f3c569b3c2a" providerId="ADAL" clId="{4A8DB825-0A6A-4C70-AAEE-379E9685348B}" dt="2023-06-19T09:39:03.026" v="6793" actId="26606"/>
          <ac:spMkLst>
            <pc:docMk/>
            <pc:sldMk cId="495055251" sldId="280"/>
            <ac:spMk id="2" creationId="{A8336A54-5A6C-37E9-9025-C4D47ED6386E}"/>
          </ac:spMkLst>
        </pc:spChg>
        <pc:spChg chg="mod">
          <ac:chgData name="Paul Swart" userId="4ad4c0ea-511b-49cd-bd9a-3f3c569b3c2a" providerId="ADAL" clId="{4A8DB825-0A6A-4C70-AAEE-379E9685348B}" dt="2023-06-19T09:39:03.026" v="6793" actId="26606"/>
          <ac:spMkLst>
            <pc:docMk/>
            <pc:sldMk cId="495055251" sldId="280"/>
            <ac:spMk id="3" creationId="{75FE7B3B-1AF8-5B90-E0FD-1CF076A37DC8}"/>
          </ac:spMkLst>
        </pc:spChg>
        <pc:spChg chg="add del mod">
          <ac:chgData name="Paul Swart" userId="4ad4c0ea-511b-49cd-bd9a-3f3c569b3c2a" providerId="ADAL" clId="{4A8DB825-0A6A-4C70-AAEE-379E9685348B}" dt="2023-06-19T09:33:21.174" v="6777" actId="478"/>
          <ac:spMkLst>
            <pc:docMk/>
            <pc:sldMk cId="495055251" sldId="280"/>
            <ac:spMk id="4" creationId="{8953F2E4-FD36-5CF6-3C31-3122D8FEC224}"/>
          </ac:spMkLst>
        </pc:spChg>
        <pc:spChg chg="add del">
          <ac:chgData name="Paul Swart" userId="4ad4c0ea-511b-49cd-bd9a-3f3c569b3c2a" providerId="ADAL" clId="{4A8DB825-0A6A-4C70-AAEE-379E9685348B}" dt="2023-06-19T09:39:03.026" v="6793" actId="26606"/>
          <ac:spMkLst>
            <pc:docMk/>
            <pc:sldMk cId="495055251" sldId="280"/>
            <ac:spMk id="2055" creationId="{F821940F-7A1D-4ACC-85B4-A932898ABB37}"/>
          </ac:spMkLst>
        </pc:spChg>
        <pc:spChg chg="add del">
          <ac:chgData name="Paul Swart" userId="4ad4c0ea-511b-49cd-bd9a-3f3c569b3c2a" providerId="ADAL" clId="{4A8DB825-0A6A-4C70-AAEE-379E9685348B}" dt="2023-06-19T09:39:03.026" v="6793" actId="26606"/>
          <ac:spMkLst>
            <pc:docMk/>
            <pc:sldMk cId="495055251" sldId="280"/>
            <ac:spMk id="2057" creationId="{16674508-81D3-48CF-96BF-7FC60EAA572A}"/>
          </ac:spMkLst>
        </pc:spChg>
        <pc:spChg chg="add">
          <ac:chgData name="Paul Swart" userId="4ad4c0ea-511b-49cd-bd9a-3f3c569b3c2a" providerId="ADAL" clId="{4A8DB825-0A6A-4C70-AAEE-379E9685348B}" dt="2023-06-19T09:39:03.026" v="6793" actId="26606"/>
          <ac:spMkLst>
            <pc:docMk/>
            <pc:sldMk cId="495055251" sldId="280"/>
            <ac:spMk id="2062" creationId="{7FF47CB7-972F-479F-A36D-9E72D26EC8DA}"/>
          </ac:spMkLst>
        </pc:spChg>
        <pc:spChg chg="add">
          <ac:chgData name="Paul Swart" userId="4ad4c0ea-511b-49cd-bd9a-3f3c569b3c2a" providerId="ADAL" clId="{4A8DB825-0A6A-4C70-AAEE-379E9685348B}" dt="2023-06-19T09:39:03.026" v="6793" actId="26606"/>
          <ac:spMkLst>
            <pc:docMk/>
            <pc:sldMk cId="495055251" sldId="280"/>
            <ac:spMk id="2064" creationId="{0D153B68-5844-490D-8E67-F616D6D721CA}"/>
          </ac:spMkLst>
        </pc:spChg>
        <pc:spChg chg="add">
          <ac:chgData name="Paul Swart" userId="4ad4c0ea-511b-49cd-bd9a-3f3c569b3c2a" providerId="ADAL" clId="{4A8DB825-0A6A-4C70-AAEE-379E9685348B}" dt="2023-06-19T09:39:03.026" v="6793" actId="26606"/>
          <ac:spMkLst>
            <pc:docMk/>
            <pc:sldMk cId="495055251" sldId="280"/>
            <ac:spMk id="2066" creationId="{9A0D773F-7A7D-4DBB-9DEA-86BB8B8F4BC8}"/>
          </ac:spMkLst>
        </pc:spChg>
        <pc:picChg chg="add mod">
          <ac:chgData name="Paul Swart" userId="4ad4c0ea-511b-49cd-bd9a-3f3c569b3c2a" providerId="ADAL" clId="{4A8DB825-0A6A-4C70-AAEE-379E9685348B}" dt="2023-06-19T09:39:03.026" v="6793" actId="26606"/>
          <ac:picMkLst>
            <pc:docMk/>
            <pc:sldMk cId="495055251" sldId="280"/>
            <ac:picMk id="2050" creationId="{D221EEA2-4B88-8FB4-23BC-083EDD693F39}"/>
          </ac:picMkLst>
        </pc:picChg>
      </pc:sldChg>
      <pc:sldChg chg="addSp modSp new mod ord setBg">
        <pc:chgData name="Paul Swart" userId="4ad4c0ea-511b-49cd-bd9a-3f3c569b3c2a" providerId="ADAL" clId="{4A8DB825-0A6A-4C70-AAEE-379E9685348B}" dt="2023-06-19T09:38:52.995" v="6791" actId="26606"/>
        <pc:sldMkLst>
          <pc:docMk/>
          <pc:sldMk cId="2655686536" sldId="281"/>
        </pc:sldMkLst>
        <pc:spChg chg="mod">
          <ac:chgData name="Paul Swart" userId="4ad4c0ea-511b-49cd-bd9a-3f3c569b3c2a" providerId="ADAL" clId="{4A8DB825-0A6A-4C70-AAEE-379E9685348B}" dt="2023-06-19T09:38:52.995" v="6791" actId="26606"/>
          <ac:spMkLst>
            <pc:docMk/>
            <pc:sldMk cId="2655686536" sldId="281"/>
            <ac:spMk id="2" creationId="{5AF05D12-EA15-8371-7A09-435D4BF74675}"/>
          </ac:spMkLst>
        </pc:spChg>
        <pc:spChg chg="mod">
          <ac:chgData name="Paul Swart" userId="4ad4c0ea-511b-49cd-bd9a-3f3c569b3c2a" providerId="ADAL" clId="{4A8DB825-0A6A-4C70-AAEE-379E9685348B}" dt="2023-06-19T09:38:52.995" v="6791" actId="26606"/>
          <ac:spMkLst>
            <pc:docMk/>
            <pc:sldMk cId="2655686536" sldId="281"/>
            <ac:spMk id="3" creationId="{81168867-EAFD-EFC8-8D64-62DF2B2989D9}"/>
          </ac:spMkLst>
        </pc:spChg>
        <pc:spChg chg="add">
          <ac:chgData name="Paul Swart" userId="4ad4c0ea-511b-49cd-bd9a-3f3c569b3c2a" providerId="ADAL" clId="{4A8DB825-0A6A-4C70-AAEE-379E9685348B}" dt="2023-06-19T09:38:52.995" v="6791" actId="26606"/>
          <ac:spMkLst>
            <pc:docMk/>
            <pc:sldMk cId="2655686536" sldId="281"/>
            <ac:spMk id="4103" creationId="{F821940F-7A1D-4ACC-85B4-A932898ABB37}"/>
          </ac:spMkLst>
        </pc:spChg>
        <pc:spChg chg="add">
          <ac:chgData name="Paul Swart" userId="4ad4c0ea-511b-49cd-bd9a-3f3c569b3c2a" providerId="ADAL" clId="{4A8DB825-0A6A-4C70-AAEE-379E9685348B}" dt="2023-06-19T09:38:52.995" v="6791" actId="26606"/>
          <ac:spMkLst>
            <pc:docMk/>
            <pc:sldMk cId="2655686536" sldId="281"/>
            <ac:spMk id="4105" creationId="{16674508-81D3-48CF-96BF-7FC60EAA572A}"/>
          </ac:spMkLst>
        </pc:spChg>
        <pc:picChg chg="add mod">
          <ac:chgData name="Paul Swart" userId="4ad4c0ea-511b-49cd-bd9a-3f3c569b3c2a" providerId="ADAL" clId="{4A8DB825-0A6A-4C70-AAEE-379E9685348B}" dt="2023-06-19T09:38:52.995" v="6791" actId="26606"/>
          <ac:picMkLst>
            <pc:docMk/>
            <pc:sldMk cId="2655686536" sldId="281"/>
            <ac:picMk id="4098" creationId="{46872A79-2BA7-B957-E875-18179771553F}"/>
          </ac:picMkLst>
        </pc:picChg>
      </pc:sldChg>
      <pc:sldChg chg="addSp delSp modSp new mod setBg">
        <pc:chgData name="Paul Swart" userId="4ad4c0ea-511b-49cd-bd9a-3f3c569b3c2a" providerId="ADAL" clId="{4A8DB825-0A6A-4C70-AAEE-379E9685348B}" dt="2023-06-19T09:40:30.642" v="6805" actId="26606"/>
        <pc:sldMkLst>
          <pc:docMk/>
          <pc:sldMk cId="934477634" sldId="282"/>
        </pc:sldMkLst>
        <pc:spChg chg="mod ord">
          <ac:chgData name="Paul Swart" userId="4ad4c0ea-511b-49cd-bd9a-3f3c569b3c2a" providerId="ADAL" clId="{4A8DB825-0A6A-4C70-AAEE-379E9685348B}" dt="2023-06-19T09:40:30.642" v="6805" actId="26606"/>
          <ac:spMkLst>
            <pc:docMk/>
            <pc:sldMk cId="934477634" sldId="282"/>
            <ac:spMk id="2" creationId="{39163118-344B-F93C-FB1F-5D1E856C3C11}"/>
          </ac:spMkLst>
        </pc:spChg>
        <pc:spChg chg="del">
          <ac:chgData name="Paul Swart" userId="4ad4c0ea-511b-49cd-bd9a-3f3c569b3c2a" providerId="ADAL" clId="{4A8DB825-0A6A-4C70-AAEE-379E9685348B}" dt="2023-06-14T08:17:19.103" v="5246"/>
          <ac:spMkLst>
            <pc:docMk/>
            <pc:sldMk cId="934477634" sldId="282"/>
            <ac:spMk id="3" creationId="{317342E3-5F72-22F6-228E-C0144A503D56}"/>
          </ac:spMkLst>
        </pc:spChg>
        <pc:spChg chg="add del mod">
          <ac:chgData name="Paul Swart" userId="4ad4c0ea-511b-49cd-bd9a-3f3c569b3c2a" providerId="ADAL" clId="{4A8DB825-0A6A-4C70-AAEE-379E9685348B}" dt="2023-06-14T08:17:53.537" v="5251"/>
          <ac:spMkLst>
            <pc:docMk/>
            <pc:sldMk cId="934477634" sldId="282"/>
            <ac:spMk id="4" creationId="{68922FF1-D3DA-F704-3E20-448C9F5D0622}"/>
          </ac:spMkLst>
        </pc:spChg>
        <pc:spChg chg="add del">
          <ac:chgData name="Paul Swart" userId="4ad4c0ea-511b-49cd-bd9a-3f3c569b3c2a" providerId="ADAL" clId="{4A8DB825-0A6A-4C70-AAEE-379E9685348B}" dt="2023-06-19T09:40:30.642" v="6805" actId="26606"/>
          <ac:spMkLst>
            <pc:docMk/>
            <pc:sldMk cId="934477634" sldId="282"/>
            <ac:spMk id="3081" creationId="{522A94E1-AEBD-4286-BFF8-0711E4CD3E3B}"/>
          </ac:spMkLst>
        </pc:spChg>
        <pc:spChg chg="add">
          <ac:chgData name="Paul Swart" userId="4ad4c0ea-511b-49cd-bd9a-3f3c569b3c2a" providerId="ADAL" clId="{4A8DB825-0A6A-4C70-AAEE-379E9685348B}" dt="2023-06-19T09:40:30.642" v="6805" actId="26606"/>
          <ac:spMkLst>
            <pc:docMk/>
            <pc:sldMk cId="934477634" sldId="282"/>
            <ac:spMk id="3085" creationId="{30554248-B0E6-7DE3-A3BE-557184435AAA}"/>
          </ac:spMkLst>
        </pc:spChg>
        <pc:spChg chg="add del">
          <ac:chgData name="Paul Swart" userId="4ad4c0ea-511b-49cd-bd9a-3f3c569b3c2a" providerId="ADAL" clId="{4A8DB825-0A6A-4C70-AAEE-379E9685348B}" dt="2023-06-19T09:40:30.624" v="6804" actId="26606"/>
          <ac:spMkLst>
            <pc:docMk/>
            <pc:sldMk cId="934477634" sldId="282"/>
            <ac:spMk id="3086" creationId="{7DA3C418-758E-4180-A5D0-8655D6804587}"/>
          </ac:spMkLst>
        </pc:spChg>
        <pc:spChg chg="add del">
          <ac:chgData name="Paul Swart" userId="4ad4c0ea-511b-49cd-bd9a-3f3c569b3c2a" providerId="ADAL" clId="{4A8DB825-0A6A-4C70-AAEE-379E9685348B}" dt="2023-06-19T09:40:30.624" v="6804" actId="26606"/>
          <ac:spMkLst>
            <pc:docMk/>
            <pc:sldMk cId="934477634" sldId="282"/>
            <ac:spMk id="3088" creationId="{28C8EF06-5EC3-4883-AFAF-D74FF46550FB}"/>
          </ac:spMkLst>
        </pc:spChg>
        <pc:spChg chg="add">
          <ac:chgData name="Paul Swart" userId="4ad4c0ea-511b-49cd-bd9a-3f3c569b3c2a" providerId="ADAL" clId="{4A8DB825-0A6A-4C70-AAEE-379E9685348B}" dt="2023-06-19T09:40:30.642" v="6805" actId="26606"/>
          <ac:spMkLst>
            <pc:docMk/>
            <pc:sldMk cId="934477634" sldId="282"/>
            <ac:spMk id="3090" creationId="{D1EA859B-E555-4109-94F3-6700E046E008}"/>
          </ac:spMkLst>
        </pc:spChg>
        <pc:spChg chg="add">
          <ac:chgData name="Paul Swart" userId="4ad4c0ea-511b-49cd-bd9a-3f3c569b3c2a" providerId="ADAL" clId="{4A8DB825-0A6A-4C70-AAEE-379E9685348B}" dt="2023-06-19T09:40:30.642" v="6805" actId="26606"/>
          <ac:spMkLst>
            <pc:docMk/>
            <pc:sldMk cId="934477634" sldId="282"/>
            <ac:spMk id="3091" creationId="{04812C46-200A-4DEB-A05E-3ED6C68C2387}"/>
          </ac:spMkLst>
        </pc:spChg>
        <pc:picChg chg="add del mod">
          <ac:chgData name="Paul Swart" userId="4ad4c0ea-511b-49cd-bd9a-3f3c569b3c2a" providerId="ADAL" clId="{4A8DB825-0A6A-4C70-AAEE-379E9685348B}" dt="2023-06-14T08:17:31.282" v="5250" actId="478"/>
          <ac:picMkLst>
            <pc:docMk/>
            <pc:sldMk cId="934477634" sldId="282"/>
            <ac:picMk id="3074" creationId="{6E413DA0-6183-F5AD-A758-819252E7EBAA}"/>
          </ac:picMkLst>
        </pc:picChg>
        <pc:picChg chg="add mod">
          <ac:chgData name="Paul Swart" userId="4ad4c0ea-511b-49cd-bd9a-3f3c569b3c2a" providerId="ADAL" clId="{4A8DB825-0A6A-4C70-AAEE-379E9685348B}" dt="2023-06-19T09:40:30.642" v="6805" actId="26606"/>
          <ac:picMkLst>
            <pc:docMk/>
            <pc:sldMk cId="934477634" sldId="282"/>
            <ac:picMk id="3076" creationId="{6C1743B6-B72C-F4B6-D823-BAAFFA7CBDB3}"/>
          </ac:picMkLst>
        </pc:picChg>
      </pc:sldChg>
      <pc:sldChg chg="addSp delSp modSp new mod setBg">
        <pc:chgData name="Paul Swart" userId="4ad4c0ea-511b-49cd-bd9a-3f3c569b3c2a" providerId="ADAL" clId="{4A8DB825-0A6A-4C70-AAEE-379E9685348B}" dt="2023-06-19T09:39:19.986" v="6796" actId="27614"/>
        <pc:sldMkLst>
          <pc:docMk/>
          <pc:sldMk cId="3739265159" sldId="283"/>
        </pc:sldMkLst>
        <pc:spChg chg="mod">
          <ac:chgData name="Paul Swart" userId="4ad4c0ea-511b-49cd-bd9a-3f3c569b3c2a" providerId="ADAL" clId="{4A8DB825-0A6A-4C70-AAEE-379E9685348B}" dt="2023-06-19T09:39:17.512" v="6795" actId="26606"/>
          <ac:spMkLst>
            <pc:docMk/>
            <pc:sldMk cId="3739265159" sldId="283"/>
            <ac:spMk id="2" creationId="{D0B1EBD6-DAE2-3ADC-B19D-4D090B580A15}"/>
          </ac:spMkLst>
        </pc:spChg>
        <pc:spChg chg="del">
          <ac:chgData name="Paul Swart" userId="4ad4c0ea-511b-49cd-bd9a-3f3c569b3c2a" providerId="ADAL" clId="{4A8DB825-0A6A-4C70-AAEE-379E9685348B}" dt="2023-06-14T11:11:02.960" v="5642"/>
          <ac:spMkLst>
            <pc:docMk/>
            <pc:sldMk cId="3739265159" sldId="283"/>
            <ac:spMk id="3" creationId="{1F628915-0EE3-1E2B-A99B-68E3BFBEA010}"/>
          </ac:spMkLst>
        </pc:spChg>
        <pc:spChg chg="add">
          <ac:chgData name="Paul Swart" userId="4ad4c0ea-511b-49cd-bd9a-3f3c569b3c2a" providerId="ADAL" clId="{4A8DB825-0A6A-4C70-AAEE-379E9685348B}" dt="2023-06-19T09:39:17.512" v="6795" actId="26606"/>
          <ac:spMkLst>
            <pc:docMk/>
            <pc:sldMk cId="3739265159" sldId="283"/>
            <ac:spMk id="5129" creationId="{F0DCC097-1DB8-4B6D-85D0-6FBA0E1CA4BA}"/>
          </ac:spMkLst>
        </pc:spChg>
        <pc:spChg chg="add">
          <ac:chgData name="Paul Swart" userId="4ad4c0ea-511b-49cd-bd9a-3f3c569b3c2a" providerId="ADAL" clId="{4A8DB825-0A6A-4C70-AAEE-379E9685348B}" dt="2023-06-19T09:39:17.512" v="6795" actId="26606"/>
          <ac:spMkLst>
            <pc:docMk/>
            <pc:sldMk cId="3739265159" sldId="283"/>
            <ac:spMk id="5131" creationId="{E0B58608-23C8-4441-994D-C6823EEE1DB7}"/>
          </ac:spMkLst>
        </pc:spChg>
        <pc:picChg chg="add del mod">
          <ac:chgData name="Paul Swart" userId="4ad4c0ea-511b-49cd-bd9a-3f3c569b3c2a" providerId="ADAL" clId="{4A8DB825-0A6A-4C70-AAEE-379E9685348B}" dt="2023-06-14T11:11:00.390" v="5641"/>
          <ac:picMkLst>
            <pc:docMk/>
            <pc:sldMk cId="3739265159" sldId="283"/>
            <ac:picMk id="5122" creationId="{5DEF67AB-27EE-6BB6-5E26-C8AAD8AD555C}"/>
          </ac:picMkLst>
        </pc:picChg>
        <pc:picChg chg="add mod">
          <ac:chgData name="Paul Swart" userId="4ad4c0ea-511b-49cd-bd9a-3f3c569b3c2a" providerId="ADAL" clId="{4A8DB825-0A6A-4C70-AAEE-379E9685348B}" dt="2023-06-19T09:39:19.986" v="6796" actId="27614"/>
          <ac:picMkLst>
            <pc:docMk/>
            <pc:sldMk cId="3739265159" sldId="283"/>
            <ac:picMk id="5124" creationId="{D83941C6-4C09-7C08-A5E3-B41D8999F499}"/>
          </ac:picMkLst>
        </pc:picChg>
      </pc:sldChg>
      <pc:sldChg chg="addSp modSp new mod setBg">
        <pc:chgData name="Paul Swart" userId="4ad4c0ea-511b-49cd-bd9a-3f3c569b3c2a" providerId="ADAL" clId="{4A8DB825-0A6A-4C70-AAEE-379E9685348B}" dt="2023-06-19T11:39:30.829" v="7390" actId="122"/>
        <pc:sldMkLst>
          <pc:docMk/>
          <pc:sldMk cId="1455517116" sldId="284"/>
        </pc:sldMkLst>
        <pc:spChg chg="mod">
          <ac:chgData name="Paul Swart" userId="4ad4c0ea-511b-49cd-bd9a-3f3c569b3c2a" providerId="ADAL" clId="{4A8DB825-0A6A-4C70-AAEE-379E9685348B}" dt="2023-06-19T09:38:39.682" v="6789" actId="26606"/>
          <ac:spMkLst>
            <pc:docMk/>
            <pc:sldMk cId="1455517116" sldId="284"/>
            <ac:spMk id="2" creationId="{C62EF64B-84DF-FFD5-0B26-CF32F337A03D}"/>
          </ac:spMkLst>
        </pc:spChg>
        <pc:spChg chg="mod">
          <ac:chgData name="Paul Swart" userId="4ad4c0ea-511b-49cd-bd9a-3f3c569b3c2a" providerId="ADAL" clId="{4A8DB825-0A6A-4C70-AAEE-379E9685348B}" dt="2023-06-19T11:39:30.829" v="7390" actId="122"/>
          <ac:spMkLst>
            <pc:docMk/>
            <pc:sldMk cId="1455517116" sldId="284"/>
            <ac:spMk id="3" creationId="{52B191EC-4159-CA52-CDA6-17927BA50942}"/>
          </ac:spMkLst>
        </pc:spChg>
        <pc:spChg chg="add">
          <ac:chgData name="Paul Swart" userId="4ad4c0ea-511b-49cd-bd9a-3f3c569b3c2a" providerId="ADAL" clId="{4A8DB825-0A6A-4C70-AAEE-379E9685348B}" dt="2023-06-19T09:38:39.682" v="6789" actId="26606"/>
          <ac:spMkLst>
            <pc:docMk/>
            <pc:sldMk cId="1455517116" sldId="284"/>
            <ac:spMk id="1031" creationId="{7FF47CB7-972F-479F-A36D-9E72D26EC8DA}"/>
          </ac:spMkLst>
        </pc:spChg>
        <pc:spChg chg="add">
          <ac:chgData name="Paul Swart" userId="4ad4c0ea-511b-49cd-bd9a-3f3c569b3c2a" providerId="ADAL" clId="{4A8DB825-0A6A-4C70-AAEE-379E9685348B}" dt="2023-06-19T09:38:39.682" v="6789" actId="26606"/>
          <ac:spMkLst>
            <pc:docMk/>
            <pc:sldMk cId="1455517116" sldId="284"/>
            <ac:spMk id="1033" creationId="{0D153B68-5844-490D-8E67-F616D6D721CA}"/>
          </ac:spMkLst>
        </pc:spChg>
        <pc:spChg chg="add">
          <ac:chgData name="Paul Swart" userId="4ad4c0ea-511b-49cd-bd9a-3f3c569b3c2a" providerId="ADAL" clId="{4A8DB825-0A6A-4C70-AAEE-379E9685348B}" dt="2023-06-19T09:38:39.682" v="6789" actId="26606"/>
          <ac:spMkLst>
            <pc:docMk/>
            <pc:sldMk cId="1455517116" sldId="284"/>
            <ac:spMk id="1035" creationId="{9A0D773F-7A7D-4DBB-9DEA-86BB8B8F4BC8}"/>
          </ac:spMkLst>
        </pc:spChg>
        <pc:picChg chg="add mod">
          <ac:chgData name="Paul Swart" userId="4ad4c0ea-511b-49cd-bd9a-3f3c569b3c2a" providerId="ADAL" clId="{4A8DB825-0A6A-4C70-AAEE-379E9685348B}" dt="2023-06-19T09:38:39.682" v="6789" actId="26606"/>
          <ac:picMkLst>
            <pc:docMk/>
            <pc:sldMk cId="1455517116" sldId="284"/>
            <ac:picMk id="1026" creationId="{A2167444-F130-096D-6999-C46929E49CAC}"/>
          </ac:picMkLst>
        </pc:picChg>
      </pc:sldChg>
      <pc:sldChg chg="modSp new del mod">
        <pc:chgData name="Paul Swart" userId="4ad4c0ea-511b-49cd-bd9a-3f3c569b3c2a" providerId="ADAL" clId="{4A8DB825-0A6A-4C70-AAEE-379E9685348B}" dt="2023-06-19T08:52:28.136" v="6700" actId="47"/>
        <pc:sldMkLst>
          <pc:docMk/>
          <pc:sldMk cId="1640175929" sldId="285"/>
        </pc:sldMkLst>
        <pc:spChg chg="mod">
          <ac:chgData name="Paul Swart" userId="4ad4c0ea-511b-49cd-bd9a-3f3c569b3c2a" providerId="ADAL" clId="{4A8DB825-0A6A-4C70-AAEE-379E9685348B}" dt="2023-06-19T08:47:43.457" v="6590" actId="404"/>
          <ac:spMkLst>
            <pc:docMk/>
            <pc:sldMk cId="1640175929" sldId="285"/>
            <ac:spMk id="2" creationId="{3366C303-8762-453F-3B4D-387B76E8CE9A}"/>
          </ac:spMkLst>
        </pc:spChg>
        <pc:spChg chg="mod">
          <ac:chgData name="Paul Swart" userId="4ad4c0ea-511b-49cd-bd9a-3f3c569b3c2a" providerId="ADAL" clId="{4A8DB825-0A6A-4C70-AAEE-379E9685348B}" dt="2023-06-19T08:46:43.772" v="6584" actId="20577"/>
          <ac:spMkLst>
            <pc:docMk/>
            <pc:sldMk cId="1640175929" sldId="285"/>
            <ac:spMk id="3" creationId="{FD4F2131-6980-C8BD-E535-4BFA05D90A93}"/>
          </ac:spMkLst>
        </pc:spChg>
      </pc:sldChg>
      <pc:sldChg chg="new del">
        <pc:chgData name="Paul Swart" userId="4ad4c0ea-511b-49cd-bd9a-3f3c569b3c2a" providerId="ADAL" clId="{4A8DB825-0A6A-4C70-AAEE-379E9685348B}" dt="2023-06-19T08:21:08.492" v="5967" actId="47"/>
        <pc:sldMkLst>
          <pc:docMk/>
          <pc:sldMk cId="3917858860" sldId="285"/>
        </pc:sldMkLst>
      </pc:sldChg>
      <pc:sldChg chg="addSp modSp new del mod">
        <pc:chgData name="Paul Swart" userId="4ad4c0ea-511b-49cd-bd9a-3f3c569b3c2a" providerId="ADAL" clId="{4A8DB825-0A6A-4C70-AAEE-379E9685348B}" dt="2023-06-19T08:52:26.475" v="6699" actId="47"/>
        <pc:sldMkLst>
          <pc:docMk/>
          <pc:sldMk cId="625064067" sldId="286"/>
        </pc:sldMkLst>
        <pc:spChg chg="mod">
          <ac:chgData name="Paul Swart" userId="4ad4c0ea-511b-49cd-bd9a-3f3c569b3c2a" providerId="ADAL" clId="{4A8DB825-0A6A-4C70-AAEE-379E9685348B}" dt="2023-06-19T08:51:04.966" v="6676" actId="1076"/>
          <ac:spMkLst>
            <pc:docMk/>
            <pc:sldMk cId="625064067" sldId="286"/>
            <ac:spMk id="2" creationId="{553F4389-7AA9-8684-931A-BFAE69C42F60}"/>
          </ac:spMkLst>
        </pc:spChg>
        <pc:spChg chg="mod">
          <ac:chgData name="Paul Swart" userId="4ad4c0ea-511b-49cd-bd9a-3f3c569b3c2a" providerId="ADAL" clId="{4A8DB825-0A6A-4C70-AAEE-379E9685348B}" dt="2023-06-19T08:45:50.016" v="6568" actId="6549"/>
          <ac:spMkLst>
            <pc:docMk/>
            <pc:sldMk cId="625064067" sldId="286"/>
            <ac:spMk id="3" creationId="{81A24783-AAE7-5209-204A-F234622359BE}"/>
          </ac:spMkLst>
        </pc:spChg>
        <pc:spChg chg="add mod">
          <ac:chgData name="Paul Swart" userId="4ad4c0ea-511b-49cd-bd9a-3f3c569b3c2a" providerId="ADAL" clId="{4A8DB825-0A6A-4C70-AAEE-379E9685348B}" dt="2023-06-19T08:46:33.642" v="6575" actId="6549"/>
          <ac:spMkLst>
            <pc:docMk/>
            <pc:sldMk cId="625064067" sldId="286"/>
            <ac:spMk id="4" creationId="{27193FA2-5F05-76F6-2109-D194A9D54641}"/>
          </ac:spMkLst>
        </pc:spChg>
      </pc:sldChg>
      <pc:sldChg chg="addSp delSp modSp new del mod">
        <pc:chgData name="Paul Swart" userId="4ad4c0ea-511b-49cd-bd9a-3f3c569b3c2a" providerId="ADAL" clId="{4A8DB825-0A6A-4C70-AAEE-379E9685348B}" dt="2023-06-19T08:26:33.141" v="6064" actId="47"/>
        <pc:sldMkLst>
          <pc:docMk/>
          <pc:sldMk cId="3630702852" sldId="286"/>
        </pc:sldMkLst>
        <pc:spChg chg="add del mod">
          <ac:chgData name="Paul Swart" userId="4ad4c0ea-511b-49cd-bd9a-3f3c569b3c2a" providerId="ADAL" clId="{4A8DB825-0A6A-4C70-AAEE-379E9685348B}" dt="2023-06-19T08:26:32.810" v="6063"/>
          <ac:spMkLst>
            <pc:docMk/>
            <pc:sldMk cId="3630702852" sldId="286"/>
            <ac:spMk id="2" creationId="{A72A08C3-437E-30E3-21FB-47923762B45E}"/>
          </ac:spMkLst>
        </pc:spChg>
      </pc:sldChg>
      <pc:sldChg chg="addSp delSp modSp new mod">
        <pc:chgData name="Paul Swart" userId="4ad4c0ea-511b-49cd-bd9a-3f3c569b3c2a" providerId="ADAL" clId="{4A8DB825-0A6A-4C70-AAEE-379E9685348B}" dt="2023-06-19T11:42:22.283" v="7531" actId="20577"/>
        <pc:sldMkLst>
          <pc:docMk/>
          <pc:sldMk cId="2001323065" sldId="287"/>
        </pc:sldMkLst>
        <pc:spChg chg="mod">
          <ac:chgData name="Paul Swart" userId="4ad4c0ea-511b-49cd-bd9a-3f3c569b3c2a" providerId="ADAL" clId="{4A8DB825-0A6A-4C70-AAEE-379E9685348B}" dt="2023-06-19T11:37:58.117" v="7383" actId="122"/>
          <ac:spMkLst>
            <pc:docMk/>
            <pc:sldMk cId="2001323065" sldId="287"/>
            <ac:spMk id="2" creationId="{039C798E-8F4E-A337-E927-8640D325A1D6}"/>
          </ac:spMkLst>
        </pc:spChg>
        <pc:spChg chg="mod">
          <ac:chgData name="Paul Swart" userId="4ad4c0ea-511b-49cd-bd9a-3f3c569b3c2a" providerId="ADAL" clId="{4A8DB825-0A6A-4C70-AAEE-379E9685348B}" dt="2023-06-19T11:37:12.203" v="7354" actId="122"/>
          <ac:spMkLst>
            <pc:docMk/>
            <pc:sldMk cId="2001323065" sldId="287"/>
            <ac:spMk id="3" creationId="{1C79E249-D418-3E6F-99AD-BAAF934F811E}"/>
          </ac:spMkLst>
        </pc:spChg>
        <pc:spChg chg="mod">
          <ac:chgData name="Paul Swart" userId="4ad4c0ea-511b-49cd-bd9a-3f3c569b3c2a" providerId="ADAL" clId="{4A8DB825-0A6A-4C70-AAEE-379E9685348B}" dt="2023-06-19T11:41:23.947" v="7452"/>
          <ac:spMkLst>
            <pc:docMk/>
            <pc:sldMk cId="2001323065" sldId="287"/>
            <ac:spMk id="4" creationId="{09DE3248-F66F-F2C8-15D0-381220D2D7DF}"/>
          </ac:spMkLst>
        </pc:spChg>
        <pc:spChg chg="mod">
          <ac:chgData name="Paul Swart" userId="4ad4c0ea-511b-49cd-bd9a-3f3c569b3c2a" providerId="ADAL" clId="{4A8DB825-0A6A-4C70-AAEE-379E9685348B}" dt="2023-06-19T11:37:20.328" v="7365" actId="122"/>
          <ac:spMkLst>
            <pc:docMk/>
            <pc:sldMk cId="2001323065" sldId="287"/>
            <ac:spMk id="5" creationId="{669FAE09-9852-D51D-AC28-9F860BA58DC5}"/>
          </ac:spMkLst>
        </pc:spChg>
        <pc:spChg chg="mod">
          <ac:chgData name="Paul Swart" userId="4ad4c0ea-511b-49cd-bd9a-3f3c569b3c2a" providerId="ADAL" clId="{4A8DB825-0A6A-4C70-AAEE-379E9685348B}" dt="2023-06-19T11:42:22.283" v="7531" actId="20577"/>
          <ac:spMkLst>
            <pc:docMk/>
            <pc:sldMk cId="2001323065" sldId="287"/>
            <ac:spMk id="6" creationId="{96524621-F32E-8309-4691-8F1CF5D6958E}"/>
          </ac:spMkLst>
        </pc:spChg>
        <pc:spChg chg="add del mod">
          <ac:chgData name="Paul Swart" userId="4ad4c0ea-511b-49cd-bd9a-3f3c569b3c2a" providerId="ADAL" clId="{4A8DB825-0A6A-4C70-AAEE-379E9685348B}" dt="2023-06-19T11:42:04.631" v="7523" actId="478"/>
          <ac:spMkLst>
            <pc:docMk/>
            <pc:sldMk cId="2001323065" sldId="287"/>
            <ac:spMk id="7" creationId="{198F0448-D25A-BD91-42D2-B7063F470459}"/>
          </ac:spMkLst>
        </pc:spChg>
      </pc:sldChg>
      <pc:sldChg chg="modSp new del mod">
        <pc:chgData name="Paul Swart" userId="4ad4c0ea-511b-49cd-bd9a-3f3c569b3c2a" providerId="ADAL" clId="{4A8DB825-0A6A-4C70-AAEE-379E9685348B}" dt="2023-06-19T08:49:32.404" v="6646" actId="47"/>
        <pc:sldMkLst>
          <pc:docMk/>
          <pc:sldMk cId="4211092028" sldId="287"/>
        </pc:sldMkLst>
        <pc:spChg chg="mod">
          <ac:chgData name="Paul Swart" userId="4ad4c0ea-511b-49cd-bd9a-3f3c569b3c2a" providerId="ADAL" clId="{4A8DB825-0A6A-4C70-AAEE-379E9685348B}" dt="2023-06-19T08:49:25.154" v="6636" actId="20577"/>
          <ac:spMkLst>
            <pc:docMk/>
            <pc:sldMk cId="4211092028" sldId="287"/>
            <ac:spMk id="3" creationId="{8E914403-01CD-0036-1F18-0DAA11FFD4EA}"/>
          </ac:spMkLst>
        </pc:spChg>
        <pc:spChg chg="mod">
          <ac:chgData name="Paul Swart" userId="4ad4c0ea-511b-49cd-bd9a-3f3c569b3c2a" providerId="ADAL" clId="{4A8DB825-0A6A-4C70-AAEE-379E9685348B}" dt="2023-06-19T08:49:28.956" v="6645" actId="6549"/>
          <ac:spMkLst>
            <pc:docMk/>
            <pc:sldMk cId="4211092028" sldId="287"/>
            <ac:spMk id="5" creationId="{EED3DCC8-64E1-9234-F6DD-EF32320787F9}"/>
          </ac:spMkLst>
        </pc:spChg>
        <pc:spChg chg="mod">
          <ac:chgData name="Paul Swart" userId="4ad4c0ea-511b-49cd-bd9a-3f3c569b3c2a" providerId="ADAL" clId="{4A8DB825-0A6A-4C70-AAEE-379E9685348B}" dt="2023-06-19T08:48:51.260" v="6606" actId="5793"/>
          <ac:spMkLst>
            <pc:docMk/>
            <pc:sldMk cId="4211092028" sldId="287"/>
            <ac:spMk id="6" creationId="{D66D33B2-8C53-725C-6701-38DCC112A480}"/>
          </ac:spMkLst>
        </pc:spChg>
      </pc:sldChg>
      <pc:sldChg chg="new del">
        <pc:chgData name="Paul Swart" userId="4ad4c0ea-511b-49cd-bd9a-3f3c569b3c2a" providerId="ADAL" clId="{4A8DB825-0A6A-4C70-AAEE-379E9685348B}" dt="2023-06-19T08:52:55.338" v="6703" actId="47"/>
        <pc:sldMkLst>
          <pc:docMk/>
          <pc:sldMk cId="1678049235" sldId="288"/>
        </pc:sldMkLst>
      </pc:sldChg>
      <pc:sldChg chg="addSp modSp new mod setBg">
        <pc:chgData name="Paul Swart" userId="4ad4c0ea-511b-49cd-bd9a-3f3c569b3c2a" providerId="ADAL" clId="{4A8DB825-0A6A-4C70-AAEE-379E9685348B}" dt="2023-06-19T09:41:18.784" v="6807" actId="26606"/>
        <pc:sldMkLst>
          <pc:docMk/>
          <pc:sldMk cId="3798580648" sldId="288"/>
        </pc:sldMkLst>
        <pc:spChg chg="mod">
          <ac:chgData name="Paul Swart" userId="4ad4c0ea-511b-49cd-bd9a-3f3c569b3c2a" providerId="ADAL" clId="{4A8DB825-0A6A-4C70-AAEE-379E9685348B}" dt="2023-06-19T09:41:18.784" v="6807" actId="26606"/>
          <ac:spMkLst>
            <pc:docMk/>
            <pc:sldMk cId="3798580648" sldId="288"/>
            <ac:spMk id="2" creationId="{66D0CC2E-9DD8-219C-800D-E871480D025A}"/>
          </ac:spMkLst>
        </pc:spChg>
        <pc:spChg chg="mod">
          <ac:chgData name="Paul Swart" userId="4ad4c0ea-511b-49cd-bd9a-3f3c569b3c2a" providerId="ADAL" clId="{4A8DB825-0A6A-4C70-AAEE-379E9685348B}" dt="2023-06-19T09:41:18.784" v="6807" actId="26606"/>
          <ac:spMkLst>
            <pc:docMk/>
            <pc:sldMk cId="3798580648" sldId="288"/>
            <ac:spMk id="3" creationId="{2599CFFD-BCF3-8C06-6E05-E647A46EC767}"/>
          </ac:spMkLst>
        </pc:spChg>
        <pc:spChg chg="add">
          <ac:chgData name="Paul Swart" userId="4ad4c0ea-511b-49cd-bd9a-3f3c569b3c2a" providerId="ADAL" clId="{4A8DB825-0A6A-4C70-AAEE-379E9685348B}" dt="2023-06-19T09:41:18.784" v="6807" actId="26606"/>
          <ac:spMkLst>
            <pc:docMk/>
            <pc:sldMk cId="3798580648" sldId="288"/>
            <ac:spMk id="8" creationId="{84697CDA-BDB7-4883-B48B-1D4EDB2F0E93}"/>
          </ac:spMkLst>
        </pc:spChg>
        <pc:spChg chg="add">
          <ac:chgData name="Paul Swart" userId="4ad4c0ea-511b-49cd-bd9a-3f3c569b3c2a" providerId="ADAL" clId="{4A8DB825-0A6A-4C70-AAEE-379E9685348B}" dt="2023-06-19T09:41:18.784" v="6807" actId="26606"/>
          <ac:spMkLst>
            <pc:docMk/>
            <pc:sldMk cId="3798580648" sldId="288"/>
            <ac:spMk id="10" creationId="{11026190-6B62-46DB-B5FF-9E0FF9BDCDC6}"/>
          </ac:spMkLst>
        </pc:spChg>
        <pc:spChg chg="add">
          <ac:chgData name="Paul Swart" userId="4ad4c0ea-511b-49cd-bd9a-3f3c569b3c2a" providerId="ADAL" clId="{4A8DB825-0A6A-4C70-AAEE-379E9685348B}" dt="2023-06-19T09:41:18.784" v="6807" actId="26606"/>
          <ac:spMkLst>
            <pc:docMk/>
            <pc:sldMk cId="3798580648" sldId="288"/>
            <ac:spMk id="12" creationId="{66DA0389-D66E-4727-8EFB-E60E6C412FC8}"/>
          </ac:spMkLst>
        </pc:spChg>
        <pc:spChg chg="add">
          <ac:chgData name="Paul Swart" userId="4ad4c0ea-511b-49cd-bd9a-3f3c569b3c2a" providerId="ADAL" clId="{4A8DB825-0A6A-4C70-AAEE-379E9685348B}" dt="2023-06-19T09:41:18.784" v="6807" actId="26606"/>
          <ac:spMkLst>
            <pc:docMk/>
            <pc:sldMk cId="3798580648" sldId="288"/>
            <ac:spMk id="14" creationId="{B24A3A03-2C4E-45B5-B388-FAD638CDF0A1}"/>
          </ac:spMkLst>
        </pc:spChg>
      </pc:sldChg>
      <pc:sldChg chg="modSp new del mod">
        <pc:chgData name="Paul Swart" userId="4ad4c0ea-511b-49cd-bd9a-3f3c569b3c2a" providerId="ADAL" clId="{4A8DB825-0A6A-4C70-AAEE-379E9685348B}" dt="2023-06-19T08:55:43.330" v="6747" actId="47"/>
        <pc:sldMkLst>
          <pc:docMk/>
          <pc:sldMk cId="3873040350" sldId="288"/>
        </pc:sldMkLst>
        <pc:spChg chg="mod">
          <ac:chgData name="Paul Swart" userId="4ad4c0ea-511b-49cd-bd9a-3f3c569b3c2a" providerId="ADAL" clId="{4A8DB825-0A6A-4C70-AAEE-379E9685348B}" dt="2023-06-19T08:53:20.971" v="6739" actId="20577"/>
          <ac:spMkLst>
            <pc:docMk/>
            <pc:sldMk cId="3873040350" sldId="288"/>
            <ac:spMk id="2" creationId="{07C26FD9-E26F-39E3-B0D3-1EC7A689611D}"/>
          </ac:spMkLst>
        </pc:spChg>
      </pc:sldChg>
      <pc:sldChg chg="addSp delSp modSp new mod setBg">
        <pc:chgData name="Paul Swart" userId="4ad4c0ea-511b-49cd-bd9a-3f3c569b3c2a" providerId="ADAL" clId="{4A8DB825-0A6A-4C70-AAEE-379E9685348B}" dt="2023-06-19T11:44:08.479" v="7535" actId="20577"/>
        <pc:sldMkLst>
          <pc:docMk/>
          <pc:sldMk cId="4043250648" sldId="289"/>
        </pc:sldMkLst>
        <pc:spChg chg="mod">
          <ac:chgData name="Paul Swart" userId="4ad4c0ea-511b-49cd-bd9a-3f3c569b3c2a" providerId="ADAL" clId="{4A8DB825-0A6A-4C70-AAEE-379E9685348B}" dt="2023-06-19T11:30:05.541" v="7313" actId="26606"/>
          <ac:spMkLst>
            <pc:docMk/>
            <pc:sldMk cId="4043250648" sldId="289"/>
            <ac:spMk id="2" creationId="{B84D3BCF-C858-5593-DB0E-8362CCDEEF5F}"/>
          </ac:spMkLst>
        </pc:spChg>
        <pc:spChg chg="mod">
          <ac:chgData name="Paul Swart" userId="4ad4c0ea-511b-49cd-bd9a-3f3c569b3c2a" providerId="ADAL" clId="{4A8DB825-0A6A-4C70-AAEE-379E9685348B}" dt="2023-06-19T11:44:08.479" v="7535" actId="20577"/>
          <ac:spMkLst>
            <pc:docMk/>
            <pc:sldMk cId="4043250648" sldId="289"/>
            <ac:spMk id="3" creationId="{372D64DC-4548-6CCB-85DB-81BC05110D2F}"/>
          </ac:spMkLst>
        </pc:spChg>
        <pc:spChg chg="add del">
          <ac:chgData name="Paul Swart" userId="4ad4c0ea-511b-49cd-bd9a-3f3c569b3c2a" providerId="ADAL" clId="{4A8DB825-0A6A-4C70-AAEE-379E9685348B}" dt="2023-06-19T11:30:05.541" v="7313" actId="26606"/>
          <ac:spMkLst>
            <pc:docMk/>
            <pc:sldMk cId="4043250648" sldId="289"/>
            <ac:spMk id="8" creationId="{100EDD19-6802-4EC3-95CE-CFFAB042CFD6}"/>
          </ac:spMkLst>
        </pc:spChg>
        <pc:spChg chg="add del">
          <ac:chgData name="Paul Swart" userId="4ad4c0ea-511b-49cd-bd9a-3f3c569b3c2a" providerId="ADAL" clId="{4A8DB825-0A6A-4C70-AAEE-379E9685348B}" dt="2023-06-19T11:30:05.541" v="7313" actId="26606"/>
          <ac:spMkLst>
            <pc:docMk/>
            <pc:sldMk cId="4043250648" sldId="289"/>
            <ac:spMk id="10" creationId="{DB17E863-922E-4C26-BD64-E8FD41D28661}"/>
          </ac:spMkLst>
        </pc:spChg>
        <pc:spChg chg="add">
          <ac:chgData name="Paul Swart" userId="4ad4c0ea-511b-49cd-bd9a-3f3c569b3c2a" providerId="ADAL" clId="{4A8DB825-0A6A-4C70-AAEE-379E9685348B}" dt="2023-06-19T11:30:05.541" v="7313" actId="26606"/>
          <ac:spMkLst>
            <pc:docMk/>
            <pc:sldMk cId="4043250648" sldId="289"/>
            <ac:spMk id="2057" creationId="{D009D6D5-DAC2-4A8B-A17A-E206B9012D09}"/>
          </ac:spMkLst>
        </pc:spChg>
        <pc:picChg chg="add del mod">
          <ac:chgData name="Paul Swart" userId="4ad4c0ea-511b-49cd-bd9a-3f3c569b3c2a" providerId="ADAL" clId="{4A8DB825-0A6A-4C70-AAEE-379E9685348B}" dt="2023-06-19T11:29:53.519" v="7310"/>
          <ac:picMkLst>
            <pc:docMk/>
            <pc:sldMk cId="4043250648" sldId="289"/>
            <ac:picMk id="2050" creationId="{E6C3BE4F-D763-0F07-7EB8-D2D973EB8D7D}"/>
          </ac:picMkLst>
        </pc:picChg>
        <pc:picChg chg="add mod">
          <ac:chgData name="Paul Swart" userId="4ad4c0ea-511b-49cd-bd9a-3f3c569b3c2a" providerId="ADAL" clId="{4A8DB825-0A6A-4C70-AAEE-379E9685348B}" dt="2023-06-19T11:30:05.541" v="7313" actId="26606"/>
          <ac:picMkLst>
            <pc:docMk/>
            <pc:sldMk cId="4043250648" sldId="289"/>
            <ac:picMk id="2052" creationId="{9F212D6B-7D0A-C924-8620-E0EA9E14EE5E}"/>
          </ac:picMkLst>
        </pc:picChg>
      </pc:sldChg>
      <pc:sldChg chg="modSp new mod">
        <pc:chgData name="Paul Swart" userId="4ad4c0ea-511b-49cd-bd9a-3f3c569b3c2a" providerId="ADAL" clId="{4A8DB825-0A6A-4C70-AAEE-379E9685348B}" dt="2023-06-19T11:50:07.747" v="7846" actId="20577"/>
        <pc:sldMkLst>
          <pc:docMk/>
          <pc:sldMk cId="502118984" sldId="290"/>
        </pc:sldMkLst>
        <pc:spChg chg="mod">
          <ac:chgData name="Paul Swart" userId="4ad4c0ea-511b-49cd-bd9a-3f3c569b3c2a" providerId="ADAL" clId="{4A8DB825-0A6A-4C70-AAEE-379E9685348B}" dt="2023-06-19T11:49:10.966" v="7781" actId="20577"/>
          <ac:spMkLst>
            <pc:docMk/>
            <pc:sldMk cId="502118984" sldId="290"/>
            <ac:spMk id="2" creationId="{BDDC0271-6555-E516-44DD-B5BC6441B7F5}"/>
          </ac:spMkLst>
        </pc:spChg>
        <pc:spChg chg="mod">
          <ac:chgData name="Paul Swart" userId="4ad4c0ea-511b-49cd-bd9a-3f3c569b3c2a" providerId="ADAL" clId="{4A8DB825-0A6A-4C70-AAEE-379E9685348B}" dt="2023-06-19T11:50:07.747" v="7846" actId="20577"/>
          <ac:spMkLst>
            <pc:docMk/>
            <pc:sldMk cId="502118984" sldId="290"/>
            <ac:spMk id="3" creationId="{206BFF3B-C01B-34CD-5045-28F4A34BF2DA}"/>
          </ac:spMkLst>
        </pc:spChg>
      </pc:sldChg>
      <pc:sldChg chg="delSp add setBg delDesignElem">
        <pc:chgData name="Paul Swart" userId="4ad4c0ea-511b-49cd-bd9a-3f3c569b3c2a" providerId="ADAL" clId="{4A8DB825-0A6A-4C70-AAEE-379E9685348B}" dt="2023-06-19T12:01:05.884" v="7849"/>
        <pc:sldMkLst>
          <pc:docMk/>
          <pc:sldMk cId="1225312800" sldId="291"/>
        </pc:sldMkLst>
        <pc:spChg chg="del">
          <ac:chgData name="Paul Swart" userId="4ad4c0ea-511b-49cd-bd9a-3f3c569b3c2a" providerId="ADAL" clId="{4A8DB825-0A6A-4C70-AAEE-379E9685348B}" dt="2023-06-19T12:01:05.884" v="7849"/>
          <ac:spMkLst>
            <pc:docMk/>
            <pc:sldMk cId="1225312800" sldId="291"/>
            <ac:spMk id="2055" creationId="{E91DC736-0EF8-4F87-9146-EBF1D2EE4D3D}"/>
          </ac:spMkLst>
        </pc:spChg>
        <pc:spChg chg="del">
          <ac:chgData name="Paul Swart" userId="4ad4c0ea-511b-49cd-bd9a-3f3c569b3c2a" providerId="ADAL" clId="{4A8DB825-0A6A-4C70-AAEE-379E9685348B}" dt="2023-06-19T12:01:05.884" v="7849"/>
          <ac:spMkLst>
            <pc:docMk/>
            <pc:sldMk cId="1225312800" sldId="291"/>
            <ac:spMk id="2057" creationId="{097CD68E-23E3-4007-8847-CD0944C4F7BE}"/>
          </ac:spMkLst>
        </pc:spChg>
        <pc:spChg chg="del">
          <ac:chgData name="Paul Swart" userId="4ad4c0ea-511b-49cd-bd9a-3f3c569b3c2a" providerId="ADAL" clId="{4A8DB825-0A6A-4C70-AAEE-379E9685348B}" dt="2023-06-19T12:01:05.884" v="7849"/>
          <ac:spMkLst>
            <pc:docMk/>
            <pc:sldMk cId="1225312800" sldId="291"/>
            <ac:spMk id="2059" creationId="{AF2F604E-43BE-4DC3-B983-E071523364F8}"/>
          </ac:spMkLst>
        </pc:spChg>
        <pc:spChg chg="del">
          <ac:chgData name="Paul Swart" userId="4ad4c0ea-511b-49cd-bd9a-3f3c569b3c2a" providerId="ADAL" clId="{4A8DB825-0A6A-4C70-AAEE-379E9685348B}" dt="2023-06-19T12:01:05.884" v="7849"/>
          <ac:spMkLst>
            <pc:docMk/>
            <pc:sldMk cId="1225312800" sldId="291"/>
            <ac:spMk id="2061" creationId="{08C9B587-E65E-4B52-B37C-ABEBB6E87928}"/>
          </ac:spMkLst>
        </pc:spChg>
      </pc:sldChg>
      <pc:sldChg chg="add">
        <pc:chgData name="Paul Swart" userId="4ad4c0ea-511b-49cd-bd9a-3f3c569b3c2a" providerId="ADAL" clId="{4A8DB825-0A6A-4C70-AAEE-379E9685348B}" dt="2023-06-19T12:01:05.884" v="7849"/>
        <pc:sldMkLst>
          <pc:docMk/>
          <pc:sldMk cId="2014267748" sldId="292"/>
        </pc:sldMkLst>
      </pc:sldChg>
      <pc:sldChg chg="add">
        <pc:chgData name="Paul Swart" userId="4ad4c0ea-511b-49cd-bd9a-3f3c569b3c2a" providerId="ADAL" clId="{4A8DB825-0A6A-4C70-AAEE-379E9685348B}" dt="2023-06-19T12:01:05.884" v="7849"/>
        <pc:sldMkLst>
          <pc:docMk/>
          <pc:sldMk cId="2572382158" sldId="293"/>
        </pc:sldMkLst>
      </pc:sldChg>
      <pc:sldChg chg="add">
        <pc:chgData name="Paul Swart" userId="4ad4c0ea-511b-49cd-bd9a-3f3c569b3c2a" providerId="ADAL" clId="{4A8DB825-0A6A-4C70-AAEE-379E9685348B}" dt="2023-06-19T12:01:05.884" v="7849"/>
        <pc:sldMkLst>
          <pc:docMk/>
          <pc:sldMk cId="3548601114" sldId="294"/>
        </pc:sldMkLst>
      </pc:sldChg>
      <pc:sldChg chg="add">
        <pc:chgData name="Paul Swart" userId="4ad4c0ea-511b-49cd-bd9a-3f3c569b3c2a" providerId="ADAL" clId="{4A8DB825-0A6A-4C70-AAEE-379E9685348B}" dt="2023-06-19T12:01:05.884" v="7849"/>
        <pc:sldMkLst>
          <pc:docMk/>
          <pc:sldMk cId="3343316832" sldId="295"/>
        </pc:sldMkLst>
      </pc:sldChg>
      <pc:sldChg chg="add">
        <pc:chgData name="Paul Swart" userId="4ad4c0ea-511b-49cd-bd9a-3f3c569b3c2a" providerId="ADAL" clId="{4A8DB825-0A6A-4C70-AAEE-379E9685348B}" dt="2023-06-19T12:01:05.884" v="7849"/>
        <pc:sldMkLst>
          <pc:docMk/>
          <pc:sldMk cId="2112607280" sldId="296"/>
        </pc:sldMkLst>
      </pc:sldChg>
      <pc:sldChg chg="add">
        <pc:chgData name="Paul Swart" userId="4ad4c0ea-511b-49cd-bd9a-3f3c569b3c2a" providerId="ADAL" clId="{4A8DB825-0A6A-4C70-AAEE-379E9685348B}" dt="2023-06-19T12:01:05.884" v="7849"/>
        <pc:sldMkLst>
          <pc:docMk/>
          <pc:sldMk cId="2746768702" sldId="297"/>
        </pc:sldMkLst>
      </pc:sldChg>
      <pc:sldChg chg="add">
        <pc:chgData name="Paul Swart" userId="4ad4c0ea-511b-49cd-bd9a-3f3c569b3c2a" providerId="ADAL" clId="{4A8DB825-0A6A-4C70-AAEE-379E9685348B}" dt="2023-06-19T12:01:05.884" v="7849"/>
        <pc:sldMkLst>
          <pc:docMk/>
          <pc:sldMk cId="1643715191" sldId="298"/>
        </pc:sldMkLst>
      </pc:sldChg>
      <pc:sldChg chg="add">
        <pc:chgData name="Paul Swart" userId="4ad4c0ea-511b-49cd-bd9a-3f3c569b3c2a" providerId="ADAL" clId="{4A8DB825-0A6A-4C70-AAEE-379E9685348B}" dt="2023-06-19T12:01:05.884" v="7849"/>
        <pc:sldMkLst>
          <pc:docMk/>
          <pc:sldMk cId="3420316043" sldId="299"/>
        </pc:sldMkLst>
      </pc:sldChg>
      <pc:sldChg chg="add">
        <pc:chgData name="Paul Swart" userId="4ad4c0ea-511b-49cd-bd9a-3f3c569b3c2a" providerId="ADAL" clId="{4A8DB825-0A6A-4C70-AAEE-379E9685348B}" dt="2023-06-19T12:01:05.884" v="7849"/>
        <pc:sldMkLst>
          <pc:docMk/>
          <pc:sldMk cId="3948840223" sldId="300"/>
        </pc:sldMkLst>
      </pc:sldChg>
      <pc:sldChg chg="add">
        <pc:chgData name="Paul Swart" userId="4ad4c0ea-511b-49cd-bd9a-3f3c569b3c2a" providerId="ADAL" clId="{4A8DB825-0A6A-4C70-AAEE-379E9685348B}" dt="2023-06-19T12:01:05.884" v="7849"/>
        <pc:sldMkLst>
          <pc:docMk/>
          <pc:sldMk cId="2751566869" sldId="301"/>
        </pc:sldMkLst>
      </pc:sldChg>
      <pc:sldChg chg="add">
        <pc:chgData name="Paul Swart" userId="4ad4c0ea-511b-49cd-bd9a-3f3c569b3c2a" providerId="ADAL" clId="{4A8DB825-0A6A-4C70-AAEE-379E9685348B}" dt="2023-06-19T12:01:05.884" v="7849"/>
        <pc:sldMkLst>
          <pc:docMk/>
          <pc:sldMk cId="1985368895" sldId="302"/>
        </pc:sldMkLst>
      </pc:sldChg>
      <pc:sldChg chg="add">
        <pc:chgData name="Paul Swart" userId="4ad4c0ea-511b-49cd-bd9a-3f3c569b3c2a" providerId="ADAL" clId="{4A8DB825-0A6A-4C70-AAEE-379E9685348B}" dt="2023-06-19T12:01:05.884" v="7849"/>
        <pc:sldMkLst>
          <pc:docMk/>
          <pc:sldMk cId="4272207302" sldId="303"/>
        </pc:sldMkLst>
      </pc:sldChg>
      <pc:sldChg chg="add">
        <pc:chgData name="Paul Swart" userId="4ad4c0ea-511b-49cd-bd9a-3f3c569b3c2a" providerId="ADAL" clId="{4A8DB825-0A6A-4C70-AAEE-379E9685348B}" dt="2023-06-19T12:01:05.884" v="7849"/>
        <pc:sldMkLst>
          <pc:docMk/>
          <pc:sldMk cId="1003121608" sldId="304"/>
        </pc:sldMkLst>
      </pc:sldChg>
      <pc:sldChg chg="add">
        <pc:chgData name="Paul Swart" userId="4ad4c0ea-511b-49cd-bd9a-3f3c569b3c2a" providerId="ADAL" clId="{4A8DB825-0A6A-4C70-AAEE-379E9685348B}" dt="2023-06-19T12:01:05.884" v="7849"/>
        <pc:sldMkLst>
          <pc:docMk/>
          <pc:sldMk cId="22626180" sldId="305"/>
        </pc:sldMkLst>
      </pc:sldChg>
    </pc:docChg>
  </pc:docChgLst>
  <pc:docChgLst>
    <pc:chgData name="Iwan van der Werf" userId="b1e4871e-4d28-4956-a9cb-e177b69d8260" providerId="ADAL" clId="{D092A444-7CED-4DBA-85CF-6F5BB08D999C}"/>
    <pc:docChg chg="custSel addSld delSld modSld sldOrd">
      <pc:chgData name="Iwan van der Werf" userId="b1e4871e-4d28-4956-a9cb-e177b69d8260" providerId="ADAL" clId="{D092A444-7CED-4DBA-85CF-6F5BB08D999C}" dt="2024-07-03T08:39:03.374" v="389" actId="14100"/>
      <pc:docMkLst>
        <pc:docMk/>
      </pc:docMkLst>
      <pc:sldChg chg="del">
        <pc:chgData name="Iwan van der Werf" userId="b1e4871e-4d28-4956-a9cb-e177b69d8260" providerId="ADAL" clId="{D092A444-7CED-4DBA-85CF-6F5BB08D999C}" dt="2024-06-17T14:02:21.856" v="155" actId="2696"/>
        <pc:sldMkLst>
          <pc:docMk/>
          <pc:sldMk cId="3781718645" sldId="256"/>
        </pc:sldMkLst>
      </pc:sldChg>
      <pc:sldChg chg="modSp mod">
        <pc:chgData name="Iwan van der Werf" userId="b1e4871e-4d28-4956-a9cb-e177b69d8260" providerId="ADAL" clId="{D092A444-7CED-4DBA-85CF-6F5BB08D999C}" dt="2024-06-17T08:48:24.399" v="10" actId="14100"/>
        <pc:sldMkLst>
          <pc:docMk/>
          <pc:sldMk cId="1910068159" sldId="259"/>
        </pc:sldMkLst>
        <pc:picChg chg="mod">
          <ac:chgData name="Iwan van der Werf" userId="b1e4871e-4d28-4956-a9cb-e177b69d8260" providerId="ADAL" clId="{D092A444-7CED-4DBA-85CF-6F5BB08D999C}" dt="2024-06-17T08:48:24.399" v="10" actId="14100"/>
          <ac:picMkLst>
            <pc:docMk/>
            <pc:sldMk cId="1910068159" sldId="259"/>
            <ac:picMk id="4" creationId="{FC2DBADA-ECAC-43F4-2989-58D7A2FB1108}"/>
          </ac:picMkLst>
        </pc:picChg>
      </pc:sldChg>
      <pc:sldChg chg="modSp mod ord">
        <pc:chgData name="Iwan van der Werf" userId="b1e4871e-4d28-4956-a9cb-e177b69d8260" providerId="ADAL" clId="{D092A444-7CED-4DBA-85CF-6F5BB08D999C}" dt="2024-06-17T14:01:56.827" v="133"/>
        <pc:sldMkLst>
          <pc:docMk/>
          <pc:sldMk cId="29389480" sldId="264"/>
        </pc:sldMkLst>
        <pc:spChg chg="mod">
          <ac:chgData name="Iwan van der Werf" userId="b1e4871e-4d28-4956-a9cb-e177b69d8260" providerId="ADAL" clId="{D092A444-7CED-4DBA-85CF-6F5BB08D999C}" dt="2024-06-17T08:47:13.432" v="6" actId="14100"/>
          <ac:spMkLst>
            <pc:docMk/>
            <pc:sldMk cId="29389480" sldId="264"/>
            <ac:spMk id="2" creationId="{D2E855AD-9465-C8F8-FC86-3246B34A0FF3}"/>
          </ac:spMkLst>
        </pc:spChg>
        <pc:picChg chg="mod">
          <ac:chgData name="Iwan van der Werf" userId="b1e4871e-4d28-4956-a9cb-e177b69d8260" providerId="ADAL" clId="{D092A444-7CED-4DBA-85CF-6F5BB08D999C}" dt="2024-06-17T08:47:21.240" v="8" actId="1076"/>
          <ac:picMkLst>
            <pc:docMk/>
            <pc:sldMk cId="29389480" sldId="264"/>
            <ac:picMk id="4" creationId="{B8DDAAC0-38FB-C501-63C3-9BFC5DCA8D54}"/>
          </ac:picMkLst>
        </pc:picChg>
      </pc:sldChg>
      <pc:sldChg chg="modSp mod ord">
        <pc:chgData name="Iwan van der Werf" userId="b1e4871e-4d28-4956-a9cb-e177b69d8260" providerId="ADAL" clId="{D092A444-7CED-4DBA-85CF-6F5BB08D999C}" dt="2024-06-17T14:02:15.353" v="154" actId="20577"/>
        <pc:sldMkLst>
          <pc:docMk/>
          <pc:sldMk cId="934477634" sldId="282"/>
        </pc:sldMkLst>
        <pc:spChg chg="mod">
          <ac:chgData name="Iwan van der Werf" userId="b1e4871e-4d28-4956-a9cb-e177b69d8260" providerId="ADAL" clId="{D092A444-7CED-4DBA-85CF-6F5BB08D999C}" dt="2024-06-17T14:02:15.353" v="154" actId="20577"/>
          <ac:spMkLst>
            <pc:docMk/>
            <pc:sldMk cId="934477634" sldId="282"/>
            <ac:spMk id="2" creationId="{39163118-344B-F93C-FB1F-5D1E856C3C11}"/>
          </ac:spMkLst>
        </pc:spChg>
      </pc:sldChg>
      <pc:sldChg chg="addSp delSp modSp mod ord">
        <pc:chgData name="Iwan van der Werf" userId="b1e4871e-4d28-4956-a9cb-e177b69d8260" providerId="ADAL" clId="{D092A444-7CED-4DBA-85CF-6F5BB08D999C}" dt="2024-06-17T14:03:24.855" v="157"/>
        <pc:sldMkLst>
          <pc:docMk/>
          <pc:sldMk cId="4043250648" sldId="289"/>
        </pc:sldMkLst>
        <pc:spChg chg="mod">
          <ac:chgData name="Iwan van der Werf" userId="b1e4871e-4d28-4956-a9cb-e177b69d8260" providerId="ADAL" clId="{D092A444-7CED-4DBA-85CF-6F5BB08D999C}" dt="2024-06-17T12:47:30.689" v="13" actId="255"/>
          <ac:spMkLst>
            <pc:docMk/>
            <pc:sldMk cId="4043250648" sldId="289"/>
            <ac:spMk id="2" creationId="{B84D3BCF-C858-5593-DB0E-8362CCDEEF5F}"/>
          </ac:spMkLst>
        </pc:spChg>
        <pc:spChg chg="mod">
          <ac:chgData name="Iwan van der Werf" userId="b1e4871e-4d28-4956-a9cb-e177b69d8260" providerId="ADAL" clId="{D092A444-7CED-4DBA-85CF-6F5BB08D999C}" dt="2024-06-17T12:47:16.736" v="12" actId="26606"/>
          <ac:spMkLst>
            <pc:docMk/>
            <pc:sldMk cId="4043250648" sldId="289"/>
            <ac:spMk id="3" creationId="{372D64DC-4548-6CCB-85DB-81BC05110D2F}"/>
          </ac:spMkLst>
        </pc:spChg>
        <pc:spChg chg="del">
          <ac:chgData name="Iwan van der Werf" userId="b1e4871e-4d28-4956-a9cb-e177b69d8260" providerId="ADAL" clId="{D092A444-7CED-4DBA-85CF-6F5BB08D999C}" dt="2024-06-17T12:47:16.736" v="12" actId="26606"/>
          <ac:spMkLst>
            <pc:docMk/>
            <pc:sldMk cId="4043250648" sldId="289"/>
            <ac:spMk id="2057" creationId="{D009D6D5-DAC2-4A8B-A17A-E206B9012D09}"/>
          </ac:spMkLst>
        </pc:spChg>
        <pc:spChg chg="add">
          <ac:chgData name="Iwan van der Werf" userId="b1e4871e-4d28-4956-a9cb-e177b69d8260" providerId="ADAL" clId="{D092A444-7CED-4DBA-85CF-6F5BB08D999C}" dt="2024-06-17T12:47:16.736" v="12" actId="26606"/>
          <ac:spMkLst>
            <pc:docMk/>
            <pc:sldMk cId="4043250648" sldId="289"/>
            <ac:spMk id="2062" creationId="{201CC55D-ED54-4C5C-95E6-10947BD1103B}"/>
          </ac:spMkLst>
        </pc:spChg>
        <pc:spChg chg="add">
          <ac:chgData name="Iwan van der Werf" userId="b1e4871e-4d28-4956-a9cb-e177b69d8260" providerId="ADAL" clId="{D092A444-7CED-4DBA-85CF-6F5BB08D999C}" dt="2024-06-17T12:47:16.736" v="12" actId="26606"/>
          <ac:spMkLst>
            <pc:docMk/>
            <pc:sldMk cId="4043250648" sldId="289"/>
            <ac:spMk id="2068" creationId="{3873B707-463F-40B0-8227-E8CC6C67EB25}"/>
          </ac:spMkLst>
        </pc:spChg>
        <pc:spChg chg="add">
          <ac:chgData name="Iwan van der Werf" userId="b1e4871e-4d28-4956-a9cb-e177b69d8260" providerId="ADAL" clId="{D092A444-7CED-4DBA-85CF-6F5BB08D999C}" dt="2024-06-17T12:47:16.736" v="12" actId="26606"/>
          <ac:spMkLst>
            <pc:docMk/>
            <pc:sldMk cId="4043250648" sldId="289"/>
            <ac:spMk id="2070" creationId="{C13237C8-E62C-4F0D-A318-BD6FB6C2D138}"/>
          </ac:spMkLst>
        </pc:spChg>
        <pc:spChg chg="add">
          <ac:chgData name="Iwan van der Werf" userId="b1e4871e-4d28-4956-a9cb-e177b69d8260" providerId="ADAL" clId="{D092A444-7CED-4DBA-85CF-6F5BB08D999C}" dt="2024-06-17T12:47:16.736" v="12" actId="26606"/>
          <ac:spMkLst>
            <pc:docMk/>
            <pc:sldMk cId="4043250648" sldId="289"/>
            <ac:spMk id="2072" creationId="{19C9EAEA-39D0-4B0E-A0EB-51E7B26740B1}"/>
          </ac:spMkLst>
        </pc:spChg>
        <pc:grpChg chg="add">
          <ac:chgData name="Iwan van der Werf" userId="b1e4871e-4d28-4956-a9cb-e177b69d8260" providerId="ADAL" clId="{D092A444-7CED-4DBA-85CF-6F5BB08D999C}" dt="2024-06-17T12:47:16.736" v="12" actId="26606"/>
          <ac:grpSpMkLst>
            <pc:docMk/>
            <pc:sldMk cId="4043250648" sldId="289"/>
            <ac:grpSpMk id="2064" creationId="{1DE889C7-FAD6-4397-98E2-05D503484459}"/>
          </ac:grpSpMkLst>
        </pc:grpChg>
        <pc:picChg chg="mod">
          <ac:chgData name="Iwan van der Werf" userId="b1e4871e-4d28-4956-a9cb-e177b69d8260" providerId="ADAL" clId="{D092A444-7CED-4DBA-85CF-6F5BB08D999C}" dt="2024-06-17T12:47:16.736" v="12" actId="26606"/>
          <ac:picMkLst>
            <pc:docMk/>
            <pc:sldMk cId="4043250648" sldId="289"/>
            <ac:picMk id="2052" creationId="{9F212D6B-7D0A-C924-8620-E0EA9E14EE5E}"/>
          </ac:picMkLst>
        </pc:picChg>
      </pc:sldChg>
      <pc:sldChg chg="ord">
        <pc:chgData name="Iwan van der Werf" userId="b1e4871e-4d28-4956-a9cb-e177b69d8260" providerId="ADAL" clId="{D092A444-7CED-4DBA-85CF-6F5BB08D999C}" dt="2024-06-17T14:06:13.414" v="186"/>
        <pc:sldMkLst>
          <pc:docMk/>
          <pc:sldMk cId="502118984" sldId="290"/>
        </pc:sldMkLst>
      </pc:sldChg>
      <pc:sldChg chg="modSp mod">
        <pc:chgData name="Iwan van der Werf" userId="b1e4871e-4d28-4956-a9cb-e177b69d8260" providerId="ADAL" clId="{D092A444-7CED-4DBA-85CF-6F5BB08D999C}" dt="2024-06-17T14:05:29.933" v="184" actId="20577"/>
        <pc:sldMkLst>
          <pc:docMk/>
          <pc:sldMk cId="1225312800" sldId="291"/>
        </pc:sldMkLst>
        <pc:spChg chg="mod">
          <ac:chgData name="Iwan van der Werf" userId="b1e4871e-4d28-4956-a9cb-e177b69d8260" providerId="ADAL" clId="{D092A444-7CED-4DBA-85CF-6F5BB08D999C}" dt="2024-06-17T14:05:29.933" v="184" actId="20577"/>
          <ac:spMkLst>
            <pc:docMk/>
            <pc:sldMk cId="1225312800" sldId="291"/>
            <ac:spMk id="3" creationId="{CAFC5CF7-3F77-57BA-01AF-C33FA927C651}"/>
          </ac:spMkLst>
        </pc:spChg>
      </pc:sldChg>
      <pc:sldChg chg="modSp add mod ord">
        <pc:chgData name="Iwan van der Werf" userId="b1e4871e-4d28-4956-a9cb-e177b69d8260" providerId="ADAL" clId="{D092A444-7CED-4DBA-85CF-6F5BB08D999C}" dt="2024-07-03T08:39:03.374" v="389" actId="14100"/>
        <pc:sldMkLst>
          <pc:docMk/>
          <pc:sldMk cId="1919803707" sldId="306"/>
        </pc:sldMkLst>
        <pc:spChg chg="mod">
          <ac:chgData name="Iwan van der Werf" userId="b1e4871e-4d28-4956-a9cb-e177b69d8260" providerId="ADAL" clId="{D092A444-7CED-4DBA-85CF-6F5BB08D999C}" dt="2024-07-03T08:39:03.374" v="389" actId="14100"/>
          <ac:spMkLst>
            <pc:docMk/>
            <pc:sldMk cId="1919803707" sldId="306"/>
            <ac:spMk id="3" creationId="{372D64DC-4548-6CCB-85DB-81BC05110D2F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9B76C7E-82A7-45C6-B140-A9FF87CCC147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0B485702-EC85-4D0E-B5CF-5E1132672FB3}">
      <dgm:prSet/>
      <dgm:spPr/>
      <dgm:t>
        <a:bodyPr/>
        <a:lstStyle/>
        <a:p>
          <a:r>
            <a:rPr lang="nl-NL"/>
            <a:t>Bronchi</a:t>
          </a:r>
          <a:endParaRPr lang="en-US"/>
        </a:p>
      </dgm:t>
    </dgm:pt>
    <dgm:pt modelId="{80FD7703-0137-4B6D-9279-CE1CFB89C237}" type="parTrans" cxnId="{9A18865E-0FD8-432E-96CF-84D7EC6CF5CC}">
      <dgm:prSet/>
      <dgm:spPr/>
      <dgm:t>
        <a:bodyPr/>
        <a:lstStyle/>
        <a:p>
          <a:endParaRPr lang="en-US"/>
        </a:p>
      </dgm:t>
    </dgm:pt>
    <dgm:pt modelId="{4FB15611-3745-4EB8-B243-400DA0198656}" type="sibTrans" cxnId="{9A18865E-0FD8-432E-96CF-84D7EC6CF5CC}">
      <dgm:prSet/>
      <dgm:spPr/>
      <dgm:t>
        <a:bodyPr/>
        <a:lstStyle/>
        <a:p>
          <a:endParaRPr lang="en-US"/>
        </a:p>
      </dgm:t>
    </dgm:pt>
    <dgm:pt modelId="{C9A51B80-7D9A-4BD7-B279-D6B4CF06B018}">
      <dgm:prSet/>
      <dgm:spPr/>
      <dgm:t>
        <a:bodyPr/>
        <a:lstStyle/>
        <a:p>
          <a:r>
            <a:rPr lang="nl-NL"/>
            <a:t>Kleinere aftakkingen van de hoofdbronchi</a:t>
          </a:r>
          <a:endParaRPr lang="en-US"/>
        </a:p>
      </dgm:t>
    </dgm:pt>
    <dgm:pt modelId="{E827A07F-9320-4D37-A53E-9CE164B87E6A}" type="parTrans" cxnId="{DE509E9D-6FB8-4E31-A4C0-70210BAFB84D}">
      <dgm:prSet/>
      <dgm:spPr/>
      <dgm:t>
        <a:bodyPr/>
        <a:lstStyle/>
        <a:p>
          <a:endParaRPr lang="en-US"/>
        </a:p>
      </dgm:t>
    </dgm:pt>
    <dgm:pt modelId="{BF93CDC1-D451-4523-A283-220A5C24672D}" type="sibTrans" cxnId="{DE509E9D-6FB8-4E31-A4C0-70210BAFB84D}">
      <dgm:prSet/>
      <dgm:spPr/>
      <dgm:t>
        <a:bodyPr/>
        <a:lstStyle/>
        <a:p>
          <a:endParaRPr lang="en-US"/>
        </a:p>
      </dgm:t>
    </dgm:pt>
    <dgm:pt modelId="{EDDABC8E-9671-4758-9B55-184FCDB8D31E}">
      <dgm:prSet/>
      <dgm:spPr/>
      <dgm:t>
        <a:bodyPr/>
        <a:lstStyle/>
        <a:p>
          <a:r>
            <a:rPr lang="nl-NL"/>
            <a:t>Bronchioli</a:t>
          </a:r>
          <a:endParaRPr lang="en-US"/>
        </a:p>
      </dgm:t>
    </dgm:pt>
    <dgm:pt modelId="{136BAED3-044C-4A45-84A8-C0C66193F82A}" type="parTrans" cxnId="{A311809D-5178-4C0A-B4F1-044ED0D192CC}">
      <dgm:prSet/>
      <dgm:spPr/>
      <dgm:t>
        <a:bodyPr/>
        <a:lstStyle/>
        <a:p>
          <a:endParaRPr lang="en-US"/>
        </a:p>
      </dgm:t>
    </dgm:pt>
    <dgm:pt modelId="{5074B8B6-D81A-4741-AD85-055CAD1CAC33}" type="sibTrans" cxnId="{A311809D-5178-4C0A-B4F1-044ED0D192CC}">
      <dgm:prSet/>
      <dgm:spPr/>
      <dgm:t>
        <a:bodyPr/>
        <a:lstStyle/>
        <a:p>
          <a:endParaRPr lang="en-US"/>
        </a:p>
      </dgm:t>
    </dgm:pt>
    <dgm:pt modelId="{A33521EA-C14C-4C74-BE45-3178E11E6539}">
      <dgm:prSet/>
      <dgm:spPr/>
      <dgm:t>
        <a:bodyPr/>
        <a:lstStyle/>
        <a:p>
          <a:r>
            <a:rPr lang="nl-NL"/>
            <a:t>Kleinste vertakkingen van de bronchi</a:t>
          </a:r>
          <a:endParaRPr lang="en-US"/>
        </a:p>
      </dgm:t>
    </dgm:pt>
    <dgm:pt modelId="{FD307B4C-AF0A-498A-83D3-805D72617833}" type="parTrans" cxnId="{84A8E15A-C558-4448-966D-98660A23FB87}">
      <dgm:prSet/>
      <dgm:spPr/>
      <dgm:t>
        <a:bodyPr/>
        <a:lstStyle/>
        <a:p>
          <a:endParaRPr lang="en-US"/>
        </a:p>
      </dgm:t>
    </dgm:pt>
    <dgm:pt modelId="{56676120-DC90-42C9-8BB6-74E5662FBEBD}" type="sibTrans" cxnId="{84A8E15A-C558-4448-966D-98660A23FB87}">
      <dgm:prSet/>
      <dgm:spPr/>
      <dgm:t>
        <a:bodyPr/>
        <a:lstStyle/>
        <a:p>
          <a:endParaRPr lang="en-US"/>
        </a:p>
      </dgm:t>
    </dgm:pt>
    <dgm:pt modelId="{E90804CF-6545-4435-8208-576D49236AE8}">
      <dgm:prSet/>
      <dgm:spPr/>
      <dgm:t>
        <a:bodyPr/>
        <a:lstStyle/>
        <a:p>
          <a:r>
            <a:rPr lang="nl-NL"/>
            <a:t>Alveoli (longblaasjes)</a:t>
          </a:r>
          <a:endParaRPr lang="en-US"/>
        </a:p>
      </dgm:t>
    </dgm:pt>
    <dgm:pt modelId="{E4412B0D-4BB1-45D3-8B56-AF74302E8372}" type="parTrans" cxnId="{638446EE-C9C4-4DBB-836A-C19EC32A70C3}">
      <dgm:prSet/>
      <dgm:spPr/>
      <dgm:t>
        <a:bodyPr/>
        <a:lstStyle/>
        <a:p>
          <a:endParaRPr lang="en-US"/>
        </a:p>
      </dgm:t>
    </dgm:pt>
    <dgm:pt modelId="{23F483A2-9CFA-4FFB-9A28-9E24886804DC}" type="sibTrans" cxnId="{638446EE-C9C4-4DBB-836A-C19EC32A70C3}">
      <dgm:prSet/>
      <dgm:spPr/>
      <dgm:t>
        <a:bodyPr/>
        <a:lstStyle/>
        <a:p>
          <a:endParaRPr lang="en-US"/>
        </a:p>
      </dgm:t>
    </dgm:pt>
    <dgm:pt modelId="{F9BB1DE3-1B6B-4C2D-ABFB-4E20D0ADABFF}">
      <dgm:prSet/>
      <dgm:spPr/>
      <dgm:t>
        <a:bodyPr/>
        <a:lstStyle/>
        <a:p>
          <a:r>
            <a:rPr lang="nl-NL"/>
            <a:t>Hebben een zeer dunne wand</a:t>
          </a:r>
          <a:endParaRPr lang="en-US"/>
        </a:p>
      </dgm:t>
    </dgm:pt>
    <dgm:pt modelId="{33D4580E-F7F2-4E6F-9D34-BE56914751AB}" type="parTrans" cxnId="{2FB4FC93-312F-4471-A8B2-435B223E1B2E}">
      <dgm:prSet/>
      <dgm:spPr/>
      <dgm:t>
        <a:bodyPr/>
        <a:lstStyle/>
        <a:p>
          <a:endParaRPr lang="en-US"/>
        </a:p>
      </dgm:t>
    </dgm:pt>
    <dgm:pt modelId="{BC4150C7-ACB8-4DC4-B54A-236785616AC3}" type="sibTrans" cxnId="{2FB4FC93-312F-4471-A8B2-435B223E1B2E}">
      <dgm:prSet/>
      <dgm:spPr/>
      <dgm:t>
        <a:bodyPr/>
        <a:lstStyle/>
        <a:p>
          <a:endParaRPr lang="en-US"/>
        </a:p>
      </dgm:t>
    </dgm:pt>
    <dgm:pt modelId="{DE18558D-F2E2-40C9-996D-538AD32742C5}">
      <dgm:prSet/>
      <dgm:spPr/>
      <dgm:t>
        <a:bodyPr/>
        <a:lstStyle/>
        <a:p>
          <a:r>
            <a:rPr lang="nl-NL"/>
            <a:t>Eromheen een dicht netwerk van haarvaatjes</a:t>
          </a:r>
          <a:endParaRPr lang="en-US"/>
        </a:p>
      </dgm:t>
    </dgm:pt>
    <dgm:pt modelId="{6BA74478-C58C-4C94-AA77-89FC8DB989EA}" type="parTrans" cxnId="{6F372CE5-B3E2-4C06-AEA9-2082FA915FF7}">
      <dgm:prSet/>
      <dgm:spPr/>
      <dgm:t>
        <a:bodyPr/>
        <a:lstStyle/>
        <a:p>
          <a:endParaRPr lang="en-US"/>
        </a:p>
      </dgm:t>
    </dgm:pt>
    <dgm:pt modelId="{7C1F68AE-677B-4A53-A2E3-8F401B70B886}" type="sibTrans" cxnId="{6F372CE5-B3E2-4C06-AEA9-2082FA915FF7}">
      <dgm:prSet/>
      <dgm:spPr/>
      <dgm:t>
        <a:bodyPr/>
        <a:lstStyle/>
        <a:p>
          <a:endParaRPr lang="en-US"/>
        </a:p>
      </dgm:t>
    </dgm:pt>
    <dgm:pt modelId="{203A11D9-15C4-4298-BE01-29A5E38A96F2}" type="pres">
      <dgm:prSet presAssocID="{B9B76C7E-82A7-45C6-B140-A9FF87CCC147}" presName="Name0" presStyleCnt="0">
        <dgm:presLayoutVars>
          <dgm:dir/>
          <dgm:animLvl val="lvl"/>
          <dgm:resizeHandles val="exact"/>
        </dgm:presLayoutVars>
      </dgm:prSet>
      <dgm:spPr/>
    </dgm:pt>
    <dgm:pt modelId="{910F3646-14E8-4E23-912B-EBAE5739F92C}" type="pres">
      <dgm:prSet presAssocID="{0B485702-EC85-4D0E-B5CF-5E1132672FB3}" presName="linNode" presStyleCnt="0"/>
      <dgm:spPr/>
    </dgm:pt>
    <dgm:pt modelId="{37453E78-AD76-420B-8E5A-89D190D0EDD5}" type="pres">
      <dgm:prSet presAssocID="{0B485702-EC85-4D0E-B5CF-5E1132672FB3}" presName="parentText" presStyleLbl="node1" presStyleIdx="0" presStyleCnt="3">
        <dgm:presLayoutVars>
          <dgm:chMax val="1"/>
          <dgm:bulletEnabled val="1"/>
        </dgm:presLayoutVars>
      </dgm:prSet>
      <dgm:spPr/>
    </dgm:pt>
    <dgm:pt modelId="{7D06DD09-18E2-4C63-96EF-CFB709DAC46F}" type="pres">
      <dgm:prSet presAssocID="{0B485702-EC85-4D0E-B5CF-5E1132672FB3}" presName="descendantText" presStyleLbl="alignAccFollowNode1" presStyleIdx="0" presStyleCnt="3">
        <dgm:presLayoutVars>
          <dgm:bulletEnabled val="1"/>
        </dgm:presLayoutVars>
      </dgm:prSet>
      <dgm:spPr/>
    </dgm:pt>
    <dgm:pt modelId="{79F6DB96-4405-4683-B3BE-CAEBB116D933}" type="pres">
      <dgm:prSet presAssocID="{4FB15611-3745-4EB8-B243-400DA0198656}" presName="sp" presStyleCnt="0"/>
      <dgm:spPr/>
    </dgm:pt>
    <dgm:pt modelId="{729F98B2-8EE2-4A52-A81F-740CB9E4E051}" type="pres">
      <dgm:prSet presAssocID="{EDDABC8E-9671-4758-9B55-184FCDB8D31E}" presName="linNode" presStyleCnt="0"/>
      <dgm:spPr/>
    </dgm:pt>
    <dgm:pt modelId="{AEE20660-6F13-402A-9A9F-6847FEA912E0}" type="pres">
      <dgm:prSet presAssocID="{EDDABC8E-9671-4758-9B55-184FCDB8D31E}" presName="parentText" presStyleLbl="node1" presStyleIdx="1" presStyleCnt="3">
        <dgm:presLayoutVars>
          <dgm:chMax val="1"/>
          <dgm:bulletEnabled val="1"/>
        </dgm:presLayoutVars>
      </dgm:prSet>
      <dgm:spPr/>
    </dgm:pt>
    <dgm:pt modelId="{FAB45F38-499E-4492-99BF-F9C7EE63A4EA}" type="pres">
      <dgm:prSet presAssocID="{EDDABC8E-9671-4758-9B55-184FCDB8D31E}" presName="descendantText" presStyleLbl="alignAccFollowNode1" presStyleIdx="1" presStyleCnt="3">
        <dgm:presLayoutVars>
          <dgm:bulletEnabled val="1"/>
        </dgm:presLayoutVars>
      </dgm:prSet>
      <dgm:spPr/>
    </dgm:pt>
    <dgm:pt modelId="{EF104F5E-E280-4F83-81AF-D363D87FA531}" type="pres">
      <dgm:prSet presAssocID="{5074B8B6-D81A-4741-AD85-055CAD1CAC33}" presName="sp" presStyleCnt="0"/>
      <dgm:spPr/>
    </dgm:pt>
    <dgm:pt modelId="{5AE5BDD3-AC2B-423D-9DFF-082C857479C7}" type="pres">
      <dgm:prSet presAssocID="{E90804CF-6545-4435-8208-576D49236AE8}" presName="linNode" presStyleCnt="0"/>
      <dgm:spPr/>
    </dgm:pt>
    <dgm:pt modelId="{A1AC5DFE-48A0-4C35-9496-7F343D26B984}" type="pres">
      <dgm:prSet presAssocID="{E90804CF-6545-4435-8208-576D49236AE8}" presName="parentText" presStyleLbl="node1" presStyleIdx="2" presStyleCnt="3">
        <dgm:presLayoutVars>
          <dgm:chMax val="1"/>
          <dgm:bulletEnabled val="1"/>
        </dgm:presLayoutVars>
      </dgm:prSet>
      <dgm:spPr/>
    </dgm:pt>
    <dgm:pt modelId="{B18697BB-238C-4035-A5BF-1FB6BC77E549}" type="pres">
      <dgm:prSet presAssocID="{E90804CF-6545-4435-8208-576D49236AE8}" presName="descendantText" presStyleLbl="alignAccFollowNode1" presStyleIdx="2" presStyleCnt="3">
        <dgm:presLayoutVars>
          <dgm:bulletEnabled val="1"/>
        </dgm:presLayoutVars>
      </dgm:prSet>
      <dgm:spPr/>
    </dgm:pt>
  </dgm:ptLst>
  <dgm:cxnLst>
    <dgm:cxn modelId="{3CAC1403-9661-412F-9B16-7278B704D01C}" type="presOf" srcId="{A33521EA-C14C-4C74-BE45-3178E11E6539}" destId="{FAB45F38-499E-4492-99BF-F9C7EE63A4EA}" srcOrd="0" destOrd="0" presId="urn:microsoft.com/office/officeart/2005/8/layout/vList5"/>
    <dgm:cxn modelId="{2CFF2D1E-F865-4576-95E4-5AFC5E07B820}" type="presOf" srcId="{C9A51B80-7D9A-4BD7-B279-D6B4CF06B018}" destId="{7D06DD09-18E2-4C63-96EF-CFB709DAC46F}" srcOrd="0" destOrd="0" presId="urn:microsoft.com/office/officeart/2005/8/layout/vList5"/>
    <dgm:cxn modelId="{95DCF023-78BD-41E6-9E90-E8C6229851E8}" type="presOf" srcId="{EDDABC8E-9671-4758-9B55-184FCDB8D31E}" destId="{AEE20660-6F13-402A-9A9F-6847FEA912E0}" srcOrd="0" destOrd="0" presId="urn:microsoft.com/office/officeart/2005/8/layout/vList5"/>
    <dgm:cxn modelId="{214FCF3B-AF1C-4F4C-9280-B93571D99A0F}" type="presOf" srcId="{E90804CF-6545-4435-8208-576D49236AE8}" destId="{A1AC5DFE-48A0-4C35-9496-7F343D26B984}" srcOrd="0" destOrd="0" presId="urn:microsoft.com/office/officeart/2005/8/layout/vList5"/>
    <dgm:cxn modelId="{9A18865E-0FD8-432E-96CF-84D7EC6CF5CC}" srcId="{B9B76C7E-82A7-45C6-B140-A9FF87CCC147}" destId="{0B485702-EC85-4D0E-B5CF-5E1132672FB3}" srcOrd="0" destOrd="0" parTransId="{80FD7703-0137-4B6D-9279-CE1CFB89C237}" sibTransId="{4FB15611-3745-4EB8-B243-400DA0198656}"/>
    <dgm:cxn modelId="{BD036260-49D5-4695-B0CE-6CD8A60FD593}" type="presOf" srcId="{F9BB1DE3-1B6B-4C2D-ABFB-4E20D0ADABFF}" destId="{B18697BB-238C-4035-A5BF-1FB6BC77E549}" srcOrd="0" destOrd="0" presId="urn:microsoft.com/office/officeart/2005/8/layout/vList5"/>
    <dgm:cxn modelId="{C48AA978-F6F9-477C-ACEA-770978ED7E19}" type="presOf" srcId="{0B485702-EC85-4D0E-B5CF-5E1132672FB3}" destId="{37453E78-AD76-420B-8E5A-89D190D0EDD5}" srcOrd="0" destOrd="0" presId="urn:microsoft.com/office/officeart/2005/8/layout/vList5"/>
    <dgm:cxn modelId="{84A8E15A-C558-4448-966D-98660A23FB87}" srcId="{EDDABC8E-9671-4758-9B55-184FCDB8D31E}" destId="{A33521EA-C14C-4C74-BE45-3178E11E6539}" srcOrd="0" destOrd="0" parTransId="{FD307B4C-AF0A-498A-83D3-805D72617833}" sibTransId="{56676120-DC90-42C9-8BB6-74E5662FBEBD}"/>
    <dgm:cxn modelId="{2FB4FC93-312F-4471-A8B2-435B223E1B2E}" srcId="{E90804CF-6545-4435-8208-576D49236AE8}" destId="{F9BB1DE3-1B6B-4C2D-ABFB-4E20D0ADABFF}" srcOrd="0" destOrd="0" parTransId="{33D4580E-F7F2-4E6F-9D34-BE56914751AB}" sibTransId="{BC4150C7-ACB8-4DC4-B54A-236785616AC3}"/>
    <dgm:cxn modelId="{A311809D-5178-4C0A-B4F1-044ED0D192CC}" srcId="{B9B76C7E-82A7-45C6-B140-A9FF87CCC147}" destId="{EDDABC8E-9671-4758-9B55-184FCDB8D31E}" srcOrd="1" destOrd="0" parTransId="{136BAED3-044C-4A45-84A8-C0C66193F82A}" sibTransId="{5074B8B6-D81A-4741-AD85-055CAD1CAC33}"/>
    <dgm:cxn modelId="{DE509E9D-6FB8-4E31-A4C0-70210BAFB84D}" srcId="{0B485702-EC85-4D0E-B5CF-5E1132672FB3}" destId="{C9A51B80-7D9A-4BD7-B279-D6B4CF06B018}" srcOrd="0" destOrd="0" parTransId="{E827A07F-9320-4D37-A53E-9CE164B87E6A}" sibTransId="{BF93CDC1-D451-4523-A283-220A5C24672D}"/>
    <dgm:cxn modelId="{345BA9AF-EB54-4FF4-ACA6-152850B782A0}" type="presOf" srcId="{B9B76C7E-82A7-45C6-B140-A9FF87CCC147}" destId="{203A11D9-15C4-4298-BE01-29A5E38A96F2}" srcOrd="0" destOrd="0" presId="urn:microsoft.com/office/officeart/2005/8/layout/vList5"/>
    <dgm:cxn modelId="{411A59BA-D7CB-45F7-B42E-75CF3451DCDC}" type="presOf" srcId="{DE18558D-F2E2-40C9-996D-538AD32742C5}" destId="{B18697BB-238C-4035-A5BF-1FB6BC77E549}" srcOrd="0" destOrd="1" presId="urn:microsoft.com/office/officeart/2005/8/layout/vList5"/>
    <dgm:cxn modelId="{6F372CE5-B3E2-4C06-AEA9-2082FA915FF7}" srcId="{E90804CF-6545-4435-8208-576D49236AE8}" destId="{DE18558D-F2E2-40C9-996D-538AD32742C5}" srcOrd="1" destOrd="0" parTransId="{6BA74478-C58C-4C94-AA77-89FC8DB989EA}" sibTransId="{7C1F68AE-677B-4A53-A2E3-8F401B70B886}"/>
    <dgm:cxn modelId="{638446EE-C9C4-4DBB-836A-C19EC32A70C3}" srcId="{B9B76C7E-82A7-45C6-B140-A9FF87CCC147}" destId="{E90804CF-6545-4435-8208-576D49236AE8}" srcOrd="2" destOrd="0" parTransId="{E4412B0D-4BB1-45D3-8B56-AF74302E8372}" sibTransId="{23F483A2-9CFA-4FFB-9A28-9E24886804DC}"/>
    <dgm:cxn modelId="{669110E8-21E1-436C-86A0-AA9771A8ABF8}" type="presParOf" srcId="{203A11D9-15C4-4298-BE01-29A5E38A96F2}" destId="{910F3646-14E8-4E23-912B-EBAE5739F92C}" srcOrd="0" destOrd="0" presId="urn:microsoft.com/office/officeart/2005/8/layout/vList5"/>
    <dgm:cxn modelId="{4AFB4962-3432-4671-BB02-99370878260F}" type="presParOf" srcId="{910F3646-14E8-4E23-912B-EBAE5739F92C}" destId="{37453E78-AD76-420B-8E5A-89D190D0EDD5}" srcOrd="0" destOrd="0" presId="urn:microsoft.com/office/officeart/2005/8/layout/vList5"/>
    <dgm:cxn modelId="{06525098-4D04-486D-8420-BDBDC99B2676}" type="presParOf" srcId="{910F3646-14E8-4E23-912B-EBAE5739F92C}" destId="{7D06DD09-18E2-4C63-96EF-CFB709DAC46F}" srcOrd="1" destOrd="0" presId="urn:microsoft.com/office/officeart/2005/8/layout/vList5"/>
    <dgm:cxn modelId="{6623B0C2-A8DC-4C28-8D9A-0023B8BEFE52}" type="presParOf" srcId="{203A11D9-15C4-4298-BE01-29A5E38A96F2}" destId="{79F6DB96-4405-4683-B3BE-CAEBB116D933}" srcOrd="1" destOrd="0" presId="urn:microsoft.com/office/officeart/2005/8/layout/vList5"/>
    <dgm:cxn modelId="{CF9B70D5-D765-4A1C-AB11-C7EE62D70744}" type="presParOf" srcId="{203A11D9-15C4-4298-BE01-29A5E38A96F2}" destId="{729F98B2-8EE2-4A52-A81F-740CB9E4E051}" srcOrd="2" destOrd="0" presId="urn:microsoft.com/office/officeart/2005/8/layout/vList5"/>
    <dgm:cxn modelId="{57C8DF13-8425-4FA2-834E-56A32B510172}" type="presParOf" srcId="{729F98B2-8EE2-4A52-A81F-740CB9E4E051}" destId="{AEE20660-6F13-402A-9A9F-6847FEA912E0}" srcOrd="0" destOrd="0" presId="urn:microsoft.com/office/officeart/2005/8/layout/vList5"/>
    <dgm:cxn modelId="{459CB490-654B-499C-A950-DFB0BEBCB193}" type="presParOf" srcId="{729F98B2-8EE2-4A52-A81F-740CB9E4E051}" destId="{FAB45F38-499E-4492-99BF-F9C7EE63A4EA}" srcOrd="1" destOrd="0" presId="urn:microsoft.com/office/officeart/2005/8/layout/vList5"/>
    <dgm:cxn modelId="{9EF37FFB-3C6A-4657-8DF5-8B9E3387B2A8}" type="presParOf" srcId="{203A11D9-15C4-4298-BE01-29A5E38A96F2}" destId="{EF104F5E-E280-4F83-81AF-D363D87FA531}" srcOrd="3" destOrd="0" presId="urn:microsoft.com/office/officeart/2005/8/layout/vList5"/>
    <dgm:cxn modelId="{E9309984-4275-4D52-9EEF-F05224780029}" type="presParOf" srcId="{203A11D9-15C4-4298-BE01-29A5E38A96F2}" destId="{5AE5BDD3-AC2B-423D-9DFF-082C857479C7}" srcOrd="4" destOrd="0" presId="urn:microsoft.com/office/officeart/2005/8/layout/vList5"/>
    <dgm:cxn modelId="{8DCBF3A4-B2B8-47C1-814B-26BB1642F0FB}" type="presParOf" srcId="{5AE5BDD3-AC2B-423D-9DFF-082C857479C7}" destId="{A1AC5DFE-48A0-4C35-9496-7F343D26B984}" srcOrd="0" destOrd="0" presId="urn:microsoft.com/office/officeart/2005/8/layout/vList5"/>
    <dgm:cxn modelId="{F714AB70-8080-42C4-9DB5-B6AFC369ACC7}" type="presParOf" srcId="{5AE5BDD3-AC2B-423D-9DFF-082C857479C7}" destId="{B18697BB-238C-4035-A5BF-1FB6BC77E549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06DD09-18E2-4C63-96EF-CFB709DAC46F}">
      <dsp:nvSpPr>
        <dsp:cNvPr id="0" name=""/>
        <dsp:cNvSpPr/>
      </dsp:nvSpPr>
      <dsp:spPr>
        <a:xfrm rot="5400000">
          <a:off x="2711597" y="-873882"/>
          <a:ext cx="1026974" cy="3035373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nl-NL" sz="1700" kern="1200"/>
            <a:t>Kleinere aftakkingen van de hoofdbronchi</a:t>
          </a:r>
          <a:endParaRPr lang="en-US" sz="1700" kern="1200"/>
        </a:p>
      </dsp:txBody>
      <dsp:txXfrm rot="-5400000">
        <a:off x="1707398" y="180450"/>
        <a:ext cx="2985240" cy="926708"/>
      </dsp:txXfrm>
    </dsp:sp>
    <dsp:sp modelId="{37453E78-AD76-420B-8E5A-89D190D0EDD5}">
      <dsp:nvSpPr>
        <dsp:cNvPr id="0" name=""/>
        <dsp:cNvSpPr/>
      </dsp:nvSpPr>
      <dsp:spPr>
        <a:xfrm>
          <a:off x="0" y="1945"/>
          <a:ext cx="1707397" cy="128371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900" kern="1200"/>
            <a:t>Bronchi</a:t>
          </a:r>
          <a:endParaRPr lang="en-US" sz="1900" kern="1200"/>
        </a:p>
      </dsp:txBody>
      <dsp:txXfrm>
        <a:off x="62666" y="64611"/>
        <a:ext cx="1582065" cy="1158385"/>
      </dsp:txXfrm>
    </dsp:sp>
    <dsp:sp modelId="{FAB45F38-499E-4492-99BF-F9C7EE63A4EA}">
      <dsp:nvSpPr>
        <dsp:cNvPr id="0" name=""/>
        <dsp:cNvSpPr/>
      </dsp:nvSpPr>
      <dsp:spPr>
        <a:xfrm rot="5400000">
          <a:off x="2711597" y="474020"/>
          <a:ext cx="1026974" cy="3035373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nl-NL" sz="1700" kern="1200"/>
            <a:t>Kleinste vertakkingen van de bronchi</a:t>
          </a:r>
          <a:endParaRPr lang="en-US" sz="1700" kern="1200"/>
        </a:p>
      </dsp:txBody>
      <dsp:txXfrm rot="-5400000">
        <a:off x="1707398" y="1528353"/>
        <a:ext cx="2985240" cy="926708"/>
      </dsp:txXfrm>
    </dsp:sp>
    <dsp:sp modelId="{AEE20660-6F13-402A-9A9F-6847FEA912E0}">
      <dsp:nvSpPr>
        <dsp:cNvPr id="0" name=""/>
        <dsp:cNvSpPr/>
      </dsp:nvSpPr>
      <dsp:spPr>
        <a:xfrm>
          <a:off x="0" y="1349848"/>
          <a:ext cx="1707397" cy="128371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900" kern="1200"/>
            <a:t>Bronchioli</a:t>
          </a:r>
          <a:endParaRPr lang="en-US" sz="1900" kern="1200"/>
        </a:p>
      </dsp:txBody>
      <dsp:txXfrm>
        <a:off x="62666" y="1412514"/>
        <a:ext cx="1582065" cy="1158385"/>
      </dsp:txXfrm>
    </dsp:sp>
    <dsp:sp modelId="{B18697BB-238C-4035-A5BF-1FB6BC77E549}">
      <dsp:nvSpPr>
        <dsp:cNvPr id="0" name=""/>
        <dsp:cNvSpPr/>
      </dsp:nvSpPr>
      <dsp:spPr>
        <a:xfrm rot="5400000">
          <a:off x="2711597" y="1821924"/>
          <a:ext cx="1026974" cy="3035373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nl-NL" sz="1700" kern="1200"/>
            <a:t>Hebben een zeer dunne wand</a:t>
          </a:r>
          <a:endParaRPr lang="en-US" sz="1700" kern="120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nl-NL" sz="1700" kern="1200"/>
            <a:t>Eromheen een dicht netwerk van haarvaatjes</a:t>
          </a:r>
          <a:endParaRPr lang="en-US" sz="1700" kern="1200"/>
        </a:p>
      </dsp:txBody>
      <dsp:txXfrm rot="-5400000">
        <a:off x="1707398" y="2876257"/>
        <a:ext cx="2985240" cy="926708"/>
      </dsp:txXfrm>
    </dsp:sp>
    <dsp:sp modelId="{A1AC5DFE-48A0-4C35-9496-7F343D26B984}">
      <dsp:nvSpPr>
        <dsp:cNvPr id="0" name=""/>
        <dsp:cNvSpPr/>
      </dsp:nvSpPr>
      <dsp:spPr>
        <a:xfrm>
          <a:off x="0" y="2697752"/>
          <a:ext cx="1707397" cy="128371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900" kern="1200"/>
            <a:t>Alveoli (longblaasjes)</a:t>
          </a:r>
          <a:endParaRPr lang="en-US" sz="1900" kern="1200"/>
        </a:p>
      </dsp:txBody>
      <dsp:txXfrm>
        <a:off x="62666" y="2760418"/>
        <a:ext cx="1582065" cy="115838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EC2DE5-0887-4C26-8492-0D6C6E7C4A98}" type="datetimeFigureOut">
              <a:rPr lang="nl-NL" smtClean="0"/>
              <a:t>3-7-2024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15865A-0F38-46FB-92F8-000D5F77316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601915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15865A-0F38-46FB-92F8-000D5F77316E}" type="slidenum">
              <a:rPr lang="nl-NL" smtClean="0"/>
              <a:t>10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573802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err="1"/>
              <a:t>Vesiculair</a:t>
            </a:r>
            <a:r>
              <a:rPr lang="nl-NL" dirty="0"/>
              <a:t>: Normale longgeluiden</a:t>
            </a:r>
          </a:p>
          <a:p>
            <a:r>
              <a:rPr lang="nl-NL" dirty="0" err="1"/>
              <a:t>Ronchi</a:t>
            </a:r>
            <a:r>
              <a:rPr lang="nl-NL" dirty="0"/>
              <a:t>: Bronchitis, COPD</a:t>
            </a:r>
          </a:p>
          <a:p>
            <a:r>
              <a:rPr lang="nl-NL" dirty="0" err="1"/>
              <a:t>Crepetaties</a:t>
            </a:r>
            <a:r>
              <a:rPr lang="nl-NL" dirty="0"/>
              <a:t>: </a:t>
            </a:r>
            <a:r>
              <a:rPr lang="nl-NL" dirty="0" err="1"/>
              <a:t>Decompensatio</a:t>
            </a:r>
            <a:r>
              <a:rPr lang="nl-NL" dirty="0"/>
              <a:t> cordis, Emfyseem</a:t>
            </a:r>
          </a:p>
          <a:p>
            <a:r>
              <a:rPr lang="nl-NL" dirty="0" err="1"/>
              <a:t>Wheezing</a:t>
            </a:r>
            <a:r>
              <a:rPr lang="nl-NL" dirty="0"/>
              <a:t>: Astma, </a:t>
            </a:r>
            <a:r>
              <a:rPr lang="nl-NL" dirty="0" err="1"/>
              <a:t>Bronchiolitis</a:t>
            </a:r>
            <a:r>
              <a:rPr lang="nl-NL" dirty="0"/>
              <a:t> (infectie van de kleinste luchtwegen), COPD, Stoflong ziekten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15865A-0F38-46FB-92F8-000D5F77316E}" type="slidenum">
              <a:rPr lang="nl-NL" smtClean="0"/>
              <a:t>21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46183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AC1900B-365D-5BBC-8626-40CA321B30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58D06130-B984-1F6E-47A2-6661B4FD3E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F2F6FA2-B133-7C85-B05A-620280372E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583D7-9E11-4FB4-B7D0-203A99A05A69}" type="datetimeFigureOut">
              <a:rPr lang="nl-NL" smtClean="0"/>
              <a:t>3-7-2024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EE21F89F-077B-588D-3C97-5DA5AC23D7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2979D43E-EF86-C28B-5A7E-356E2A8DF6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58C10-01EF-40A7-840C-1E794C76A37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6127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C1F4C22-50F4-C68F-24CE-3335EA0028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8F07670A-1373-5836-2050-B7884F5D0B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92F2CA3E-A68A-F09C-0936-710B8D8771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583D7-9E11-4FB4-B7D0-203A99A05A69}" type="datetimeFigureOut">
              <a:rPr lang="nl-NL" smtClean="0"/>
              <a:t>3-7-2024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BA4BFAEC-434D-35C3-7E4D-7303618F0F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B22E3B2A-F72B-11EA-0E2D-923C2917BB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58C10-01EF-40A7-840C-1E794C76A37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473201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463FC05D-BE59-71F6-5D6D-481CE2D22CE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4A8F2251-E0BD-9A25-0297-2D2BD20C208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08BFC142-7F15-BC27-1D27-F4ED0A1CF7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583D7-9E11-4FB4-B7D0-203A99A05A69}" type="datetimeFigureOut">
              <a:rPr lang="nl-NL" smtClean="0"/>
              <a:t>3-7-2024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CCDBD0E6-6EC5-BE33-BB24-A8336D6A87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0B06010E-C4F2-DC43-F3A4-AA6ECA8456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58C10-01EF-40A7-840C-1E794C76A37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158388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53AFE2F-E1B9-D780-8BF8-01F602E63F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179B883-714B-6F97-000E-48C57C2B8C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A51B9543-D940-5878-AEA3-062B22BFB9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583D7-9E11-4FB4-B7D0-203A99A05A69}" type="datetimeFigureOut">
              <a:rPr lang="nl-NL" smtClean="0"/>
              <a:t>3-7-2024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E89097A4-49CF-67EF-E2B1-CB1941744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FCCDCFDB-3190-4A91-D666-D94B13C465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58C10-01EF-40A7-840C-1E794C76A37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703186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6D3EEAF-CF83-139D-E29B-CB7ABE633D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28E5F4C7-D846-C1E5-9509-99F3606144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A8EA3300-5F20-2E6C-DFCE-964183B703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583D7-9E11-4FB4-B7D0-203A99A05A69}" type="datetimeFigureOut">
              <a:rPr lang="nl-NL" smtClean="0"/>
              <a:t>3-7-2024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8263CF64-7794-5FF2-CA46-821DF75EA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B50D8E55-2886-0A07-4EA7-1FD9E3E7E8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58C10-01EF-40A7-840C-1E794C76A37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368074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185530-DD9D-AD46-68F9-AB16DC5847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8C34EFE-AB40-67F2-AA6A-C02AEFF91A6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1864ABE8-97C8-F7C3-5382-664BABB0D7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B475128B-F4AD-D131-53F9-F7A56977A7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583D7-9E11-4FB4-B7D0-203A99A05A69}" type="datetimeFigureOut">
              <a:rPr lang="nl-NL" smtClean="0"/>
              <a:t>3-7-2024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3BB28A08-C812-E36E-6530-366429A4CE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18726AC2-73DD-C3B5-D5E3-CBF0C87A5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58C10-01EF-40A7-840C-1E794C76A37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131211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C13FBC8-B4EB-8794-6D59-3C049BFBAF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2ED41A3A-0FE8-C757-43B6-6A88B273D9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BEF5858C-F8D5-05B6-4BBB-07CF39439E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BFC6BB31-CC85-ECD0-A343-A03A92D650A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7A6911A8-523A-0F4D-3E0C-4DCF69CCEA8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D1FB0A8A-ECF8-EC31-A988-D282C89FDF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583D7-9E11-4FB4-B7D0-203A99A05A69}" type="datetimeFigureOut">
              <a:rPr lang="nl-NL" smtClean="0"/>
              <a:t>3-7-2024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F2201514-B61E-CB57-B584-C7F1E07AE4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E61C441C-B119-81DB-3089-BC8216AE9E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58C10-01EF-40A7-840C-1E794C76A37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406662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68E2247-B016-FC94-7149-BBEB4DB032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8719010C-A305-D931-EB8F-544E1D930D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583D7-9E11-4FB4-B7D0-203A99A05A69}" type="datetimeFigureOut">
              <a:rPr lang="nl-NL" smtClean="0"/>
              <a:t>3-7-2024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21A1216A-D27F-4EE2-0A58-417AEEE86B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7CB621A8-9C2D-B212-5538-4B8907E6DB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58C10-01EF-40A7-840C-1E794C76A37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907553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EAE3A20C-55F7-D2F6-A354-931BF15EF8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583D7-9E11-4FB4-B7D0-203A99A05A69}" type="datetimeFigureOut">
              <a:rPr lang="nl-NL" smtClean="0"/>
              <a:t>3-7-2024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140164F2-4705-C670-7921-62D83EA8F6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503FC012-2132-7E35-B1F3-0753993E82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58C10-01EF-40A7-840C-1E794C76A37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621195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A9B048F-EE2D-C146-09BB-C0FD71FCDC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97ABF52-DF3B-9D3B-E5E1-9B7AD3D6DD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3D4CFCF3-4358-0C28-A330-0A4A456665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7555BEEE-2932-E892-F415-04EF9CF5DF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583D7-9E11-4FB4-B7D0-203A99A05A69}" type="datetimeFigureOut">
              <a:rPr lang="nl-NL" smtClean="0"/>
              <a:t>3-7-2024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07EFC6E7-E043-B8E3-AAB1-B658A298DE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7AD1629B-9BC2-5A18-8A52-B5D638CFA5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58C10-01EF-40A7-840C-1E794C76A37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266164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C761268-B081-2B24-58F4-58EF708EE1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29F1AE55-2DBE-B179-09B6-621A280F98E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5408F637-3973-554B-AACD-E298A96203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F842266D-AA43-4968-D18B-A0DD466CD6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583D7-9E11-4FB4-B7D0-203A99A05A69}" type="datetimeFigureOut">
              <a:rPr lang="nl-NL" smtClean="0"/>
              <a:t>3-7-2024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63FE7562-DFDE-7A2B-44E3-1ECAAE0C63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A98009C5-DABB-2981-63B1-AC1455BBF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58C10-01EF-40A7-840C-1E794C76A37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671071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D126CEB5-062D-DD43-1DEA-8947009A4C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A81B3E1-00F1-FF47-7B47-A77E4F7B6D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02F977A6-5207-BC34-A993-E2AB44ABBF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D583D7-9E11-4FB4-B7D0-203A99A05A69}" type="datetimeFigureOut">
              <a:rPr lang="nl-NL" smtClean="0"/>
              <a:t>3-7-2024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5E54AA58-BF79-9010-982E-7904094B8D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98B929AC-8A49-EE6C-0EB9-1A1DE5D193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358C10-01EF-40A7-840C-1E794C76A37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102197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create.kahoot.it/details/963b4fc9-a9b8-4f5b-b539-49fcbc7ed16e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VtnMRG0ORLs&amp;ab_channel=Medzcool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youtube.com/watch?v=T4qNgi4Vrvo&amp;ab_channel=Medzcool" TargetMode="External"/><Relationship Id="rId5" Type="http://schemas.openxmlformats.org/officeDocument/2006/relationships/hyperlink" Target="https://www.youtube.com/watch?v=aSor2XBc9K8&amp;ab_channel=Medzcool" TargetMode="External"/><Relationship Id="rId4" Type="http://schemas.openxmlformats.org/officeDocument/2006/relationships/hyperlink" Target="https://www.youtube.com/watch?v=YgDiMpCZo0w&amp;ab_channel=Medzcool" TargetMode="Externa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3hmvnF3qkX8?feature=oembed" TargetMode="Externa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GHGcaXIJg8s?feature=oembed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4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BDVQYpejcTA?feature=oembed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91" name="Rectangle 3087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9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76" name="Picture 4" descr="Admin, Author at ProBreathing.com">
            <a:extLst>
              <a:ext uri="{FF2B5EF4-FFF2-40B4-BE49-F238E27FC236}">
                <a16:creationId xmlns:a16="http://schemas.microsoft.com/office/drawing/2014/main" id="{6C1743B6-B72C-F4B6-D823-BAAFFA7CBDB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42" r="11447"/>
          <a:stretch/>
        </p:blipFill>
        <p:spPr bwMode="auto">
          <a:xfrm>
            <a:off x="2522356" y="10"/>
            <a:ext cx="9669642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90" name="Rectangle 3089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7390263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9163118-344B-F93C-FB1F-5D1E856C3C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3822189" cy="1899912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4000" b="1" dirty="0"/>
              <a:t>Breathing</a:t>
            </a:r>
          </a:p>
        </p:txBody>
      </p:sp>
      <p:sp>
        <p:nvSpPr>
          <p:cNvPr id="3085" name="Content Placeholder 3084">
            <a:extLst>
              <a:ext uri="{FF2B5EF4-FFF2-40B4-BE49-F238E27FC236}">
                <a16:creationId xmlns:a16="http://schemas.microsoft.com/office/drawing/2014/main" id="{30554248-B0E6-7DE3-A3BE-557184435A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434201"/>
            <a:ext cx="3822189" cy="3742762"/>
          </a:xfrm>
        </p:spPr>
        <p:txBody>
          <a:bodyPr>
            <a:normAutofit/>
          </a:bodyPr>
          <a:lstStyle/>
          <a:p>
            <a:endParaRPr lang="en-US" sz="2000"/>
          </a:p>
        </p:txBody>
      </p:sp>
    </p:spTree>
    <p:extLst>
      <p:ext uri="{BB962C8B-B14F-4D97-AF65-F5344CB8AC3E}">
        <p14:creationId xmlns:p14="http://schemas.microsoft.com/office/powerpoint/2010/main" val="9344776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4E99DBB-D8CF-B3CF-CB63-49FB27763B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Respiratie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A1C4017-0218-2ABA-8E28-8CDCC73383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423837" cy="4351338"/>
          </a:xfrm>
        </p:spPr>
        <p:txBody>
          <a:bodyPr/>
          <a:lstStyle/>
          <a:p>
            <a:r>
              <a:rPr lang="nl-NL" b="1" dirty="0"/>
              <a:t>Ademhaling</a:t>
            </a:r>
            <a:r>
              <a:rPr lang="nl-NL" dirty="0"/>
              <a:t> met als doel om opnemen van zuurstof in het bloed en afgeven van CO2 aan de buitenlucht.</a:t>
            </a:r>
          </a:p>
          <a:p>
            <a:endParaRPr lang="nl-NL" dirty="0"/>
          </a:p>
          <a:p>
            <a:pPr marL="0" indent="0">
              <a:buNone/>
            </a:pPr>
            <a:r>
              <a:rPr lang="nl-NL" dirty="0"/>
              <a:t>Respiratie kan worden onderverdeeld in een </a:t>
            </a:r>
            <a:r>
              <a:rPr lang="nl-NL" b="1" dirty="0"/>
              <a:t>viertal</a:t>
            </a:r>
            <a:r>
              <a:rPr lang="nl-NL" dirty="0"/>
              <a:t> processen:</a:t>
            </a:r>
          </a:p>
        </p:txBody>
      </p:sp>
      <p:pic>
        <p:nvPicPr>
          <p:cNvPr id="1028" name="Picture 4" descr="Longblaasjes">
            <a:extLst>
              <a:ext uri="{FF2B5EF4-FFF2-40B4-BE49-F238E27FC236}">
                <a16:creationId xmlns:a16="http://schemas.microsoft.com/office/drawing/2014/main" id="{87C33364-6976-27B8-3DEF-0BA5046664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5797" y="1466425"/>
            <a:ext cx="4275143" cy="2534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kstvak 4">
            <a:extLst>
              <a:ext uri="{FF2B5EF4-FFF2-40B4-BE49-F238E27FC236}">
                <a16:creationId xmlns:a16="http://schemas.microsoft.com/office/drawing/2014/main" id="{3527ED2F-A080-8CCD-6657-768FC60AE0BE}"/>
              </a:ext>
            </a:extLst>
          </p:cNvPr>
          <p:cNvSpPr txBox="1"/>
          <p:nvPr/>
        </p:nvSpPr>
        <p:spPr>
          <a:xfrm>
            <a:off x="4399868" y="4136231"/>
            <a:ext cx="572433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nl-NL" sz="2800" dirty="0">
                <a:solidFill>
                  <a:schemeClr val="bg2">
                    <a:lumMod val="50000"/>
                  </a:schemeClr>
                </a:solidFill>
              </a:rPr>
              <a:t>Ventilatie</a:t>
            </a:r>
          </a:p>
          <a:p>
            <a:pPr marL="342900" indent="-342900">
              <a:buFont typeface="+mj-lt"/>
              <a:buAutoNum type="arabicPeriod"/>
            </a:pPr>
            <a:r>
              <a:rPr lang="nl-NL" sz="2800" dirty="0">
                <a:solidFill>
                  <a:schemeClr val="bg2">
                    <a:lumMod val="50000"/>
                  </a:schemeClr>
                </a:solidFill>
              </a:rPr>
              <a:t>Diffusie</a:t>
            </a:r>
          </a:p>
          <a:p>
            <a:pPr marL="342900" indent="-342900">
              <a:buFont typeface="+mj-lt"/>
              <a:buAutoNum type="arabicPeriod"/>
            </a:pPr>
            <a:r>
              <a:rPr lang="nl-NL" sz="2800" dirty="0">
                <a:solidFill>
                  <a:schemeClr val="bg2">
                    <a:lumMod val="50000"/>
                  </a:schemeClr>
                </a:solidFill>
              </a:rPr>
              <a:t>Perfusie</a:t>
            </a:r>
          </a:p>
          <a:p>
            <a:pPr marL="342900" indent="-342900">
              <a:buFont typeface="+mj-lt"/>
              <a:buAutoNum type="arabicPeriod"/>
            </a:pPr>
            <a:r>
              <a:rPr lang="nl-NL" sz="2800" dirty="0">
                <a:solidFill>
                  <a:schemeClr val="bg2">
                    <a:lumMod val="50000"/>
                  </a:schemeClr>
                </a:solidFill>
              </a:rPr>
              <a:t>Regulatie van de ademhaling afhankelijk van de metabole behoefte! </a:t>
            </a:r>
            <a:r>
              <a:rPr lang="nl-NL" sz="2800" dirty="0">
                <a:solidFill>
                  <a:schemeClr val="bg2">
                    <a:lumMod val="50000"/>
                  </a:schemeClr>
                </a:solidFill>
                <a:sym typeface="Wingdings" panose="05000000000000000000" pitchFamily="2" charset="2"/>
              </a:rPr>
              <a:t> </a:t>
            </a:r>
            <a:endParaRPr lang="nl-NL" sz="28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78873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62" name="Rectangle 2061">
            <a:extLst>
              <a:ext uri="{FF2B5EF4-FFF2-40B4-BE49-F238E27FC236}">
                <a16:creationId xmlns:a16="http://schemas.microsoft.com/office/drawing/2014/main" id="{7FF47CB7-972F-479F-A36D-9E72D26EC8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64" name="Freeform: Shape 2063">
            <a:extLst>
              <a:ext uri="{FF2B5EF4-FFF2-40B4-BE49-F238E27FC236}">
                <a16:creationId xmlns:a16="http://schemas.microsoft.com/office/drawing/2014/main" id="{0D153B68-5844-490D-8E67-F616D6D721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1766176" cy="2061837"/>
          </a:xfrm>
          <a:custGeom>
            <a:avLst/>
            <a:gdLst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45936 w 10768629"/>
              <a:gd name="connsiteY142" fmla="*/ 1713743 h 1978172"/>
              <a:gd name="connsiteX143" fmla="*/ 4818446 w 10768629"/>
              <a:gd name="connsiteY143" fmla="*/ 1726895 h 1978172"/>
              <a:gd name="connsiteX144" fmla="*/ 4813657 w 10768629"/>
              <a:gd name="connsiteY144" fmla="*/ 1730706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45936 w 10768629"/>
              <a:gd name="connsiteY142" fmla="*/ 1713743 h 1978172"/>
              <a:gd name="connsiteX143" fmla="*/ 4818446 w 10768629"/>
              <a:gd name="connsiteY143" fmla="*/ 1726895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45936 w 10768629"/>
              <a:gd name="connsiteY142" fmla="*/ 1713743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40853 w 10768629"/>
              <a:gd name="connsiteY141" fmla="*/ 1657958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232341 w 10768629"/>
              <a:gd name="connsiteY179" fmla="*/ 1785942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232341 w 10768629"/>
              <a:gd name="connsiteY179" fmla="*/ 1785942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0257 w 10768629"/>
              <a:gd name="connsiteY182" fmla="*/ 1789615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84330 h 1978172"/>
              <a:gd name="connsiteX182" fmla="*/ 1120257 w 10768629"/>
              <a:gd name="connsiteY182" fmla="*/ 1789615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</a:cxnLst>
            <a:rect l="l" t="t" r="r" b="b"/>
            <a:pathLst>
              <a:path w="10768629" h="1978172">
                <a:moveTo>
                  <a:pt x="0" y="0"/>
                </a:moveTo>
                <a:lnTo>
                  <a:pt x="10768629" y="0"/>
                </a:lnTo>
                <a:lnTo>
                  <a:pt x="10733254" y="31439"/>
                </a:lnTo>
                <a:lnTo>
                  <a:pt x="10727085" y="37910"/>
                </a:lnTo>
                <a:cubicBezTo>
                  <a:pt x="10712973" y="56080"/>
                  <a:pt x="10699457" y="78430"/>
                  <a:pt x="10675953" y="68623"/>
                </a:cubicBezTo>
                <a:cubicBezTo>
                  <a:pt x="10685972" y="89202"/>
                  <a:pt x="10641629" y="69781"/>
                  <a:pt x="10637091" y="90361"/>
                </a:cubicBezTo>
                <a:cubicBezTo>
                  <a:pt x="10635214" y="107005"/>
                  <a:pt x="10621323" y="104993"/>
                  <a:pt x="10610971" y="110764"/>
                </a:cubicBezTo>
                <a:cubicBezTo>
                  <a:pt x="10603980" y="127568"/>
                  <a:pt x="10551417" y="141180"/>
                  <a:pt x="10532872" y="138028"/>
                </a:cubicBezTo>
                <a:cubicBezTo>
                  <a:pt x="10480300" y="119072"/>
                  <a:pt x="10440532" y="186296"/>
                  <a:pt x="10398558" y="172911"/>
                </a:cubicBezTo>
                <a:cubicBezTo>
                  <a:pt x="10387708" y="174114"/>
                  <a:pt x="10378792" y="177646"/>
                  <a:pt x="10371128" y="182609"/>
                </a:cubicBezTo>
                <a:lnTo>
                  <a:pt x="10352178" y="199976"/>
                </a:lnTo>
                <a:lnTo>
                  <a:pt x="10351815" y="211879"/>
                </a:lnTo>
                <a:lnTo>
                  <a:pt x="10337471" y="218661"/>
                </a:lnTo>
                <a:lnTo>
                  <a:pt x="10334625" y="222351"/>
                </a:lnTo>
                <a:cubicBezTo>
                  <a:pt x="10321108" y="225227"/>
                  <a:pt x="10278615" y="228401"/>
                  <a:pt x="10256365" y="235917"/>
                </a:cubicBezTo>
                <a:cubicBezTo>
                  <a:pt x="10218136" y="258033"/>
                  <a:pt x="10224552" y="209685"/>
                  <a:pt x="10201127" y="267448"/>
                </a:cubicBezTo>
                <a:cubicBezTo>
                  <a:pt x="10121320" y="273476"/>
                  <a:pt x="10040763" y="345580"/>
                  <a:pt x="9961218" y="326720"/>
                </a:cubicBezTo>
                <a:cubicBezTo>
                  <a:pt x="9980173" y="341621"/>
                  <a:pt x="9883038" y="318484"/>
                  <a:pt x="9859715" y="355698"/>
                </a:cubicBezTo>
                <a:cubicBezTo>
                  <a:pt x="9812822" y="367758"/>
                  <a:pt x="9752089" y="383830"/>
                  <a:pt x="9679867" y="399081"/>
                </a:cubicBezTo>
                <a:cubicBezTo>
                  <a:pt x="9618357" y="415668"/>
                  <a:pt x="9525492" y="446315"/>
                  <a:pt x="9490654" y="455225"/>
                </a:cubicBezTo>
                <a:lnTo>
                  <a:pt x="9470837" y="452539"/>
                </a:lnTo>
                <a:lnTo>
                  <a:pt x="9469082" y="454891"/>
                </a:lnTo>
                <a:cubicBezTo>
                  <a:pt x="9460057" y="461184"/>
                  <a:pt x="9453495" y="461729"/>
                  <a:pt x="9448038" y="459733"/>
                </a:cubicBezTo>
                <a:lnTo>
                  <a:pt x="9396821" y="455795"/>
                </a:lnTo>
                <a:lnTo>
                  <a:pt x="9392197" y="459796"/>
                </a:lnTo>
                <a:lnTo>
                  <a:pt x="9347994" y="464462"/>
                </a:lnTo>
                <a:cubicBezTo>
                  <a:pt x="9347959" y="465155"/>
                  <a:pt x="9347925" y="465846"/>
                  <a:pt x="9347889" y="466539"/>
                </a:cubicBezTo>
                <a:cubicBezTo>
                  <a:pt x="9346648" y="471307"/>
                  <a:pt x="9343831" y="475025"/>
                  <a:pt x="9337639" y="476654"/>
                </a:cubicBezTo>
                <a:cubicBezTo>
                  <a:pt x="9354547" y="503661"/>
                  <a:pt x="9307720" y="510631"/>
                  <a:pt x="9287964" y="513052"/>
                </a:cubicBezTo>
                <a:cubicBezTo>
                  <a:pt x="9269905" y="526173"/>
                  <a:pt x="9245386" y="544358"/>
                  <a:pt x="9229283" y="555377"/>
                </a:cubicBezTo>
                <a:lnTo>
                  <a:pt x="9220274" y="557502"/>
                </a:lnTo>
                <a:cubicBezTo>
                  <a:pt x="9220250" y="557668"/>
                  <a:pt x="9220226" y="557835"/>
                  <a:pt x="9220202" y="558001"/>
                </a:cubicBezTo>
                <a:cubicBezTo>
                  <a:pt x="9218468" y="559434"/>
                  <a:pt x="9215591" y="560497"/>
                  <a:pt x="9210908" y="561147"/>
                </a:cubicBezTo>
                <a:lnTo>
                  <a:pt x="9186374" y="565502"/>
                </a:lnTo>
                <a:lnTo>
                  <a:pt x="9181058" y="569943"/>
                </a:lnTo>
                <a:lnTo>
                  <a:pt x="9167549" y="584727"/>
                </a:lnTo>
                <a:lnTo>
                  <a:pt x="9149110" y="598906"/>
                </a:lnTo>
                <a:cubicBezTo>
                  <a:pt x="9133575" y="594395"/>
                  <a:pt x="9087390" y="636567"/>
                  <a:pt x="9078556" y="644039"/>
                </a:cubicBezTo>
                <a:lnTo>
                  <a:pt x="8996399" y="690055"/>
                </a:lnTo>
                <a:cubicBezTo>
                  <a:pt x="8913147" y="777045"/>
                  <a:pt x="8867993" y="772591"/>
                  <a:pt x="8803791" y="813860"/>
                </a:cubicBezTo>
                <a:cubicBezTo>
                  <a:pt x="8745270" y="819906"/>
                  <a:pt x="8690049" y="823612"/>
                  <a:pt x="8636202" y="848463"/>
                </a:cubicBezTo>
                <a:cubicBezTo>
                  <a:pt x="8594799" y="860014"/>
                  <a:pt x="8568613" y="864779"/>
                  <a:pt x="8555372" y="883171"/>
                </a:cubicBezTo>
                <a:lnTo>
                  <a:pt x="8507229" y="901665"/>
                </a:lnTo>
                <a:lnTo>
                  <a:pt x="8428473" y="927985"/>
                </a:lnTo>
                <a:cubicBezTo>
                  <a:pt x="8428287" y="929817"/>
                  <a:pt x="8428100" y="931648"/>
                  <a:pt x="8427914" y="933480"/>
                </a:cubicBezTo>
                <a:lnTo>
                  <a:pt x="8420327" y="941984"/>
                </a:lnTo>
                <a:lnTo>
                  <a:pt x="8394729" y="948347"/>
                </a:lnTo>
                <a:lnTo>
                  <a:pt x="8380548" y="987916"/>
                </a:lnTo>
                <a:lnTo>
                  <a:pt x="8375330" y="965444"/>
                </a:lnTo>
                <a:cubicBezTo>
                  <a:pt x="8372375" y="964202"/>
                  <a:pt x="8344433" y="977378"/>
                  <a:pt x="8340796" y="980522"/>
                </a:cubicBezTo>
                <a:cubicBezTo>
                  <a:pt x="8328292" y="982128"/>
                  <a:pt x="8319237" y="991089"/>
                  <a:pt x="8304438" y="996739"/>
                </a:cubicBezTo>
                <a:cubicBezTo>
                  <a:pt x="8297193" y="1005683"/>
                  <a:pt x="8289328" y="1014568"/>
                  <a:pt x="8280929" y="1023089"/>
                </a:cubicBezTo>
                <a:lnTo>
                  <a:pt x="8275760" y="1027772"/>
                </a:lnTo>
                <a:lnTo>
                  <a:pt x="8275478" y="1027605"/>
                </a:lnTo>
                <a:cubicBezTo>
                  <a:pt x="8273970" y="1028076"/>
                  <a:pt x="8251461" y="1029408"/>
                  <a:pt x="8249003" y="1032033"/>
                </a:cubicBezTo>
                <a:lnTo>
                  <a:pt x="8203836" y="1037347"/>
                </a:lnTo>
                <a:cubicBezTo>
                  <a:pt x="8172789" y="1049890"/>
                  <a:pt x="8148166" y="1034625"/>
                  <a:pt x="8122936" y="1063113"/>
                </a:cubicBezTo>
                <a:cubicBezTo>
                  <a:pt x="8093850" y="1074757"/>
                  <a:pt x="8066781" y="1075350"/>
                  <a:pt x="8043658" y="1092746"/>
                </a:cubicBezTo>
                <a:cubicBezTo>
                  <a:pt x="8032157" y="1089174"/>
                  <a:pt x="8022145" y="1089998"/>
                  <a:pt x="8015351" y="1105478"/>
                </a:cubicBezTo>
                <a:cubicBezTo>
                  <a:pt x="7987544" y="1113006"/>
                  <a:pt x="7977708" y="1099152"/>
                  <a:pt x="7963145" y="1119346"/>
                </a:cubicBezTo>
                <a:cubicBezTo>
                  <a:pt x="7942622" y="1098880"/>
                  <a:pt x="7943760" y="1109516"/>
                  <a:pt x="7938145" y="1120225"/>
                </a:cubicBezTo>
                <a:lnTo>
                  <a:pt x="7937238" y="1121204"/>
                </a:lnTo>
                <a:lnTo>
                  <a:pt x="7934398" y="1118240"/>
                </a:lnTo>
                <a:lnTo>
                  <a:pt x="7918248" y="1124371"/>
                </a:lnTo>
                <a:lnTo>
                  <a:pt x="7914119" y="1127653"/>
                </a:lnTo>
                <a:cubicBezTo>
                  <a:pt x="7911201" y="1129547"/>
                  <a:pt x="7909169" y="1130331"/>
                  <a:pt x="7907658" y="1130350"/>
                </a:cubicBezTo>
                <a:lnTo>
                  <a:pt x="7907434" y="1130103"/>
                </a:lnTo>
                <a:lnTo>
                  <a:pt x="7901508" y="1133245"/>
                </a:lnTo>
                <a:cubicBezTo>
                  <a:pt x="7891644" y="1139271"/>
                  <a:pt x="7882185" y="1145815"/>
                  <a:pt x="7873287" y="1152609"/>
                </a:cubicBezTo>
                <a:cubicBezTo>
                  <a:pt x="7864672" y="1141906"/>
                  <a:pt x="7845199" y="1159242"/>
                  <a:pt x="7834833" y="1153868"/>
                </a:cubicBezTo>
                <a:lnTo>
                  <a:pt x="7828661" y="1139994"/>
                </a:lnTo>
                <a:lnTo>
                  <a:pt x="7823966" y="1143178"/>
                </a:lnTo>
                <a:lnTo>
                  <a:pt x="7815078" y="1151776"/>
                </a:lnTo>
                <a:cubicBezTo>
                  <a:pt x="7813692" y="1152943"/>
                  <a:pt x="7812687" y="1153116"/>
                  <a:pt x="7812026" y="1151522"/>
                </a:cubicBezTo>
                <a:cubicBezTo>
                  <a:pt x="7806555" y="1153054"/>
                  <a:pt x="7788673" y="1159989"/>
                  <a:pt x="7782249" y="1160970"/>
                </a:cubicBezTo>
                <a:lnTo>
                  <a:pt x="7773476" y="1157414"/>
                </a:lnTo>
                <a:lnTo>
                  <a:pt x="7769600" y="1157365"/>
                </a:lnTo>
                <a:lnTo>
                  <a:pt x="7752631" y="1172815"/>
                </a:lnTo>
                <a:lnTo>
                  <a:pt x="7739392" y="1192062"/>
                </a:lnTo>
                <a:lnTo>
                  <a:pt x="7677677" y="1216394"/>
                </a:lnTo>
                <a:lnTo>
                  <a:pt x="7586920" y="1261888"/>
                </a:lnTo>
                <a:cubicBezTo>
                  <a:pt x="7556723" y="1298911"/>
                  <a:pt x="7489187" y="1284518"/>
                  <a:pt x="7486100" y="1292563"/>
                </a:cubicBezTo>
                <a:cubicBezTo>
                  <a:pt x="7454875" y="1308356"/>
                  <a:pt x="7453335" y="1326361"/>
                  <a:pt x="7411323" y="1340732"/>
                </a:cubicBezTo>
                <a:cubicBezTo>
                  <a:pt x="7372519" y="1390006"/>
                  <a:pt x="7288617" y="1403664"/>
                  <a:pt x="7240698" y="1438832"/>
                </a:cubicBezTo>
                <a:cubicBezTo>
                  <a:pt x="7206467" y="1417136"/>
                  <a:pt x="7227555" y="1441678"/>
                  <a:pt x="7197675" y="1447530"/>
                </a:cubicBezTo>
                <a:cubicBezTo>
                  <a:pt x="7211601" y="1474927"/>
                  <a:pt x="7159483" y="1444981"/>
                  <a:pt x="7164788" y="1480293"/>
                </a:cubicBezTo>
                <a:cubicBezTo>
                  <a:pt x="7159184" y="1480240"/>
                  <a:pt x="7153584" y="1479075"/>
                  <a:pt x="7147929" y="1477641"/>
                </a:cubicBezTo>
                <a:lnTo>
                  <a:pt x="7144965" y="1476908"/>
                </a:lnTo>
                <a:lnTo>
                  <a:pt x="7134299" y="1479969"/>
                </a:lnTo>
                <a:lnTo>
                  <a:pt x="7129809" y="1473339"/>
                </a:lnTo>
                <a:lnTo>
                  <a:pt x="7112688" y="1472575"/>
                </a:lnTo>
                <a:cubicBezTo>
                  <a:pt x="7106506" y="1473449"/>
                  <a:pt x="7100123" y="1475741"/>
                  <a:pt x="7093470" y="1480300"/>
                </a:cubicBezTo>
                <a:cubicBezTo>
                  <a:pt x="7079039" y="1501274"/>
                  <a:pt x="7048991" y="1495718"/>
                  <a:pt x="7025034" y="1506934"/>
                </a:cubicBezTo>
                <a:lnTo>
                  <a:pt x="7014783" y="1515868"/>
                </a:lnTo>
                <a:lnTo>
                  <a:pt x="6979706" y="1523511"/>
                </a:lnTo>
                <a:lnTo>
                  <a:pt x="6977890" y="1525793"/>
                </a:lnTo>
                <a:cubicBezTo>
                  <a:pt x="6971996" y="1527914"/>
                  <a:pt x="6959488" y="1529941"/>
                  <a:pt x="6944339" y="1536237"/>
                </a:cubicBezTo>
                <a:lnTo>
                  <a:pt x="6886996" y="1563569"/>
                </a:lnTo>
                <a:lnTo>
                  <a:pt x="6874510" y="1558469"/>
                </a:lnTo>
                <a:lnTo>
                  <a:pt x="6871943" y="1554651"/>
                </a:lnTo>
                <a:lnTo>
                  <a:pt x="6856174" y="1562024"/>
                </a:lnTo>
                <a:lnTo>
                  <a:pt x="6842321" y="1560554"/>
                </a:lnTo>
                <a:lnTo>
                  <a:pt x="6832713" y="1569357"/>
                </a:lnTo>
                <a:lnTo>
                  <a:pt x="6816351" y="1571495"/>
                </a:lnTo>
                <a:cubicBezTo>
                  <a:pt x="6810216" y="1571510"/>
                  <a:pt x="6803310" y="1571324"/>
                  <a:pt x="6795800" y="1572010"/>
                </a:cubicBezTo>
                <a:lnTo>
                  <a:pt x="6777546" y="1568661"/>
                </a:lnTo>
                <a:lnTo>
                  <a:pt x="6751528" y="1574143"/>
                </a:lnTo>
                <a:cubicBezTo>
                  <a:pt x="6731455" y="1578562"/>
                  <a:pt x="6712054" y="1582098"/>
                  <a:pt x="6691966" y="1582255"/>
                </a:cubicBezTo>
                <a:cubicBezTo>
                  <a:pt x="6677921" y="1590738"/>
                  <a:pt x="6663787" y="1595441"/>
                  <a:pt x="6646941" y="1588471"/>
                </a:cubicBezTo>
                <a:cubicBezTo>
                  <a:pt x="6605135" y="1597971"/>
                  <a:pt x="6598373" y="1612583"/>
                  <a:pt x="6568576" y="1606488"/>
                </a:cubicBezTo>
                <a:cubicBezTo>
                  <a:pt x="6562510" y="1614734"/>
                  <a:pt x="6558067" y="1619360"/>
                  <a:pt x="6554358" y="1621701"/>
                </a:cubicBezTo>
                <a:cubicBezTo>
                  <a:pt x="6543227" y="1628727"/>
                  <a:pt x="6538724" y="1615196"/>
                  <a:pt x="6516968" y="1617195"/>
                </a:cubicBezTo>
                <a:cubicBezTo>
                  <a:pt x="6493173" y="1617368"/>
                  <a:pt x="6528193" y="1598652"/>
                  <a:pt x="6506479" y="1602227"/>
                </a:cubicBezTo>
                <a:cubicBezTo>
                  <a:pt x="6486674" y="1613929"/>
                  <a:pt x="6478484" y="1593997"/>
                  <a:pt x="6458436" y="1607332"/>
                </a:cubicBezTo>
                <a:cubicBezTo>
                  <a:pt x="6471168" y="1620800"/>
                  <a:pt x="6410323" y="1615478"/>
                  <a:pt x="6414786" y="1628815"/>
                </a:cubicBezTo>
                <a:cubicBezTo>
                  <a:pt x="6385942" y="1615041"/>
                  <a:pt x="6386569" y="1640238"/>
                  <a:pt x="6357085" y="1640846"/>
                </a:cubicBezTo>
                <a:cubicBezTo>
                  <a:pt x="6341163" y="1636809"/>
                  <a:pt x="6331497" y="1637754"/>
                  <a:pt x="6322636" y="1648213"/>
                </a:cubicBezTo>
                <a:cubicBezTo>
                  <a:pt x="6248448" y="1627802"/>
                  <a:pt x="6286748" y="1654976"/>
                  <a:pt x="6226172" y="1654676"/>
                </a:cubicBezTo>
                <a:lnTo>
                  <a:pt x="6221217" y="1654506"/>
                </a:lnTo>
                <a:lnTo>
                  <a:pt x="6204956" y="1664280"/>
                </a:lnTo>
                <a:cubicBezTo>
                  <a:pt x="6204728" y="1665114"/>
                  <a:pt x="6204498" y="1665947"/>
                  <a:pt x="6204270" y="1666782"/>
                </a:cubicBezTo>
                <a:lnTo>
                  <a:pt x="6143810" y="1661963"/>
                </a:lnTo>
                <a:lnTo>
                  <a:pt x="6136560" y="1665728"/>
                </a:lnTo>
                <a:lnTo>
                  <a:pt x="6096155" y="1656951"/>
                </a:lnTo>
                <a:lnTo>
                  <a:pt x="6075812" y="1655422"/>
                </a:lnTo>
                <a:lnTo>
                  <a:pt x="6039495" y="1649680"/>
                </a:lnTo>
                <a:lnTo>
                  <a:pt x="6036523" y="1652121"/>
                </a:lnTo>
                <a:lnTo>
                  <a:pt x="6029328" y="1649904"/>
                </a:lnTo>
                <a:lnTo>
                  <a:pt x="6024075" y="1652779"/>
                </a:lnTo>
                <a:lnTo>
                  <a:pt x="6018085" y="1652030"/>
                </a:lnTo>
                <a:cubicBezTo>
                  <a:pt x="6006658" y="1653831"/>
                  <a:pt x="5968194" y="1662035"/>
                  <a:pt x="5955513" y="1663584"/>
                </a:cubicBezTo>
                <a:lnTo>
                  <a:pt x="5941996" y="1661326"/>
                </a:lnTo>
                <a:lnTo>
                  <a:pt x="5931789" y="1669915"/>
                </a:lnTo>
                <a:lnTo>
                  <a:pt x="5888686" y="1672175"/>
                </a:lnTo>
                <a:lnTo>
                  <a:pt x="5873794" y="1665454"/>
                </a:lnTo>
                <a:lnTo>
                  <a:pt x="5860022" y="1660635"/>
                </a:lnTo>
                <a:lnTo>
                  <a:pt x="5858237" y="1660649"/>
                </a:lnTo>
                <a:lnTo>
                  <a:pt x="5840319" y="1660798"/>
                </a:lnTo>
                <a:lnTo>
                  <a:pt x="5806984" y="1661075"/>
                </a:lnTo>
                <a:cubicBezTo>
                  <a:pt x="5785708" y="1661533"/>
                  <a:pt x="5764126" y="1662974"/>
                  <a:pt x="5742351" y="1667489"/>
                </a:cubicBezTo>
                <a:cubicBezTo>
                  <a:pt x="5659069" y="1645168"/>
                  <a:pt x="5615134" y="1706361"/>
                  <a:pt x="5521171" y="1671626"/>
                </a:cubicBezTo>
                <a:cubicBezTo>
                  <a:pt x="5491803" y="1671296"/>
                  <a:pt x="5498089" y="1662666"/>
                  <a:pt x="5457384" y="1683952"/>
                </a:cubicBezTo>
                <a:cubicBezTo>
                  <a:pt x="5356959" y="1699287"/>
                  <a:pt x="5078905" y="1774579"/>
                  <a:pt x="4950070" y="1748401"/>
                </a:cubicBezTo>
                <a:cubicBezTo>
                  <a:pt x="4918276" y="1752255"/>
                  <a:pt x="4891043" y="1756936"/>
                  <a:pt x="4872172" y="1757222"/>
                </a:cubicBezTo>
                <a:lnTo>
                  <a:pt x="4809524" y="1761033"/>
                </a:lnTo>
                <a:cubicBezTo>
                  <a:pt x="4791324" y="1772975"/>
                  <a:pt x="4777258" y="1754591"/>
                  <a:pt x="4759058" y="1766533"/>
                </a:cubicBezTo>
                <a:cubicBezTo>
                  <a:pt x="4747481" y="1770744"/>
                  <a:pt x="4734604" y="1772921"/>
                  <a:pt x="4719749" y="1771811"/>
                </a:cubicBezTo>
                <a:cubicBezTo>
                  <a:pt x="4671168" y="1780243"/>
                  <a:pt x="4634134" y="1775931"/>
                  <a:pt x="4568686" y="1786141"/>
                </a:cubicBezTo>
                <a:cubicBezTo>
                  <a:pt x="4544667" y="1777910"/>
                  <a:pt x="4432547" y="1778168"/>
                  <a:pt x="4418751" y="1796932"/>
                </a:cubicBezTo>
                <a:cubicBezTo>
                  <a:pt x="4403360" y="1801488"/>
                  <a:pt x="4385278" y="1795746"/>
                  <a:pt x="4378377" y="1815528"/>
                </a:cubicBezTo>
                <a:cubicBezTo>
                  <a:pt x="4366870" y="1839461"/>
                  <a:pt x="4337372" y="1814003"/>
                  <a:pt x="4320575" y="1832722"/>
                </a:cubicBezTo>
                <a:cubicBezTo>
                  <a:pt x="4277898" y="1857053"/>
                  <a:pt x="4243945" y="1846759"/>
                  <a:pt x="4211935" y="1860177"/>
                </a:cubicBezTo>
                <a:cubicBezTo>
                  <a:pt x="4181519" y="1859584"/>
                  <a:pt x="4171342" y="1859762"/>
                  <a:pt x="4101228" y="1868717"/>
                </a:cubicBezTo>
                <a:cubicBezTo>
                  <a:pt x="4080159" y="1876188"/>
                  <a:pt x="4039427" y="1877381"/>
                  <a:pt x="3973223" y="1881015"/>
                </a:cubicBezTo>
                <a:cubicBezTo>
                  <a:pt x="3971330" y="1884974"/>
                  <a:pt x="3952843" y="1879225"/>
                  <a:pt x="3900992" y="1880603"/>
                </a:cubicBezTo>
                <a:cubicBezTo>
                  <a:pt x="3849141" y="1881981"/>
                  <a:pt x="3740060" y="1895686"/>
                  <a:pt x="3662119" y="1889285"/>
                </a:cubicBezTo>
                <a:cubicBezTo>
                  <a:pt x="3565155" y="1881322"/>
                  <a:pt x="3613412" y="1915150"/>
                  <a:pt x="3496919" y="1873180"/>
                </a:cubicBezTo>
                <a:cubicBezTo>
                  <a:pt x="3488062" y="1895719"/>
                  <a:pt x="3474293" y="1876288"/>
                  <a:pt x="3449433" y="1889681"/>
                </a:cubicBezTo>
                <a:cubicBezTo>
                  <a:pt x="3406553" y="1891629"/>
                  <a:pt x="3413217" y="1897797"/>
                  <a:pt x="3369766" y="1916653"/>
                </a:cubicBezTo>
                <a:cubicBezTo>
                  <a:pt x="3338805" y="1929531"/>
                  <a:pt x="3289487" y="1928617"/>
                  <a:pt x="3269672" y="1938036"/>
                </a:cubicBezTo>
                <a:lnTo>
                  <a:pt x="3224897" y="1943733"/>
                </a:lnTo>
                <a:cubicBezTo>
                  <a:pt x="3188693" y="1949271"/>
                  <a:pt x="3178540" y="1909145"/>
                  <a:pt x="3161463" y="1946591"/>
                </a:cubicBezTo>
                <a:lnTo>
                  <a:pt x="3112044" y="1935614"/>
                </a:lnTo>
                <a:lnTo>
                  <a:pt x="3069716" y="1930463"/>
                </a:lnTo>
                <a:cubicBezTo>
                  <a:pt x="3049937" y="1924285"/>
                  <a:pt x="3047816" y="1925644"/>
                  <a:pt x="3005773" y="1915878"/>
                </a:cubicBezTo>
                <a:cubicBezTo>
                  <a:pt x="2978838" y="1921092"/>
                  <a:pt x="2967972" y="1927319"/>
                  <a:pt x="2897201" y="1926772"/>
                </a:cubicBezTo>
                <a:lnTo>
                  <a:pt x="2783891" y="1931749"/>
                </a:lnTo>
                <a:cubicBezTo>
                  <a:pt x="2753098" y="1932794"/>
                  <a:pt x="2731621" y="1915151"/>
                  <a:pt x="2712447" y="1933044"/>
                </a:cubicBezTo>
                <a:cubicBezTo>
                  <a:pt x="2621923" y="1990472"/>
                  <a:pt x="2637976" y="1949546"/>
                  <a:pt x="2560151" y="1963609"/>
                </a:cubicBezTo>
                <a:cubicBezTo>
                  <a:pt x="2472084" y="1973456"/>
                  <a:pt x="2423631" y="1962133"/>
                  <a:pt x="2367221" y="1971884"/>
                </a:cubicBezTo>
                <a:cubicBezTo>
                  <a:pt x="2355331" y="1950582"/>
                  <a:pt x="2295649" y="1950006"/>
                  <a:pt x="2272130" y="1961162"/>
                </a:cubicBezTo>
                <a:cubicBezTo>
                  <a:pt x="2229336" y="1964326"/>
                  <a:pt x="2232627" y="1943953"/>
                  <a:pt x="2189404" y="1978172"/>
                </a:cubicBezTo>
                <a:cubicBezTo>
                  <a:pt x="2153824" y="1968017"/>
                  <a:pt x="2114605" y="1969166"/>
                  <a:pt x="2077704" y="1965002"/>
                </a:cubicBezTo>
                <a:cubicBezTo>
                  <a:pt x="2053064" y="1962036"/>
                  <a:pt x="2051584" y="1971011"/>
                  <a:pt x="2033299" y="1969042"/>
                </a:cubicBezTo>
                <a:cubicBezTo>
                  <a:pt x="2015014" y="1967073"/>
                  <a:pt x="1998956" y="1958903"/>
                  <a:pt x="1967996" y="1953187"/>
                </a:cubicBezTo>
                <a:cubicBezTo>
                  <a:pt x="1924117" y="1970917"/>
                  <a:pt x="1915668" y="1940297"/>
                  <a:pt x="1855805" y="1926082"/>
                </a:cubicBezTo>
                <a:cubicBezTo>
                  <a:pt x="1830663" y="1943732"/>
                  <a:pt x="1810564" y="1935694"/>
                  <a:pt x="1790957" y="1919460"/>
                </a:cubicBezTo>
                <a:cubicBezTo>
                  <a:pt x="1732588" y="1924884"/>
                  <a:pt x="1679506" y="1900619"/>
                  <a:pt x="1613978" y="1891581"/>
                </a:cubicBezTo>
                <a:cubicBezTo>
                  <a:pt x="1542961" y="1912227"/>
                  <a:pt x="1506863" y="1865666"/>
                  <a:pt x="1436831" y="1856201"/>
                </a:cubicBezTo>
                <a:cubicBezTo>
                  <a:pt x="1409149" y="1862955"/>
                  <a:pt x="1416370" y="1829853"/>
                  <a:pt x="1357365" y="1832140"/>
                </a:cubicBezTo>
                <a:cubicBezTo>
                  <a:pt x="1285880" y="1811785"/>
                  <a:pt x="1273193" y="1786872"/>
                  <a:pt x="1232341" y="1785942"/>
                </a:cubicBezTo>
                <a:cubicBezTo>
                  <a:pt x="1223903" y="1792798"/>
                  <a:pt x="1160576" y="1793911"/>
                  <a:pt x="1162595" y="1784330"/>
                </a:cubicBezTo>
                <a:cubicBezTo>
                  <a:pt x="1153167" y="1787110"/>
                  <a:pt x="1122206" y="1805077"/>
                  <a:pt x="1120257" y="1789615"/>
                </a:cubicBezTo>
                <a:cubicBezTo>
                  <a:pt x="1073149" y="1786750"/>
                  <a:pt x="1034361" y="1768718"/>
                  <a:pt x="991903" y="1786741"/>
                </a:cubicBezTo>
                <a:cubicBezTo>
                  <a:pt x="966383" y="1781126"/>
                  <a:pt x="949501" y="1800915"/>
                  <a:pt x="883960" y="1809389"/>
                </a:cubicBezTo>
                <a:cubicBezTo>
                  <a:pt x="836064" y="1808194"/>
                  <a:pt x="826980" y="1826610"/>
                  <a:pt x="766531" y="1805053"/>
                </a:cubicBezTo>
                <a:cubicBezTo>
                  <a:pt x="732778" y="1801141"/>
                  <a:pt x="694055" y="1787044"/>
                  <a:pt x="669779" y="1800537"/>
                </a:cubicBezTo>
                <a:cubicBezTo>
                  <a:pt x="645252" y="1794709"/>
                  <a:pt x="563495" y="1813232"/>
                  <a:pt x="523898" y="1811085"/>
                </a:cubicBezTo>
                <a:cubicBezTo>
                  <a:pt x="457555" y="1798530"/>
                  <a:pt x="395227" y="1824052"/>
                  <a:pt x="360251" y="1830735"/>
                </a:cubicBezTo>
                <a:cubicBezTo>
                  <a:pt x="313564" y="1825583"/>
                  <a:pt x="298281" y="1811622"/>
                  <a:pt x="255207" y="1818275"/>
                </a:cubicBezTo>
                <a:cubicBezTo>
                  <a:pt x="206572" y="1839769"/>
                  <a:pt x="160277" y="1836800"/>
                  <a:pt x="101803" y="1870647"/>
                </a:cubicBezTo>
                <a:cubicBezTo>
                  <a:pt x="85849" y="1910002"/>
                  <a:pt x="27997" y="1845258"/>
                  <a:pt x="25397" y="1888443"/>
                </a:cubicBezTo>
                <a:cubicBezTo>
                  <a:pt x="19096" y="1881154"/>
                  <a:pt x="11260" y="1878398"/>
                  <a:pt x="2370" y="1878311"/>
                </a:cubicBezTo>
                <a:lnTo>
                  <a:pt x="0" y="1878785"/>
                </a:lnTo>
                <a:lnTo>
                  <a:pt x="0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8336A54-5A6C-37E9-9025-C4D47ED638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034" y="609597"/>
            <a:ext cx="9392421" cy="1330841"/>
          </a:xfrm>
        </p:spPr>
        <p:txBody>
          <a:bodyPr>
            <a:normAutofit/>
          </a:bodyPr>
          <a:lstStyle/>
          <a:p>
            <a:r>
              <a:rPr lang="nl-NL" dirty="0"/>
              <a:t>Ventilatie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5FE7B3B-1AF8-5B90-E0FD-1CF076A37D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7034" y="2198362"/>
            <a:ext cx="4958966" cy="3917773"/>
          </a:xfrm>
        </p:spPr>
        <p:txBody>
          <a:bodyPr>
            <a:normAutofit/>
          </a:bodyPr>
          <a:lstStyle/>
          <a:p>
            <a:r>
              <a:rPr lang="nl-NL" sz="2000"/>
              <a:t>verplaatsing van lucht van buiten het lichaam via de luchtwegen naar de longblaasjes (alveoli) waar de gaswisseling plaatsvindt</a:t>
            </a:r>
          </a:p>
        </p:txBody>
      </p:sp>
      <p:pic>
        <p:nvPicPr>
          <p:cNvPr id="2050" name="Picture 2" descr="Long (orgaan) - Wikipedia">
            <a:extLst>
              <a:ext uri="{FF2B5EF4-FFF2-40B4-BE49-F238E27FC236}">
                <a16:creationId xmlns:a16="http://schemas.microsoft.com/office/drawing/2014/main" id="{D221EEA2-4B88-8FB4-23BC-083EDD693F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16882" y="2184914"/>
            <a:ext cx="2393475" cy="3755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66" name="Freeform: Shape 2065">
            <a:extLst>
              <a:ext uri="{FF2B5EF4-FFF2-40B4-BE49-F238E27FC236}">
                <a16:creationId xmlns:a16="http://schemas.microsoft.com/office/drawing/2014/main" id="{9A0D773F-7A7D-4DBB-9DEA-86BB8B8F4B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5381624" y="6209414"/>
            <a:ext cx="6810375" cy="648586"/>
          </a:xfrm>
          <a:custGeom>
            <a:avLst/>
            <a:gdLst>
              <a:gd name="connsiteX0" fmla="*/ 0 w 10753706"/>
              <a:gd name="connsiteY0" fmla="*/ 0 h 1027260"/>
              <a:gd name="connsiteX1" fmla="*/ 10753706 w 10753706"/>
              <a:gd name="connsiteY1" fmla="*/ 0 h 1027260"/>
              <a:gd name="connsiteX2" fmla="*/ 10748809 w 10753706"/>
              <a:gd name="connsiteY2" fmla="*/ 2522 h 1027260"/>
              <a:gd name="connsiteX3" fmla="*/ 10725330 w 10753706"/>
              <a:gd name="connsiteY3" fmla="*/ 11977 h 1027260"/>
              <a:gd name="connsiteX4" fmla="*/ 10615423 w 10753706"/>
              <a:gd name="connsiteY4" fmla="*/ 52967 h 1027260"/>
              <a:gd name="connsiteX5" fmla="*/ 10533936 w 10753706"/>
              <a:gd name="connsiteY5" fmla="*/ 53095 h 1027260"/>
              <a:gd name="connsiteX6" fmla="*/ 10466876 w 10753706"/>
              <a:gd name="connsiteY6" fmla="*/ 45180 h 1027260"/>
              <a:gd name="connsiteX7" fmla="*/ 10355090 w 10753706"/>
              <a:gd name="connsiteY7" fmla="*/ 89741 h 1027260"/>
              <a:gd name="connsiteX8" fmla="*/ 10087145 w 10753706"/>
              <a:gd name="connsiteY8" fmla="*/ 66115 h 1027260"/>
              <a:gd name="connsiteX9" fmla="*/ 10015902 w 10753706"/>
              <a:gd name="connsiteY9" fmla="*/ 76178 h 1027260"/>
              <a:gd name="connsiteX10" fmla="*/ 9806005 w 10753706"/>
              <a:gd name="connsiteY10" fmla="*/ 102435 h 1027260"/>
              <a:gd name="connsiteX11" fmla="*/ 9602583 w 10753706"/>
              <a:gd name="connsiteY11" fmla="*/ 179170 h 1027260"/>
              <a:gd name="connsiteX12" fmla="*/ 9469719 w 10753706"/>
              <a:gd name="connsiteY12" fmla="*/ 174721 h 1027260"/>
              <a:gd name="connsiteX13" fmla="*/ 9408692 w 10753706"/>
              <a:gd name="connsiteY13" fmla="*/ 189513 h 1027260"/>
              <a:gd name="connsiteX14" fmla="*/ 9364151 w 10753706"/>
              <a:gd name="connsiteY14" fmla="*/ 194072 h 1027260"/>
              <a:gd name="connsiteX15" fmla="*/ 9337751 w 10753706"/>
              <a:gd name="connsiteY15" fmla="*/ 197579 h 1027260"/>
              <a:gd name="connsiteX16" fmla="*/ 9297166 w 10753706"/>
              <a:gd name="connsiteY16" fmla="*/ 216558 h 1027260"/>
              <a:gd name="connsiteX17" fmla="*/ 9123859 w 10753706"/>
              <a:gd name="connsiteY17" fmla="*/ 237356 h 1027260"/>
              <a:gd name="connsiteX18" fmla="*/ 8950741 w 10753706"/>
              <a:gd name="connsiteY18" fmla="*/ 238020 h 1027260"/>
              <a:gd name="connsiteX19" fmla="*/ 8718236 w 10753706"/>
              <a:gd name="connsiteY19" fmla="*/ 303148 h 1027260"/>
              <a:gd name="connsiteX20" fmla="*/ 8694011 w 10753706"/>
              <a:gd name="connsiteY20" fmla="*/ 308812 h 1027260"/>
              <a:gd name="connsiteX21" fmla="*/ 8611976 w 10753706"/>
              <a:gd name="connsiteY21" fmla="*/ 324819 h 1027260"/>
              <a:gd name="connsiteX22" fmla="*/ 8562074 w 10753706"/>
              <a:gd name="connsiteY22" fmla="*/ 337971 h 1027260"/>
              <a:gd name="connsiteX23" fmla="*/ 8501724 w 10753706"/>
              <a:gd name="connsiteY23" fmla="*/ 360865 h 1027260"/>
              <a:gd name="connsiteX24" fmla="*/ 8504489 w 10753706"/>
              <a:gd name="connsiteY24" fmla="*/ 364790 h 1027260"/>
              <a:gd name="connsiteX25" fmla="*/ 8492774 w 10753706"/>
              <a:gd name="connsiteY25" fmla="*/ 366181 h 1027260"/>
              <a:gd name="connsiteX26" fmla="*/ 8466405 w 10753706"/>
              <a:gd name="connsiteY26" fmla="*/ 368724 h 1027260"/>
              <a:gd name="connsiteX27" fmla="*/ 8427069 w 10753706"/>
              <a:gd name="connsiteY27" fmla="*/ 387211 h 1027260"/>
              <a:gd name="connsiteX28" fmla="*/ 8387766 w 10753706"/>
              <a:gd name="connsiteY28" fmla="*/ 377161 h 1027260"/>
              <a:gd name="connsiteX29" fmla="*/ 8315874 w 10753706"/>
              <a:gd name="connsiteY29" fmla="*/ 395527 h 1027260"/>
              <a:gd name="connsiteX30" fmla="*/ 8274474 w 10753706"/>
              <a:gd name="connsiteY30" fmla="*/ 405112 h 1027260"/>
              <a:gd name="connsiteX31" fmla="*/ 8234664 w 10753706"/>
              <a:gd name="connsiteY31" fmla="*/ 410219 h 1027260"/>
              <a:gd name="connsiteX32" fmla="*/ 8211268 w 10753706"/>
              <a:gd name="connsiteY32" fmla="*/ 416791 h 1027260"/>
              <a:gd name="connsiteX33" fmla="*/ 8188615 w 10753706"/>
              <a:gd name="connsiteY33" fmla="*/ 421755 h 1027260"/>
              <a:gd name="connsiteX34" fmla="*/ 8179981 w 10753706"/>
              <a:gd name="connsiteY34" fmla="*/ 420402 h 1027260"/>
              <a:gd name="connsiteX35" fmla="*/ 8179307 w 10753706"/>
              <a:gd name="connsiteY35" fmla="*/ 422516 h 1027260"/>
              <a:gd name="connsiteX36" fmla="*/ 8147929 w 10753706"/>
              <a:gd name="connsiteY36" fmla="*/ 450302 h 1027260"/>
              <a:gd name="connsiteX37" fmla="*/ 8089136 w 10753706"/>
              <a:gd name="connsiteY37" fmla="*/ 465283 h 1027260"/>
              <a:gd name="connsiteX38" fmla="*/ 8049973 w 10753706"/>
              <a:gd name="connsiteY38" fmla="*/ 454121 h 1027260"/>
              <a:gd name="connsiteX39" fmla="*/ 7965913 w 10753706"/>
              <a:gd name="connsiteY39" fmla="*/ 464415 h 1027260"/>
              <a:gd name="connsiteX40" fmla="*/ 7945093 w 10753706"/>
              <a:gd name="connsiteY40" fmla="*/ 464798 h 1027260"/>
              <a:gd name="connsiteX41" fmla="*/ 7935335 w 10753706"/>
              <a:gd name="connsiteY41" fmla="*/ 462442 h 1027260"/>
              <a:gd name="connsiteX42" fmla="*/ 7904779 w 10753706"/>
              <a:gd name="connsiteY42" fmla="*/ 471429 h 1027260"/>
              <a:gd name="connsiteX43" fmla="*/ 7855604 w 10753706"/>
              <a:gd name="connsiteY43" fmla="*/ 480199 h 1027260"/>
              <a:gd name="connsiteX44" fmla="*/ 7832630 w 10753706"/>
              <a:gd name="connsiteY44" fmla="*/ 485371 h 1027260"/>
              <a:gd name="connsiteX45" fmla="*/ 7812438 w 10753706"/>
              <a:gd name="connsiteY45" fmla="*/ 485391 h 1027260"/>
              <a:gd name="connsiteX46" fmla="*/ 7701399 w 10753706"/>
              <a:gd name="connsiteY46" fmla="*/ 495197 h 1027260"/>
              <a:gd name="connsiteX47" fmla="*/ 7674778 w 10753706"/>
              <a:gd name="connsiteY47" fmla="*/ 494723 h 1027260"/>
              <a:gd name="connsiteX48" fmla="*/ 7660445 w 10753706"/>
              <a:gd name="connsiteY48" fmla="*/ 490194 h 1027260"/>
              <a:gd name="connsiteX49" fmla="*/ 7651781 w 10753706"/>
              <a:gd name="connsiteY49" fmla="*/ 493084 h 1027260"/>
              <a:gd name="connsiteX50" fmla="*/ 7584807 w 10753706"/>
              <a:gd name="connsiteY50" fmla="*/ 499490 h 1027260"/>
              <a:gd name="connsiteX51" fmla="*/ 7541324 w 10753706"/>
              <a:gd name="connsiteY51" fmla="*/ 504184 h 1027260"/>
              <a:gd name="connsiteX52" fmla="*/ 7541756 w 10753706"/>
              <a:gd name="connsiteY52" fmla="*/ 512184 h 1027260"/>
              <a:gd name="connsiteX53" fmla="*/ 7503906 w 10753706"/>
              <a:gd name="connsiteY53" fmla="*/ 518551 h 1027260"/>
              <a:gd name="connsiteX54" fmla="*/ 7460411 w 10753706"/>
              <a:gd name="connsiteY54" fmla="*/ 517415 h 1027260"/>
              <a:gd name="connsiteX55" fmla="*/ 7460116 w 10753706"/>
              <a:gd name="connsiteY55" fmla="*/ 517548 h 1027260"/>
              <a:gd name="connsiteX56" fmla="*/ 7297810 w 10753706"/>
              <a:gd name="connsiteY56" fmla="*/ 563947 h 1027260"/>
              <a:gd name="connsiteX57" fmla="*/ 6946388 w 10753706"/>
              <a:gd name="connsiteY57" fmla="*/ 665244 h 1027260"/>
              <a:gd name="connsiteX58" fmla="*/ 6741704 w 10753706"/>
              <a:gd name="connsiteY58" fmla="*/ 679365 h 1027260"/>
              <a:gd name="connsiteX59" fmla="*/ 6624680 w 10753706"/>
              <a:gd name="connsiteY59" fmla="*/ 677674 h 1027260"/>
              <a:gd name="connsiteX60" fmla="*/ 6605700 w 10753706"/>
              <a:gd name="connsiteY60" fmla="*/ 683566 h 1027260"/>
              <a:gd name="connsiteX61" fmla="*/ 6576922 w 10753706"/>
              <a:gd name="connsiteY61" fmla="*/ 683030 h 1027260"/>
              <a:gd name="connsiteX62" fmla="*/ 6405123 w 10753706"/>
              <a:gd name="connsiteY62" fmla="*/ 721946 h 1027260"/>
              <a:gd name="connsiteX63" fmla="*/ 6368938 w 10753706"/>
              <a:gd name="connsiteY63" fmla="*/ 717341 h 1027260"/>
              <a:gd name="connsiteX64" fmla="*/ 6295102 w 10753706"/>
              <a:gd name="connsiteY64" fmla="*/ 729508 h 1027260"/>
              <a:gd name="connsiteX65" fmla="*/ 6202084 w 10753706"/>
              <a:gd name="connsiteY65" fmla="*/ 767091 h 1027260"/>
              <a:gd name="connsiteX66" fmla="*/ 6067157 w 10753706"/>
              <a:gd name="connsiteY66" fmla="*/ 790339 h 1027260"/>
              <a:gd name="connsiteX67" fmla="*/ 6061443 w 10753706"/>
              <a:gd name="connsiteY67" fmla="*/ 796151 h 1027260"/>
              <a:gd name="connsiteX68" fmla="*/ 6051406 w 10753706"/>
              <a:gd name="connsiteY68" fmla="*/ 800684 h 1027260"/>
              <a:gd name="connsiteX69" fmla="*/ 6049097 w 10753706"/>
              <a:gd name="connsiteY69" fmla="*/ 800636 h 1027260"/>
              <a:gd name="connsiteX70" fmla="*/ 6034222 w 10753706"/>
              <a:gd name="connsiteY70" fmla="*/ 804110 h 1027260"/>
              <a:gd name="connsiteX71" fmla="*/ 6033121 w 10753706"/>
              <a:gd name="connsiteY71" fmla="*/ 806078 h 1027260"/>
              <a:gd name="connsiteX72" fmla="*/ 6023593 w 10753706"/>
              <a:gd name="connsiteY72" fmla="*/ 808842 h 1027260"/>
              <a:gd name="connsiteX73" fmla="*/ 6006639 w 10753706"/>
              <a:gd name="connsiteY73" fmla="*/ 815304 h 1027260"/>
              <a:gd name="connsiteX74" fmla="*/ 6001762 w 10753706"/>
              <a:gd name="connsiteY74" fmla="*/ 815557 h 1027260"/>
              <a:gd name="connsiteX75" fmla="*/ 5973534 w 10753706"/>
              <a:gd name="connsiteY75" fmla="*/ 823815 h 1027260"/>
              <a:gd name="connsiteX76" fmla="*/ 5972336 w 10753706"/>
              <a:gd name="connsiteY76" fmla="*/ 823476 h 1027260"/>
              <a:gd name="connsiteX77" fmla="*/ 5960841 w 10753706"/>
              <a:gd name="connsiteY77" fmla="*/ 823819 h 1027260"/>
              <a:gd name="connsiteX78" fmla="*/ 5940719 w 10753706"/>
              <a:gd name="connsiteY78" fmla="*/ 825514 h 1027260"/>
              <a:gd name="connsiteX79" fmla="*/ 5884298 w 10753706"/>
              <a:gd name="connsiteY79" fmla="*/ 823806 h 1027260"/>
              <a:gd name="connsiteX80" fmla="*/ 5854779 w 10753706"/>
              <a:gd name="connsiteY80" fmla="*/ 832365 h 1027260"/>
              <a:gd name="connsiteX81" fmla="*/ 5848382 w 10753706"/>
              <a:gd name="connsiteY81" fmla="*/ 833844 h 1027260"/>
              <a:gd name="connsiteX82" fmla="*/ 5848066 w 10753706"/>
              <a:gd name="connsiteY82" fmla="*/ 833772 h 1027260"/>
              <a:gd name="connsiteX83" fmla="*/ 5840944 w 10753706"/>
              <a:gd name="connsiteY83" fmla="*/ 835132 h 1027260"/>
              <a:gd name="connsiteX84" fmla="*/ 5836719 w 10753706"/>
              <a:gd name="connsiteY84" fmla="*/ 836539 h 1027260"/>
              <a:gd name="connsiteX85" fmla="*/ 5824311 w 10753706"/>
              <a:gd name="connsiteY85" fmla="*/ 839408 h 1027260"/>
              <a:gd name="connsiteX86" fmla="*/ 5818788 w 10753706"/>
              <a:gd name="connsiteY86" fmla="*/ 839727 h 1027260"/>
              <a:gd name="connsiteX87" fmla="*/ 5763953 w 10753706"/>
              <a:gd name="connsiteY87" fmla="*/ 834282 h 1027260"/>
              <a:gd name="connsiteX88" fmla="*/ 5667748 w 10753706"/>
              <a:gd name="connsiteY88" fmla="*/ 840211 h 1027260"/>
              <a:gd name="connsiteX89" fmla="*/ 5573108 w 10753706"/>
              <a:gd name="connsiteY89" fmla="*/ 847611 h 1027260"/>
              <a:gd name="connsiteX90" fmla="*/ 5539137 w 10753706"/>
              <a:gd name="connsiteY90" fmla="*/ 851033 h 1027260"/>
              <a:gd name="connsiteX91" fmla="*/ 5510651 w 10753706"/>
              <a:gd name="connsiteY91" fmla="*/ 844215 h 1027260"/>
              <a:gd name="connsiteX92" fmla="*/ 5457331 w 10753706"/>
              <a:gd name="connsiteY92" fmla="*/ 839159 h 1027260"/>
              <a:gd name="connsiteX93" fmla="*/ 5410613 w 10753706"/>
              <a:gd name="connsiteY93" fmla="*/ 834358 h 1027260"/>
              <a:gd name="connsiteX94" fmla="*/ 5370040 w 10753706"/>
              <a:gd name="connsiteY94" fmla="*/ 862127 h 1027260"/>
              <a:gd name="connsiteX95" fmla="*/ 5318778 w 10753706"/>
              <a:gd name="connsiteY95" fmla="*/ 855310 h 1027260"/>
              <a:gd name="connsiteX96" fmla="*/ 5298645 w 10753706"/>
              <a:gd name="connsiteY96" fmla="*/ 855171 h 1027260"/>
              <a:gd name="connsiteX97" fmla="*/ 5253828 w 10753706"/>
              <a:gd name="connsiteY97" fmla="*/ 859670 h 1027260"/>
              <a:gd name="connsiteX98" fmla="*/ 5216955 w 10753706"/>
              <a:gd name="connsiteY98" fmla="*/ 866245 h 1027260"/>
              <a:gd name="connsiteX99" fmla="*/ 5214344 w 10753706"/>
              <a:gd name="connsiteY99" fmla="*/ 868102 h 1027260"/>
              <a:gd name="connsiteX100" fmla="*/ 5195561 w 10753706"/>
              <a:gd name="connsiteY100" fmla="*/ 869949 h 1027260"/>
              <a:gd name="connsiteX101" fmla="*/ 5182555 w 10753706"/>
              <a:gd name="connsiteY101" fmla="*/ 873542 h 1027260"/>
              <a:gd name="connsiteX102" fmla="*/ 5172552 w 10753706"/>
              <a:gd name="connsiteY102" fmla="*/ 878801 h 1027260"/>
              <a:gd name="connsiteX103" fmla="*/ 5027993 w 10753706"/>
              <a:gd name="connsiteY103" fmla="*/ 889666 h 1027260"/>
              <a:gd name="connsiteX104" fmla="*/ 4939844 w 10753706"/>
              <a:gd name="connsiteY104" fmla="*/ 934802 h 1027260"/>
              <a:gd name="connsiteX105" fmla="*/ 4792576 w 10753706"/>
              <a:gd name="connsiteY105" fmla="*/ 934820 h 1027260"/>
              <a:gd name="connsiteX106" fmla="*/ 4602423 w 10753706"/>
              <a:gd name="connsiteY106" fmla="*/ 958063 h 1027260"/>
              <a:gd name="connsiteX107" fmla="*/ 4290656 w 10753706"/>
              <a:gd name="connsiteY107" fmla="*/ 969152 h 1027260"/>
              <a:gd name="connsiteX108" fmla="*/ 3952334 w 10753706"/>
              <a:gd name="connsiteY108" fmla="*/ 954043 h 1027260"/>
              <a:gd name="connsiteX109" fmla="*/ 3858560 w 10753706"/>
              <a:gd name="connsiteY109" fmla="*/ 948781 h 1027260"/>
              <a:gd name="connsiteX110" fmla="*/ 3846597 w 10753706"/>
              <a:gd name="connsiteY110" fmla="*/ 948382 h 1027260"/>
              <a:gd name="connsiteX111" fmla="*/ 3736044 w 10753706"/>
              <a:gd name="connsiteY111" fmla="*/ 947759 h 1027260"/>
              <a:gd name="connsiteX112" fmla="*/ 3713136 w 10753706"/>
              <a:gd name="connsiteY112" fmla="*/ 946963 h 1027260"/>
              <a:gd name="connsiteX113" fmla="*/ 3695939 w 10753706"/>
              <a:gd name="connsiteY113" fmla="*/ 943639 h 1027260"/>
              <a:gd name="connsiteX114" fmla="*/ 3694125 w 10753706"/>
              <a:gd name="connsiteY114" fmla="*/ 940567 h 1027260"/>
              <a:gd name="connsiteX115" fmla="*/ 3681925 w 10753706"/>
              <a:gd name="connsiteY115" fmla="*/ 939706 h 1027260"/>
              <a:gd name="connsiteX116" fmla="*/ 3679204 w 10753706"/>
              <a:gd name="connsiteY116" fmla="*/ 938926 h 1027260"/>
              <a:gd name="connsiteX117" fmla="*/ 3615656 w 10753706"/>
              <a:gd name="connsiteY117" fmla="*/ 940320 h 1027260"/>
              <a:gd name="connsiteX118" fmla="*/ 3567983 w 10753706"/>
              <a:gd name="connsiteY118" fmla="*/ 935596 h 1027260"/>
              <a:gd name="connsiteX119" fmla="*/ 3422423 w 10753706"/>
              <a:gd name="connsiteY119" fmla="*/ 932129 h 1027260"/>
              <a:gd name="connsiteX120" fmla="*/ 3310925 w 10753706"/>
              <a:gd name="connsiteY120" fmla="*/ 911072 h 1027260"/>
              <a:gd name="connsiteX121" fmla="*/ 3139421 w 10753706"/>
              <a:gd name="connsiteY121" fmla="*/ 934151 h 1027260"/>
              <a:gd name="connsiteX122" fmla="*/ 2996922 w 10753706"/>
              <a:gd name="connsiteY122" fmla="*/ 927537 h 1027260"/>
              <a:gd name="connsiteX123" fmla="*/ 2982785 w 10753706"/>
              <a:gd name="connsiteY123" fmla="*/ 931453 h 1027260"/>
              <a:gd name="connsiteX124" fmla="*/ 2967478 w 10753706"/>
              <a:gd name="connsiteY124" fmla="*/ 933397 h 1027260"/>
              <a:gd name="connsiteX125" fmla="*/ 2948552 w 10753706"/>
              <a:gd name="connsiteY125" fmla="*/ 932961 h 1027260"/>
              <a:gd name="connsiteX126" fmla="*/ 2944404 w 10753706"/>
              <a:gd name="connsiteY126" fmla="*/ 934452 h 1027260"/>
              <a:gd name="connsiteX127" fmla="*/ 2908608 w 10753706"/>
              <a:gd name="connsiteY127" fmla="*/ 937205 h 1027260"/>
              <a:gd name="connsiteX128" fmla="*/ 2904443 w 10753706"/>
              <a:gd name="connsiteY128" fmla="*/ 936455 h 1027260"/>
              <a:gd name="connsiteX129" fmla="*/ 2868935 w 10753706"/>
              <a:gd name="connsiteY129" fmla="*/ 938022 h 1027260"/>
              <a:gd name="connsiteX130" fmla="*/ 2868586 w 10753706"/>
              <a:gd name="connsiteY130" fmla="*/ 937487 h 1027260"/>
              <a:gd name="connsiteX131" fmla="*/ 2859191 w 10753706"/>
              <a:gd name="connsiteY131" fmla="*/ 935503 h 1027260"/>
              <a:gd name="connsiteX132" fmla="*/ 2840915 w 10753706"/>
              <a:gd name="connsiteY132" fmla="*/ 932977 h 1027260"/>
              <a:gd name="connsiteX133" fmla="*/ 2763509 w 10753706"/>
              <a:gd name="connsiteY133" fmla="*/ 921850 h 1027260"/>
              <a:gd name="connsiteX134" fmla="*/ 2756121 w 10753706"/>
              <a:gd name="connsiteY134" fmla="*/ 921864 h 1027260"/>
              <a:gd name="connsiteX135" fmla="*/ 2755998 w 10753706"/>
              <a:gd name="connsiteY135" fmla="*/ 921739 h 1027260"/>
              <a:gd name="connsiteX136" fmla="*/ 2748255 w 10753706"/>
              <a:gd name="connsiteY136" fmla="*/ 921505 h 1027260"/>
              <a:gd name="connsiteX137" fmla="*/ 2694601 w 10753706"/>
              <a:gd name="connsiteY137" fmla="*/ 915575 h 1027260"/>
              <a:gd name="connsiteX138" fmla="*/ 2635357 w 10753706"/>
              <a:gd name="connsiteY138" fmla="*/ 910976 h 1027260"/>
              <a:gd name="connsiteX139" fmla="*/ 2601047 w 10753706"/>
              <a:gd name="connsiteY139" fmla="*/ 910263 h 1027260"/>
              <a:gd name="connsiteX140" fmla="*/ 2507482 w 10753706"/>
              <a:gd name="connsiteY140" fmla="*/ 906211 h 1027260"/>
              <a:gd name="connsiteX141" fmla="*/ 2413884 w 10753706"/>
              <a:gd name="connsiteY141" fmla="*/ 900545 h 1027260"/>
              <a:gd name="connsiteX142" fmla="*/ 2368912 w 10753706"/>
              <a:gd name="connsiteY142" fmla="*/ 888755 h 1027260"/>
              <a:gd name="connsiteX143" fmla="*/ 2349490 w 10753706"/>
              <a:gd name="connsiteY143" fmla="*/ 889719 h 1027260"/>
              <a:gd name="connsiteX144" fmla="*/ 2344290 w 10753706"/>
              <a:gd name="connsiteY144" fmla="*/ 890584 h 1027260"/>
              <a:gd name="connsiteX145" fmla="*/ 2336488 w 10753706"/>
              <a:gd name="connsiteY145" fmla="*/ 891058 h 1027260"/>
              <a:gd name="connsiteX146" fmla="*/ 2329015 w 10753706"/>
              <a:gd name="connsiteY146" fmla="*/ 891627 h 1027260"/>
              <a:gd name="connsiteX147" fmla="*/ 2293898 w 10753706"/>
              <a:gd name="connsiteY147" fmla="*/ 896431 h 1027260"/>
              <a:gd name="connsiteX148" fmla="*/ 2243927 w 10753706"/>
              <a:gd name="connsiteY148" fmla="*/ 888076 h 1027260"/>
              <a:gd name="connsiteX149" fmla="*/ 2223920 w 10753706"/>
              <a:gd name="connsiteY149" fmla="*/ 887331 h 1027260"/>
              <a:gd name="connsiteX150" fmla="*/ 2213081 w 10753706"/>
              <a:gd name="connsiteY150" fmla="*/ 886302 h 1027260"/>
              <a:gd name="connsiteX151" fmla="*/ 2212307 w 10753706"/>
              <a:gd name="connsiteY151" fmla="*/ 885829 h 1027260"/>
              <a:gd name="connsiteX152" fmla="*/ 2152321 w 10753706"/>
              <a:gd name="connsiteY152" fmla="*/ 894418 h 1027260"/>
              <a:gd name="connsiteX153" fmla="*/ 2140985 w 10753706"/>
              <a:gd name="connsiteY153" fmla="*/ 895968 h 1027260"/>
              <a:gd name="connsiteX154" fmla="*/ 2121210 w 10753706"/>
              <a:gd name="connsiteY154" fmla="*/ 899354 h 1027260"/>
              <a:gd name="connsiteX155" fmla="*/ 2119146 w 10753706"/>
              <a:gd name="connsiteY155" fmla="*/ 899033 h 1027260"/>
              <a:gd name="connsiteX156" fmla="*/ 2105666 w 10753706"/>
              <a:gd name="connsiteY156" fmla="*/ 902240 h 1027260"/>
              <a:gd name="connsiteX157" fmla="*/ 2094924 w 10753706"/>
              <a:gd name="connsiteY157" fmla="*/ 907203 h 1027260"/>
              <a:gd name="connsiteX158" fmla="*/ 1949478 w 10753706"/>
              <a:gd name="connsiteY158" fmla="*/ 913748 h 1027260"/>
              <a:gd name="connsiteX159" fmla="*/ 1749684 w 10753706"/>
              <a:gd name="connsiteY159" fmla="*/ 942223 h 1027260"/>
              <a:gd name="connsiteX160" fmla="*/ 1585576 w 10753706"/>
              <a:gd name="connsiteY160" fmla="*/ 954170 h 1027260"/>
              <a:gd name="connsiteX161" fmla="*/ 1476250 w 10753706"/>
              <a:gd name="connsiteY161" fmla="*/ 950653 h 1027260"/>
              <a:gd name="connsiteX162" fmla="*/ 1433927 w 10753706"/>
              <a:gd name="connsiteY162" fmla="*/ 959926 h 1027260"/>
              <a:gd name="connsiteX163" fmla="*/ 1414893 w 10753706"/>
              <a:gd name="connsiteY163" fmla="*/ 957671 h 1027260"/>
              <a:gd name="connsiteX164" fmla="*/ 1411585 w 10753706"/>
              <a:gd name="connsiteY164" fmla="*/ 957179 h 1027260"/>
              <a:gd name="connsiteX165" fmla="*/ 1398896 w 10753706"/>
              <a:gd name="connsiteY165" fmla="*/ 957460 h 1027260"/>
              <a:gd name="connsiteX166" fmla="*/ 1394632 w 10753706"/>
              <a:gd name="connsiteY166" fmla="*/ 954725 h 1027260"/>
              <a:gd name="connsiteX167" fmla="*/ 1375043 w 10753706"/>
              <a:gd name="connsiteY167" fmla="*/ 953132 h 1027260"/>
              <a:gd name="connsiteX168" fmla="*/ 1351876 w 10753706"/>
              <a:gd name="connsiteY168" fmla="*/ 954436 h 1027260"/>
              <a:gd name="connsiteX169" fmla="*/ 1242676 w 10753706"/>
              <a:gd name="connsiteY169" fmla="*/ 963767 h 1027260"/>
              <a:gd name="connsiteX170" fmla="*/ 1205993 w 10753706"/>
              <a:gd name="connsiteY170" fmla="*/ 974080 h 1027260"/>
              <a:gd name="connsiteX171" fmla="*/ 1052221 w 10753706"/>
              <a:gd name="connsiteY171" fmla="*/ 963954 h 1027260"/>
              <a:gd name="connsiteX172" fmla="*/ 968270 w 10753706"/>
              <a:gd name="connsiteY172" fmla="*/ 964761 h 1027260"/>
              <a:gd name="connsiteX173" fmla="*/ 874493 w 10753706"/>
              <a:gd name="connsiteY173" fmla="*/ 998122 h 1027260"/>
              <a:gd name="connsiteX174" fmla="*/ 814411 w 10753706"/>
              <a:gd name="connsiteY174" fmla="*/ 1007391 h 1027260"/>
              <a:gd name="connsiteX175" fmla="*/ 688604 w 10753706"/>
              <a:gd name="connsiteY175" fmla="*/ 1015631 h 1027260"/>
              <a:gd name="connsiteX176" fmla="*/ 618171 w 10753706"/>
              <a:gd name="connsiteY176" fmla="*/ 1027260 h 1027260"/>
              <a:gd name="connsiteX177" fmla="*/ 570379 w 10753706"/>
              <a:gd name="connsiteY177" fmla="*/ 1023487 h 1027260"/>
              <a:gd name="connsiteX178" fmla="*/ 482519 w 10753706"/>
              <a:gd name="connsiteY178" fmla="*/ 1002108 h 1027260"/>
              <a:gd name="connsiteX179" fmla="*/ 475319 w 10753706"/>
              <a:gd name="connsiteY179" fmla="*/ 1009922 h 1027260"/>
              <a:gd name="connsiteX180" fmla="*/ 431104 w 10753706"/>
              <a:gd name="connsiteY180" fmla="*/ 1009317 h 1027260"/>
              <a:gd name="connsiteX181" fmla="*/ 363782 w 10753706"/>
              <a:gd name="connsiteY181" fmla="*/ 1007585 h 1027260"/>
              <a:gd name="connsiteX182" fmla="*/ 325533 w 10753706"/>
              <a:gd name="connsiteY182" fmla="*/ 1008502 h 1027260"/>
              <a:gd name="connsiteX183" fmla="*/ 220429 w 10753706"/>
              <a:gd name="connsiteY183" fmla="*/ 1008927 h 1027260"/>
              <a:gd name="connsiteX184" fmla="*/ 114676 w 10753706"/>
              <a:gd name="connsiteY184" fmla="*/ 1007765 h 1027260"/>
              <a:gd name="connsiteX185" fmla="*/ 13470 w 10753706"/>
              <a:gd name="connsiteY185" fmla="*/ 998544 h 1027260"/>
              <a:gd name="connsiteX186" fmla="*/ 0 w 10753706"/>
              <a:gd name="connsiteY186" fmla="*/ 997355 h 1027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</a:cxnLst>
            <a:rect l="l" t="t" r="r" b="b"/>
            <a:pathLst>
              <a:path w="10753706" h="1027260">
                <a:moveTo>
                  <a:pt x="0" y="0"/>
                </a:moveTo>
                <a:lnTo>
                  <a:pt x="10753706" y="0"/>
                </a:lnTo>
                <a:lnTo>
                  <a:pt x="10748809" y="2522"/>
                </a:lnTo>
                <a:cubicBezTo>
                  <a:pt x="10744031" y="4644"/>
                  <a:pt x="10737551" y="7204"/>
                  <a:pt x="10725330" y="11977"/>
                </a:cubicBezTo>
                <a:cubicBezTo>
                  <a:pt x="10700888" y="21523"/>
                  <a:pt x="10652058" y="39304"/>
                  <a:pt x="10615423" y="52967"/>
                </a:cubicBezTo>
                <a:cubicBezTo>
                  <a:pt x="10598524" y="49017"/>
                  <a:pt x="10550674" y="61360"/>
                  <a:pt x="10533936" y="53095"/>
                </a:cubicBezTo>
                <a:cubicBezTo>
                  <a:pt x="10519435" y="55674"/>
                  <a:pt x="10480156" y="49393"/>
                  <a:pt x="10466876" y="45180"/>
                </a:cubicBezTo>
                <a:cubicBezTo>
                  <a:pt x="10443145" y="68059"/>
                  <a:pt x="10382269" y="71294"/>
                  <a:pt x="10355090" y="89741"/>
                </a:cubicBezTo>
                <a:cubicBezTo>
                  <a:pt x="10286222" y="95376"/>
                  <a:pt x="10146285" y="63529"/>
                  <a:pt x="10087145" y="66115"/>
                </a:cubicBezTo>
                <a:cubicBezTo>
                  <a:pt x="10067575" y="79584"/>
                  <a:pt x="10043111" y="68921"/>
                  <a:pt x="10015902" y="76178"/>
                </a:cubicBezTo>
                <a:cubicBezTo>
                  <a:pt x="9952302" y="84628"/>
                  <a:pt x="9893286" y="103337"/>
                  <a:pt x="9806005" y="102435"/>
                </a:cubicBezTo>
                <a:cubicBezTo>
                  <a:pt x="9782247" y="141133"/>
                  <a:pt x="9674787" y="151643"/>
                  <a:pt x="9602583" y="179170"/>
                </a:cubicBezTo>
                <a:cubicBezTo>
                  <a:pt x="9557658" y="187584"/>
                  <a:pt x="9478290" y="154235"/>
                  <a:pt x="9469719" y="174721"/>
                </a:cubicBezTo>
                <a:cubicBezTo>
                  <a:pt x="9443779" y="165070"/>
                  <a:pt x="9431317" y="185692"/>
                  <a:pt x="9408692" y="189513"/>
                </a:cubicBezTo>
                <a:cubicBezTo>
                  <a:pt x="9387154" y="183843"/>
                  <a:pt x="9380475" y="191089"/>
                  <a:pt x="9364151" y="194072"/>
                </a:cubicBezTo>
                <a:cubicBezTo>
                  <a:pt x="9354686" y="190222"/>
                  <a:pt x="9340485" y="191782"/>
                  <a:pt x="9337751" y="197579"/>
                </a:cubicBezTo>
                <a:cubicBezTo>
                  <a:pt x="9349566" y="209270"/>
                  <a:pt x="9297468" y="207714"/>
                  <a:pt x="9297166" y="216558"/>
                </a:cubicBezTo>
                <a:cubicBezTo>
                  <a:pt x="9269057" y="220999"/>
                  <a:pt x="9139630" y="221783"/>
                  <a:pt x="9123859" y="237356"/>
                </a:cubicBezTo>
                <a:cubicBezTo>
                  <a:pt x="9068176" y="249209"/>
                  <a:pt x="8975349" y="235349"/>
                  <a:pt x="8950741" y="238020"/>
                </a:cubicBezTo>
                <a:cubicBezTo>
                  <a:pt x="8916265" y="215428"/>
                  <a:pt x="8822808" y="292026"/>
                  <a:pt x="8718236" y="303148"/>
                </a:cubicBezTo>
                <a:cubicBezTo>
                  <a:pt x="8703111" y="302060"/>
                  <a:pt x="8695551" y="302792"/>
                  <a:pt x="8694011" y="308812"/>
                </a:cubicBezTo>
                <a:cubicBezTo>
                  <a:pt x="8661810" y="312764"/>
                  <a:pt x="8637956" y="329628"/>
                  <a:pt x="8611976" y="324819"/>
                </a:cubicBezTo>
                <a:cubicBezTo>
                  <a:pt x="8621849" y="336388"/>
                  <a:pt x="8562809" y="325917"/>
                  <a:pt x="8562074" y="337971"/>
                </a:cubicBezTo>
                <a:cubicBezTo>
                  <a:pt x="8543699" y="343978"/>
                  <a:pt x="8511321" y="356396"/>
                  <a:pt x="8501724" y="360865"/>
                </a:cubicBezTo>
                <a:lnTo>
                  <a:pt x="8504489" y="364790"/>
                </a:lnTo>
                <a:lnTo>
                  <a:pt x="8492774" y="366181"/>
                </a:lnTo>
                <a:lnTo>
                  <a:pt x="8466405" y="368724"/>
                </a:lnTo>
                <a:cubicBezTo>
                  <a:pt x="8455454" y="372229"/>
                  <a:pt x="8440175" y="385805"/>
                  <a:pt x="8427069" y="387211"/>
                </a:cubicBezTo>
                <a:cubicBezTo>
                  <a:pt x="8400442" y="392215"/>
                  <a:pt x="8397079" y="382989"/>
                  <a:pt x="8387766" y="377161"/>
                </a:cubicBezTo>
                <a:cubicBezTo>
                  <a:pt x="8369233" y="378548"/>
                  <a:pt x="8334756" y="390869"/>
                  <a:pt x="8315874" y="395527"/>
                </a:cubicBezTo>
                <a:cubicBezTo>
                  <a:pt x="8306664" y="400500"/>
                  <a:pt x="8272845" y="393679"/>
                  <a:pt x="8274474" y="405112"/>
                </a:cubicBezTo>
                <a:cubicBezTo>
                  <a:pt x="8255483" y="406194"/>
                  <a:pt x="8244963" y="408376"/>
                  <a:pt x="8234664" y="410219"/>
                </a:cubicBezTo>
                <a:lnTo>
                  <a:pt x="8211268" y="416791"/>
                </a:lnTo>
                <a:cubicBezTo>
                  <a:pt x="8204720" y="419941"/>
                  <a:pt x="8197411" y="422004"/>
                  <a:pt x="8188615" y="421755"/>
                </a:cubicBezTo>
                <a:lnTo>
                  <a:pt x="8179981" y="420402"/>
                </a:lnTo>
                <a:lnTo>
                  <a:pt x="8179307" y="422516"/>
                </a:lnTo>
                <a:cubicBezTo>
                  <a:pt x="8179027" y="425797"/>
                  <a:pt x="8175790" y="448341"/>
                  <a:pt x="8147929" y="450302"/>
                </a:cubicBezTo>
                <a:cubicBezTo>
                  <a:pt x="8130300" y="457967"/>
                  <a:pt x="8114933" y="461015"/>
                  <a:pt x="8089136" y="465283"/>
                </a:cubicBezTo>
                <a:cubicBezTo>
                  <a:pt x="8072810" y="465920"/>
                  <a:pt x="8069376" y="451569"/>
                  <a:pt x="8049973" y="454121"/>
                </a:cubicBezTo>
                <a:cubicBezTo>
                  <a:pt x="7974508" y="471465"/>
                  <a:pt x="8006050" y="447139"/>
                  <a:pt x="7965913" y="464415"/>
                </a:cubicBezTo>
                <a:cubicBezTo>
                  <a:pt x="7958234" y="466025"/>
                  <a:pt x="7951405" y="465800"/>
                  <a:pt x="7945093" y="464798"/>
                </a:cubicBezTo>
                <a:lnTo>
                  <a:pt x="7935335" y="462442"/>
                </a:lnTo>
                <a:lnTo>
                  <a:pt x="7904779" y="471429"/>
                </a:lnTo>
                <a:cubicBezTo>
                  <a:pt x="7889387" y="474999"/>
                  <a:pt x="7872867" y="477951"/>
                  <a:pt x="7855604" y="480199"/>
                </a:cubicBezTo>
                <a:cubicBezTo>
                  <a:pt x="7850005" y="476378"/>
                  <a:pt x="7838628" y="483595"/>
                  <a:pt x="7832630" y="485371"/>
                </a:cubicBezTo>
                <a:cubicBezTo>
                  <a:pt x="7831473" y="482645"/>
                  <a:pt x="7816623" y="482661"/>
                  <a:pt x="7812438" y="485391"/>
                </a:cubicBezTo>
                <a:cubicBezTo>
                  <a:pt x="7709470" y="505049"/>
                  <a:pt x="7759426" y="473956"/>
                  <a:pt x="7701399" y="495197"/>
                </a:cubicBezTo>
                <a:cubicBezTo>
                  <a:pt x="7690986" y="496989"/>
                  <a:pt x="7682397" y="496365"/>
                  <a:pt x="7674778" y="494723"/>
                </a:cubicBezTo>
                <a:lnTo>
                  <a:pt x="7660445" y="490194"/>
                </a:lnTo>
                <a:lnTo>
                  <a:pt x="7651781" y="493084"/>
                </a:lnTo>
                <a:cubicBezTo>
                  <a:pt x="7616113" y="496548"/>
                  <a:pt x="7603273" y="491735"/>
                  <a:pt x="7584807" y="499490"/>
                </a:cubicBezTo>
                <a:cubicBezTo>
                  <a:pt x="7549256" y="490212"/>
                  <a:pt x="7563949" y="500167"/>
                  <a:pt x="7541324" y="504184"/>
                </a:cubicBezTo>
                <a:cubicBezTo>
                  <a:pt x="7523851" y="508307"/>
                  <a:pt x="7559546" y="509825"/>
                  <a:pt x="7541756" y="512184"/>
                </a:cubicBezTo>
                <a:cubicBezTo>
                  <a:pt x="7520963" y="510864"/>
                  <a:pt x="7525755" y="520497"/>
                  <a:pt x="7503906" y="518551"/>
                </a:cubicBezTo>
                <a:cubicBezTo>
                  <a:pt x="7505924" y="510774"/>
                  <a:pt x="7464361" y="523683"/>
                  <a:pt x="7460411" y="517415"/>
                </a:cubicBezTo>
                <a:lnTo>
                  <a:pt x="7460116" y="517548"/>
                </a:lnTo>
                <a:cubicBezTo>
                  <a:pt x="7447785" y="530928"/>
                  <a:pt x="7310141" y="550568"/>
                  <a:pt x="7297810" y="563947"/>
                </a:cubicBezTo>
                <a:cubicBezTo>
                  <a:pt x="7221791" y="605698"/>
                  <a:pt x="7039072" y="646008"/>
                  <a:pt x="6946388" y="665244"/>
                </a:cubicBezTo>
                <a:cubicBezTo>
                  <a:pt x="6853704" y="684480"/>
                  <a:pt x="6804875" y="677485"/>
                  <a:pt x="6741704" y="679365"/>
                </a:cubicBezTo>
                <a:lnTo>
                  <a:pt x="6624680" y="677674"/>
                </a:lnTo>
                <a:lnTo>
                  <a:pt x="6605700" y="683566"/>
                </a:lnTo>
                <a:cubicBezTo>
                  <a:pt x="6603309" y="685184"/>
                  <a:pt x="6599550" y="685647"/>
                  <a:pt x="6576922" y="683030"/>
                </a:cubicBezTo>
                <a:cubicBezTo>
                  <a:pt x="6527275" y="698355"/>
                  <a:pt x="6440981" y="702347"/>
                  <a:pt x="6405123" y="721946"/>
                </a:cubicBezTo>
                <a:cubicBezTo>
                  <a:pt x="6407963" y="715467"/>
                  <a:pt x="6383450" y="712913"/>
                  <a:pt x="6368938" y="717341"/>
                </a:cubicBezTo>
                <a:cubicBezTo>
                  <a:pt x="6377914" y="692119"/>
                  <a:pt x="6315316" y="744281"/>
                  <a:pt x="6295102" y="729508"/>
                </a:cubicBezTo>
                <a:cubicBezTo>
                  <a:pt x="6300358" y="744473"/>
                  <a:pt x="6240070" y="776254"/>
                  <a:pt x="6202084" y="767091"/>
                </a:cubicBezTo>
                <a:cubicBezTo>
                  <a:pt x="6152826" y="774744"/>
                  <a:pt x="6122010" y="790367"/>
                  <a:pt x="6067157" y="790339"/>
                </a:cubicBezTo>
                <a:cubicBezTo>
                  <a:pt x="6066310" y="792484"/>
                  <a:pt x="6064283" y="794403"/>
                  <a:pt x="6061443" y="796151"/>
                </a:cubicBezTo>
                <a:lnTo>
                  <a:pt x="6051406" y="800684"/>
                </a:lnTo>
                <a:lnTo>
                  <a:pt x="6049097" y="800636"/>
                </a:lnTo>
                <a:cubicBezTo>
                  <a:pt x="6040408" y="801393"/>
                  <a:pt x="6036299" y="802645"/>
                  <a:pt x="6034222" y="804110"/>
                </a:cubicBezTo>
                <a:lnTo>
                  <a:pt x="6033121" y="806078"/>
                </a:lnTo>
                <a:lnTo>
                  <a:pt x="6023593" y="808842"/>
                </a:lnTo>
                <a:lnTo>
                  <a:pt x="6006639" y="815304"/>
                </a:lnTo>
                <a:lnTo>
                  <a:pt x="6001762" y="815557"/>
                </a:lnTo>
                <a:lnTo>
                  <a:pt x="5973534" y="823815"/>
                </a:lnTo>
                <a:lnTo>
                  <a:pt x="5972336" y="823476"/>
                </a:lnTo>
                <a:cubicBezTo>
                  <a:pt x="5969004" y="822901"/>
                  <a:pt x="5965329" y="822833"/>
                  <a:pt x="5960841" y="823819"/>
                </a:cubicBezTo>
                <a:cubicBezTo>
                  <a:pt x="5955860" y="815655"/>
                  <a:pt x="5953515" y="821882"/>
                  <a:pt x="5940719" y="825514"/>
                </a:cubicBezTo>
                <a:cubicBezTo>
                  <a:pt x="5930130" y="813644"/>
                  <a:pt x="5900943" y="827979"/>
                  <a:pt x="5884298" y="823806"/>
                </a:cubicBezTo>
                <a:cubicBezTo>
                  <a:pt x="5875133" y="826741"/>
                  <a:pt x="5865250" y="829630"/>
                  <a:pt x="5854779" y="832365"/>
                </a:cubicBezTo>
                <a:lnTo>
                  <a:pt x="5848382" y="833844"/>
                </a:lnTo>
                <a:lnTo>
                  <a:pt x="5848066" y="833772"/>
                </a:lnTo>
                <a:cubicBezTo>
                  <a:pt x="5846273" y="833879"/>
                  <a:pt x="5844018" y="834284"/>
                  <a:pt x="5840944" y="835132"/>
                </a:cubicBezTo>
                <a:lnTo>
                  <a:pt x="5836719" y="836539"/>
                </a:lnTo>
                <a:lnTo>
                  <a:pt x="5824311" y="839408"/>
                </a:lnTo>
                <a:lnTo>
                  <a:pt x="5818788" y="839727"/>
                </a:lnTo>
                <a:cubicBezTo>
                  <a:pt x="5797008" y="838594"/>
                  <a:pt x="5786883" y="822081"/>
                  <a:pt x="5763953" y="834282"/>
                </a:cubicBezTo>
                <a:cubicBezTo>
                  <a:pt x="5726813" y="837521"/>
                  <a:pt x="5699446" y="830949"/>
                  <a:pt x="5667748" y="840211"/>
                </a:cubicBezTo>
                <a:cubicBezTo>
                  <a:pt x="5632959" y="843205"/>
                  <a:pt x="5601436" y="842280"/>
                  <a:pt x="5573108" y="847611"/>
                </a:cubicBezTo>
                <a:cubicBezTo>
                  <a:pt x="5560030" y="845832"/>
                  <a:pt x="5549547" y="851598"/>
                  <a:pt x="5539137" y="851033"/>
                </a:cubicBezTo>
                <a:cubicBezTo>
                  <a:pt x="5528728" y="850467"/>
                  <a:pt x="5529256" y="837509"/>
                  <a:pt x="5510651" y="844215"/>
                </a:cubicBezTo>
                <a:cubicBezTo>
                  <a:pt x="5494241" y="833607"/>
                  <a:pt x="5466101" y="839171"/>
                  <a:pt x="5457331" y="839159"/>
                </a:cubicBezTo>
                <a:lnTo>
                  <a:pt x="5410613" y="834358"/>
                </a:lnTo>
                <a:lnTo>
                  <a:pt x="5370040" y="862127"/>
                </a:lnTo>
                <a:cubicBezTo>
                  <a:pt x="5357863" y="856469"/>
                  <a:pt x="5319115" y="868069"/>
                  <a:pt x="5318778" y="855310"/>
                </a:cubicBezTo>
                <a:cubicBezTo>
                  <a:pt x="5303920" y="857760"/>
                  <a:pt x="5296727" y="863736"/>
                  <a:pt x="5298645" y="855171"/>
                </a:cubicBezTo>
                <a:cubicBezTo>
                  <a:pt x="5287819" y="855897"/>
                  <a:pt x="5267444" y="857825"/>
                  <a:pt x="5253828" y="859670"/>
                </a:cubicBezTo>
                <a:lnTo>
                  <a:pt x="5216955" y="866245"/>
                </a:lnTo>
                <a:lnTo>
                  <a:pt x="5214344" y="868102"/>
                </a:lnTo>
                <a:cubicBezTo>
                  <a:pt x="5210778" y="868719"/>
                  <a:pt x="5200859" y="869042"/>
                  <a:pt x="5195561" y="869949"/>
                </a:cubicBezTo>
                <a:lnTo>
                  <a:pt x="5182555" y="873542"/>
                </a:lnTo>
                <a:cubicBezTo>
                  <a:pt x="5178496" y="875023"/>
                  <a:pt x="5175066" y="876746"/>
                  <a:pt x="5172552" y="878801"/>
                </a:cubicBezTo>
                <a:cubicBezTo>
                  <a:pt x="5121406" y="873797"/>
                  <a:pt x="5080096" y="886529"/>
                  <a:pt x="5027993" y="889666"/>
                </a:cubicBezTo>
                <a:cubicBezTo>
                  <a:pt x="4999924" y="877115"/>
                  <a:pt x="4946973" y="919452"/>
                  <a:pt x="4939844" y="934802"/>
                </a:cubicBezTo>
                <a:cubicBezTo>
                  <a:pt x="4895154" y="940701"/>
                  <a:pt x="4844006" y="928240"/>
                  <a:pt x="4792576" y="934820"/>
                </a:cubicBezTo>
                <a:lnTo>
                  <a:pt x="4602423" y="958063"/>
                </a:lnTo>
                <a:cubicBezTo>
                  <a:pt x="4488530" y="967131"/>
                  <a:pt x="4399004" y="969822"/>
                  <a:pt x="4290656" y="969152"/>
                </a:cubicBezTo>
                <a:cubicBezTo>
                  <a:pt x="4182308" y="968482"/>
                  <a:pt x="4046938" y="971167"/>
                  <a:pt x="3952334" y="954043"/>
                </a:cubicBezTo>
                <a:lnTo>
                  <a:pt x="3858560" y="948781"/>
                </a:lnTo>
                <a:lnTo>
                  <a:pt x="3846597" y="948382"/>
                </a:lnTo>
                <a:cubicBezTo>
                  <a:pt x="3807516" y="956616"/>
                  <a:pt x="3767475" y="941640"/>
                  <a:pt x="3736044" y="947759"/>
                </a:cubicBezTo>
                <a:cubicBezTo>
                  <a:pt x="3727323" y="948128"/>
                  <a:pt x="3719828" y="947771"/>
                  <a:pt x="3713136" y="946963"/>
                </a:cubicBezTo>
                <a:lnTo>
                  <a:pt x="3695939" y="943639"/>
                </a:lnTo>
                <a:lnTo>
                  <a:pt x="3694125" y="940567"/>
                </a:lnTo>
                <a:lnTo>
                  <a:pt x="3681925" y="939706"/>
                </a:lnTo>
                <a:lnTo>
                  <a:pt x="3679204" y="938926"/>
                </a:lnTo>
                <a:cubicBezTo>
                  <a:pt x="3668160" y="939028"/>
                  <a:pt x="3634193" y="940875"/>
                  <a:pt x="3615656" y="940320"/>
                </a:cubicBezTo>
                <a:cubicBezTo>
                  <a:pt x="3582626" y="936974"/>
                  <a:pt x="3593904" y="949140"/>
                  <a:pt x="3567983" y="935596"/>
                </a:cubicBezTo>
                <a:cubicBezTo>
                  <a:pt x="3504185" y="939048"/>
                  <a:pt x="3482818" y="922224"/>
                  <a:pt x="3422423" y="932129"/>
                </a:cubicBezTo>
                <a:cubicBezTo>
                  <a:pt x="3369166" y="933413"/>
                  <a:pt x="3329486" y="910108"/>
                  <a:pt x="3310925" y="911072"/>
                </a:cubicBezTo>
                <a:cubicBezTo>
                  <a:pt x="3261363" y="909787"/>
                  <a:pt x="3198415" y="933574"/>
                  <a:pt x="3139421" y="934151"/>
                </a:cubicBezTo>
                <a:cubicBezTo>
                  <a:pt x="3088799" y="931012"/>
                  <a:pt x="3038941" y="938464"/>
                  <a:pt x="2996922" y="927537"/>
                </a:cubicBezTo>
                <a:cubicBezTo>
                  <a:pt x="2992673" y="929234"/>
                  <a:pt x="2987900" y="930498"/>
                  <a:pt x="2982785" y="931453"/>
                </a:cubicBezTo>
                <a:lnTo>
                  <a:pt x="2967478" y="933397"/>
                </a:lnTo>
                <a:lnTo>
                  <a:pt x="2948552" y="932961"/>
                </a:lnTo>
                <a:lnTo>
                  <a:pt x="2944404" y="934452"/>
                </a:lnTo>
                <a:lnTo>
                  <a:pt x="2908608" y="937205"/>
                </a:lnTo>
                <a:lnTo>
                  <a:pt x="2904443" y="936455"/>
                </a:lnTo>
                <a:lnTo>
                  <a:pt x="2868935" y="938022"/>
                </a:lnTo>
                <a:lnTo>
                  <a:pt x="2868586" y="937487"/>
                </a:lnTo>
                <a:cubicBezTo>
                  <a:pt x="2866994" y="936327"/>
                  <a:pt x="2864292" y="935538"/>
                  <a:pt x="2859191" y="935503"/>
                </a:cubicBezTo>
                <a:cubicBezTo>
                  <a:pt x="2869075" y="927418"/>
                  <a:pt x="2856828" y="932364"/>
                  <a:pt x="2840915" y="932977"/>
                </a:cubicBezTo>
                <a:lnTo>
                  <a:pt x="2763509" y="921850"/>
                </a:lnTo>
                <a:lnTo>
                  <a:pt x="2756121" y="921864"/>
                </a:lnTo>
                <a:cubicBezTo>
                  <a:pt x="2756081" y="921822"/>
                  <a:pt x="2756039" y="921781"/>
                  <a:pt x="2755998" y="921739"/>
                </a:cubicBezTo>
                <a:cubicBezTo>
                  <a:pt x="2754445" y="921476"/>
                  <a:pt x="2752036" y="921380"/>
                  <a:pt x="2748255" y="921505"/>
                </a:cubicBezTo>
                <a:lnTo>
                  <a:pt x="2694601" y="915575"/>
                </a:lnTo>
                <a:cubicBezTo>
                  <a:pt x="2671223" y="919874"/>
                  <a:pt x="2666972" y="913376"/>
                  <a:pt x="2635357" y="910976"/>
                </a:cubicBezTo>
                <a:cubicBezTo>
                  <a:pt x="2621906" y="915051"/>
                  <a:pt x="2611315" y="913542"/>
                  <a:pt x="2601047" y="910263"/>
                </a:cubicBezTo>
                <a:cubicBezTo>
                  <a:pt x="2570084" y="912074"/>
                  <a:pt x="2542135" y="907435"/>
                  <a:pt x="2507482" y="906211"/>
                </a:cubicBezTo>
                <a:cubicBezTo>
                  <a:pt x="2469706" y="911437"/>
                  <a:pt x="2450920" y="901812"/>
                  <a:pt x="2413884" y="900545"/>
                </a:cubicBezTo>
                <a:cubicBezTo>
                  <a:pt x="2381338" y="909664"/>
                  <a:pt x="2387753" y="892438"/>
                  <a:pt x="2368912" y="888755"/>
                </a:cubicBezTo>
                <a:lnTo>
                  <a:pt x="2349490" y="889719"/>
                </a:lnTo>
                <a:lnTo>
                  <a:pt x="2344290" y="890584"/>
                </a:lnTo>
                <a:cubicBezTo>
                  <a:pt x="2340673" y="891041"/>
                  <a:pt x="2338228" y="891167"/>
                  <a:pt x="2336488" y="891058"/>
                </a:cubicBezTo>
                <a:lnTo>
                  <a:pt x="2329015" y="891627"/>
                </a:lnTo>
                <a:cubicBezTo>
                  <a:pt x="2316843" y="893039"/>
                  <a:pt x="2305064" y="894669"/>
                  <a:pt x="2293898" y="896431"/>
                </a:cubicBezTo>
                <a:cubicBezTo>
                  <a:pt x="2282637" y="890404"/>
                  <a:pt x="2242346" y="900851"/>
                  <a:pt x="2243927" y="888076"/>
                </a:cubicBezTo>
                <a:cubicBezTo>
                  <a:pt x="2228778" y="890081"/>
                  <a:pt x="2220725" y="895845"/>
                  <a:pt x="2223920" y="887331"/>
                </a:cubicBezTo>
                <a:cubicBezTo>
                  <a:pt x="2218877" y="887756"/>
                  <a:pt x="2215583" y="887254"/>
                  <a:pt x="2213081" y="886302"/>
                </a:cubicBezTo>
                <a:lnTo>
                  <a:pt x="2212307" y="885829"/>
                </a:lnTo>
                <a:lnTo>
                  <a:pt x="2152321" y="894418"/>
                </a:lnTo>
                <a:lnTo>
                  <a:pt x="2140985" y="895968"/>
                </a:lnTo>
                <a:lnTo>
                  <a:pt x="2121210" y="899354"/>
                </a:lnTo>
                <a:lnTo>
                  <a:pt x="2119146" y="899033"/>
                </a:lnTo>
                <a:lnTo>
                  <a:pt x="2105666" y="902240"/>
                </a:lnTo>
                <a:cubicBezTo>
                  <a:pt x="2101407" y="903601"/>
                  <a:pt x="2097735" y="905221"/>
                  <a:pt x="2094924" y="907203"/>
                </a:cubicBezTo>
                <a:cubicBezTo>
                  <a:pt x="2044793" y="900664"/>
                  <a:pt x="2001785" y="912168"/>
                  <a:pt x="1949478" y="913748"/>
                </a:cubicBezTo>
                <a:cubicBezTo>
                  <a:pt x="1891937" y="919585"/>
                  <a:pt x="1810334" y="935486"/>
                  <a:pt x="1749684" y="942223"/>
                </a:cubicBezTo>
                <a:lnTo>
                  <a:pt x="1585576" y="954170"/>
                </a:lnTo>
                <a:cubicBezTo>
                  <a:pt x="1549165" y="943719"/>
                  <a:pt x="1511425" y="950847"/>
                  <a:pt x="1476250" y="950653"/>
                </a:cubicBezTo>
                <a:cubicBezTo>
                  <a:pt x="1488515" y="961596"/>
                  <a:pt x="1432660" y="946795"/>
                  <a:pt x="1433927" y="959926"/>
                </a:cubicBezTo>
                <a:cubicBezTo>
                  <a:pt x="1427485" y="959475"/>
                  <a:pt x="1421205" y="958623"/>
                  <a:pt x="1414893" y="957671"/>
                </a:cubicBezTo>
                <a:lnTo>
                  <a:pt x="1411585" y="957179"/>
                </a:lnTo>
                <a:lnTo>
                  <a:pt x="1398896" y="957460"/>
                </a:lnTo>
                <a:lnTo>
                  <a:pt x="1394632" y="954725"/>
                </a:lnTo>
                <a:lnTo>
                  <a:pt x="1375043" y="953132"/>
                </a:lnTo>
                <a:cubicBezTo>
                  <a:pt x="1367813" y="952970"/>
                  <a:pt x="1360155" y="953305"/>
                  <a:pt x="1351876" y="954436"/>
                </a:cubicBezTo>
                <a:cubicBezTo>
                  <a:pt x="1325912" y="963028"/>
                  <a:pt x="1274459" y="952492"/>
                  <a:pt x="1242676" y="963767"/>
                </a:cubicBezTo>
                <a:cubicBezTo>
                  <a:pt x="1230276" y="966918"/>
                  <a:pt x="1216715" y="977098"/>
                  <a:pt x="1205993" y="974080"/>
                </a:cubicBezTo>
                <a:cubicBezTo>
                  <a:pt x="1174251" y="974112"/>
                  <a:pt x="1086982" y="964420"/>
                  <a:pt x="1052221" y="963954"/>
                </a:cubicBezTo>
                <a:cubicBezTo>
                  <a:pt x="1038515" y="970622"/>
                  <a:pt x="1009522" y="962342"/>
                  <a:pt x="968270" y="964761"/>
                </a:cubicBezTo>
                <a:cubicBezTo>
                  <a:pt x="943437" y="973698"/>
                  <a:pt x="900136" y="991017"/>
                  <a:pt x="874493" y="998122"/>
                </a:cubicBezTo>
                <a:cubicBezTo>
                  <a:pt x="848849" y="1005226"/>
                  <a:pt x="853424" y="1009427"/>
                  <a:pt x="814411" y="1007391"/>
                </a:cubicBezTo>
                <a:cubicBezTo>
                  <a:pt x="765926" y="1022821"/>
                  <a:pt x="732885" y="1009859"/>
                  <a:pt x="688604" y="1015631"/>
                </a:cubicBezTo>
                <a:cubicBezTo>
                  <a:pt x="638045" y="1020877"/>
                  <a:pt x="677999" y="1011556"/>
                  <a:pt x="618171" y="1027260"/>
                </a:cubicBezTo>
                <a:cubicBezTo>
                  <a:pt x="609680" y="1023165"/>
                  <a:pt x="583253" y="1020277"/>
                  <a:pt x="570379" y="1023487"/>
                </a:cubicBezTo>
                <a:cubicBezTo>
                  <a:pt x="543992" y="1022523"/>
                  <a:pt x="505183" y="1001686"/>
                  <a:pt x="482519" y="1002108"/>
                </a:cubicBezTo>
                <a:cubicBezTo>
                  <a:pt x="464011" y="1002285"/>
                  <a:pt x="495211" y="1007995"/>
                  <a:pt x="475319" y="1009922"/>
                </a:cubicBezTo>
                <a:cubicBezTo>
                  <a:pt x="450818" y="1011135"/>
                  <a:pt x="454804" y="1022539"/>
                  <a:pt x="431104" y="1009317"/>
                </a:cubicBezTo>
                <a:cubicBezTo>
                  <a:pt x="406857" y="1014651"/>
                  <a:pt x="399686" y="1008456"/>
                  <a:pt x="363782" y="1007585"/>
                </a:cubicBezTo>
                <a:cubicBezTo>
                  <a:pt x="350440" y="1012231"/>
                  <a:pt x="338145" y="1011245"/>
                  <a:pt x="325533" y="1008502"/>
                </a:cubicBezTo>
                <a:cubicBezTo>
                  <a:pt x="291944" y="1011745"/>
                  <a:pt x="259251" y="1008497"/>
                  <a:pt x="220429" y="1008927"/>
                </a:cubicBezTo>
                <a:cubicBezTo>
                  <a:pt x="180594" y="1015852"/>
                  <a:pt x="156150" y="1007265"/>
                  <a:pt x="114676" y="1007765"/>
                </a:cubicBezTo>
                <a:cubicBezTo>
                  <a:pt x="85718" y="1006195"/>
                  <a:pt x="43316" y="1001491"/>
                  <a:pt x="13470" y="998544"/>
                </a:cubicBezTo>
                <a:lnTo>
                  <a:pt x="0" y="997355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0552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103" name="Rectangle 4102">
            <a:extLst>
              <a:ext uri="{FF2B5EF4-FFF2-40B4-BE49-F238E27FC236}">
                <a16:creationId xmlns:a16="http://schemas.microsoft.com/office/drawing/2014/main" id="{F821940F-7A1D-4ACC-85B4-A932898ABB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05" name="Freeform: Shape 4104">
            <a:extLst>
              <a:ext uri="{FF2B5EF4-FFF2-40B4-BE49-F238E27FC236}">
                <a16:creationId xmlns:a16="http://schemas.microsoft.com/office/drawing/2014/main" id="{16674508-81D3-48CF-96BF-7FC60EAA57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741994" cy="6858000"/>
          </a:xfrm>
          <a:custGeom>
            <a:avLst/>
            <a:gdLst>
              <a:gd name="connsiteX0" fmla="*/ 0 w 6568309"/>
              <a:gd name="connsiteY0" fmla="*/ 0 h 6858000"/>
              <a:gd name="connsiteX1" fmla="*/ 362841 w 6568309"/>
              <a:gd name="connsiteY1" fmla="*/ 0 h 6858000"/>
              <a:gd name="connsiteX2" fmla="*/ 523269 w 6568309"/>
              <a:gd name="connsiteY2" fmla="*/ 0 h 6858000"/>
              <a:gd name="connsiteX3" fmla="*/ 1343025 w 6568309"/>
              <a:gd name="connsiteY3" fmla="*/ 0 h 6858000"/>
              <a:gd name="connsiteX4" fmla="*/ 1705866 w 6568309"/>
              <a:gd name="connsiteY4" fmla="*/ 0 h 6858000"/>
              <a:gd name="connsiteX5" fmla="*/ 1866294 w 6568309"/>
              <a:gd name="connsiteY5" fmla="*/ 0 h 6858000"/>
              <a:gd name="connsiteX6" fmla="*/ 5225154 w 6568309"/>
              <a:gd name="connsiteY6" fmla="*/ 0 h 6858000"/>
              <a:gd name="connsiteX7" fmla="*/ 6568179 w 6568309"/>
              <a:gd name="connsiteY7" fmla="*/ 0 h 6858000"/>
              <a:gd name="connsiteX8" fmla="*/ 6568309 w 6568309"/>
              <a:gd name="connsiteY8" fmla="*/ 1 h 6858000"/>
              <a:gd name="connsiteX9" fmla="*/ 6562951 w 6568309"/>
              <a:gd name="connsiteY9" fmla="*/ 30700 h 6858000"/>
              <a:gd name="connsiteX10" fmla="*/ 6547446 w 6568309"/>
              <a:gd name="connsiteY10" fmla="*/ 310025 h 6858000"/>
              <a:gd name="connsiteX11" fmla="*/ 6558316 w 6568309"/>
              <a:gd name="connsiteY11" fmla="*/ 443960 h 6858000"/>
              <a:gd name="connsiteX12" fmla="*/ 6528896 w 6568309"/>
              <a:gd name="connsiteY12" fmla="*/ 642659 h 6858000"/>
              <a:gd name="connsiteX13" fmla="*/ 6523095 w 6568309"/>
              <a:gd name="connsiteY13" fmla="*/ 673307 h 6858000"/>
              <a:gd name="connsiteX14" fmla="*/ 6496169 w 6568309"/>
              <a:gd name="connsiteY14" fmla="*/ 839641 h 6858000"/>
              <a:gd name="connsiteX15" fmla="*/ 6450789 w 6568309"/>
              <a:gd name="connsiteY15" fmla="*/ 958357 h 6858000"/>
              <a:gd name="connsiteX16" fmla="*/ 6453996 w 6568309"/>
              <a:gd name="connsiteY16" fmla="*/ 963398 h 6858000"/>
              <a:gd name="connsiteX17" fmla="*/ 6419467 w 6568309"/>
              <a:gd name="connsiteY17" fmla="*/ 1117169 h 6858000"/>
              <a:gd name="connsiteX18" fmla="*/ 6417348 w 6568309"/>
              <a:gd name="connsiteY18" fmla="*/ 1144352 h 6858000"/>
              <a:gd name="connsiteX19" fmla="*/ 6418473 w 6568309"/>
              <a:gd name="connsiteY19" fmla="*/ 1164484 h 6858000"/>
              <a:gd name="connsiteX20" fmla="*/ 6406979 w 6568309"/>
              <a:gd name="connsiteY20" fmla="*/ 1213829 h 6858000"/>
              <a:gd name="connsiteX21" fmla="*/ 6381928 w 6568309"/>
              <a:gd name="connsiteY21" fmla="*/ 1294823 h 6858000"/>
              <a:gd name="connsiteX22" fmla="*/ 6377948 w 6568309"/>
              <a:gd name="connsiteY22" fmla="*/ 1312193 h 6858000"/>
              <a:gd name="connsiteX23" fmla="*/ 6379894 w 6568309"/>
              <a:gd name="connsiteY23" fmla="*/ 1327626 h 6858000"/>
              <a:gd name="connsiteX24" fmla="*/ 6385024 w 6568309"/>
              <a:gd name="connsiteY24" fmla="*/ 1331644 h 6858000"/>
              <a:gd name="connsiteX25" fmla="*/ 6383696 w 6568309"/>
              <a:gd name="connsiteY25" fmla="*/ 1341276 h 6858000"/>
              <a:gd name="connsiteX26" fmla="*/ 6384464 w 6568309"/>
              <a:gd name="connsiteY26" fmla="*/ 1343945 h 6858000"/>
              <a:gd name="connsiteX27" fmla="*/ 6387748 w 6568309"/>
              <a:gd name="connsiteY27" fmla="*/ 1359134 h 6858000"/>
              <a:gd name="connsiteX28" fmla="*/ 6364157 w 6568309"/>
              <a:gd name="connsiteY28" fmla="*/ 1427803 h 6858000"/>
              <a:gd name="connsiteX29" fmla="*/ 6335874 w 6568309"/>
              <a:gd name="connsiteY29" fmla="*/ 1540278 h 6858000"/>
              <a:gd name="connsiteX30" fmla="*/ 6331892 w 6568309"/>
              <a:gd name="connsiteY30" fmla="*/ 1547262 h 6858000"/>
              <a:gd name="connsiteX31" fmla="*/ 6332744 w 6568309"/>
              <a:gd name="connsiteY31" fmla="*/ 1577056 h 6858000"/>
              <a:gd name="connsiteX32" fmla="*/ 6333604 w 6568309"/>
              <a:gd name="connsiteY32" fmla="*/ 1595898 h 6858000"/>
              <a:gd name="connsiteX33" fmla="*/ 6324749 w 6568309"/>
              <a:gd name="connsiteY33" fmla="*/ 1703726 h 6858000"/>
              <a:gd name="connsiteX34" fmla="*/ 6329594 w 6568309"/>
              <a:gd name="connsiteY34" fmla="*/ 1809535 h 6858000"/>
              <a:gd name="connsiteX35" fmla="*/ 6329062 w 6568309"/>
              <a:gd name="connsiteY35" fmla="*/ 2018310 h 6858000"/>
              <a:gd name="connsiteX36" fmla="*/ 6321735 w 6568309"/>
              <a:gd name="connsiteY36" fmla="*/ 2071355 h 6858000"/>
              <a:gd name="connsiteX37" fmla="*/ 6322678 w 6568309"/>
              <a:gd name="connsiteY37" fmla="*/ 2141166 h 6858000"/>
              <a:gd name="connsiteX38" fmla="*/ 6321340 w 6568309"/>
              <a:gd name="connsiteY38" fmla="*/ 2154548 h 6858000"/>
              <a:gd name="connsiteX39" fmla="*/ 6316582 w 6568309"/>
              <a:gd name="connsiteY39" fmla="*/ 2158153 h 6858000"/>
              <a:gd name="connsiteX40" fmla="*/ 6311428 w 6568309"/>
              <a:gd name="connsiteY40" fmla="*/ 2178174 h 6858000"/>
              <a:gd name="connsiteX41" fmla="*/ 6310192 w 6568309"/>
              <a:gd name="connsiteY41" fmla="*/ 2202858 h 6858000"/>
              <a:gd name="connsiteX42" fmla="*/ 6309211 w 6568309"/>
              <a:gd name="connsiteY42" fmla="*/ 2320214 h 6858000"/>
              <a:gd name="connsiteX43" fmla="*/ 6300151 w 6568309"/>
              <a:gd name="connsiteY43" fmla="*/ 2417011 h 6858000"/>
              <a:gd name="connsiteX44" fmla="*/ 6295176 w 6568309"/>
              <a:gd name="connsiteY44" fmla="*/ 2454207 h 6858000"/>
              <a:gd name="connsiteX45" fmla="*/ 6293727 w 6568309"/>
              <a:gd name="connsiteY45" fmla="*/ 2487203 h 6858000"/>
              <a:gd name="connsiteX46" fmla="*/ 6285477 w 6568309"/>
              <a:gd name="connsiteY46" fmla="*/ 2512282 h 6858000"/>
              <a:gd name="connsiteX47" fmla="*/ 6286205 w 6568309"/>
              <a:gd name="connsiteY47" fmla="*/ 2514318 h 6858000"/>
              <a:gd name="connsiteX48" fmla="*/ 6304629 w 6568309"/>
              <a:gd name="connsiteY48" fmla="*/ 2574334 h 6858000"/>
              <a:gd name="connsiteX49" fmla="*/ 6303842 w 6568309"/>
              <a:gd name="connsiteY49" fmla="*/ 2579877 h 6858000"/>
              <a:gd name="connsiteX50" fmla="*/ 6303953 w 6568309"/>
              <a:gd name="connsiteY50" fmla="*/ 2608928 h 6858000"/>
              <a:gd name="connsiteX51" fmla="*/ 6303530 w 6568309"/>
              <a:gd name="connsiteY51" fmla="*/ 2613111 h 6858000"/>
              <a:gd name="connsiteX52" fmla="*/ 6297474 w 6568309"/>
              <a:gd name="connsiteY52" fmla="*/ 2621996 h 6858000"/>
              <a:gd name="connsiteX53" fmla="*/ 6299263 w 6568309"/>
              <a:gd name="connsiteY53" fmla="*/ 2634265 h 6858000"/>
              <a:gd name="connsiteX54" fmla="*/ 6293065 w 6568309"/>
              <a:gd name="connsiteY54" fmla="*/ 2647237 h 6858000"/>
              <a:gd name="connsiteX55" fmla="*/ 6297496 w 6568309"/>
              <a:gd name="connsiteY55" fmla="*/ 2650786 h 6858000"/>
              <a:gd name="connsiteX56" fmla="*/ 6301708 w 6568309"/>
              <a:gd name="connsiteY56" fmla="*/ 2661993 h 6858000"/>
              <a:gd name="connsiteX57" fmla="*/ 6295884 w 6568309"/>
              <a:gd name="connsiteY57" fmla="*/ 2670949 h 6858000"/>
              <a:gd name="connsiteX58" fmla="*/ 6291714 w 6568309"/>
              <a:gd name="connsiteY58" fmla="*/ 2690255 h 6858000"/>
              <a:gd name="connsiteX59" fmla="*/ 6292327 w 6568309"/>
              <a:gd name="connsiteY59" fmla="*/ 2695683 h 6858000"/>
              <a:gd name="connsiteX60" fmla="*/ 6284410 w 6568309"/>
              <a:gd name="connsiteY60" fmla="*/ 2713964 h 6858000"/>
              <a:gd name="connsiteX61" fmla="*/ 6280410 w 6568309"/>
              <a:gd name="connsiteY61" fmla="*/ 2730175 h 6858000"/>
              <a:gd name="connsiteX62" fmla="*/ 6288082 w 6568309"/>
              <a:gd name="connsiteY62" fmla="*/ 2763497 h 6858000"/>
              <a:gd name="connsiteX63" fmla="*/ 6260924 w 6568309"/>
              <a:gd name="connsiteY63" fmla="*/ 3051539 h 6858000"/>
              <a:gd name="connsiteX64" fmla="*/ 6210151 w 6568309"/>
              <a:gd name="connsiteY64" fmla="*/ 3335396 h 6858000"/>
              <a:gd name="connsiteX65" fmla="*/ 6212034 w 6568309"/>
              <a:gd name="connsiteY65" fmla="*/ 3456509 h 6858000"/>
              <a:gd name="connsiteX66" fmla="*/ 6197490 w 6568309"/>
              <a:gd name="connsiteY66" fmla="*/ 3531827 h 6858000"/>
              <a:gd name="connsiteX67" fmla="*/ 6208018 w 6568309"/>
              <a:gd name="connsiteY67" fmla="*/ 3570877 h 6858000"/>
              <a:gd name="connsiteX68" fmla="*/ 6205920 w 6568309"/>
              <a:gd name="connsiteY68" fmla="*/ 3583849 h 6858000"/>
              <a:gd name="connsiteX69" fmla="*/ 6199616 w 6568309"/>
              <a:gd name="connsiteY69" fmla="*/ 3592763 h 6858000"/>
              <a:gd name="connsiteX70" fmla="*/ 6181288 w 6568309"/>
              <a:gd name="connsiteY70" fmla="*/ 3653485 h 6858000"/>
              <a:gd name="connsiteX71" fmla="*/ 6175963 w 6568309"/>
              <a:gd name="connsiteY71" fmla="*/ 3670528 h 6858000"/>
              <a:gd name="connsiteX72" fmla="*/ 6176722 w 6568309"/>
              <a:gd name="connsiteY72" fmla="*/ 3685990 h 6858000"/>
              <a:gd name="connsiteX73" fmla="*/ 6181549 w 6568309"/>
              <a:gd name="connsiteY73" fmla="*/ 3690283 h 6858000"/>
              <a:gd name="connsiteX74" fmla="*/ 6179476 w 6568309"/>
              <a:gd name="connsiteY74" fmla="*/ 3699787 h 6858000"/>
              <a:gd name="connsiteX75" fmla="*/ 6180040 w 6568309"/>
              <a:gd name="connsiteY75" fmla="*/ 3702486 h 6858000"/>
              <a:gd name="connsiteX76" fmla="*/ 6182155 w 6568309"/>
              <a:gd name="connsiteY76" fmla="*/ 3717784 h 6858000"/>
              <a:gd name="connsiteX77" fmla="*/ 6158980 w 6568309"/>
              <a:gd name="connsiteY77" fmla="*/ 3746229 h 6858000"/>
              <a:gd name="connsiteX78" fmla="*/ 6096049 w 6568309"/>
              <a:gd name="connsiteY78" fmla="*/ 3924910 h 6858000"/>
              <a:gd name="connsiteX79" fmla="*/ 6069712 w 6568309"/>
              <a:gd name="connsiteY79" fmla="*/ 3989353 h 6858000"/>
              <a:gd name="connsiteX80" fmla="*/ 6067330 w 6568309"/>
              <a:gd name="connsiteY80" fmla="*/ 4033899 h 6858000"/>
              <a:gd name="connsiteX81" fmla="*/ 6061081 w 6568309"/>
              <a:gd name="connsiteY81" fmla="*/ 4142250 h 6858000"/>
              <a:gd name="connsiteX82" fmla="*/ 6042858 w 6568309"/>
              <a:gd name="connsiteY82" fmla="*/ 4329442 h 6858000"/>
              <a:gd name="connsiteX83" fmla="*/ 6034182 w 6568309"/>
              <a:gd name="connsiteY83" fmla="*/ 4456184 h 6858000"/>
              <a:gd name="connsiteX84" fmla="*/ 6029178 w 6568309"/>
              <a:gd name="connsiteY84" fmla="*/ 4468478 h 6858000"/>
              <a:gd name="connsiteX85" fmla="*/ 6029974 w 6568309"/>
              <a:gd name="connsiteY85" fmla="*/ 4469862 h 6858000"/>
              <a:gd name="connsiteX86" fmla="*/ 6028340 w 6568309"/>
              <a:gd name="connsiteY86" fmla="*/ 4483797 h 6858000"/>
              <a:gd name="connsiteX87" fmla="*/ 6025168 w 6568309"/>
              <a:gd name="connsiteY87" fmla="*/ 4487091 h 6858000"/>
              <a:gd name="connsiteX88" fmla="*/ 6023164 w 6568309"/>
              <a:gd name="connsiteY88" fmla="*/ 4496728 h 6858000"/>
              <a:gd name="connsiteX89" fmla="*/ 6016839 w 6568309"/>
              <a:gd name="connsiteY89" fmla="*/ 4515918 h 6858000"/>
              <a:gd name="connsiteX90" fmla="*/ 6017886 w 6568309"/>
              <a:gd name="connsiteY90" fmla="*/ 4519316 h 6858000"/>
              <a:gd name="connsiteX91" fmla="*/ 6011819 w 6568309"/>
              <a:gd name="connsiteY91" fmla="*/ 4547957 h 6858000"/>
              <a:gd name="connsiteX92" fmla="*/ 6012791 w 6568309"/>
              <a:gd name="connsiteY92" fmla="*/ 4548262 h 6858000"/>
              <a:gd name="connsiteX93" fmla="*/ 6015703 w 6568309"/>
              <a:gd name="connsiteY93" fmla="*/ 4555939 h 6858000"/>
              <a:gd name="connsiteX94" fmla="*/ 6018854 w 6568309"/>
              <a:gd name="connsiteY94" fmla="*/ 4570815 h 6858000"/>
              <a:gd name="connsiteX95" fmla="*/ 6033000 w 6568309"/>
              <a:gd name="connsiteY95" fmla="*/ 4633846 h 6858000"/>
              <a:gd name="connsiteX96" fmla="*/ 6032325 w 6568309"/>
              <a:gd name="connsiteY96" fmla="*/ 4639816 h 6858000"/>
              <a:gd name="connsiteX97" fmla="*/ 6032549 w 6568309"/>
              <a:gd name="connsiteY97" fmla="*/ 4639923 h 6858000"/>
              <a:gd name="connsiteX98" fmla="*/ 6032309 w 6568309"/>
              <a:gd name="connsiteY98" fmla="*/ 4646192 h 6858000"/>
              <a:gd name="connsiteX99" fmla="*/ 6031095 w 6568309"/>
              <a:gd name="connsiteY99" fmla="*/ 4650706 h 6858000"/>
              <a:gd name="connsiteX100" fmla="*/ 6029786 w 6568309"/>
              <a:gd name="connsiteY100" fmla="*/ 4662290 h 6858000"/>
              <a:gd name="connsiteX101" fmla="*/ 6030911 w 6568309"/>
              <a:gd name="connsiteY101" fmla="*/ 4666180 h 6858000"/>
              <a:gd name="connsiteX102" fmla="*/ 6033630 w 6568309"/>
              <a:gd name="connsiteY102" fmla="*/ 4667585 h 6858000"/>
              <a:gd name="connsiteX103" fmla="*/ 6033189 w 6568309"/>
              <a:gd name="connsiteY103" fmla="*/ 4668660 h 6858000"/>
              <a:gd name="connsiteX104" fmla="*/ 6038764 w 6568309"/>
              <a:gd name="connsiteY104" fmla="*/ 4689807 h 6858000"/>
              <a:gd name="connsiteX105" fmla="*/ 6042217 w 6568309"/>
              <a:gd name="connsiteY105" fmla="*/ 4737890 h 6858000"/>
              <a:gd name="connsiteX106" fmla="*/ 6040543 w 6568309"/>
              <a:gd name="connsiteY106" fmla="*/ 4765657 h 6858000"/>
              <a:gd name="connsiteX107" fmla="*/ 6039956 w 6568309"/>
              <a:gd name="connsiteY107" fmla="*/ 4841463 h 6858000"/>
              <a:gd name="connsiteX108" fmla="*/ 6057123 w 6568309"/>
              <a:gd name="connsiteY108" fmla="*/ 4969863 h 6858000"/>
              <a:gd name="connsiteX109" fmla="*/ 6055039 w 6568309"/>
              <a:gd name="connsiteY109" fmla="*/ 4974028 h 6858000"/>
              <a:gd name="connsiteX110" fmla="*/ 6053462 w 6568309"/>
              <a:gd name="connsiteY110" fmla="*/ 4980318 h 6858000"/>
              <a:gd name="connsiteX111" fmla="*/ 6053643 w 6568309"/>
              <a:gd name="connsiteY111" fmla="*/ 4980501 h 6858000"/>
              <a:gd name="connsiteX112" fmla="*/ 6051733 w 6568309"/>
              <a:gd name="connsiteY112" fmla="*/ 4986338 h 6858000"/>
              <a:gd name="connsiteX113" fmla="*/ 6049602 w 6568309"/>
              <a:gd name="connsiteY113" fmla="*/ 4991296 h 6858000"/>
              <a:gd name="connsiteX114" fmla="*/ 6075165 w 6568309"/>
              <a:gd name="connsiteY114" fmla="*/ 5076895 h 6858000"/>
              <a:gd name="connsiteX115" fmla="*/ 6073751 w 6568309"/>
              <a:gd name="connsiteY115" fmla="*/ 5081568 h 6858000"/>
              <a:gd name="connsiteX116" fmla="*/ 6073150 w 6568309"/>
              <a:gd name="connsiteY116" fmla="*/ 5088173 h 6858000"/>
              <a:gd name="connsiteX117" fmla="*/ 6073355 w 6568309"/>
              <a:gd name="connsiteY117" fmla="*/ 5088300 h 6858000"/>
              <a:gd name="connsiteX118" fmla="*/ 6072362 w 6568309"/>
              <a:gd name="connsiteY118" fmla="*/ 5094558 h 6858000"/>
              <a:gd name="connsiteX119" fmla="*/ 6064726 w 6568309"/>
              <a:gd name="connsiteY119" fmla="*/ 5125620 h 6858000"/>
              <a:gd name="connsiteX120" fmla="*/ 6065415 w 6568309"/>
              <a:gd name="connsiteY120" fmla="*/ 5268004 h 6858000"/>
              <a:gd name="connsiteX121" fmla="*/ 6066081 w 6568309"/>
              <a:gd name="connsiteY121" fmla="*/ 5269530 h 6858000"/>
              <a:gd name="connsiteX122" fmla="*/ 6043407 w 6568309"/>
              <a:gd name="connsiteY122" fmla="*/ 5390941 h 6858000"/>
              <a:gd name="connsiteX123" fmla="*/ 6025377 w 6568309"/>
              <a:gd name="connsiteY123" fmla="*/ 5539927 h 6858000"/>
              <a:gd name="connsiteX124" fmla="*/ 6010052 w 6568309"/>
              <a:gd name="connsiteY124" fmla="*/ 5791594 h 6858000"/>
              <a:gd name="connsiteX125" fmla="*/ 5994220 w 6568309"/>
              <a:gd name="connsiteY125" fmla="*/ 5855206 h 6858000"/>
              <a:gd name="connsiteX126" fmla="*/ 5982580 w 6568309"/>
              <a:gd name="connsiteY126" fmla="*/ 5873582 h 6858000"/>
              <a:gd name="connsiteX127" fmla="*/ 5983608 w 6568309"/>
              <a:gd name="connsiteY127" fmla="*/ 5876037 h 6858000"/>
              <a:gd name="connsiteX128" fmla="*/ 5983535 w 6568309"/>
              <a:gd name="connsiteY128" fmla="*/ 5886534 h 6858000"/>
              <a:gd name="connsiteX129" fmla="*/ 5988737 w 6568309"/>
              <a:gd name="connsiteY129" fmla="*/ 5888644 h 6858000"/>
              <a:gd name="connsiteX130" fmla="*/ 5992371 w 6568309"/>
              <a:gd name="connsiteY130" fmla="*/ 5903832 h 6858000"/>
              <a:gd name="connsiteX131" fmla="*/ 5990780 w 6568309"/>
              <a:gd name="connsiteY131" fmla="*/ 5923391 h 6858000"/>
              <a:gd name="connsiteX132" fmla="*/ 5993870 w 6568309"/>
              <a:gd name="connsiteY132" fmla="*/ 6013205 h 6858000"/>
              <a:gd name="connsiteX133" fmla="*/ 5997673 w 6568309"/>
              <a:gd name="connsiteY133" fmla="*/ 6074018 h 6858000"/>
              <a:gd name="connsiteX134" fmla="*/ 6014840 w 6568309"/>
              <a:gd name="connsiteY134" fmla="*/ 6130837 h 6858000"/>
              <a:gd name="connsiteX135" fmla="*/ 6010704 w 6568309"/>
              <a:gd name="connsiteY135" fmla="*/ 6152982 h 6858000"/>
              <a:gd name="connsiteX136" fmla="*/ 6038294 w 6568309"/>
              <a:gd name="connsiteY136" fmla="*/ 6221100 h 6858000"/>
              <a:gd name="connsiteX137" fmla="*/ 6052331 w 6568309"/>
              <a:gd name="connsiteY137" fmla="*/ 6287550 h 6858000"/>
              <a:gd name="connsiteX138" fmla="*/ 6074143 w 6568309"/>
              <a:gd name="connsiteY138" fmla="*/ 6401595 h 6858000"/>
              <a:gd name="connsiteX139" fmla="*/ 6060199 w 6568309"/>
              <a:gd name="connsiteY139" fmla="*/ 6487110 h 6858000"/>
              <a:gd name="connsiteX140" fmla="*/ 6081156 w 6568309"/>
              <a:gd name="connsiteY140" fmla="*/ 6588589 h 6858000"/>
              <a:gd name="connsiteX141" fmla="*/ 6114944 w 6568309"/>
              <a:gd name="connsiteY141" fmla="*/ 6769963 h 6858000"/>
              <a:gd name="connsiteX142" fmla="*/ 6128950 w 6568309"/>
              <a:gd name="connsiteY142" fmla="*/ 6835814 h 6858000"/>
              <a:gd name="connsiteX143" fmla="*/ 6132536 w 6568309"/>
              <a:gd name="connsiteY143" fmla="*/ 6858000 h 6858000"/>
              <a:gd name="connsiteX144" fmla="*/ 4789511 w 6568309"/>
              <a:gd name="connsiteY144" fmla="*/ 6858000 h 6858000"/>
              <a:gd name="connsiteX145" fmla="*/ 1866294 w 6568309"/>
              <a:gd name="connsiteY145" fmla="*/ 6858000 h 6858000"/>
              <a:gd name="connsiteX146" fmla="*/ 1705866 w 6568309"/>
              <a:gd name="connsiteY146" fmla="*/ 6858000 h 6858000"/>
              <a:gd name="connsiteX147" fmla="*/ 1343025 w 6568309"/>
              <a:gd name="connsiteY147" fmla="*/ 6858000 h 6858000"/>
              <a:gd name="connsiteX148" fmla="*/ 523269 w 6568309"/>
              <a:gd name="connsiteY148" fmla="*/ 6858000 h 6858000"/>
              <a:gd name="connsiteX149" fmla="*/ 362841 w 6568309"/>
              <a:gd name="connsiteY149" fmla="*/ 6858000 h 6858000"/>
              <a:gd name="connsiteX150" fmla="*/ 0 w 6568309"/>
              <a:gd name="connsiteY150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</a:cxnLst>
            <a:rect l="l" t="t" r="r" b="b"/>
            <a:pathLst>
              <a:path w="6568309" h="6858000">
                <a:moveTo>
                  <a:pt x="0" y="0"/>
                </a:moveTo>
                <a:lnTo>
                  <a:pt x="362841" y="0"/>
                </a:lnTo>
                <a:lnTo>
                  <a:pt x="523269" y="0"/>
                </a:lnTo>
                <a:lnTo>
                  <a:pt x="1343025" y="0"/>
                </a:lnTo>
                <a:lnTo>
                  <a:pt x="1705866" y="0"/>
                </a:lnTo>
                <a:lnTo>
                  <a:pt x="1866294" y="0"/>
                </a:lnTo>
                <a:lnTo>
                  <a:pt x="5225154" y="0"/>
                </a:lnTo>
                <a:lnTo>
                  <a:pt x="6568179" y="0"/>
                </a:lnTo>
                <a:lnTo>
                  <a:pt x="6568309" y="1"/>
                </a:lnTo>
                <a:lnTo>
                  <a:pt x="6562951" y="30700"/>
                </a:lnTo>
                <a:cubicBezTo>
                  <a:pt x="6559126" y="84364"/>
                  <a:pt x="6548218" y="241149"/>
                  <a:pt x="6547446" y="310025"/>
                </a:cubicBezTo>
                <a:cubicBezTo>
                  <a:pt x="6550151" y="367544"/>
                  <a:pt x="6557712" y="408251"/>
                  <a:pt x="6558316" y="443960"/>
                </a:cubicBezTo>
                <a:cubicBezTo>
                  <a:pt x="6555224" y="499397"/>
                  <a:pt x="6534767" y="604434"/>
                  <a:pt x="6528896" y="642659"/>
                </a:cubicBezTo>
                <a:cubicBezTo>
                  <a:pt x="6535204" y="657287"/>
                  <a:pt x="6515365" y="658191"/>
                  <a:pt x="6523095" y="673307"/>
                </a:cubicBezTo>
                <a:cubicBezTo>
                  <a:pt x="6523388" y="693769"/>
                  <a:pt x="6506868" y="797295"/>
                  <a:pt x="6496169" y="839641"/>
                </a:cubicBezTo>
                <a:cubicBezTo>
                  <a:pt x="6484119" y="887148"/>
                  <a:pt x="6457817" y="937731"/>
                  <a:pt x="6450789" y="958357"/>
                </a:cubicBezTo>
                <a:cubicBezTo>
                  <a:pt x="6443760" y="978983"/>
                  <a:pt x="6459217" y="936930"/>
                  <a:pt x="6453996" y="963398"/>
                </a:cubicBezTo>
                <a:cubicBezTo>
                  <a:pt x="6448777" y="989867"/>
                  <a:pt x="6425575" y="1087010"/>
                  <a:pt x="6419467" y="1117169"/>
                </a:cubicBezTo>
                <a:cubicBezTo>
                  <a:pt x="6431540" y="1118586"/>
                  <a:pt x="6409651" y="1135372"/>
                  <a:pt x="6417348" y="1144352"/>
                </a:cubicBezTo>
                <a:cubicBezTo>
                  <a:pt x="6424109" y="1150681"/>
                  <a:pt x="6419047" y="1157251"/>
                  <a:pt x="6418473" y="1164484"/>
                </a:cubicBezTo>
                <a:cubicBezTo>
                  <a:pt x="6423767" y="1173524"/>
                  <a:pt x="6413947" y="1205209"/>
                  <a:pt x="6406979" y="1213829"/>
                </a:cubicBezTo>
                <a:cubicBezTo>
                  <a:pt x="6382818" y="1235037"/>
                  <a:pt x="6400452" y="1277327"/>
                  <a:pt x="6381928" y="1294823"/>
                </a:cubicBezTo>
                <a:cubicBezTo>
                  <a:pt x="6379195" y="1300845"/>
                  <a:pt x="6378069" y="1306615"/>
                  <a:pt x="6377948" y="1312193"/>
                </a:cubicBezTo>
                <a:lnTo>
                  <a:pt x="6379894" y="1327626"/>
                </a:lnTo>
                <a:lnTo>
                  <a:pt x="6385024" y="1331644"/>
                </a:lnTo>
                <a:lnTo>
                  <a:pt x="6383696" y="1341276"/>
                </a:lnTo>
                <a:cubicBezTo>
                  <a:pt x="6383952" y="1342166"/>
                  <a:pt x="6384208" y="1343055"/>
                  <a:pt x="6384464" y="1343945"/>
                </a:cubicBezTo>
                <a:cubicBezTo>
                  <a:pt x="6385957" y="1349040"/>
                  <a:pt x="6387253" y="1354080"/>
                  <a:pt x="6387748" y="1359134"/>
                </a:cubicBezTo>
                <a:cubicBezTo>
                  <a:pt x="6384363" y="1373109"/>
                  <a:pt x="6372802" y="1397612"/>
                  <a:pt x="6364157" y="1427803"/>
                </a:cubicBezTo>
                <a:cubicBezTo>
                  <a:pt x="6348141" y="1460349"/>
                  <a:pt x="6348362" y="1505076"/>
                  <a:pt x="6335874" y="1540278"/>
                </a:cubicBezTo>
                <a:lnTo>
                  <a:pt x="6331892" y="1547262"/>
                </a:lnTo>
                <a:lnTo>
                  <a:pt x="6332744" y="1577056"/>
                </a:lnTo>
                <a:cubicBezTo>
                  <a:pt x="6335859" y="1582205"/>
                  <a:pt x="6336674" y="1589568"/>
                  <a:pt x="6333604" y="1595898"/>
                </a:cubicBezTo>
                <a:lnTo>
                  <a:pt x="6324749" y="1703726"/>
                </a:lnTo>
                <a:cubicBezTo>
                  <a:pt x="6324080" y="1739332"/>
                  <a:pt x="6318019" y="1754453"/>
                  <a:pt x="6329594" y="1809535"/>
                </a:cubicBezTo>
                <a:cubicBezTo>
                  <a:pt x="6344930" y="1868036"/>
                  <a:pt x="6323725" y="1952670"/>
                  <a:pt x="6329062" y="2018310"/>
                </a:cubicBezTo>
                <a:cubicBezTo>
                  <a:pt x="6308075" y="2053162"/>
                  <a:pt x="6326925" y="2034561"/>
                  <a:pt x="6321735" y="2071355"/>
                </a:cubicBezTo>
                <a:lnTo>
                  <a:pt x="6322678" y="2141166"/>
                </a:lnTo>
                <a:lnTo>
                  <a:pt x="6321340" y="2154548"/>
                </a:lnTo>
                <a:lnTo>
                  <a:pt x="6316582" y="2158153"/>
                </a:lnTo>
                <a:lnTo>
                  <a:pt x="6311428" y="2178174"/>
                </a:lnTo>
                <a:cubicBezTo>
                  <a:pt x="6310177" y="2185696"/>
                  <a:pt x="6309622" y="2193828"/>
                  <a:pt x="6310192" y="2202858"/>
                </a:cubicBezTo>
                <a:cubicBezTo>
                  <a:pt x="6319667" y="2232772"/>
                  <a:pt x="6296459" y="2283357"/>
                  <a:pt x="6309211" y="2320214"/>
                </a:cubicBezTo>
                <a:cubicBezTo>
                  <a:pt x="6307537" y="2355906"/>
                  <a:pt x="6302490" y="2394678"/>
                  <a:pt x="6300151" y="2417011"/>
                </a:cubicBezTo>
                <a:cubicBezTo>
                  <a:pt x="6292303" y="2426377"/>
                  <a:pt x="6304439" y="2456509"/>
                  <a:pt x="6295176" y="2454207"/>
                </a:cubicBezTo>
                <a:cubicBezTo>
                  <a:pt x="6299335" y="2464947"/>
                  <a:pt x="6297305" y="2476105"/>
                  <a:pt x="6293727" y="2487203"/>
                </a:cubicBezTo>
                <a:lnTo>
                  <a:pt x="6285477" y="2512282"/>
                </a:lnTo>
                <a:cubicBezTo>
                  <a:pt x="6285720" y="2512961"/>
                  <a:pt x="6285962" y="2513640"/>
                  <a:pt x="6286205" y="2514318"/>
                </a:cubicBezTo>
                <a:cubicBezTo>
                  <a:pt x="6292347" y="2534324"/>
                  <a:pt x="6298487" y="2554328"/>
                  <a:pt x="6304629" y="2574334"/>
                </a:cubicBezTo>
                <a:lnTo>
                  <a:pt x="6303842" y="2579877"/>
                </a:lnTo>
                <a:cubicBezTo>
                  <a:pt x="6303729" y="2585644"/>
                  <a:pt x="6304006" y="2603388"/>
                  <a:pt x="6303953" y="2608928"/>
                </a:cubicBezTo>
                <a:lnTo>
                  <a:pt x="6303530" y="2613111"/>
                </a:lnTo>
                <a:lnTo>
                  <a:pt x="6297474" y="2621996"/>
                </a:lnTo>
                <a:lnTo>
                  <a:pt x="6299263" y="2634265"/>
                </a:lnTo>
                <a:lnTo>
                  <a:pt x="6293065" y="2647237"/>
                </a:lnTo>
                <a:cubicBezTo>
                  <a:pt x="6294685" y="2648158"/>
                  <a:pt x="6296180" y="2649356"/>
                  <a:pt x="6297496" y="2650786"/>
                </a:cubicBezTo>
                <a:lnTo>
                  <a:pt x="6301708" y="2661993"/>
                </a:lnTo>
                <a:lnTo>
                  <a:pt x="6295884" y="2670949"/>
                </a:lnTo>
                <a:cubicBezTo>
                  <a:pt x="6304913" y="2672007"/>
                  <a:pt x="6294429" y="2681695"/>
                  <a:pt x="6291714" y="2690255"/>
                </a:cubicBezTo>
                <a:lnTo>
                  <a:pt x="6292327" y="2695683"/>
                </a:lnTo>
                <a:lnTo>
                  <a:pt x="6284410" y="2713964"/>
                </a:lnTo>
                <a:lnTo>
                  <a:pt x="6280410" y="2730175"/>
                </a:lnTo>
                <a:lnTo>
                  <a:pt x="6288082" y="2763497"/>
                </a:lnTo>
                <a:lnTo>
                  <a:pt x="6260924" y="3051539"/>
                </a:lnTo>
                <a:cubicBezTo>
                  <a:pt x="6251455" y="3165645"/>
                  <a:pt x="6222174" y="3216611"/>
                  <a:pt x="6210151" y="3335396"/>
                </a:cubicBezTo>
                <a:lnTo>
                  <a:pt x="6212034" y="3456509"/>
                </a:lnTo>
                <a:lnTo>
                  <a:pt x="6197490" y="3531827"/>
                </a:lnTo>
                <a:lnTo>
                  <a:pt x="6208018" y="3570877"/>
                </a:lnTo>
                <a:lnTo>
                  <a:pt x="6205920" y="3583849"/>
                </a:lnTo>
                <a:lnTo>
                  <a:pt x="6199616" y="3592763"/>
                </a:lnTo>
                <a:cubicBezTo>
                  <a:pt x="6191839" y="3613948"/>
                  <a:pt x="6196204" y="3641245"/>
                  <a:pt x="6181288" y="3653485"/>
                </a:cubicBezTo>
                <a:cubicBezTo>
                  <a:pt x="6178087" y="3659316"/>
                  <a:pt x="6176516" y="3664985"/>
                  <a:pt x="6175963" y="3670528"/>
                </a:cubicBezTo>
                <a:lnTo>
                  <a:pt x="6176722" y="3685990"/>
                </a:lnTo>
                <a:lnTo>
                  <a:pt x="6181549" y="3690283"/>
                </a:lnTo>
                <a:lnTo>
                  <a:pt x="6179476" y="3699787"/>
                </a:lnTo>
                <a:cubicBezTo>
                  <a:pt x="6179664" y="3700686"/>
                  <a:pt x="6179852" y="3701586"/>
                  <a:pt x="6180040" y="3702486"/>
                </a:cubicBezTo>
                <a:cubicBezTo>
                  <a:pt x="6181140" y="3707637"/>
                  <a:pt x="6182047" y="3712728"/>
                  <a:pt x="6182155" y="3717784"/>
                </a:cubicBezTo>
                <a:cubicBezTo>
                  <a:pt x="6156678" y="3711701"/>
                  <a:pt x="6178864" y="3759789"/>
                  <a:pt x="6158980" y="3746229"/>
                </a:cubicBezTo>
                <a:cubicBezTo>
                  <a:pt x="6144630" y="3780750"/>
                  <a:pt x="6117520" y="3867558"/>
                  <a:pt x="6096049" y="3924910"/>
                </a:cubicBezTo>
                <a:lnTo>
                  <a:pt x="6069712" y="3989353"/>
                </a:lnTo>
                <a:lnTo>
                  <a:pt x="6067330" y="4033899"/>
                </a:lnTo>
                <a:cubicBezTo>
                  <a:pt x="6065506" y="4070470"/>
                  <a:pt x="6063599" y="4110146"/>
                  <a:pt x="6061081" y="4142250"/>
                </a:cubicBezTo>
                <a:cubicBezTo>
                  <a:pt x="6055260" y="4200007"/>
                  <a:pt x="6045907" y="4278998"/>
                  <a:pt x="6042858" y="4329442"/>
                </a:cubicBezTo>
                <a:cubicBezTo>
                  <a:pt x="6038376" y="4381764"/>
                  <a:pt x="6036461" y="4433012"/>
                  <a:pt x="6034182" y="4456184"/>
                </a:cubicBezTo>
                <a:lnTo>
                  <a:pt x="6029178" y="4468478"/>
                </a:lnTo>
                <a:lnTo>
                  <a:pt x="6029974" y="4469862"/>
                </a:lnTo>
                <a:cubicBezTo>
                  <a:pt x="6031287" y="4476321"/>
                  <a:pt x="6030316" y="4480555"/>
                  <a:pt x="6028340" y="4483797"/>
                </a:cubicBezTo>
                <a:lnTo>
                  <a:pt x="6025168" y="4487091"/>
                </a:lnTo>
                <a:lnTo>
                  <a:pt x="6023164" y="4496728"/>
                </a:lnTo>
                <a:lnTo>
                  <a:pt x="6016839" y="4515918"/>
                </a:lnTo>
                <a:cubicBezTo>
                  <a:pt x="6017189" y="4517049"/>
                  <a:pt x="6017537" y="4518182"/>
                  <a:pt x="6017886" y="4519316"/>
                </a:cubicBezTo>
                <a:lnTo>
                  <a:pt x="6011819" y="4547957"/>
                </a:lnTo>
                <a:lnTo>
                  <a:pt x="6012791" y="4548262"/>
                </a:lnTo>
                <a:cubicBezTo>
                  <a:pt x="6014837" y="4549595"/>
                  <a:pt x="6016087" y="4551811"/>
                  <a:pt x="6015703" y="4555939"/>
                </a:cubicBezTo>
                <a:cubicBezTo>
                  <a:pt x="6031790" y="4548276"/>
                  <a:pt x="6021405" y="4557977"/>
                  <a:pt x="6018854" y="4570815"/>
                </a:cubicBezTo>
                <a:cubicBezTo>
                  <a:pt x="6021736" y="4583801"/>
                  <a:pt x="6030754" y="4622347"/>
                  <a:pt x="6033000" y="4633846"/>
                </a:cubicBezTo>
                <a:lnTo>
                  <a:pt x="6032325" y="4639816"/>
                </a:lnTo>
                <a:lnTo>
                  <a:pt x="6032549" y="4639923"/>
                </a:lnTo>
                <a:cubicBezTo>
                  <a:pt x="6032911" y="4641190"/>
                  <a:pt x="6032878" y="4643141"/>
                  <a:pt x="6032309" y="4646192"/>
                </a:cubicBezTo>
                <a:lnTo>
                  <a:pt x="6031095" y="4650706"/>
                </a:lnTo>
                <a:lnTo>
                  <a:pt x="6029786" y="4662290"/>
                </a:lnTo>
                <a:cubicBezTo>
                  <a:pt x="6030161" y="4663587"/>
                  <a:pt x="6030536" y="4664883"/>
                  <a:pt x="6030911" y="4666180"/>
                </a:cubicBezTo>
                <a:lnTo>
                  <a:pt x="6033630" y="4667585"/>
                </a:lnTo>
                <a:lnTo>
                  <a:pt x="6033189" y="4668660"/>
                </a:lnTo>
                <a:cubicBezTo>
                  <a:pt x="6027286" y="4676831"/>
                  <a:pt x="6019767" y="4679345"/>
                  <a:pt x="6038764" y="4689807"/>
                </a:cubicBezTo>
                <a:cubicBezTo>
                  <a:pt x="6028616" y="4708535"/>
                  <a:pt x="6040474" y="4712235"/>
                  <a:pt x="6042217" y="4737890"/>
                </a:cubicBezTo>
                <a:cubicBezTo>
                  <a:pt x="6033362" y="4748600"/>
                  <a:pt x="6035273" y="4757223"/>
                  <a:pt x="6040543" y="4765657"/>
                </a:cubicBezTo>
                <a:cubicBezTo>
                  <a:pt x="6034416" y="4790618"/>
                  <a:pt x="6040696" y="4813399"/>
                  <a:pt x="6039956" y="4841463"/>
                </a:cubicBezTo>
                <a:lnTo>
                  <a:pt x="6057123" y="4969863"/>
                </a:lnTo>
                <a:lnTo>
                  <a:pt x="6055039" y="4974028"/>
                </a:lnTo>
                <a:cubicBezTo>
                  <a:pt x="6053860" y="4976933"/>
                  <a:pt x="6053409" y="4978909"/>
                  <a:pt x="6053462" y="4980318"/>
                </a:cubicBezTo>
                <a:lnTo>
                  <a:pt x="6053643" y="4980501"/>
                </a:lnTo>
                <a:lnTo>
                  <a:pt x="6051733" y="4986338"/>
                </a:lnTo>
                <a:lnTo>
                  <a:pt x="6049602" y="4991296"/>
                </a:lnTo>
                <a:cubicBezTo>
                  <a:pt x="6058123" y="5019829"/>
                  <a:pt x="6066643" y="5048361"/>
                  <a:pt x="6075165" y="5076895"/>
                </a:cubicBezTo>
                <a:lnTo>
                  <a:pt x="6073751" y="5081568"/>
                </a:lnTo>
                <a:cubicBezTo>
                  <a:pt x="6073034" y="5084748"/>
                  <a:pt x="6072888" y="5086810"/>
                  <a:pt x="6073150" y="5088173"/>
                </a:cubicBezTo>
                <a:lnTo>
                  <a:pt x="6073355" y="5088300"/>
                </a:lnTo>
                <a:lnTo>
                  <a:pt x="6072362" y="5094558"/>
                </a:lnTo>
                <a:cubicBezTo>
                  <a:pt x="6070184" y="5105196"/>
                  <a:pt x="6067588" y="5115626"/>
                  <a:pt x="6064726" y="5125620"/>
                </a:cubicBezTo>
                <a:cubicBezTo>
                  <a:pt x="6063568" y="5154527"/>
                  <a:pt x="6065189" y="5244020"/>
                  <a:pt x="6065415" y="5268004"/>
                </a:cubicBezTo>
                <a:cubicBezTo>
                  <a:pt x="6065637" y="5268513"/>
                  <a:pt x="6065860" y="5269021"/>
                  <a:pt x="6066081" y="5269530"/>
                </a:cubicBezTo>
                <a:lnTo>
                  <a:pt x="6043407" y="5390941"/>
                </a:lnTo>
                <a:cubicBezTo>
                  <a:pt x="6032545" y="5438194"/>
                  <a:pt x="6020942" y="5465286"/>
                  <a:pt x="6025377" y="5539927"/>
                </a:cubicBezTo>
                <a:cubicBezTo>
                  <a:pt x="6019787" y="5610775"/>
                  <a:pt x="6013913" y="5740573"/>
                  <a:pt x="6010052" y="5791594"/>
                </a:cubicBezTo>
                <a:cubicBezTo>
                  <a:pt x="5989401" y="5787060"/>
                  <a:pt x="6018524" y="5849672"/>
                  <a:pt x="5994220" y="5855206"/>
                </a:cubicBezTo>
                <a:cubicBezTo>
                  <a:pt x="5995282" y="5860240"/>
                  <a:pt x="5980598" y="5868910"/>
                  <a:pt x="5982580" y="5873582"/>
                </a:cubicBezTo>
                <a:cubicBezTo>
                  <a:pt x="5982922" y="5874401"/>
                  <a:pt x="5983265" y="5875218"/>
                  <a:pt x="5983608" y="5876037"/>
                </a:cubicBezTo>
                <a:lnTo>
                  <a:pt x="5983535" y="5886534"/>
                </a:lnTo>
                <a:lnTo>
                  <a:pt x="5988737" y="5888644"/>
                </a:lnTo>
                <a:cubicBezTo>
                  <a:pt x="5989948" y="5893707"/>
                  <a:pt x="5991159" y="5898769"/>
                  <a:pt x="5992371" y="5903832"/>
                </a:cubicBezTo>
                <a:cubicBezTo>
                  <a:pt x="5992924" y="5909651"/>
                  <a:pt x="5992578" y="5916068"/>
                  <a:pt x="5990780" y="5923391"/>
                </a:cubicBezTo>
                <a:cubicBezTo>
                  <a:pt x="5975822" y="5948880"/>
                  <a:pt x="6013580" y="5981626"/>
                  <a:pt x="5993870" y="6013205"/>
                </a:cubicBezTo>
                <a:cubicBezTo>
                  <a:pt x="5988486" y="6024901"/>
                  <a:pt x="5991718" y="6066777"/>
                  <a:pt x="5997673" y="6074018"/>
                </a:cubicBezTo>
                <a:cubicBezTo>
                  <a:pt x="5998007" y="6081731"/>
                  <a:pt x="6007861" y="6126985"/>
                  <a:pt x="6014840" y="6130837"/>
                </a:cubicBezTo>
                <a:cubicBezTo>
                  <a:pt x="6022998" y="6137057"/>
                  <a:pt x="5999420" y="6156330"/>
                  <a:pt x="6010704" y="6152982"/>
                </a:cubicBezTo>
                <a:cubicBezTo>
                  <a:pt x="6008682" y="6186619"/>
                  <a:pt x="6039938" y="6191636"/>
                  <a:pt x="6038294" y="6221100"/>
                </a:cubicBezTo>
                <a:cubicBezTo>
                  <a:pt x="6039643" y="6222126"/>
                  <a:pt x="6046356" y="6257468"/>
                  <a:pt x="6052331" y="6287550"/>
                </a:cubicBezTo>
                <a:cubicBezTo>
                  <a:pt x="6058307" y="6317632"/>
                  <a:pt x="6082079" y="6391312"/>
                  <a:pt x="6074143" y="6401595"/>
                </a:cubicBezTo>
                <a:cubicBezTo>
                  <a:pt x="6074931" y="6423902"/>
                  <a:pt x="6059614" y="6432919"/>
                  <a:pt x="6060199" y="6487110"/>
                </a:cubicBezTo>
                <a:cubicBezTo>
                  <a:pt x="6075583" y="6574474"/>
                  <a:pt x="6076150" y="6553611"/>
                  <a:pt x="6081156" y="6588589"/>
                </a:cubicBezTo>
                <a:cubicBezTo>
                  <a:pt x="6102088" y="6637976"/>
                  <a:pt x="6067660" y="6687723"/>
                  <a:pt x="6114944" y="6769963"/>
                </a:cubicBezTo>
                <a:cubicBezTo>
                  <a:pt x="6130462" y="6819284"/>
                  <a:pt x="6119243" y="6817955"/>
                  <a:pt x="6128950" y="6835814"/>
                </a:cubicBezTo>
                <a:lnTo>
                  <a:pt x="6132536" y="6858000"/>
                </a:lnTo>
                <a:lnTo>
                  <a:pt x="4789511" y="6858000"/>
                </a:lnTo>
                <a:lnTo>
                  <a:pt x="1866294" y="6858000"/>
                </a:lnTo>
                <a:lnTo>
                  <a:pt x="1705866" y="6858000"/>
                </a:lnTo>
                <a:lnTo>
                  <a:pt x="1343025" y="6858000"/>
                </a:lnTo>
                <a:lnTo>
                  <a:pt x="523269" y="6858000"/>
                </a:lnTo>
                <a:lnTo>
                  <a:pt x="362841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5AF05D12-EA15-8371-7A09-435D4BF746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034" y="609600"/>
            <a:ext cx="4784796" cy="1330840"/>
          </a:xfrm>
        </p:spPr>
        <p:txBody>
          <a:bodyPr>
            <a:normAutofit/>
          </a:bodyPr>
          <a:lstStyle/>
          <a:p>
            <a:r>
              <a:rPr lang="nl-NL" dirty="0"/>
              <a:t>Diffusie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1168867-EAFD-EFC8-8D64-62DF2B2989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7034" y="2194102"/>
            <a:ext cx="4438036" cy="3908585"/>
          </a:xfrm>
        </p:spPr>
        <p:txBody>
          <a:bodyPr>
            <a:normAutofit/>
          </a:bodyPr>
          <a:lstStyle/>
          <a:p>
            <a:r>
              <a:rPr lang="nl-NL" sz="2000"/>
              <a:t>overgang van O2 en CO2 over het alveolocapillaire membraan heen die de grens vormt tussen het longblaasjes en de longcapillairen</a:t>
            </a:r>
          </a:p>
          <a:p>
            <a:endParaRPr lang="nl-NL" sz="2000"/>
          </a:p>
          <a:p>
            <a:r>
              <a:rPr lang="nl-NL" sz="2000"/>
              <a:t>Uitwisseling totdat evenwicht is ontstaan.</a:t>
            </a:r>
          </a:p>
        </p:txBody>
      </p:sp>
      <p:pic>
        <p:nvPicPr>
          <p:cNvPr id="4098" name="Picture 2" descr="Transport en gaswisseling SE 5 vwo Flashcards | Quizlet">
            <a:extLst>
              <a:ext uri="{FF2B5EF4-FFF2-40B4-BE49-F238E27FC236}">
                <a16:creationId xmlns:a16="http://schemas.microsoft.com/office/drawing/2014/main" id="{46872A79-2BA7-B957-E875-1817977155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80610" y="2149098"/>
            <a:ext cx="4737650" cy="2582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56865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9A36457-A5F4-4103-A443-02581C0918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DC5FB7E8-B636-40FA-BE8D-48145C0F5C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"/>
            <a:ext cx="12192000" cy="2295238"/>
          </a:xfrm>
          <a:custGeom>
            <a:avLst/>
            <a:gdLst>
              <a:gd name="connsiteX0" fmla="*/ 12160143 w 12192000"/>
              <a:gd name="connsiteY0" fmla="*/ 831692 h 2079137"/>
              <a:gd name="connsiteX1" fmla="*/ 12159112 w 12192000"/>
              <a:gd name="connsiteY1" fmla="*/ 833361 h 2079137"/>
              <a:gd name="connsiteX2" fmla="*/ 12158912 w 12192000"/>
              <a:gd name="connsiteY2" fmla="*/ 832430 h 2079137"/>
              <a:gd name="connsiteX3" fmla="*/ 0 w 12192000"/>
              <a:gd name="connsiteY3" fmla="*/ 0 h 2079137"/>
              <a:gd name="connsiteX4" fmla="*/ 12192000 w 12192000"/>
              <a:gd name="connsiteY4" fmla="*/ 0 h 2079137"/>
              <a:gd name="connsiteX5" fmla="*/ 12192000 w 12192000"/>
              <a:gd name="connsiteY5" fmla="*/ 558063 h 2079137"/>
              <a:gd name="connsiteX6" fmla="*/ 12189259 w 12192000"/>
              <a:gd name="connsiteY6" fmla="*/ 810508 h 2079137"/>
              <a:gd name="connsiteX7" fmla="*/ 12170847 w 12192000"/>
              <a:gd name="connsiteY7" fmla="*/ 825280 h 2079137"/>
              <a:gd name="connsiteX8" fmla="*/ 12160143 w 12192000"/>
              <a:gd name="connsiteY8" fmla="*/ 831692 h 2079137"/>
              <a:gd name="connsiteX9" fmla="*/ 12163806 w 12192000"/>
              <a:gd name="connsiteY9" fmla="*/ 825759 h 2079137"/>
              <a:gd name="connsiteX10" fmla="*/ 12056557 w 12192000"/>
              <a:gd name="connsiteY10" fmla="*/ 810176 h 2079137"/>
              <a:gd name="connsiteX11" fmla="*/ 11900316 w 12192000"/>
              <a:gd name="connsiteY11" fmla="*/ 789618 h 2079137"/>
              <a:gd name="connsiteX12" fmla="*/ 11791206 w 12192000"/>
              <a:gd name="connsiteY12" fmla="*/ 824176 h 2079137"/>
              <a:gd name="connsiteX13" fmla="*/ 11659257 w 12192000"/>
              <a:gd name="connsiteY13" fmla="*/ 800841 h 2079137"/>
              <a:gd name="connsiteX14" fmla="*/ 11569789 w 12192000"/>
              <a:gd name="connsiteY14" fmla="*/ 797135 h 2079137"/>
              <a:gd name="connsiteX15" fmla="*/ 11367885 w 12192000"/>
              <a:gd name="connsiteY15" fmla="*/ 791985 h 2079137"/>
              <a:gd name="connsiteX16" fmla="*/ 11174663 w 12192000"/>
              <a:gd name="connsiteY16" fmla="*/ 788721 h 2079137"/>
              <a:gd name="connsiteX17" fmla="*/ 11068220 w 12192000"/>
              <a:gd name="connsiteY17" fmla="*/ 786994 h 2079137"/>
              <a:gd name="connsiteX18" fmla="*/ 10893266 w 12192000"/>
              <a:gd name="connsiteY18" fmla="*/ 794013 h 2079137"/>
              <a:gd name="connsiteX19" fmla="*/ 10844025 w 12192000"/>
              <a:gd name="connsiteY19" fmla="*/ 789857 h 2079137"/>
              <a:gd name="connsiteX20" fmla="*/ 10814353 w 12192000"/>
              <a:gd name="connsiteY20" fmla="*/ 789010 h 2079137"/>
              <a:gd name="connsiteX21" fmla="*/ 10748393 w 12192000"/>
              <a:gd name="connsiteY21" fmla="*/ 806738 h 2079137"/>
              <a:gd name="connsiteX22" fmla="*/ 10468256 w 12192000"/>
              <a:gd name="connsiteY22" fmla="*/ 778733 h 2079137"/>
              <a:gd name="connsiteX23" fmla="*/ 10256131 w 12192000"/>
              <a:gd name="connsiteY23" fmla="*/ 788332 h 2079137"/>
              <a:gd name="connsiteX24" fmla="*/ 10177442 w 12192000"/>
              <a:gd name="connsiteY24" fmla="*/ 777371 h 2079137"/>
              <a:gd name="connsiteX25" fmla="*/ 10006086 w 12192000"/>
              <a:gd name="connsiteY25" fmla="*/ 792651 h 2079137"/>
              <a:gd name="connsiteX26" fmla="*/ 9952382 w 12192000"/>
              <a:gd name="connsiteY26" fmla="*/ 815411 h 2079137"/>
              <a:gd name="connsiteX27" fmla="*/ 9926457 w 12192000"/>
              <a:gd name="connsiteY27" fmla="*/ 827295 h 2079137"/>
              <a:gd name="connsiteX28" fmla="*/ 9843405 w 12192000"/>
              <a:gd name="connsiteY28" fmla="*/ 867046 h 2079137"/>
              <a:gd name="connsiteX29" fmla="*/ 9830866 w 12192000"/>
              <a:gd name="connsiteY29" fmla="*/ 875047 h 2079137"/>
              <a:gd name="connsiteX30" fmla="*/ 9801807 w 12192000"/>
              <a:gd name="connsiteY30" fmla="*/ 872272 h 2079137"/>
              <a:gd name="connsiteX31" fmla="*/ 9785653 w 12192000"/>
              <a:gd name="connsiteY31" fmla="*/ 861743 h 2079137"/>
              <a:gd name="connsiteX32" fmla="*/ 9781177 w 12192000"/>
              <a:gd name="connsiteY32" fmla="*/ 864820 h 2079137"/>
              <a:gd name="connsiteX33" fmla="*/ 9768640 w 12192000"/>
              <a:gd name="connsiteY33" fmla="*/ 869379 h 2079137"/>
              <a:gd name="connsiteX34" fmla="*/ 9712211 w 12192000"/>
              <a:gd name="connsiteY34" fmla="*/ 900283 h 2079137"/>
              <a:gd name="connsiteX35" fmla="*/ 9689465 w 12192000"/>
              <a:gd name="connsiteY35" fmla="*/ 899268 h 2079137"/>
              <a:gd name="connsiteX36" fmla="*/ 9600339 w 12192000"/>
              <a:gd name="connsiteY36" fmla="*/ 922112 h 2079137"/>
              <a:gd name="connsiteX37" fmla="*/ 9582850 w 12192000"/>
              <a:gd name="connsiteY37" fmla="*/ 925510 h 2079137"/>
              <a:gd name="connsiteX38" fmla="*/ 9549638 w 12192000"/>
              <a:gd name="connsiteY38" fmla="*/ 940845 h 2079137"/>
              <a:gd name="connsiteX39" fmla="*/ 9539471 w 12192000"/>
              <a:gd name="connsiteY39" fmla="*/ 941799 h 2079137"/>
              <a:gd name="connsiteX40" fmla="*/ 9505592 w 12192000"/>
              <a:gd name="connsiteY40" fmla="*/ 955533 h 2079137"/>
              <a:gd name="connsiteX41" fmla="*/ 9432569 w 12192000"/>
              <a:gd name="connsiteY41" fmla="*/ 985377 h 2079137"/>
              <a:gd name="connsiteX42" fmla="*/ 9414216 w 12192000"/>
              <a:gd name="connsiteY42" fmla="*/ 992655 h 2079137"/>
              <a:gd name="connsiteX43" fmla="*/ 9397106 w 12192000"/>
              <a:gd name="connsiteY43" fmla="*/ 992980 h 2079137"/>
              <a:gd name="connsiteX44" fmla="*/ 9305108 w 12192000"/>
              <a:gd name="connsiteY44" fmla="*/ 1007767 h 2079137"/>
              <a:gd name="connsiteX45" fmla="*/ 9282434 w 12192000"/>
              <a:gd name="connsiteY45" fmla="*/ 1007523 h 2079137"/>
              <a:gd name="connsiteX46" fmla="*/ 9271941 w 12192000"/>
              <a:gd name="connsiteY46" fmla="*/ 1002839 h 2079137"/>
              <a:gd name="connsiteX47" fmla="*/ 9238227 w 12192000"/>
              <a:gd name="connsiteY47" fmla="*/ 1017668 h 2079137"/>
              <a:gd name="connsiteX48" fmla="*/ 9184265 w 12192000"/>
              <a:gd name="connsiteY48" fmla="*/ 1031275 h 2079137"/>
              <a:gd name="connsiteX49" fmla="*/ 9159000 w 12192000"/>
              <a:gd name="connsiteY49" fmla="*/ 1039569 h 2079137"/>
              <a:gd name="connsiteX50" fmla="*/ 9137031 w 12192000"/>
              <a:gd name="connsiteY50" fmla="*/ 1038699 h 2079137"/>
              <a:gd name="connsiteX51" fmla="*/ 9015702 w 12192000"/>
              <a:gd name="connsiteY51" fmla="*/ 1051400 h 2079137"/>
              <a:gd name="connsiteX52" fmla="*/ 8971403 w 12192000"/>
              <a:gd name="connsiteY52" fmla="*/ 1040542 h 2079137"/>
              <a:gd name="connsiteX53" fmla="*/ 8961826 w 12192000"/>
              <a:gd name="connsiteY53" fmla="*/ 1045364 h 2079137"/>
              <a:gd name="connsiteX54" fmla="*/ 8888623 w 12192000"/>
              <a:gd name="connsiteY54" fmla="*/ 1053908 h 2079137"/>
              <a:gd name="connsiteX55" fmla="*/ 8841066 w 12192000"/>
              <a:gd name="connsiteY55" fmla="*/ 1060421 h 2079137"/>
              <a:gd name="connsiteX56" fmla="*/ 8752342 w 12192000"/>
              <a:gd name="connsiteY56" fmla="*/ 1080646 h 2079137"/>
              <a:gd name="connsiteX57" fmla="*/ 8699139 w 12192000"/>
              <a:gd name="connsiteY57" fmla="*/ 1087885 h 2079137"/>
              <a:gd name="connsiteX58" fmla="*/ 8667273 w 12192000"/>
              <a:gd name="connsiteY58" fmla="*/ 1092062 h 2079137"/>
              <a:gd name="connsiteX59" fmla="*/ 8586064 w 12192000"/>
              <a:gd name="connsiteY59" fmla="*/ 1114603 h 2079137"/>
              <a:gd name="connsiteX60" fmla="*/ 8460312 w 12192000"/>
              <a:gd name="connsiteY60" fmla="*/ 1179878 h 2079137"/>
              <a:gd name="connsiteX61" fmla="*/ 8419023 w 12192000"/>
              <a:gd name="connsiteY61" fmla="*/ 1191748 h 2079137"/>
              <a:gd name="connsiteX62" fmla="*/ 8410939 w 12192000"/>
              <a:gd name="connsiteY62" fmla="*/ 1189696 h 2079137"/>
              <a:gd name="connsiteX63" fmla="*/ 8362040 w 12192000"/>
              <a:gd name="connsiteY63" fmla="*/ 1220820 h 2079137"/>
              <a:gd name="connsiteX64" fmla="*/ 8273677 w 12192000"/>
              <a:gd name="connsiteY64" fmla="*/ 1236495 h 2079137"/>
              <a:gd name="connsiteX65" fmla="*/ 8204283 w 12192000"/>
              <a:gd name="connsiteY65" fmla="*/ 1243537 h 2079137"/>
              <a:gd name="connsiteX66" fmla="*/ 8166550 w 12192000"/>
              <a:gd name="connsiteY66" fmla="*/ 1249551 h 2079137"/>
              <a:gd name="connsiteX67" fmla="*/ 8137785 w 12192000"/>
              <a:gd name="connsiteY67" fmla="*/ 1251636 h 2079137"/>
              <a:gd name="connsiteX68" fmla="*/ 8071596 w 12192000"/>
              <a:gd name="connsiteY68" fmla="*/ 1269274 h 2079137"/>
              <a:gd name="connsiteX69" fmla="*/ 7964816 w 12192000"/>
              <a:gd name="connsiteY69" fmla="*/ 1303668 h 2079137"/>
              <a:gd name="connsiteX70" fmla="*/ 7941495 w 12192000"/>
              <a:gd name="connsiteY70" fmla="*/ 1309821 h 2079137"/>
              <a:gd name="connsiteX71" fmla="*/ 7919123 w 12192000"/>
              <a:gd name="connsiteY71" fmla="*/ 1310466 h 2079137"/>
              <a:gd name="connsiteX72" fmla="*/ 7911902 w 12192000"/>
              <a:gd name="connsiteY72" fmla="*/ 1306569 h 2079137"/>
              <a:gd name="connsiteX73" fmla="*/ 7898703 w 12192000"/>
              <a:gd name="connsiteY73" fmla="*/ 1309208 h 2079137"/>
              <a:gd name="connsiteX74" fmla="*/ 7894703 w 12192000"/>
              <a:gd name="connsiteY74" fmla="*/ 1308939 h 2079137"/>
              <a:gd name="connsiteX75" fmla="*/ 7872267 w 12192000"/>
              <a:gd name="connsiteY75" fmla="*/ 1308370 h 2079137"/>
              <a:gd name="connsiteX76" fmla="*/ 7836454 w 12192000"/>
              <a:gd name="connsiteY76" fmla="*/ 1331265 h 2079137"/>
              <a:gd name="connsiteX77" fmla="*/ 7782451 w 12192000"/>
              <a:gd name="connsiteY77" fmla="*/ 1339601 h 2079137"/>
              <a:gd name="connsiteX78" fmla="*/ 7542969 w 12192000"/>
              <a:gd name="connsiteY78" fmla="*/ 1372495 h 2079137"/>
              <a:gd name="connsiteX79" fmla="*/ 7476832 w 12192000"/>
              <a:gd name="connsiteY79" fmla="*/ 1431655 h 2079137"/>
              <a:gd name="connsiteX80" fmla="*/ 7370237 w 12192000"/>
              <a:gd name="connsiteY80" fmla="*/ 1474339 h 2079137"/>
              <a:gd name="connsiteX81" fmla="*/ 7222223 w 12192000"/>
              <a:gd name="connsiteY81" fmla="*/ 1510199 h 2079137"/>
              <a:gd name="connsiteX82" fmla="*/ 7215703 w 12192000"/>
              <a:gd name="connsiteY82" fmla="*/ 1520424 h 2079137"/>
              <a:gd name="connsiteX83" fmla="*/ 7204548 w 12192000"/>
              <a:gd name="connsiteY83" fmla="*/ 1528145 h 2079137"/>
              <a:gd name="connsiteX84" fmla="*/ 7202038 w 12192000"/>
              <a:gd name="connsiteY84" fmla="*/ 1527954 h 2079137"/>
              <a:gd name="connsiteX85" fmla="*/ 7173860 w 12192000"/>
              <a:gd name="connsiteY85" fmla="*/ 1541605 h 2079137"/>
              <a:gd name="connsiteX86" fmla="*/ 7155079 w 12192000"/>
              <a:gd name="connsiteY86" fmla="*/ 1552495 h 2079137"/>
              <a:gd name="connsiteX87" fmla="*/ 7149757 w 12192000"/>
              <a:gd name="connsiteY87" fmla="*/ 1552732 h 2079137"/>
              <a:gd name="connsiteX88" fmla="*/ 7104804 w 12192000"/>
              <a:gd name="connsiteY88" fmla="*/ 1565792 h 2079137"/>
              <a:gd name="connsiteX89" fmla="*/ 7082824 w 12192000"/>
              <a:gd name="connsiteY89" fmla="*/ 1567947 h 2079137"/>
              <a:gd name="connsiteX90" fmla="*/ 7021520 w 12192000"/>
              <a:gd name="connsiteY90" fmla="*/ 1562334 h 2079137"/>
              <a:gd name="connsiteX91" fmla="*/ 6988956 w 12192000"/>
              <a:gd name="connsiteY91" fmla="*/ 1576442 h 2079137"/>
              <a:gd name="connsiteX92" fmla="*/ 6981922 w 12192000"/>
              <a:gd name="connsiteY92" fmla="*/ 1578821 h 2079137"/>
              <a:gd name="connsiteX93" fmla="*/ 6981583 w 12192000"/>
              <a:gd name="connsiteY93" fmla="*/ 1578678 h 2079137"/>
              <a:gd name="connsiteX94" fmla="*/ 6973762 w 12192000"/>
              <a:gd name="connsiteY94" fmla="*/ 1580811 h 2079137"/>
              <a:gd name="connsiteX95" fmla="*/ 6969093 w 12192000"/>
              <a:gd name="connsiteY95" fmla="*/ 1583157 h 2079137"/>
              <a:gd name="connsiteX96" fmla="*/ 6890037 w 12192000"/>
              <a:gd name="connsiteY96" fmla="*/ 1575825 h 2079137"/>
              <a:gd name="connsiteX97" fmla="*/ 6785054 w 12192000"/>
              <a:gd name="connsiteY97" fmla="*/ 1582200 h 2079137"/>
              <a:gd name="connsiteX98" fmla="*/ 6681692 w 12192000"/>
              <a:gd name="connsiteY98" fmla="*/ 1591296 h 2079137"/>
              <a:gd name="connsiteX99" fmla="*/ 6644556 w 12192000"/>
              <a:gd name="connsiteY99" fmla="*/ 1595940 h 2079137"/>
              <a:gd name="connsiteX100" fmla="*/ 6577106 w 12192000"/>
              <a:gd name="connsiteY100" fmla="*/ 1598261 h 2079137"/>
              <a:gd name="connsiteX101" fmla="*/ 6544183 w 12192000"/>
              <a:gd name="connsiteY101" fmla="*/ 1596149 h 2079137"/>
              <a:gd name="connsiteX102" fmla="*/ 6540921 w 12192000"/>
              <a:gd name="connsiteY102" fmla="*/ 1593857 h 2079137"/>
              <a:gd name="connsiteX103" fmla="*/ 6535046 w 12192000"/>
              <a:gd name="connsiteY103" fmla="*/ 1593283 h 2079137"/>
              <a:gd name="connsiteX104" fmla="*/ 6519853 w 12192000"/>
              <a:gd name="connsiteY104" fmla="*/ 1595771 h 2079137"/>
              <a:gd name="connsiteX105" fmla="*/ 6514280 w 12192000"/>
              <a:gd name="connsiteY105" fmla="*/ 1597376 h 2079137"/>
              <a:gd name="connsiteX106" fmla="*/ 6505824 w 12192000"/>
              <a:gd name="connsiteY106" fmla="*/ 1598298 h 2079137"/>
              <a:gd name="connsiteX107" fmla="*/ 6505573 w 12192000"/>
              <a:gd name="connsiteY107" fmla="*/ 1598109 h 2079137"/>
              <a:gd name="connsiteX108" fmla="*/ 6497741 w 12192000"/>
              <a:gd name="connsiteY108" fmla="*/ 1599392 h 2079137"/>
              <a:gd name="connsiteX109" fmla="*/ 6459992 w 12192000"/>
              <a:gd name="connsiteY109" fmla="*/ 1608358 h 2079137"/>
              <a:gd name="connsiteX110" fmla="*/ 6404572 w 12192000"/>
              <a:gd name="connsiteY110" fmla="*/ 1593771 h 2079137"/>
              <a:gd name="connsiteX111" fmla="*/ 6382671 w 12192000"/>
              <a:gd name="connsiteY111" fmla="*/ 1592612 h 2079137"/>
              <a:gd name="connsiteX112" fmla="*/ 6369843 w 12192000"/>
              <a:gd name="connsiteY112" fmla="*/ 1590015 h 2079137"/>
              <a:gd name="connsiteX113" fmla="*/ 6269740 w 12192000"/>
              <a:gd name="connsiteY113" fmla="*/ 1614633 h 2079137"/>
              <a:gd name="connsiteX114" fmla="*/ 6255405 w 12192000"/>
              <a:gd name="connsiteY114" fmla="*/ 1620529 h 2079137"/>
              <a:gd name="connsiteX115" fmla="*/ 6244248 w 12192000"/>
              <a:gd name="connsiteY115" fmla="*/ 1629561 h 2079137"/>
              <a:gd name="connsiteX116" fmla="*/ 6086396 w 12192000"/>
              <a:gd name="connsiteY116" fmla="*/ 1642666 h 2079137"/>
              <a:gd name="connsiteX117" fmla="*/ 5867429 w 12192000"/>
              <a:gd name="connsiteY117" fmla="*/ 1695554 h 2079137"/>
              <a:gd name="connsiteX118" fmla="*/ 5772864 w 12192000"/>
              <a:gd name="connsiteY118" fmla="*/ 1689002 h 2079137"/>
              <a:gd name="connsiteX119" fmla="*/ 5629833 w 12192000"/>
              <a:gd name="connsiteY119" fmla="*/ 1713273 h 2079137"/>
              <a:gd name="connsiteX120" fmla="*/ 5504771 w 12192000"/>
              <a:gd name="connsiteY120" fmla="*/ 1725744 h 2079137"/>
              <a:gd name="connsiteX121" fmla="*/ 5490967 w 12192000"/>
              <a:gd name="connsiteY121" fmla="*/ 1726367 h 2079137"/>
              <a:gd name="connsiteX122" fmla="*/ 5486015 w 12192000"/>
              <a:gd name="connsiteY122" fmla="*/ 1721481 h 2079137"/>
              <a:gd name="connsiteX123" fmla="*/ 5439364 w 12192000"/>
              <a:gd name="connsiteY123" fmla="*/ 1721349 h 2079137"/>
              <a:gd name="connsiteX124" fmla="*/ 5350025 w 12192000"/>
              <a:gd name="connsiteY124" fmla="*/ 1729885 h 2079137"/>
              <a:gd name="connsiteX125" fmla="*/ 5336104 w 12192000"/>
              <a:gd name="connsiteY125" fmla="*/ 1734377 h 2079137"/>
              <a:gd name="connsiteX126" fmla="*/ 5245234 w 12192000"/>
              <a:gd name="connsiteY126" fmla="*/ 1738520 h 2079137"/>
              <a:gd name="connsiteX127" fmla="*/ 5182955 w 12192000"/>
              <a:gd name="connsiteY127" fmla="*/ 1744622 h 2079137"/>
              <a:gd name="connsiteX128" fmla="*/ 5169506 w 12192000"/>
              <a:gd name="connsiteY128" fmla="*/ 1748993 h 2079137"/>
              <a:gd name="connsiteX129" fmla="*/ 5154299 w 12192000"/>
              <a:gd name="connsiteY129" fmla="*/ 1744080 h 2079137"/>
              <a:gd name="connsiteX130" fmla="*/ 5149917 w 12192000"/>
              <a:gd name="connsiteY130" fmla="*/ 1739727 h 2079137"/>
              <a:gd name="connsiteX131" fmla="*/ 5100319 w 12192000"/>
              <a:gd name="connsiteY131" fmla="*/ 1745797 h 2079137"/>
              <a:gd name="connsiteX132" fmla="*/ 5094361 w 12192000"/>
              <a:gd name="connsiteY132" fmla="*/ 1745767 h 2079137"/>
              <a:gd name="connsiteX133" fmla="*/ 5053410 w 12192000"/>
              <a:gd name="connsiteY133" fmla="*/ 1742790 h 2079137"/>
              <a:gd name="connsiteX134" fmla="*/ 4992711 w 12192000"/>
              <a:gd name="connsiteY134" fmla="*/ 1734075 h 2079137"/>
              <a:gd name="connsiteX135" fmla="*/ 4930098 w 12192000"/>
              <a:gd name="connsiteY135" fmla="*/ 1717312 h 2079137"/>
              <a:gd name="connsiteX136" fmla="*/ 4893834 w 12192000"/>
              <a:gd name="connsiteY136" fmla="*/ 1710028 h 2079137"/>
              <a:gd name="connsiteX137" fmla="*/ 4868730 w 12192000"/>
              <a:gd name="connsiteY137" fmla="*/ 1702384 h 2079137"/>
              <a:gd name="connsiteX138" fmla="*/ 4797925 w 12192000"/>
              <a:gd name="connsiteY138" fmla="*/ 1695535 h 2079137"/>
              <a:gd name="connsiteX139" fmla="*/ 4677670 w 12192000"/>
              <a:gd name="connsiteY139" fmla="*/ 1689453 h 2079137"/>
              <a:gd name="connsiteX140" fmla="*/ 4634248 w 12192000"/>
              <a:gd name="connsiteY140" fmla="*/ 1680227 h 2079137"/>
              <a:gd name="connsiteX141" fmla="*/ 4632434 w 12192000"/>
              <a:gd name="connsiteY141" fmla="*/ 1674607 h 2079137"/>
              <a:gd name="connsiteX142" fmla="*/ 4619204 w 12192000"/>
              <a:gd name="connsiteY142" fmla="*/ 1672507 h 2079137"/>
              <a:gd name="connsiteX143" fmla="*/ 4616283 w 12192000"/>
              <a:gd name="connsiteY143" fmla="*/ 1670977 h 2079137"/>
              <a:gd name="connsiteX144" fmla="*/ 4598926 w 12192000"/>
              <a:gd name="connsiteY144" fmla="*/ 1663178 h 2079137"/>
              <a:gd name="connsiteX145" fmla="*/ 4547069 w 12192000"/>
              <a:gd name="connsiteY145" fmla="*/ 1670642 h 2079137"/>
              <a:gd name="connsiteX146" fmla="*/ 4523516 w 12192000"/>
              <a:gd name="connsiteY146" fmla="*/ 1669785 h 2079137"/>
              <a:gd name="connsiteX147" fmla="*/ 4500586 w 12192000"/>
              <a:gd name="connsiteY147" fmla="*/ 1675912 h 2079137"/>
              <a:gd name="connsiteX148" fmla="*/ 4488196 w 12192000"/>
              <a:gd name="connsiteY148" fmla="*/ 1683463 h 2079137"/>
              <a:gd name="connsiteX149" fmla="*/ 4445463 w 12192000"/>
              <a:gd name="connsiteY149" fmla="*/ 1695634 h 2079137"/>
              <a:gd name="connsiteX150" fmla="*/ 4446550 w 12192000"/>
              <a:gd name="connsiteY150" fmla="*/ 1680538 h 2079137"/>
              <a:gd name="connsiteX151" fmla="*/ 4365375 w 12192000"/>
              <a:gd name="connsiteY151" fmla="*/ 1697935 h 2079137"/>
              <a:gd name="connsiteX152" fmla="*/ 4305123 w 12192000"/>
              <a:gd name="connsiteY152" fmla="*/ 1714185 h 2079137"/>
              <a:gd name="connsiteX153" fmla="*/ 4292665 w 12192000"/>
              <a:gd name="connsiteY153" fmla="*/ 1720703 h 2079137"/>
              <a:gd name="connsiteX154" fmla="*/ 4276789 w 12192000"/>
              <a:gd name="connsiteY154" fmla="*/ 1718367 h 2079137"/>
              <a:gd name="connsiteX155" fmla="*/ 4271683 w 12192000"/>
              <a:gd name="connsiteY155" fmla="*/ 1714801 h 2079137"/>
              <a:gd name="connsiteX156" fmla="*/ 4223918 w 12192000"/>
              <a:gd name="connsiteY156" fmla="*/ 1728936 h 2079137"/>
              <a:gd name="connsiteX157" fmla="*/ 4218039 w 12192000"/>
              <a:gd name="connsiteY157" fmla="*/ 1729885 h 2079137"/>
              <a:gd name="connsiteX158" fmla="*/ 4177153 w 12192000"/>
              <a:gd name="connsiteY158" fmla="*/ 1733691 h 2079137"/>
              <a:gd name="connsiteX159" fmla="*/ 4051032 w 12192000"/>
              <a:gd name="connsiteY159" fmla="*/ 1728886 h 2079137"/>
              <a:gd name="connsiteX160" fmla="*/ 4013978 w 12192000"/>
              <a:gd name="connsiteY160" fmla="*/ 1727679 h 2079137"/>
              <a:gd name="connsiteX161" fmla="*/ 3987857 w 12192000"/>
              <a:gd name="connsiteY161" fmla="*/ 1724282 h 2079137"/>
              <a:gd name="connsiteX162" fmla="*/ 3916852 w 12192000"/>
              <a:gd name="connsiteY162" fmla="*/ 1729184 h 2079137"/>
              <a:gd name="connsiteX163" fmla="*/ 3797263 w 12192000"/>
              <a:gd name="connsiteY163" fmla="*/ 1742976 h 2079137"/>
              <a:gd name="connsiteX164" fmla="*/ 3752806 w 12192000"/>
              <a:gd name="connsiteY164" fmla="*/ 1741033 h 2079137"/>
              <a:gd name="connsiteX165" fmla="*/ 3749997 w 12192000"/>
              <a:gd name="connsiteY165" fmla="*/ 1735799 h 2079137"/>
              <a:gd name="connsiteX166" fmla="*/ 3736582 w 12192000"/>
              <a:gd name="connsiteY166" fmla="*/ 1735907 h 2079137"/>
              <a:gd name="connsiteX167" fmla="*/ 3733428 w 12192000"/>
              <a:gd name="connsiteY167" fmla="*/ 1734881 h 2079137"/>
              <a:gd name="connsiteX168" fmla="*/ 3714911 w 12192000"/>
              <a:gd name="connsiteY168" fmla="*/ 1730056 h 2079137"/>
              <a:gd name="connsiteX169" fmla="*/ 3665172 w 12192000"/>
              <a:gd name="connsiteY169" fmla="*/ 1745936 h 2079137"/>
              <a:gd name="connsiteX170" fmla="*/ 3552006 w 12192000"/>
              <a:gd name="connsiteY170" fmla="*/ 1755220 h 2079137"/>
              <a:gd name="connsiteX171" fmla="*/ 3390301 w 12192000"/>
              <a:gd name="connsiteY171" fmla="*/ 1762546 h 2079137"/>
              <a:gd name="connsiteX172" fmla="*/ 3264312 w 12192000"/>
              <a:gd name="connsiteY172" fmla="*/ 1774620 h 2079137"/>
              <a:gd name="connsiteX173" fmla="*/ 3106901 w 12192000"/>
              <a:gd name="connsiteY173" fmla="*/ 1804264 h 2079137"/>
              <a:gd name="connsiteX174" fmla="*/ 2993303 w 12192000"/>
              <a:gd name="connsiteY174" fmla="*/ 1806542 h 2079137"/>
              <a:gd name="connsiteX175" fmla="*/ 2979115 w 12192000"/>
              <a:gd name="connsiteY175" fmla="*/ 1815432 h 2079137"/>
              <a:gd name="connsiteX176" fmla="*/ 2963118 w 12192000"/>
              <a:gd name="connsiteY176" fmla="*/ 1820962 h 2079137"/>
              <a:gd name="connsiteX177" fmla="*/ 2961156 w 12192000"/>
              <a:gd name="connsiteY177" fmla="*/ 1820297 h 2079137"/>
              <a:gd name="connsiteX178" fmla="*/ 2925719 w 12192000"/>
              <a:gd name="connsiteY178" fmla="*/ 1828468 h 2079137"/>
              <a:gd name="connsiteX179" fmla="*/ 2857951 w 12192000"/>
              <a:gd name="connsiteY179" fmla="*/ 1842496 h 2079137"/>
              <a:gd name="connsiteX180" fmla="*/ 2857427 w 12192000"/>
              <a:gd name="connsiteY180" fmla="*/ 1841591 h 2079137"/>
              <a:gd name="connsiteX181" fmla="*/ 2846731 w 12192000"/>
              <a:gd name="connsiteY181" fmla="*/ 1839316 h 2079137"/>
              <a:gd name="connsiteX182" fmla="*/ 2826290 w 12192000"/>
              <a:gd name="connsiteY182" fmla="*/ 1837274 h 2079137"/>
              <a:gd name="connsiteX183" fmla="*/ 2779146 w 12192000"/>
              <a:gd name="connsiteY183" fmla="*/ 1820071 h 2079137"/>
              <a:gd name="connsiteX184" fmla="*/ 2739608 w 12192000"/>
              <a:gd name="connsiteY184" fmla="*/ 1827861 h 2079137"/>
              <a:gd name="connsiteX185" fmla="*/ 2731631 w 12192000"/>
              <a:gd name="connsiteY185" fmla="*/ 1828881 h 2079137"/>
              <a:gd name="connsiteX186" fmla="*/ 2731464 w 12192000"/>
              <a:gd name="connsiteY186" fmla="*/ 1828677 h 2079137"/>
              <a:gd name="connsiteX187" fmla="*/ 2723037 w 12192000"/>
              <a:gd name="connsiteY187" fmla="*/ 1829303 h 2079137"/>
              <a:gd name="connsiteX188" fmla="*/ 2701616 w 12192000"/>
              <a:gd name="connsiteY188" fmla="*/ 1832725 h 2079137"/>
              <a:gd name="connsiteX189" fmla="*/ 2696239 w 12192000"/>
              <a:gd name="connsiteY189" fmla="*/ 1831904 h 2079137"/>
              <a:gd name="connsiteX190" fmla="*/ 2663445 w 12192000"/>
              <a:gd name="connsiteY190" fmla="*/ 1825958 h 2079137"/>
              <a:gd name="connsiteX191" fmla="*/ 2560925 w 12192000"/>
              <a:gd name="connsiteY191" fmla="*/ 1829094 h 2079137"/>
              <a:gd name="connsiteX192" fmla="*/ 2458739 w 12192000"/>
              <a:gd name="connsiteY192" fmla="*/ 1834479 h 2079137"/>
              <a:gd name="connsiteX193" fmla="*/ 2356074 w 12192000"/>
              <a:gd name="connsiteY193" fmla="*/ 1836991 h 2079137"/>
              <a:gd name="connsiteX194" fmla="*/ 2304241 w 12192000"/>
              <a:gd name="connsiteY194" fmla="*/ 1822021 h 2079137"/>
              <a:gd name="connsiteX195" fmla="*/ 2298362 w 12192000"/>
              <a:gd name="connsiteY195" fmla="*/ 1822125 h 2079137"/>
              <a:gd name="connsiteX196" fmla="*/ 2283527 w 12192000"/>
              <a:gd name="connsiteY196" fmla="*/ 1826361 h 2079137"/>
              <a:gd name="connsiteX197" fmla="*/ 2278150 w 12192000"/>
              <a:gd name="connsiteY197" fmla="*/ 1828604 h 2079137"/>
              <a:gd name="connsiteX198" fmla="*/ 2269853 w 12192000"/>
              <a:gd name="connsiteY198" fmla="*/ 1830502 h 2079137"/>
              <a:gd name="connsiteX199" fmla="*/ 2269585 w 12192000"/>
              <a:gd name="connsiteY199" fmla="*/ 1830341 h 2079137"/>
              <a:gd name="connsiteX200" fmla="*/ 2225332 w 12192000"/>
              <a:gd name="connsiteY200" fmla="*/ 1845825 h 2079137"/>
              <a:gd name="connsiteX201" fmla="*/ 2169048 w 12192000"/>
              <a:gd name="connsiteY201" fmla="*/ 1837658 h 2079137"/>
              <a:gd name="connsiteX202" fmla="*/ 2147231 w 12192000"/>
              <a:gd name="connsiteY202" fmla="*/ 1839027 h 2079137"/>
              <a:gd name="connsiteX203" fmla="*/ 2135241 w 12192000"/>
              <a:gd name="connsiteY203" fmla="*/ 1838652 h 2079137"/>
              <a:gd name="connsiteX204" fmla="*/ 2099215 w 12192000"/>
              <a:gd name="connsiteY204" fmla="*/ 1850768 h 2079137"/>
              <a:gd name="connsiteX205" fmla="*/ 2094046 w 12192000"/>
              <a:gd name="connsiteY205" fmla="*/ 1850806 h 2079137"/>
              <a:gd name="connsiteX206" fmla="*/ 2071850 w 12192000"/>
              <a:gd name="connsiteY206" fmla="*/ 1861319 h 2079137"/>
              <a:gd name="connsiteX207" fmla="*/ 2039607 w 12192000"/>
              <a:gd name="connsiteY207" fmla="*/ 1874318 h 2079137"/>
              <a:gd name="connsiteX208" fmla="*/ 2037289 w 12192000"/>
              <a:gd name="connsiteY208" fmla="*/ 1874025 h 2079137"/>
              <a:gd name="connsiteX209" fmla="*/ 2023615 w 12192000"/>
              <a:gd name="connsiteY209" fmla="*/ 1881562 h 2079137"/>
              <a:gd name="connsiteX210" fmla="*/ 1957176 w 12192000"/>
              <a:gd name="connsiteY210" fmla="*/ 1898709 h 2079137"/>
              <a:gd name="connsiteX211" fmla="*/ 1858081 w 12192000"/>
              <a:gd name="connsiteY211" fmla="*/ 1923144 h 2079137"/>
              <a:gd name="connsiteX212" fmla="*/ 1738865 w 12192000"/>
              <a:gd name="connsiteY212" fmla="*/ 1944965 h 2079137"/>
              <a:gd name="connsiteX213" fmla="*/ 1616692 w 12192000"/>
              <a:gd name="connsiteY213" fmla="*/ 1989107 h 2079137"/>
              <a:gd name="connsiteX214" fmla="*/ 1411898 w 12192000"/>
              <a:gd name="connsiteY214" fmla="*/ 2046254 h 2079137"/>
              <a:gd name="connsiteX215" fmla="*/ 1375780 w 12192000"/>
              <a:gd name="connsiteY215" fmla="*/ 2047961 h 2079137"/>
              <a:gd name="connsiteX216" fmla="*/ 1375707 w 12192000"/>
              <a:gd name="connsiteY216" fmla="*/ 2047981 h 2079137"/>
              <a:gd name="connsiteX217" fmla="*/ 1285585 w 12192000"/>
              <a:gd name="connsiteY217" fmla="*/ 2047113 h 2079137"/>
              <a:gd name="connsiteX218" fmla="*/ 1263658 w 12192000"/>
              <a:gd name="connsiteY218" fmla="*/ 2041397 h 2079137"/>
              <a:gd name="connsiteX219" fmla="*/ 1170403 w 12192000"/>
              <a:gd name="connsiteY219" fmla="*/ 2033399 h 2079137"/>
              <a:gd name="connsiteX220" fmla="*/ 1153718 w 12192000"/>
              <a:gd name="connsiteY220" fmla="*/ 2029576 h 2079137"/>
              <a:gd name="connsiteX221" fmla="*/ 1133937 w 12192000"/>
              <a:gd name="connsiteY221" fmla="*/ 2032149 h 2079137"/>
              <a:gd name="connsiteX222" fmla="*/ 1054999 w 12192000"/>
              <a:gd name="connsiteY222" fmla="*/ 2043242 h 2079137"/>
              <a:gd name="connsiteX223" fmla="*/ 1018405 w 12192000"/>
              <a:gd name="connsiteY223" fmla="*/ 2048281 h 2079137"/>
              <a:gd name="connsiteX224" fmla="*/ 1016563 w 12192000"/>
              <a:gd name="connsiteY224" fmla="*/ 2051718 h 2079137"/>
              <a:gd name="connsiteX225" fmla="*/ 1008284 w 12192000"/>
              <a:gd name="connsiteY225" fmla="*/ 2046742 h 2079137"/>
              <a:gd name="connsiteX226" fmla="*/ 981974 w 12192000"/>
              <a:gd name="connsiteY226" fmla="*/ 2048363 h 2079137"/>
              <a:gd name="connsiteX227" fmla="*/ 971903 w 12192000"/>
              <a:gd name="connsiteY227" fmla="*/ 2053484 h 2079137"/>
              <a:gd name="connsiteX228" fmla="*/ 954015 w 12192000"/>
              <a:gd name="connsiteY228" fmla="*/ 2052529 h 2079137"/>
              <a:gd name="connsiteX229" fmla="*/ 839571 w 12192000"/>
              <a:gd name="connsiteY229" fmla="*/ 2046509 h 2079137"/>
              <a:gd name="connsiteX230" fmla="*/ 823321 w 12192000"/>
              <a:gd name="connsiteY230" fmla="*/ 2054296 h 2079137"/>
              <a:gd name="connsiteX231" fmla="*/ 800990 w 12192000"/>
              <a:gd name="connsiteY231" fmla="*/ 2051523 h 2079137"/>
              <a:gd name="connsiteX232" fmla="*/ 776439 w 12192000"/>
              <a:gd name="connsiteY232" fmla="*/ 2062634 h 2079137"/>
              <a:gd name="connsiteX233" fmla="*/ 763041 w 12192000"/>
              <a:gd name="connsiteY233" fmla="*/ 2063995 h 2079137"/>
              <a:gd name="connsiteX234" fmla="*/ 757863 w 12192000"/>
              <a:gd name="connsiteY234" fmla="*/ 2065877 h 2079137"/>
              <a:gd name="connsiteX235" fmla="*/ 745053 w 12192000"/>
              <a:gd name="connsiteY235" fmla="*/ 2051831 h 2079137"/>
              <a:gd name="connsiteX236" fmla="*/ 722609 w 12192000"/>
              <a:gd name="connsiteY236" fmla="*/ 2049504 h 2079137"/>
              <a:gd name="connsiteX237" fmla="*/ 717618 w 12192000"/>
              <a:gd name="connsiteY237" fmla="*/ 2042131 h 2079137"/>
              <a:gd name="connsiteX238" fmla="*/ 703285 w 12192000"/>
              <a:gd name="connsiteY238" fmla="*/ 2046808 h 2079137"/>
              <a:gd name="connsiteX239" fmla="*/ 680199 w 12192000"/>
              <a:gd name="connsiteY239" fmla="*/ 2051947 h 2079137"/>
              <a:gd name="connsiteX240" fmla="*/ 667351 w 12192000"/>
              <a:gd name="connsiteY240" fmla="*/ 2054469 h 2079137"/>
              <a:gd name="connsiteX241" fmla="*/ 660961 w 12192000"/>
              <a:gd name="connsiteY241" fmla="*/ 2049404 h 2079137"/>
              <a:gd name="connsiteX242" fmla="*/ 638282 w 12192000"/>
              <a:gd name="connsiteY242" fmla="*/ 2060093 h 2079137"/>
              <a:gd name="connsiteX243" fmla="*/ 583551 w 12192000"/>
              <a:gd name="connsiteY243" fmla="*/ 2070197 h 2079137"/>
              <a:gd name="connsiteX244" fmla="*/ 525274 w 12192000"/>
              <a:gd name="connsiteY244" fmla="*/ 2079137 h 2079137"/>
              <a:gd name="connsiteX245" fmla="*/ 405635 w 12192000"/>
              <a:gd name="connsiteY245" fmla="*/ 2059339 h 2079137"/>
              <a:gd name="connsiteX246" fmla="*/ 281555 w 12192000"/>
              <a:gd name="connsiteY246" fmla="*/ 2022847 h 2079137"/>
              <a:gd name="connsiteX247" fmla="*/ 98513 w 12192000"/>
              <a:gd name="connsiteY247" fmla="*/ 1969504 h 2079137"/>
              <a:gd name="connsiteX248" fmla="*/ 56191 w 12192000"/>
              <a:gd name="connsiteY248" fmla="*/ 1950709 h 2079137"/>
              <a:gd name="connsiteX249" fmla="*/ 0 w 12192000"/>
              <a:gd name="connsiteY249" fmla="*/ 1935789 h 2079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</a:cxnLst>
            <a:rect l="l" t="t" r="r" b="b"/>
            <a:pathLst>
              <a:path w="12192000" h="2079137">
                <a:moveTo>
                  <a:pt x="12160143" y="831692"/>
                </a:moveTo>
                <a:lnTo>
                  <a:pt x="12159112" y="833361"/>
                </a:lnTo>
                <a:cubicBezTo>
                  <a:pt x="12157915" y="833832"/>
                  <a:pt x="12157402" y="833649"/>
                  <a:pt x="12158912" y="832430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558063"/>
                </a:lnTo>
                <a:lnTo>
                  <a:pt x="12189259" y="810508"/>
                </a:lnTo>
                <a:lnTo>
                  <a:pt x="12170847" y="825280"/>
                </a:lnTo>
                <a:lnTo>
                  <a:pt x="12160143" y="831692"/>
                </a:lnTo>
                <a:lnTo>
                  <a:pt x="12163806" y="825759"/>
                </a:lnTo>
                <a:cubicBezTo>
                  <a:pt x="12125449" y="821525"/>
                  <a:pt x="12082203" y="824698"/>
                  <a:pt x="12056557" y="810176"/>
                </a:cubicBezTo>
                <a:cubicBezTo>
                  <a:pt x="12050902" y="790976"/>
                  <a:pt x="11923731" y="799312"/>
                  <a:pt x="11900316" y="789618"/>
                </a:cubicBezTo>
                <a:cubicBezTo>
                  <a:pt x="11841702" y="803374"/>
                  <a:pt x="11823963" y="832645"/>
                  <a:pt x="11791206" y="824176"/>
                </a:cubicBezTo>
                <a:cubicBezTo>
                  <a:pt x="11768977" y="817380"/>
                  <a:pt x="11683857" y="828947"/>
                  <a:pt x="11659257" y="800841"/>
                </a:cubicBezTo>
                <a:cubicBezTo>
                  <a:pt x="11617173" y="818107"/>
                  <a:pt x="11602556" y="790694"/>
                  <a:pt x="11569789" y="797135"/>
                </a:cubicBezTo>
                <a:cubicBezTo>
                  <a:pt x="11498310" y="795094"/>
                  <a:pt x="11458472" y="819882"/>
                  <a:pt x="11367885" y="791985"/>
                </a:cubicBezTo>
                <a:cubicBezTo>
                  <a:pt x="11325508" y="798158"/>
                  <a:pt x="11266580" y="755023"/>
                  <a:pt x="11174663" y="788721"/>
                </a:cubicBezTo>
                <a:cubicBezTo>
                  <a:pt x="11122703" y="792192"/>
                  <a:pt x="11150009" y="775410"/>
                  <a:pt x="11068220" y="786994"/>
                </a:cubicBezTo>
                <a:cubicBezTo>
                  <a:pt x="11046931" y="759861"/>
                  <a:pt x="10919185" y="793102"/>
                  <a:pt x="10893266" y="794013"/>
                </a:cubicBezTo>
                <a:cubicBezTo>
                  <a:pt x="10874184" y="776189"/>
                  <a:pt x="10862860" y="788743"/>
                  <a:pt x="10844025" y="789857"/>
                </a:cubicBezTo>
                <a:cubicBezTo>
                  <a:pt x="10836453" y="779294"/>
                  <a:pt x="10820690" y="778184"/>
                  <a:pt x="10814353" y="789010"/>
                </a:cubicBezTo>
                <a:cubicBezTo>
                  <a:pt x="10819669" y="816016"/>
                  <a:pt x="10754019" y="789067"/>
                  <a:pt x="10748393" y="806738"/>
                </a:cubicBezTo>
                <a:cubicBezTo>
                  <a:pt x="10687156" y="807873"/>
                  <a:pt x="10550299" y="781800"/>
                  <a:pt x="10468256" y="778733"/>
                </a:cubicBezTo>
                <a:cubicBezTo>
                  <a:pt x="10436666" y="770025"/>
                  <a:pt x="10371995" y="797252"/>
                  <a:pt x="10256131" y="788332"/>
                </a:cubicBezTo>
                <a:cubicBezTo>
                  <a:pt x="10240995" y="781626"/>
                  <a:pt x="10182664" y="765742"/>
                  <a:pt x="10177442" y="777371"/>
                </a:cubicBezTo>
                <a:cubicBezTo>
                  <a:pt x="10141447" y="775683"/>
                  <a:pt x="10030323" y="810071"/>
                  <a:pt x="10006086" y="792651"/>
                </a:cubicBezTo>
                <a:cubicBezTo>
                  <a:pt x="10009448" y="818833"/>
                  <a:pt x="9960389" y="791426"/>
                  <a:pt x="9952382" y="815411"/>
                </a:cubicBezTo>
                <a:lnTo>
                  <a:pt x="9926457" y="827295"/>
                </a:lnTo>
                <a:lnTo>
                  <a:pt x="9843405" y="867046"/>
                </a:lnTo>
                <a:lnTo>
                  <a:pt x="9830866" y="875047"/>
                </a:lnTo>
                <a:lnTo>
                  <a:pt x="9801807" y="872272"/>
                </a:lnTo>
                <a:lnTo>
                  <a:pt x="9785653" y="861743"/>
                </a:lnTo>
                <a:lnTo>
                  <a:pt x="9781177" y="864820"/>
                </a:lnTo>
                <a:cubicBezTo>
                  <a:pt x="9776153" y="871003"/>
                  <a:pt x="9773556" y="874842"/>
                  <a:pt x="9768640" y="869379"/>
                </a:cubicBezTo>
                <a:lnTo>
                  <a:pt x="9712211" y="900283"/>
                </a:lnTo>
                <a:cubicBezTo>
                  <a:pt x="9706243" y="902750"/>
                  <a:pt x="9698952" y="902954"/>
                  <a:pt x="9689465" y="899268"/>
                </a:cubicBezTo>
                <a:cubicBezTo>
                  <a:pt x="9670819" y="902906"/>
                  <a:pt x="9618108" y="917739"/>
                  <a:pt x="9600339" y="922112"/>
                </a:cubicBezTo>
                <a:lnTo>
                  <a:pt x="9582850" y="925510"/>
                </a:lnTo>
                <a:cubicBezTo>
                  <a:pt x="9574400" y="928631"/>
                  <a:pt x="9556868" y="938130"/>
                  <a:pt x="9549638" y="940845"/>
                </a:cubicBezTo>
                <a:cubicBezTo>
                  <a:pt x="9543792" y="942327"/>
                  <a:pt x="9546812" y="939351"/>
                  <a:pt x="9539471" y="941799"/>
                </a:cubicBezTo>
                <a:cubicBezTo>
                  <a:pt x="9538994" y="947702"/>
                  <a:pt x="9536009" y="953248"/>
                  <a:pt x="9505592" y="955533"/>
                </a:cubicBezTo>
                <a:cubicBezTo>
                  <a:pt x="9486013" y="968563"/>
                  <a:pt x="9460860" y="978842"/>
                  <a:pt x="9432569" y="985377"/>
                </a:cubicBezTo>
                <a:cubicBezTo>
                  <a:pt x="9426990" y="980335"/>
                  <a:pt x="9418918" y="990185"/>
                  <a:pt x="9414216" y="992655"/>
                </a:cubicBezTo>
                <a:cubicBezTo>
                  <a:pt x="9412644" y="989014"/>
                  <a:pt x="9400057" y="989255"/>
                  <a:pt x="9397106" y="992980"/>
                </a:cubicBezTo>
                <a:cubicBezTo>
                  <a:pt x="9314093" y="1020862"/>
                  <a:pt x="9349678" y="978420"/>
                  <a:pt x="9305108" y="1007767"/>
                </a:cubicBezTo>
                <a:cubicBezTo>
                  <a:pt x="9296670" y="1010324"/>
                  <a:pt x="9289251" y="1009612"/>
                  <a:pt x="9282434" y="1007523"/>
                </a:cubicBezTo>
                <a:lnTo>
                  <a:pt x="9271941" y="1002839"/>
                </a:lnTo>
                <a:lnTo>
                  <a:pt x="9238227" y="1017668"/>
                </a:lnTo>
                <a:cubicBezTo>
                  <a:pt x="9221294" y="1023415"/>
                  <a:pt x="9203166" y="1027997"/>
                  <a:pt x="9184265" y="1031275"/>
                </a:cubicBezTo>
                <a:cubicBezTo>
                  <a:pt x="9178371" y="1024135"/>
                  <a:pt x="9165618" y="1036637"/>
                  <a:pt x="9159000" y="1039569"/>
                </a:cubicBezTo>
                <a:cubicBezTo>
                  <a:pt x="9157881" y="1034602"/>
                  <a:pt x="9141725" y="1033964"/>
                  <a:pt x="9137031" y="1038699"/>
                </a:cubicBezTo>
                <a:cubicBezTo>
                  <a:pt x="9023973" y="1069523"/>
                  <a:pt x="9079946" y="1015706"/>
                  <a:pt x="9015702" y="1051400"/>
                </a:cubicBezTo>
                <a:lnTo>
                  <a:pt x="8971403" y="1040542"/>
                </a:lnTo>
                <a:lnTo>
                  <a:pt x="8961826" y="1045364"/>
                </a:lnTo>
                <a:cubicBezTo>
                  <a:pt x="8922837" y="1050010"/>
                  <a:pt x="8909116" y="1040754"/>
                  <a:pt x="8888623" y="1053908"/>
                </a:cubicBezTo>
                <a:cubicBezTo>
                  <a:pt x="8850424" y="1035587"/>
                  <a:pt x="8865892" y="1054194"/>
                  <a:pt x="8841066" y="1060421"/>
                </a:cubicBezTo>
                <a:cubicBezTo>
                  <a:pt x="8818353" y="1064878"/>
                  <a:pt x="8775995" y="1076068"/>
                  <a:pt x="8752342" y="1080646"/>
                </a:cubicBezTo>
                <a:cubicBezTo>
                  <a:pt x="8736966" y="1099406"/>
                  <a:pt x="8723186" y="1079948"/>
                  <a:pt x="8699139" y="1087885"/>
                </a:cubicBezTo>
                <a:cubicBezTo>
                  <a:pt x="8688630" y="1095506"/>
                  <a:pt x="8680324" y="1097539"/>
                  <a:pt x="8667273" y="1092062"/>
                </a:cubicBezTo>
                <a:cubicBezTo>
                  <a:pt x="8619205" y="1128818"/>
                  <a:pt x="8634590" y="1097116"/>
                  <a:pt x="8586064" y="1114603"/>
                </a:cubicBezTo>
                <a:cubicBezTo>
                  <a:pt x="8544721" y="1131913"/>
                  <a:pt x="8496602" y="1145520"/>
                  <a:pt x="8460312" y="1179878"/>
                </a:cubicBezTo>
                <a:cubicBezTo>
                  <a:pt x="8454266" y="1189140"/>
                  <a:pt x="8435781" y="1194455"/>
                  <a:pt x="8419023" y="1191748"/>
                </a:cubicBezTo>
                <a:cubicBezTo>
                  <a:pt x="8416138" y="1191283"/>
                  <a:pt x="8413416" y="1190591"/>
                  <a:pt x="8410939" y="1189696"/>
                </a:cubicBezTo>
                <a:cubicBezTo>
                  <a:pt x="8390077" y="1213458"/>
                  <a:pt x="8370324" y="1205397"/>
                  <a:pt x="8362040" y="1220820"/>
                </a:cubicBezTo>
                <a:cubicBezTo>
                  <a:pt x="8320616" y="1231942"/>
                  <a:pt x="8281663" y="1222882"/>
                  <a:pt x="8273677" y="1236495"/>
                </a:cubicBezTo>
                <a:cubicBezTo>
                  <a:pt x="8251358" y="1238573"/>
                  <a:pt x="8216738" y="1228341"/>
                  <a:pt x="8204283" y="1243537"/>
                </a:cubicBezTo>
                <a:cubicBezTo>
                  <a:pt x="8198634" y="1233135"/>
                  <a:pt x="8181550" y="1254947"/>
                  <a:pt x="8166550" y="1249551"/>
                </a:cubicBezTo>
                <a:cubicBezTo>
                  <a:pt x="8155570" y="1244572"/>
                  <a:pt x="8147825" y="1250027"/>
                  <a:pt x="8137785" y="1251636"/>
                </a:cubicBezTo>
                <a:cubicBezTo>
                  <a:pt x="8123427" y="1248361"/>
                  <a:pt x="8081662" y="1261833"/>
                  <a:pt x="8071596" y="1269274"/>
                </a:cubicBezTo>
                <a:cubicBezTo>
                  <a:pt x="8048949" y="1293759"/>
                  <a:pt x="7983924" y="1284712"/>
                  <a:pt x="7964816" y="1303668"/>
                </a:cubicBezTo>
                <a:cubicBezTo>
                  <a:pt x="7957137" y="1306992"/>
                  <a:pt x="7949335" y="1308861"/>
                  <a:pt x="7941495" y="1309821"/>
                </a:cubicBezTo>
                <a:lnTo>
                  <a:pt x="7919123" y="1310466"/>
                </a:lnTo>
                <a:lnTo>
                  <a:pt x="7911902" y="1306569"/>
                </a:lnTo>
                <a:lnTo>
                  <a:pt x="7898703" y="1309208"/>
                </a:lnTo>
                <a:lnTo>
                  <a:pt x="7894703" y="1308939"/>
                </a:lnTo>
                <a:lnTo>
                  <a:pt x="7872267" y="1308370"/>
                </a:lnTo>
                <a:cubicBezTo>
                  <a:pt x="7886550" y="1330359"/>
                  <a:pt x="7812648" y="1314851"/>
                  <a:pt x="7836454" y="1331265"/>
                </a:cubicBezTo>
                <a:cubicBezTo>
                  <a:pt x="7798907" y="1336933"/>
                  <a:pt x="7831419" y="1351068"/>
                  <a:pt x="7782451" y="1339601"/>
                </a:cubicBezTo>
                <a:cubicBezTo>
                  <a:pt x="7727636" y="1365002"/>
                  <a:pt x="7583002" y="1338768"/>
                  <a:pt x="7542969" y="1372495"/>
                </a:cubicBezTo>
                <a:cubicBezTo>
                  <a:pt x="7546396" y="1360942"/>
                  <a:pt x="7492851" y="1424323"/>
                  <a:pt x="7476832" y="1431655"/>
                </a:cubicBezTo>
                <a:cubicBezTo>
                  <a:pt x="7439619" y="1443703"/>
                  <a:pt x="7425596" y="1454661"/>
                  <a:pt x="7370237" y="1474339"/>
                </a:cubicBezTo>
                <a:cubicBezTo>
                  <a:pt x="7316246" y="1485928"/>
                  <a:pt x="7281903" y="1512712"/>
                  <a:pt x="7222223" y="1510199"/>
                </a:cubicBezTo>
                <a:cubicBezTo>
                  <a:pt x="7221190" y="1514030"/>
                  <a:pt x="7218885" y="1517398"/>
                  <a:pt x="7215703" y="1520424"/>
                </a:cubicBezTo>
                <a:lnTo>
                  <a:pt x="7204548" y="1528145"/>
                </a:lnTo>
                <a:lnTo>
                  <a:pt x="7202038" y="1527954"/>
                </a:lnTo>
                <a:lnTo>
                  <a:pt x="7173860" y="1541605"/>
                </a:lnTo>
                <a:lnTo>
                  <a:pt x="7155079" y="1552495"/>
                </a:lnTo>
                <a:lnTo>
                  <a:pt x="7149757" y="1552732"/>
                </a:lnTo>
                <a:cubicBezTo>
                  <a:pt x="7141378" y="1554948"/>
                  <a:pt x="7115959" y="1563256"/>
                  <a:pt x="7104804" y="1565792"/>
                </a:cubicBezTo>
                <a:cubicBezTo>
                  <a:pt x="7099811" y="1550850"/>
                  <a:pt x="7096935" y="1561973"/>
                  <a:pt x="7082824" y="1567947"/>
                </a:cubicBezTo>
                <a:cubicBezTo>
                  <a:pt x="7071919" y="1546070"/>
                  <a:pt x="7039417" y="1570606"/>
                  <a:pt x="7021520" y="1562334"/>
                </a:cubicBezTo>
                <a:cubicBezTo>
                  <a:pt x="7011400" y="1567217"/>
                  <a:pt x="7000495" y="1571981"/>
                  <a:pt x="6988956" y="1576442"/>
                </a:cubicBezTo>
                <a:lnTo>
                  <a:pt x="6981922" y="1578821"/>
                </a:lnTo>
                <a:lnTo>
                  <a:pt x="6981583" y="1578678"/>
                </a:lnTo>
                <a:cubicBezTo>
                  <a:pt x="6979627" y="1578791"/>
                  <a:pt x="6977153" y="1579421"/>
                  <a:pt x="6973762" y="1580811"/>
                </a:cubicBezTo>
                <a:lnTo>
                  <a:pt x="6969093" y="1583157"/>
                </a:lnTo>
                <a:lnTo>
                  <a:pt x="6890037" y="1575825"/>
                </a:lnTo>
                <a:cubicBezTo>
                  <a:pt x="6849459" y="1579997"/>
                  <a:pt x="6820022" y="1566922"/>
                  <a:pt x="6785054" y="1582200"/>
                </a:cubicBezTo>
                <a:cubicBezTo>
                  <a:pt x="6747047" y="1586037"/>
                  <a:pt x="6712794" y="1582954"/>
                  <a:pt x="6681692" y="1591296"/>
                </a:cubicBezTo>
                <a:cubicBezTo>
                  <a:pt x="6667557" y="1587501"/>
                  <a:pt x="6654822" y="1586753"/>
                  <a:pt x="6644556" y="1595940"/>
                </a:cubicBezTo>
                <a:cubicBezTo>
                  <a:pt x="6608615" y="1597269"/>
                  <a:pt x="6597697" y="1587005"/>
                  <a:pt x="6577106" y="1598261"/>
                </a:cubicBezTo>
                <a:lnTo>
                  <a:pt x="6544183" y="1596149"/>
                </a:lnTo>
                <a:lnTo>
                  <a:pt x="6540921" y="1593857"/>
                </a:lnTo>
                <a:lnTo>
                  <a:pt x="6535046" y="1593283"/>
                </a:lnTo>
                <a:lnTo>
                  <a:pt x="6519853" y="1595771"/>
                </a:lnTo>
                <a:lnTo>
                  <a:pt x="6514280" y="1597376"/>
                </a:lnTo>
                <a:cubicBezTo>
                  <a:pt x="6510385" y="1598232"/>
                  <a:pt x="6507735" y="1598481"/>
                  <a:pt x="6505824" y="1598298"/>
                </a:cubicBezTo>
                <a:lnTo>
                  <a:pt x="6505573" y="1598109"/>
                </a:lnTo>
                <a:lnTo>
                  <a:pt x="6497741" y="1599392"/>
                </a:lnTo>
                <a:cubicBezTo>
                  <a:pt x="6484628" y="1602044"/>
                  <a:pt x="6471968" y="1605085"/>
                  <a:pt x="6459992" y="1608358"/>
                </a:cubicBezTo>
                <a:cubicBezTo>
                  <a:pt x="6447037" y="1597612"/>
                  <a:pt x="6404274" y="1616787"/>
                  <a:pt x="6404572" y="1593771"/>
                </a:cubicBezTo>
                <a:cubicBezTo>
                  <a:pt x="6388277" y="1597519"/>
                  <a:pt x="6380141" y="1607970"/>
                  <a:pt x="6382671" y="1592612"/>
                </a:cubicBezTo>
                <a:lnTo>
                  <a:pt x="6369843" y="1590015"/>
                </a:lnTo>
                <a:lnTo>
                  <a:pt x="6269740" y="1614633"/>
                </a:lnTo>
                <a:lnTo>
                  <a:pt x="6255405" y="1620529"/>
                </a:lnTo>
                <a:cubicBezTo>
                  <a:pt x="6250911" y="1623016"/>
                  <a:pt x="6247090" y="1625968"/>
                  <a:pt x="6244248" y="1629561"/>
                </a:cubicBezTo>
                <a:cubicBezTo>
                  <a:pt x="6188859" y="1618246"/>
                  <a:pt x="6143250" y="1639346"/>
                  <a:pt x="6086396" y="1642666"/>
                </a:cubicBezTo>
                <a:cubicBezTo>
                  <a:pt x="6024311" y="1653696"/>
                  <a:pt x="5889522" y="1686499"/>
                  <a:pt x="5867429" y="1695554"/>
                </a:cubicBezTo>
                <a:cubicBezTo>
                  <a:pt x="5848669" y="1700350"/>
                  <a:pt x="5763994" y="1699795"/>
                  <a:pt x="5772864" y="1689002"/>
                </a:cubicBezTo>
                <a:cubicBezTo>
                  <a:pt x="5718480" y="1716048"/>
                  <a:pt x="5694188" y="1696562"/>
                  <a:pt x="5629833" y="1713273"/>
                </a:cubicBezTo>
                <a:lnTo>
                  <a:pt x="5504771" y="1725744"/>
                </a:lnTo>
                <a:lnTo>
                  <a:pt x="5490967" y="1726367"/>
                </a:lnTo>
                <a:lnTo>
                  <a:pt x="5486015" y="1721481"/>
                </a:lnTo>
                <a:lnTo>
                  <a:pt x="5439364" y="1721349"/>
                </a:lnTo>
                <a:cubicBezTo>
                  <a:pt x="5418850" y="1733129"/>
                  <a:pt x="5381503" y="1725668"/>
                  <a:pt x="5350025" y="1729885"/>
                </a:cubicBezTo>
                <a:lnTo>
                  <a:pt x="5336104" y="1734377"/>
                </a:lnTo>
                <a:lnTo>
                  <a:pt x="5245234" y="1738520"/>
                </a:lnTo>
                <a:lnTo>
                  <a:pt x="5182955" y="1744622"/>
                </a:lnTo>
                <a:lnTo>
                  <a:pt x="5169506" y="1748993"/>
                </a:lnTo>
                <a:lnTo>
                  <a:pt x="5154299" y="1744080"/>
                </a:lnTo>
                <a:cubicBezTo>
                  <a:pt x="5152463" y="1742751"/>
                  <a:pt x="5150989" y="1741283"/>
                  <a:pt x="5149917" y="1739727"/>
                </a:cubicBezTo>
                <a:lnTo>
                  <a:pt x="5100319" y="1745797"/>
                </a:lnTo>
                <a:lnTo>
                  <a:pt x="5094361" y="1745767"/>
                </a:lnTo>
                <a:lnTo>
                  <a:pt x="5053410" y="1742790"/>
                </a:lnTo>
                <a:lnTo>
                  <a:pt x="4992711" y="1734075"/>
                </a:lnTo>
                <a:cubicBezTo>
                  <a:pt x="4972764" y="1728527"/>
                  <a:pt x="4955480" y="1708667"/>
                  <a:pt x="4930098" y="1717312"/>
                </a:cubicBezTo>
                <a:cubicBezTo>
                  <a:pt x="4936142" y="1706767"/>
                  <a:pt x="4900350" y="1719438"/>
                  <a:pt x="4893834" y="1710028"/>
                </a:cubicBezTo>
                <a:cubicBezTo>
                  <a:pt x="4890113" y="1702277"/>
                  <a:pt x="4878389" y="1704314"/>
                  <a:pt x="4868730" y="1702384"/>
                </a:cubicBezTo>
                <a:cubicBezTo>
                  <a:pt x="4860577" y="1694955"/>
                  <a:pt x="4813519" y="1692594"/>
                  <a:pt x="4797925" y="1695535"/>
                </a:cubicBezTo>
                <a:cubicBezTo>
                  <a:pt x="4754973" y="1708626"/>
                  <a:pt x="4712186" y="1679830"/>
                  <a:pt x="4677670" y="1689453"/>
                </a:cubicBezTo>
                <a:cubicBezTo>
                  <a:pt x="4650390" y="1686902"/>
                  <a:pt x="4641786" y="1682702"/>
                  <a:pt x="4634248" y="1680227"/>
                </a:cubicBezTo>
                <a:lnTo>
                  <a:pt x="4632434" y="1674607"/>
                </a:lnTo>
                <a:lnTo>
                  <a:pt x="4619204" y="1672507"/>
                </a:lnTo>
                <a:lnTo>
                  <a:pt x="4616283" y="1670977"/>
                </a:lnTo>
                <a:cubicBezTo>
                  <a:pt x="4610716" y="1668036"/>
                  <a:pt x="4605090" y="1665277"/>
                  <a:pt x="4598926" y="1663178"/>
                </a:cubicBezTo>
                <a:cubicBezTo>
                  <a:pt x="4588025" y="1686237"/>
                  <a:pt x="4544698" y="1649138"/>
                  <a:pt x="4547069" y="1670642"/>
                </a:cubicBezTo>
                <a:lnTo>
                  <a:pt x="4523516" y="1669785"/>
                </a:lnTo>
                <a:lnTo>
                  <a:pt x="4500586" y="1675912"/>
                </a:lnTo>
                <a:lnTo>
                  <a:pt x="4488196" y="1683463"/>
                </a:lnTo>
                <a:lnTo>
                  <a:pt x="4445463" y="1695634"/>
                </a:lnTo>
                <a:lnTo>
                  <a:pt x="4446550" y="1680538"/>
                </a:lnTo>
                <a:lnTo>
                  <a:pt x="4365375" y="1697935"/>
                </a:lnTo>
                <a:lnTo>
                  <a:pt x="4305123" y="1714185"/>
                </a:lnTo>
                <a:lnTo>
                  <a:pt x="4292665" y="1720703"/>
                </a:lnTo>
                <a:lnTo>
                  <a:pt x="4276789" y="1718367"/>
                </a:lnTo>
                <a:cubicBezTo>
                  <a:pt x="4274740" y="1717359"/>
                  <a:pt x="4273021" y="1716157"/>
                  <a:pt x="4271683" y="1714801"/>
                </a:cubicBezTo>
                <a:lnTo>
                  <a:pt x="4223918" y="1728936"/>
                </a:lnTo>
                <a:lnTo>
                  <a:pt x="4218039" y="1729885"/>
                </a:lnTo>
                <a:lnTo>
                  <a:pt x="4177153" y="1733691"/>
                </a:lnTo>
                <a:lnTo>
                  <a:pt x="4051032" y="1728886"/>
                </a:lnTo>
                <a:cubicBezTo>
                  <a:pt x="4055072" y="1717510"/>
                  <a:pt x="4022108" y="1735873"/>
                  <a:pt x="4013978" y="1727679"/>
                </a:cubicBezTo>
                <a:cubicBezTo>
                  <a:pt x="4008905" y="1720660"/>
                  <a:pt x="3997723" y="1724594"/>
                  <a:pt x="3987857" y="1724282"/>
                </a:cubicBezTo>
                <a:cubicBezTo>
                  <a:pt x="3978476" y="1718309"/>
                  <a:pt x="3931683" y="1723723"/>
                  <a:pt x="3916852" y="1729184"/>
                </a:cubicBezTo>
                <a:cubicBezTo>
                  <a:pt x="3876910" y="1749138"/>
                  <a:pt x="3829523" y="1727824"/>
                  <a:pt x="3797263" y="1742976"/>
                </a:cubicBezTo>
                <a:cubicBezTo>
                  <a:pt x="3769922" y="1744951"/>
                  <a:pt x="3760682" y="1742230"/>
                  <a:pt x="3752806" y="1741033"/>
                </a:cubicBezTo>
                <a:lnTo>
                  <a:pt x="3749997" y="1735799"/>
                </a:lnTo>
                <a:lnTo>
                  <a:pt x="3736582" y="1735907"/>
                </a:lnTo>
                <a:lnTo>
                  <a:pt x="3733428" y="1734881"/>
                </a:lnTo>
                <a:cubicBezTo>
                  <a:pt x="3727408" y="1732899"/>
                  <a:pt x="3721365" y="1731108"/>
                  <a:pt x="3714911" y="1730056"/>
                </a:cubicBezTo>
                <a:cubicBezTo>
                  <a:pt x="3708355" y="1754554"/>
                  <a:pt x="3658933" y="1725152"/>
                  <a:pt x="3665172" y="1745936"/>
                </a:cubicBezTo>
                <a:cubicBezTo>
                  <a:pt x="3628569" y="1744420"/>
                  <a:pt x="3583742" y="1775884"/>
                  <a:pt x="3552006" y="1755220"/>
                </a:cubicBezTo>
                <a:cubicBezTo>
                  <a:pt x="3497522" y="1758390"/>
                  <a:pt x="3448310" y="1757433"/>
                  <a:pt x="3390301" y="1762546"/>
                </a:cubicBezTo>
                <a:cubicBezTo>
                  <a:pt x="3345266" y="1774524"/>
                  <a:pt x="3297039" y="1758531"/>
                  <a:pt x="3264312" y="1774620"/>
                </a:cubicBezTo>
                <a:cubicBezTo>
                  <a:pt x="3212634" y="1771139"/>
                  <a:pt x="3147905" y="1780248"/>
                  <a:pt x="3106901" y="1804264"/>
                </a:cubicBezTo>
                <a:cubicBezTo>
                  <a:pt x="3051355" y="1805490"/>
                  <a:pt x="3041708" y="1820368"/>
                  <a:pt x="2993303" y="1806542"/>
                </a:cubicBezTo>
                <a:cubicBezTo>
                  <a:pt x="2989182" y="1810139"/>
                  <a:pt x="2984377" y="1813039"/>
                  <a:pt x="2979115" y="1815432"/>
                </a:cubicBezTo>
                <a:lnTo>
                  <a:pt x="2963118" y="1820962"/>
                </a:lnTo>
                <a:lnTo>
                  <a:pt x="2961156" y="1820297"/>
                </a:lnTo>
                <a:lnTo>
                  <a:pt x="2925719" y="1828468"/>
                </a:lnTo>
                <a:lnTo>
                  <a:pt x="2857951" y="1842496"/>
                </a:lnTo>
                <a:lnTo>
                  <a:pt x="2857427" y="1841591"/>
                </a:lnTo>
                <a:cubicBezTo>
                  <a:pt x="2855386" y="1839734"/>
                  <a:pt x="2852250" y="1838690"/>
                  <a:pt x="2846731" y="1839316"/>
                </a:cubicBezTo>
                <a:cubicBezTo>
                  <a:pt x="2855175" y="1823564"/>
                  <a:pt x="2843311" y="1834035"/>
                  <a:pt x="2826290" y="1837274"/>
                </a:cubicBezTo>
                <a:cubicBezTo>
                  <a:pt x="2835609" y="1813530"/>
                  <a:pt x="2787284" y="1831665"/>
                  <a:pt x="2779146" y="1820071"/>
                </a:cubicBezTo>
                <a:cubicBezTo>
                  <a:pt x="2766432" y="1822985"/>
                  <a:pt x="2753158" y="1825635"/>
                  <a:pt x="2739608" y="1827861"/>
                </a:cubicBezTo>
                <a:lnTo>
                  <a:pt x="2731631" y="1828881"/>
                </a:lnTo>
                <a:cubicBezTo>
                  <a:pt x="2731575" y="1828813"/>
                  <a:pt x="2731521" y="1828744"/>
                  <a:pt x="2731464" y="1828677"/>
                </a:cubicBezTo>
                <a:cubicBezTo>
                  <a:pt x="2729715" y="1828415"/>
                  <a:pt x="2727085" y="1828569"/>
                  <a:pt x="2723037" y="1829303"/>
                </a:cubicBezTo>
                <a:lnTo>
                  <a:pt x="2701616" y="1832725"/>
                </a:lnTo>
                <a:lnTo>
                  <a:pt x="2696239" y="1831904"/>
                </a:lnTo>
                <a:lnTo>
                  <a:pt x="2663445" y="1825958"/>
                </a:lnTo>
                <a:cubicBezTo>
                  <a:pt x="2641260" y="1825904"/>
                  <a:pt x="2595040" y="1827674"/>
                  <a:pt x="2560925" y="1829094"/>
                </a:cubicBezTo>
                <a:cubicBezTo>
                  <a:pt x="2527977" y="1836499"/>
                  <a:pt x="2496507" y="1831991"/>
                  <a:pt x="2458739" y="1834479"/>
                </a:cubicBezTo>
                <a:cubicBezTo>
                  <a:pt x="2419379" y="1848893"/>
                  <a:pt x="2396428" y="1834257"/>
                  <a:pt x="2356074" y="1836991"/>
                </a:cubicBezTo>
                <a:cubicBezTo>
                  <a:pt x="2323435" y="1857644"/>
                  <a:pt x="2325610" y="1826053"/>
                  <a:pt x="2304241" y="1822021"/>
                </a:cubicBezTo>
                <a:lnTo>
                  <a:pt x="2298362" y="1822125"/>
                </a:lnTo>
                <a:lnTo>
                  <a:pt x="2283527" y="1826361"/>
                </a:lnTo>
                <a:lnTo>
                  <a:pt x="2278150" y="1828604"/>
                </a:lnTo>
                <a:cubicBezTo>
                  <a:pt x="2274371" y="1829907"/>
                  <a:pt x="2271762" y="1830461"/>
                  <a:pt x="2269853" y="1830502"/>
                </a:cubicBezTo>
                <a:lnTo>
                  <a:pt x="2269585" y="1830341"/>
                </a:lnTo>
                <a:lnTo>
                  <a:pt x="2225332" y="1845825"/>
                </a:lnTo>
                <a:cubicBezTo>
                  <a:pt x="2211505" y="1836594"/>
                  <a:pt x="2170867" y="1860661"/>
                  <a:pt x="2169048" y="1837658"/>
                </a:cubicBezTo>
                <a:cubicBezTo>
                  <a:pt x="2153238" y="1843278"/>
                  <a:pt x="2146132" y="1854645"/>
                  <a:pt x="2147231" y="1839027"/>
                </a:cubicBezTo>
                <a:cubicBezTo>
                  <a:pt x="2141901" y="1840465"/>
                  <a:pt x="2138205" y="1840014"/>
                  <a:pt x="2135241" y="1838652"/>
                </a:cubicBezTo>
                <a:lnTo>
                  <a:pt x="2099215" y="1850768"/>
                </a:lnTo>
                <a:lnTo>
                  <a:pt x="2094046" y="1850806"/>
                </a:lnTo>
                <a:lnTo>
                  <a:pt x="2071850" y="1861319"/>
                </a:lnTo>
                <a:lnTo>
                  <a:pt x="2039607" y="1874318"/>
                </a:lnTo>
                <a:lnTo>
                  <a:pt x="2037289" y="1874025"/>
                </a:lnTo>
                <a:lnTo>
                  <a:pt x="2023615" y="1881562"/>
                </a:lnTo>
                <a:cubicBezTo>
                  <a:pt x="2019390" y="1884562"/>
                  <a:pt x="1959668" y="1894795"/>
                  <a:pt x="1957176" y="1898709"/>
                </a:cubicBezTo>
                <a:cubicBezTo>
                  <a:pt x="1901224" y="1893805"/>
                  <a:pt x="1914145" y="1913274"/>
                  <a:pt x="1858081" y="1923144"/>
                </a:cubicBezTo>
                <a:cubicBezTo>
                  <a:pt x="1819487" y="1923227"/>
                  <a:pt x="1798952" y="1929741"/>
                  <a:pt x="1738865" y="1944965"/>
                </a:cubicBezTo>
                <a:cubicBezTo>
                  <a:pt x="1698633" y="1955957"/>
                  <a:pt x="1670491" y="1978862"/>
                  <a:pt x="1616692" y="1989107"/>
                </a:cubicBezTo>
                <a:cubicBezTo>
                  <a:pt x="1565257" y="2022368"/>
                  <a:pt x="1474172" y="2022156"/>
                  <a:pt x="1411898" y="2046254"/>
                </a:cubicBezTo>
                <a:cubicBezTo>
                  <a:pt x="1380237" y="2035952"/>
                  <a:pt x="1386648" y="2042292"/>
                  <a:pt x="1375780" y="2047961"/>
                </a:cubicBezTo>
                <a:cubicBezTo>
                  <a:pt x="1375756" y="2047968"/>
                  <a:pt x="1375731" y="2047974"/>
                  <a:pt x="1375707" y="2047981"/>
                </a:cubicBezTo>
                <a:lnTo>
                  <a:pt x="1285585" y="2047113"/>
                </a:lnTo>
                <a:cubicBezTo>
                  <a:pt x="1279541" y="2043453"/>
                  <a:pt x="1272537" y="2040974"/>
                  <a:pt x="1263658" y="2041397"/>
                </a:cubicBezTo>
                <a:cubicBezTo>
                  <a:pt x="1212454" y="2058890"/>
                  <a:pt x="1258499" y="2026611"/>
                  <a:pt x="1170403" y="2033399"/>
                </a:cubicBezTo>
                <a:cubicBezTo>
                  <a:pt x="1166530" y="2036274"/>
                  <a:pt x="1154254" y="2033463"/>
                  <a:pt x="1153718" y="2029576"/>
                </a:cubicBezTo>
                <a:cubicBezTo>
                  <a:pt x="1148486" y="2030819"/>
                  <a:pt x="1137980" y="2038354"/>
                  <a:pt x="1133937" y="2032149"/>
                </a:cubicBezTo>
                <a:cubicBezTo>
                  <a:pt x="1104720" y="2031606"/>
                  <a:pt x="1077532" y="2035424"/>
                  <a:pt x="1054999" y="2043242"/>
                </a:cubicBezTo>
                <a:cubicBezTo>
                  <a:pt x="1024875" y="2038090"/>
                  <a:pt x="1020473" y="2042711"/>
                  <a:pt x="1018405" y="2048281"/>
                </a:cubicBezTo>
                <a:lnTo>
                  <a:pt x="1016563" y="2051718"/>
                </a:lnTo>
                <a:lnTo>
                  <a:pt x="1008284" y="2046742"/>
                </a:lnTo>
                <a:cubicBezTo>
                  <a:pt x="999244" y="2043620"/>
                  <a:pt x="990505" y="2044937"/>
                  <a:pt x="981974" y="2048363"/>
                </a:cubicBezTo>
                <a:lnTo>
                  <a:pt x="971903" y="2053484"/>
                </a:lnTo>
                <a:lnTo>
                  <a:pt x="954015" y="2052529"/>
                </a:lnTo>
                <a:cubicBezTo>
                  <a:pt x="931960" y="2051365"/>
                  <a:pt x="861352" y="2046214"/>
                  <a:pt x="839571" y="2046509"/>
                </a:cubicBezTo>
                <a:lnTo>
                  <a:pt x="823321" y="2054296"/>
                </a:lnTo>
                <a:lnTo>
                  <a:pt x="800990" y="2051523"/>
                </a:lnTo>
                <a:cubicBezTo>
                  <a:pt x="790723" y="2052171"/>
                  <a:pt x="782268" y="2055403"/>
                  <a:pt x="776439" y="2062634"/>
                </a:cubicBezTo>
                <a:cubicBezTo>
                  <a:pt x="773155" y="2056184"/>
                  <a:pt x="769593" y="2059253"/>
                  <a:pt x="763041" y="2063995"/>
                </a:cubicBezTo>
                <a:lnTo>
                  <a:pt x="757863" y="2065877"/>
                </a:lnTo>
                <a:lnTo>
                  <a:pt x="745053" y="2051831"/>
                </a:lnTo>
                <a:lnTo>
                  <a:pt x="722609" y="2049504"/>
                </a:lnTo>
                <a:lnTo>
                  <a:pt x="717618" y="2042131"/>
                </a:lnTo>
                <a:lnTo>
                  <a:pt x="703285" y="2046808"/>
                </a:lnTo>
                <a:cubicBezTo>
                  <a:pt x="698219" y="2048137"/>
                  <a:pt x="690058" y="2049926"/>
                  <a:pt x="680199" y="2051947"/>
                </a:cubicBezTo>
                <a:lnTo>
                  <a:pt x="667351" y="2054469"/>
                </a:lnTo>
                <a:lnTo>
                  <a:pt x="660961" y="2049404"/>
                </a:lnTo>
                <a:lnTo>
                  <a:pt x="638282" y="2060093"/>
                </a:lnTo>
                <a:lnTo>
                  <a:pt x="583551" y="2070197"/>
                </a:lnTo>
                <a:cubicBezTo>
                  <a:pt x="569268" y="2091365"/>
                  <a:pt x="529124" y="2053106"/>
                  <a:pt x="525274" y="2079137"/>
                </a:cubicBezTo>
                <a:cubicBezTo>
                  <a:pt x="506495" y="2056498"/>
                  <a:pt x="440091" y="2069666"/>
                  <a:pt x="405635" y="2059339"/>
                </a:cubicBezTo>
                <a:cubicBezTo>
                  <a:pt x="397410" y="2069278"/>
                  <a:pt x="294416" y="2032966"/>
                  <a:pt x="281555" y="2022847"/>
                </a:cubicBezTo>
                <a:cubicBezTo>
                  <a:pt x="171589" y="1986245"/>
                  <a:pt x="126791" y="1985528"/>
                  <a:pt x="98513" y="1969504"/>
                </a:cubicBezTo>
                <a:cubicBezTo>
                  <a:pt x="85544" y="1965247"/>
                  <a:pt x="73324" y="1958000"/>
                  <a:pt x="56191" y="1950709"/>
                </a:cubicBezTo>
                <a:lnTo>
                  <a:pt x="0" y="1935789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62FD92B-21A4-C0B6-551D-7A5960783E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036" y="548640"/>
            <a:ext cx="9543405" cy="1188720"/>
          </a:xfrm>
        </p:spPr>
        <p:txBody>
          <a:bodyPr>
            <a:normAutofit/>
          </a:bodyPr>
          <a:lstStyle/>
          <a:p>
            <a:r>
              <a:rPr lang="nl-NL">
                <a:solidFill>
                  <a:schemeClr val="tx1">
                    <a:lumMod val="85000"/>
                    <a:lumOff val="15000"/>
                  </a:schemeClr>
                </a:solidFill>
              </a:rPr>
              <a:t>Perfusie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83F2DD4-3CB5-3335-4E39-B9012B0482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57987" y="2431765"/>
            <a:ext cx="8276026" cy="3320031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nl-NL" sz="2000" i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Google Sans"/>
              </a:rPr>
              <a:t>doorbloeding</a:t>
            </a:r>
            <a:r>
              <a:rPr lang="nl-NL" sz="2000" b="0" i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Google Sans"/>
              </a:rPr>
              <a:t> van de </a:t>
            </a:r>
            <a:r>
              <a:rPr lang="nl-NL" sz="2000" i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Google Sans"/>
              </a:rPr>
              <a:t>capillaire</a:t>
            </a:r>
            <a:r>
              <a:rPr lang="nl-NL" sz="2000" b="1" i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Google Sans"/>
              </a:rPr>
              <a:t> longcirculatie </a:t>
            </a:r>
            <a:r>
              <a:rPr lang="nl-NL" sz="2000" b="0" i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Google Sans"/>
              </a:rPr>
              <a:t>waarbij zuurstofarm (veneus) bloed naar de alveoli wordt getransporteerd en omgekeerd zuurstofrijk (arterieel) bloed naar de weefsels wordt vervoerd.</a:t>
            </a:r>
          </a:p>
          <a:p>
            <a:endParaRPr lang="nl-NL" sz="2000">
              <a:solidFill>
                <a:schemeClr val="tx1">
                  <a:lumMod val="85000"/>
                  <a:lumOff val="15000"/>
                </a:schemeClr>
              </a:solidFill>
              <a:latin typeface="Google Sans"/>
            </a:endParaRPr>
          </a:p>
          <a:p>
            <a:pPr marL="0" indent="0">
              <a:buNone/>
            </a:pPr>
            <a:endParaRPr lang="nl-NL" sz="20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2DCE2C-2863-46FA-9BE7-24365A24D9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24586" y="5970896"/>
            <a:ext cx="9967416" cy="887104"/>
          </a:xfrm>
          <a:custGeom>
            <a:avLst/>
            <a:gdLst>
              <a:gd name="connsiteX0" fmla="*/ 4686423 w 9517857"/>
              <a:gd name="connsiteY0" fmla="*/ 247919 h 918356"/>
              <a:gd name="connsiteX1" fmla="*/ 4689051 w 9517857"/>
              <a:gd name="connsiteY1" fmla="*/ 250968 h 918356"/>
              <a:gd name="connsiteX2" fmla="*/ 4687244 w 9517857"/>
              <a:gd name="connsiteY2" fmla="*/ 251298 h 918356"/>
              <a:gd name="connsiteX3" fmla="*/ 4685225 w 9517857"/>
              <a:gd name="connsiteY3" fmla="*/ 246530 h 918356"/>
              <a:gd name="connsiteX4" fmla="*/ 4686133 w 9517857"/>
              <a:gd name="connsiteY4" fmla="*/ 246727 h 918356"/>
              <a:gd name="connsiteX5" fmla="*/ 4686423 w 9517857"/>
              <a:gd name="connsiteY5" fmla="*/ 247919 h 918356"/>
              <a:gd name="connsiteX6" fmla="*/ 9517856 w 9517857"/>
              <a:gd name="connsiteY6" fmla="*/ 0 h 918356"/>
              <a:gd name="connsiteX7" fmla="*/ 9517857 w 9517857"/>
              <a:gd name="connsiteY7" fmla="*/ 12 h 918356"/>
              <a:gd name="connsiteX8" fmla="*/ 9517857 w 9517857"/>
              <a:gd name="connsiteY8" fmla="*/ 918356 h 918356"/>
              <a:gd name="connsiteX9" fmla="*/ 14604 w 9517857"/>
              <a:gd name="connsiteY9" fmla="*/ 918356 h 918356"/>
              <a:gd name="connsiteX10" fmla="*/ 12841 w 9517857"/>
              <a:gd name="connsiteY10" fmla="*/ 917763 h 918356"/>
              <a:gd name="connsiteX11" fmla="*/ 93 w 9517857"/>
              <a:gd name="connsiteY11" fmla="*/ 912471 h 918356"/>
              <a:gd name="connsiteX12" fmla="*/ 58674 w 9517857"/>
              <a:gd name="connsiteY12" fmla="*/ 890322 h 918356"/>
              <a:gd name="connsiteX13" fmla="*/ 275005 w 9517857"/>
              <a:gd name="connsiteY13" fmla="*/ 807229 h 918356"/>
              <a:gd name="connsiteX14" fmla="*/ 587824 w 9517857"/>
              <a:gd name="connsiteY14" fmla="*/ 798195 h 918356"/>
              <a:gd name="connsiteX15" fmla="*/ 651826 w 9517857"/>
              <a:gd name="connsiteY15" fmla="*/ 738338 h 918356"/>
              <a:gd name="connsiteX16" fmla="*/ 727985 w 9517857"/>
              <a:gd name="connsiteY16" fmla="*/ 719826 h 918356"/>
              <a:gd name="connsiteX17" fmla="*/ 778982 w 9517857"/>
              <a:gd name="connsiteY17" fmla="*/ 710142 h 918356"/>
              <a:gd name="connsiteX18" fmla="*/ 849944 w 9517857"/>
              <a:gd name="connsiteY18" fmla="*/ 717987 h 918356"/>
              <a:gd name="connsiteX19" fmla="*/ 921659 w 9517857"/>
              <a:gd name="connsiteY19" fmla="*/ 712695 h 918356"/>
              <a:gd name="connsiteX20" fmla="*/ 930946 w 9517857"/>
              <a:gd name="connsiteY20" fmla="*/ 734046 h 918356"/>
              <a:gd name="connsiteX21" fmla="*/ 986250 w 9517857"/>
              <a:gd name="connsiteY21" fmla="*/ 713530 h 918356"/>
              <a:gd name="connsiteX22" fmla="*/ 1013752 w 9517857"/>
              <a:gd name="connsiteY22" fmla="*/ 713361 h 918356"/>
              <a:gd name="connsiteX23" fmla="*/ 1023734 w 9517857"/>
              <a:gd name="connsiteY23" fmla="*/ 718571 h 918356"/>
              <a:gd name="connsiteX24" fmla="*/ 1063207 w 9517857"/>
              <a:gd name="connsiteY24" fmla="*/ 715651 h 918356"/>
              <a:gd name="connsiteX25" fmla="*/ 1081980 w 9517857"/>
              <a:gd name="connsiteY25" fmla="*/ 738455 h 918356"/>
              <a:gd name="connsiteX26" fmla="*/ 1218120 w 9517857"/>
              <a:gd name="connsiteY26" fmla="*/ 713280 h 918356"/>
              <a:gd name="connsiteX27" fmla="*/ 1397459 w 9517857"/>
              <a:gd name="connsiteY27" fmla="*/ 691190 h 918356"/>
              <a:gd name="connsiteX28" fmla="*/ 1580688 w 9517857"/>
              <a:gd name="connsiteY28" fmla="*/ 693697 h 918356"/>
              <a:gd name="connsiteX29" fmla="*/ 1772334 w 9517857"/>
              <a:gd name="connsiteY29" fmla="*/ 710640 h 918356"/>
              <a:gd name="connsiteX30" fmla="*/ 2002561 w 9517857"/>
              <a:gd name="connsiteY30" fmla="*/ 659917 h 918356"/>
              <a:gd name="connsiteX31" fmla="*/ 2135144 w 9517857"/>
              <a:gd name="connsiteY31" fmla="*/ 636501 h 918356"/>
              <a:gd name="connsiteX32" fmla="*/ 2440292 w 9517857"/>
              <a:gd name="connsiteY32" fmla="*/ 593862 h 918356"/>
              <a:gd name="connsiteX33" fmla="*/ 2547829 w 9517857"/>
              <a:gd name="connsiteY33" fmla="*/ 566150 h 918356"/>
              <a:gd name="connsiteX34" fmla="*/ 2658055 w 9517857"/>
              <a:gd name="connsiteY34" fmla="*/ 578727 h 918356"/>
              <a:gd name="connsiteX35" fmla="*/ 2693698 w 9517857"/>
              <a:gd name="connsiteY35" fmla="*/ 560029 h 918356"/>
              <a:gd name="connsiteX36" fmla="*/ 2699673 w 9517857"/>
              <a:gd name="connsiteY36" fmla="*/ 556400 h 918356"/>
              <a:gd name="connsiteX37" fmla="*/ 2727306 w 9517857"/>
              <a:gd name="connsiteY37" fmla="*/ 550698 h 918356"/>
              <a:gd name="connsiteX38" fmla="*/ 2730451 w 9517857"/>
              <a:gd name="connsiteY38" fmla="*/ 538058 h 918356"/>
              <a:gd name="connsiteX39" fmla="*/ 2768713 w 9517857"/>
              <a:gd name="connsiteY39" fmla="*/ 521575 h 918356"/>
              <a:gd name="connsiteX40" fmla="*/ 2820868 w 9517857"/>
              <a:gd name="connsiteY40" fmla="*/ 514160 h 918356"/>
              <a:gd name="connsiteX41" fmla="*/ 3073635 w 9517857"/>
              <a:gd name="connsiteY41" fmla="*/ 491294 h 918356"/>
              <a:gd name="connsiteX42" fmla="*/ 3222071 w 9517857"/>
              <a:gd name="connsiteY42" fmla="*/ 470559 h 918356"/>
              <a:gd name="connsiteX43" fmla="*/ 3274069 w 9517857"/>
              <a:gd name="connsiteY43" fmla="*/ 451605 h 918356"/>
              <a:gd name="connsiteX44" fmla="*/ 3349632 w 9517857"/>
              <a:gd name="connsiteY44" fmla="*/ 432583 h 918356"/>
              <a:gd name="connsiteX45" fmla="*/ 3479593 w 9517857"/>
              <a:gd name="connsiteY45" fmla="*/ 390437 h 918356"/>
              <a:gd name="connsiteX46" fmla="*/ 3660110 w 9517857"/>
              <a:gd name="connsiteY46" fmla="*/ 348726 h 918356"/>
              <a:gd name="connsiteX47" fmla="*/ 3750023 w 9517857"/>
              <a:gd name="connsiteY47" fmla="*/ 370678 h 918356"/>
              <a:gd name="connsiteX48" fmla="*/ 3844133 w 9517857"/>
              <a:gd name="connsiteY48" fmla="*/ 360648 h 918356"/>
              <a:gd name="connsiteX49" fmla="*/ 3913545 w 9517857"/>
              <a:gd name="connsiteY49" fmla="*/ 344235 h 918356"/>
              <a:gd name="connsiteX50" fmla="*/ 4266740 w 9517857"/>
              <a:gd name="connsiteY50" fmla="*/ 361454 h 918356"/>
              <a:gd name="connsiteX51" fmla="*/ 4430770 w 9517857"/>
              <a:gd name="connsiteY51" fmla="*/ 342643 h 918356"/>
              <a:gd name="connsiteX52" fmla="*/ 4512664 w 9517857"/>
              <a:gd name="connsiteY52" fmla="*/ 319948 h 918356"/>
              <a:gd name="connsiteX53" fmla="*/ 4616423 w 9517857"/>
              <a:gd name="connsiteY53" fmla="*/ 290914 h 918356"/>
              <a:gd name="connsiteX54" fmla="*/ 4691675 w 9517857"/>
              <a:gd name="connsiteY54" fmla="*/ 254011 h 918356"/>
              <a:gd name="connsiteX55" fmla="*/ 4689051 w 9517857"/>
              <a:gd name="connsiteY55" fmla="*/ 250968 h 918356"/>
              <a:gd name="connsiteX56" fmla="*/ 4719994 w 9517857"/>
              <a:gd name="connsiteY56" fmla="*/ 245307 h 918356"/>
              <a:gd name="connsiteX57" fmla="*/ 4752894 w 9517857"/>
              <a:gd name="connsiteY57" fmla="*/ 239875 h 918356"/>
              <a:gd name="connsiteX58" fmla="*/ 4769329 w 9517857"/>
              <a:gd name="connsiteY58" fmla="*/ 233585 h 918356"/>
              <a:gd name="connsiteX59" fmla="*/ 4775634 w 9517857"/>
              <a:gd name="connsiteY59" fmla="*/ 234063 h 918356"/>
              <a:gd name="connsiteX60" fmla="*/ 4790452 w 9517857"/>
              <a:gd name="connsiteY60" fmla="*/ 233572 h 918356"/>
              <a:gd name="connsiteX61" fmla="*/ 4789062 w 9517857"/>
              <a:gd name="connsiteY61" fmla="*/ 241924 h 918356"/>
              <a:gd name="connsiteX62" fmla="*/ 4827826 w 9517857"/>
              <a:gd name="connsiteY62" fmla="*/ 246977 h 918356"/>
              <a:gd name="connsiteX63" fmla="*/ 4892569 w 9517857"/>
              <a:gd name="connsiteY63" fmla="*/ 249933 h 918356"/>
              <a:gd name="connsiteX64" fmla="*/ 4896611 w 9517857"/>
              <a:gd name="connsiteY64" fmla="*/ 240448 h 918356"/>
              <a:gd name="connsiteX65" fmla="*/ 4917286 w 9517857"/>
              <a:gd name="connsiteY65" fmla="*/ 243659 h 918356"/>
              <a:gd name="connsiteX66" fmla="*/ 4981173 w 9517857"/>
              <a:gd name="connsiteY66" fmla="*/ 247103 h 918356"/>
              <a:gd name="connsiteX67" fmla="*/ 5060397 w 9517857"/>
              <a:gd name="connsiteY67" fmla="*/ 263688 h 918356"/>
              <a:gd name="connsiteX68" fmla="*/ 5252996 w 9517857"/>
              <a:gd name="connsiteY68" fmla="*/ 270655 h 918356"/>
              <a:gd name="connsiteX69" fmla="*/ 5358056 w 9517857"/>
              <a:gd name="connsiteY69" fmla="*/ 247248 h 918356"/>
              <a:gd name="connsiteX70" fmla="*/ 5426496 w 9517857"/>
              <a:gd name="connsiteY70" fmla="*/ 235142 h 918356"/>
              <a:gd name="connsiteX71" fmla="*/ 5497161 w 9517857"/>
              <a:gd name="connsiteY71" fmla="*/ 228808 h 918356"/>
              <a:gd name="connsiteX72" fmla="*/ 5826043 w 9517857"/>
              <a:gd name="connsiteY72" fmla="*/ 148073 h 918356"/>
              <a:gd name="connsiteX73" fmla="*/ 6013415 w 9517857"/>
              <a:gd name="connsiteY73" fmla="*/ 137316 h 918356"/>
              <a:gd name="connsiteX74" fmla="*/ 6080994 w 9517857"/>
              <a:gd name="connsiteY74" fmla="*/ 142938 h 918356"/>
              <a:gd name="connsiteX75" fmla="*/ 6194152 w 9517857"/>
              <a:gd name="connsiteY75" fmla="*/ 151772 h 918356"/>
              <a:gd name="connsiteX76" fmla="*/ 6281379 w 9517857"/>
              <a:gd name="connsiteY76" fmla="*/ 181626 h 918356"/>
              <a:gd name="connsiteX77" fmla="*/ 6374947 w 9517857"/>
              <a:gd name="connsiteY77" fmla="*/ 179799 h 918356"/>
              <a:gd name="connsiteX78" fmla="*/ 6448518 w 9517857"/>
              <a:gd name="connsiteY78" fmla="*/ 164378 h 918356"/>
              <a:gd name="connsiteX79" fmla="*/ 6544700 w 9517857"/>
              <a:gd name="connsiteY79" fmla="*/ 167161 h 918356"/>
              <a:gd name="connsiteX80" fmla="*/ 6648353 w 9517857"/>
              <a:gd name="connsiteY80" fmla="*/ 172250 h 918356"/>
              <a:gd name="connsiteX81" fmla="*/ 6736227 w 9517857"/>
              <a:gd name="connsiteY81" fmla="*/ 173216 h 918356"/>
              <a:gd name="connsiteX82" fmla="*/ 6977218 w 9517857"/>
              <a:gd name="connsiteY82" fmla="*/ 184289 h 918356"/>
              <a:gd name="connsiteX83" fmla="*/ 7065221 w 9517857"/>
              <a:gd name="connsiteY83" fmla="*/ 227531 h 918356"/>
              <a:gd name="connsiteX84" fmla="*/ 7366876 w 9517857"/>
              <a:gd name="connsiteY84" fmla="*/ 248468 h 918356"/>
              <a:gd name="connsiteX85" fmla="*/ 7565449 w 9517857"/>
              <a:gd name="connsiteY85" fmla="*/ 258950 h 918356"/>
              <a:gd name="connsiteX86" fmla="*/ 7599285 w 9517857"/>
              <a:gd name="connsiteY86" fmla="*/ 266021 h 918356"/>
              <a:gd name="connsiteX87" fmla="*/ 7644411 w 9517857"/>
              <a:gd name="connsiteY87" fmla="*/ 258986 h 918356"/>
              <a:gd name="connsiteX88" fmla="*/ 7825110 w 9517857"/>
              <a:gd name="connsiteY88" fmla="*/ 229109 h 918356"/>
              <a:gd name="connsiteX89" fmla="*/ 7965804 w 9517857"/>
              <a:gd name="connsiteY89" fmla="*/ 190545 h 918356"/>
              <a:gd name="connsiteX90" fmla="*/ 8147401 w 9517857"/>
              <a:gd name="connsiteY90" fmla="*/ 205617 h 918356"/>
              <a:gd name="connsiteX91" fmla="*/ 8256033 w 9517857"/>
              <a:gd name="connsiteY91" fmla="*/ 193713 h 918356"/>
              <a:gd name="connsiteX92" fmla="*/ 8410677 w 9517857"/>
              <a:gd name="connsiteY92" fmla="*/ 172167 h 918356"/>
              <a:gd name="connsiteX93" fmla="*/ 8617841 w 9517857"/>
              <a:gd name="connsiteY93" fmla="*/ 155167 h 918356"/>
              <a:gd name="connsiteX94" fmla="*/ 8715976 w 9517857"/>
              <a:gd name="connsiteY94" fmla="*/ 178374 h 918356"/>
              <a:gd name="connsiteX95" fmla="*/ 8778827 w 9517857"/>
              <a:gd name="connsiteY95" fmla="*/ 172936 h 918356"/>
              <a:gd name="connsiteX96" fmla="*/ 8840778 w 9517857"/>
              <a:gd name="connsiteY96" fmla="*/ 143149 h 918356"/>
              <a:gd name="connsiteX97" fmla="*/ 9010380 w 9517857"/>
              <a:gd name="connsiteY97" fmla="*/ 91891 h 918356"/>
              <a:gd name="connsiteX98" fmla="*/ 9110856 w 9517857"/>
              <a:gd name="connsiteY98" fmla="*/ 70997 h 918356"/>
              <a:gd name="connsiteX99" fmla="*/ 9268817 w 9517857"/>
              <a:gd name="connsiteY99" fmla="*/ 53082 h 918356"/>
              <a:gd name="connsiteX100" fmla="*/ 9316667 w 9517857"/>
              <a:gd name="connsiteY100" fmla="*/ 45047 h 918356"/>
              <a:gd name="connsiteX101" fmla="*/ 9428209 w 9517857"/>
              <a:gd name="connsiteY101" fmla="*/ 29923 h 918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9517857" h="918356">
                <a:moveTo>
                  <a:pt x="4686423" y="247919"/>
                </a:moveTo>
                <a:lnTo>
                  <a:pt x="4689051" y="250968"/>
                </a:lnTo>
                <a:lnTo>
                  <a:pt x="4687244" y="251298"/>
                </a:lnTo>
                <a:close/>
                <a:moveTo>
                  <a:pt x="4685225" y="246530"/>
                </a:moveTo>
                <a:cubicBezTo>
                  <a:pt x="4688837" y="243198"/>
                  <a:pt x="4687468" y="244598"/>
                  <a:pt x="4686133" y="246727"/>
                </a:cubicBezTo>
                <a:lnTo>
                  <a:pt x="4686423" y="247919"/>
                </a:lnTo>
                <a:close/>
                <a:moveTo>
                  <a:pt x="9517856" y="0"/>
                </a:moveTo>
                <a:lnTo>
                  <a:pt x="9517857" y="12"/>
                </a:lnTo>
                <a:lnTo>
                  <a:pt x="9517857" y="918356"/>
                </a:lnTo>
                <a:lnTo>
                  <a:pt x="14604" y="918356"/>
                </a:lnTo>
                <a:lnTo>
                  <a:pt x="12841" y="917763"/>
                </a:lnTo>
                <a:cubicBezTo>
                  <a:pt x="4532" y="914864"/>
                  <a:pt x="-773" y="912807"/>
                  <a:pt x="93" y="912471"/>
                </a:cubicBezTo>
                <a:cubicBezTo>
                  <a:pt x="172" y="912298"/>
                  <a:pt x="58594" y="890495"/>
                  <a:pt x="58674" y="890322"/>
                </a:cubicBezTo>
                <a:cubicBezTo>
                  <a:pt x="127436" y="929614"/>
                  <a:pt x="206243" y="828226"/>
                  <a:pt x="275005" y="807229"/>
                </a:cubicBezTo>
                <a:cubicBezTo>
                  <a:pt x="303983" y="806087"/>
                  <a:pt x="504960" y="777375"/>
                  <a:pt x="587824" y="798195"/>
                </a:cubicBezTo>
                <a:cubicBezTo>
                  <a:pt x="598733" y="769348"/>
                  <a:pt x="682904" y="785924"/>
                  <a:pt x="651826" y="738338"/>
                </a:cubicBezTo>
                <a:cubicBezTo>
                  <a:pt x="688440" y="737862"/>
                  <a:pt x="753255" y="750396"/>
                  <a:pt x="727985" y="719826"/>
                </a:cubicBezTo>
                <a:cubicBezTo>
                  <a:pt x="739648" y="718749"/>
                  <a:pt x="775717" y="715087"/>
                  <a:pt x="778982" y="710142"/>
                </a:cubicBezTo>
                <a:cubicBezTo>
                  <a:pt x="779189" y="709407"/>
                  <a:pt x="849736" y="718721"/>
                  <a:pt x="849944" y="717987"/>
                </a:cubicBezTo>
                <a:lnTo>
                  <a:pt x="921659" y="712695"/>
                </a:lnTo>
                <a:lnTo>
                  <a:pt x="930946" y="734046"/>
                </a:lnTo>
                <a:lnTo>
                  <a:pt x="986250" y="713530"/>
                </a:lnTo>
                <a:lnTo>
                  <a:pt x="1013752" y="713361"/>
                </a:lnTo>
                <a:lnTo>
                  <a:pt x="1023734" y="718571"/>
                </a:lnTo>
                <a:cubicBezTo>
                  <a:pt x="1033291" y="721276"/>
                  <a:pt x="1045398" y="721394"/>
                  <a:pt x="1063207" y="715651"/>
                </a:cubicBezTo>
                <a:lnTo>
                  <a:pt x="1081980" y="738455"/>
                </a:lnTo>
                <a:lnTo>
                  <a:pt x="1218120" y="713280"/>
                </a:lnTo>
                <a:cubicBezTo>
                  <a:pt x="1230137" y="716162"/>
                  <a:pt x="1387179" y="685179"/>
                  <a:pt x="1397459" y="691190"/>
                </a:cubicBezTo>
                <a:cubicBezTo>
                  <a:pt x="1490025" y="704984"/>
                  <a:pt x="1465878" y="715604"/>
                  <a:pt x="1580688" y="693697"/>
                </a:cubicBezTo>
                <a:cubicBezTo>
                  <a:pt x="1607067" y="704379"/>
                  <a:pt x="1719477" y="658239"/>
                  <a:pt x="1772334" y="710640"/>
                </a:cubicBezTo>
                <a:cubicBezTo>
                  <a:pt x="1745536" y="644824"/>
                  <a:pt x="1976078" y="716436"/>
                  <a:pt x="2002561" y="659917"/>
                </a:cubicBezTo>
                <a:cubicBezTo>
                  <a:pt x="2045346" y="660357"/>
                  <a:pt x="2166676" y="654391"/>
                  <a:pt x="2135144" y="636501"/>
                </a:cubicBezTo>
                <a:cubicBezTo>
                  <a:pt x="2276591" y="665055"/>
                  <a:pt x="2293173" y="591792"/>
                  <a:pt x="2440292" y="593862"/>
                </a:cubicBezTo>
                <a:cubicBezTo>
                  <a:pt x="2495160" y="534824"/>
                  <a:pt x="2473343" y="585644"/>
                  <a:pt x="2547829" y="566150"/>
                </a:cubicBezTo>
                <a:cubicBezTo>
                  <a:pt x="2545438" y="614169"/>
                  <a:pt x="2632278" y="528280"/>
                  <a:pt x="2658055" y="578727"/>
                </a:cubicBezTo>
                <a:cubicBezTo>
                  <a:pt x="2670795" y="573581"/>
                  <a:pt x="2682322" y="567005"/>
                  <a:pt x="2693698" y="560029"/>
                </a:cubicBezTo>
                <a:lnTo>
                  <a:pt x="2699673" y="556400"/>
                </a:lnTo>
                <a:lnTo>
                  <a:pt x="2727306" y="550698"/>
                </a:lnTo>
                <a:lnTo>
                  <a:pt x="2730451" y="538058"/>
                </a:lnTo>
                <a:lnTo>
                  <a:pt x="2768713" y="521575"/>
                </a:lnTo>
                <a:cubicBezTo>
                  <a:pt x="2783756" y="517104"/>
                  <a:pt x="2800788" y="514291"/>
                  <a:pt x="2820868" y="514160"/>
                </a:cubicBezTo>
                <a:cubicBezTo>
                  <a:pt x="2894791" y="532885"/>
                  <a:pt x="2981506" y="465507"/>
                  <a:pt x="3073635" y="491294"/>
                </a:cubicBezTo>
                <a:cubicBezTo>
                  <a:pt x="3106872" y="496624"/>
                  <a:pt x="3205785" y="487718"/>
                  <a:pt x="3222071" y="470559"/>
                </a:cubicBezTo>
                <a:cubicBezTo>
                  <a:pt x="3242193" y="465514"/>
                  <a:pt x="3267163" y="469136"/>
                  <a:pt x="3274069" y="451605"/>
                </a:cubicBezTo>
                <a:cubicBezTo>
                  <a:pt x="3286659" y="430165"/>
                  <a:pt x="3363648" y="455571"/>
                  <a:pt x="3349632" y="432583"/>
                </a:cubicBezTo>
                <a:cubicBezTo>
                  <a:pt x="3404182" y="449847"/>
                  <a:pt x="3438210" y="404323"/>
                  <a:pt x="3479593" y="390437"/>
                </a:cubicBezTo>
                <a:cubicBezTo>
                  <a:pt x="3523240" y="408403"/>
                  <a:pt x="3567027" y="361554"/>
                  <a:pt x="3660110" y="348726"/>
                </a:cubicBezTo>
                <a:cubicBezTo>
                  <a:pt x="3708299" y="369683"/>
                  <a:pt x="3662447" y="344775"/>
                  <a:pt x="3750023" y="370678"/>
                </a:cubicBezTo>
                <a:cubicBezTo>
                  <a:pt x="3752092" y="367132"/>
                  <a:pt x="3816880" y="365055"/>
                  <a:pt x="3844133" y="360648"/>
                </a:cubicBezTo>
                <a:cubicBezTo>
                  <a:pt x="3871386" y="356240"/>
                  <a:pt x="3882848" y="332490"/>
                  <a:pt x="3913545" y="344235"/>
                </a:cubicBezTo>
                <a:cubicBezTo>
                  <a:pt x="4050255" y="376864"/>
                  <a:pt x="4159924" y="363190"/>
                  <a:pt x="4266740" y="361454"/>
                </a:cubicBezTo>
                <a:cubicBezTo>
                  <a:pt x="4385770" y="354374"/>
                  <a:pt x="4314535" y="340143"/>
                  <a:pt x="4430770" y="342643"/>
                </a:cubicBezTo>
                <a:cubicBezTo>
                  <a:pt x="4439969" y="322594"/>
                  <a:pt x="4478290" y="314645"/>
                  <a:pt x="4512664" y="319948"/>
                </a:cubicBezTo>
                <a:cubicBezTo>
                  <a:pt x="4570011" y="315138"/>
                  <a:pt x="4549085" y="269599"/>
                  <a:pt x="4616423" y="290914"/>
                </a:cubicBezTo>
                <a:cubicBezTo>
                  <a:pt x="4599641" y="270277"/>
                  <a:pt x="4692085" y="269216"/>
                  <a:pt x="4691675" y="254011"/>
                </a:cubicBezTo>
                <a:lnTo>
                  <a:pt x="4689051" y="250968"/>
                </a:lnTo>
                <a:lnTo>
                  <a:pt x="4719994" y="245307"/>
                </a:lnTo>
                <a:cubicBezTo>
                  <a:pt x="4732635" y="242775"/>
                  <a:pt x="4745300" y="240335"/>
                  <a:pt x="4752894" y="239875"/>
                </a:cubicBezTo>
                <a:lnTo>
                  <a:pt x="4769329" y="233585"/>
                </a:lnTo>
                <a:lnTo>
                  <a:pt x="4775634" y="234063"/>
                </a:lnTo>
                <a:lnTo>
                  <a:pt x="4790452" y="233572"/>
                </a:lnTo>
                <a:cubicBezTo>
                  <a:pt x="4789989" y="236356"/>
                  <a:pt x="4789525" y="239141"/>
                  <a:pt x="4789062" y="241924"/>
                </a:cubicBezTo>
                <a:cubicBezTo>
                  <a:pt x="4786342" y="249932"/>
                  <a:pt x="4804560" y="248631"/>
                  <a:pt x="4827826" y="246977"/>
                </a:cubicBezTo>
                <a:cubicBezTo>
                  <a:pt x="4875782" y="239569"/>
                  <a:pt x="4874112" y="283413"/>
                  <a:pt x="4892569" y="249933"/>
                </a:cubicBezTo>
                <a:lnTo>
                  <a:pt x="4896611" y="240448"/>
                </a:lnTo>
                <a:lnTo>
                  <a:pt x="4917286" y="243659"/>
                </a:lnTo>
                <a:cubicBezTo>
                  <a:pt x="4923060" y="243799"/>
                  <a:pt x="4981729" y="240979"/>
                  <a:pt x="4981173" y="247103"/>
                </a:cubicBezTo>
                <a:cubicBezTo>
                  <a:pt x="5024880" y="220690"/>
                  <a:pt x="5014146" y="257963"/>
                  <a:pt x="5060397" y="263688"/>
                </a:cubicBezTo>
                <a:cubicBezTo>
                  <a:pt x="5093356" y="238589"/>
                  <a:pt x="5157892" y="275351"/>
                  <a:pt x="5252996" y="270655"/>
                </a:cubicBezTo>
                <a:cubicBezTo>
                  <a:pt x="5288840" y="241872"/>
                  <a:pt x="5287005" y="287921"/>
                  <a:pt x="5358056" y="247248"/>
                </a:cubicBezTo>
                <a:cubicBezTo>
                  <a:pt x="5361752" y="250257"/>
                  <a:pt x="5403312" y="238215"/>
                  <a:pt x="5426496" y="235142"/>
                </a:cubicBezTo>
                <a:cubicBezTo>
                  <a:pt x="5449679" y="232069"/>
                  <a:pt x="5473549" y="245611"/>
                  <a:pt x="5497161" y="228808"/>
                </a:cubicBezTo>
                <a:cubicBezTo>
                  <a:pt x="5611861" y="172767"/>
                  <a:pt x="5723211" y="165860"/>
                  <a:pt x="5826043" y="148073"/>
                </a:cubicBezTo>
                <a:cubicBezTo>
                  <a:pt x="5943127" y="133166"/>
                  <a:pt x="5872659" y="193078"/>
                  <a:pt x="6013415" y="137316"/>
                </a:cubicBezTo>
                <a:cubicBezTo>
                  <a:pt x="6031924" y="154783"/>
                  <a:pt x="6050745" y="154258"/>
                  <a:pt x="6080994" y="142938"/>
                </a:cubicBezTo>
                <a:cubicBezTo>
                  <a:pt x="6138083" y="137090"/>
                  <a:pt x="6140195" y="184383"/>
                  <a:pt x="6194152" y="151772"/>
                </a:cubicBezTo>
                <a:cubicBezTo>
                  <a:pt x="6187280" y="177783"/>
                  <a:pt x="6304222" y="153410"/>
                  <a:pt x="6281379" y="181626"/>
                </a:cubicBezTo>
                <a:cubicBezTo>
                  <a:pt x="6321899" y="201819"/>
                  <a:pt x="6335111" y="162590"/>
                  <a:pt x="6374947" y="179799"/>
                </a:cubicBezTo>
                <a:cubicBezTo>
                  <a:pt x="6417404" y="181336"/>
                  <a:pt x="6402484" y="169694"/>
                  <a:pt x="6448518" y="164378"/>
                </a:cubicBezTo>
                <a:cubicBezTo>
                  <a:pt x="6504958" y="162488"/>
                  <a:pt x="6493438" y="111203"/>
                  <a:pt x="6544700" y="167161"/>
                </a:cubicBezTo>
                <a:cubicBezTo>
                  <a:pt x="6601507" y="148697"/>
                  <a:pt x="6566269" y="164386"/>
                  <a:pt x="6648353" y="172250"/>
                </a:cubicBezTo>
                <a:cubicBezTo>
                  <a:pt x="6680008" y="155223"/>
                  <a:pt x="6707960" y="160673"/>
                  <a:pt x="6736227" y="173216"/>
                </a:cubicBezTo>
                <a:cubicBezTo>
                  <a:pt x="6813963" y="164284"/>
                  <a:pt x="6888143" y="181296"/>
                  <a:pt x="6977218" y="184289"/>
                </a:cubicBezTo>
                <a:cubicBezTo>
                  <a:pt x="7040424" y="188318"/>
                  <a:pt x="7000278" y="216835"/>
                  <a:pt x="7065221" y="227531"/>
                </a:cubicBezTo>
                <a:cubicBezTo>
                  <a:pt x="7130163" y="238228"/>
                  <a:pt x="7291878" y="238208"/>
                  <a:pt x="7366876" y="248468"/>
                </a:cubicBezTo>
                <a:cubicBezTo>
                  <a:pt x="7491356" y="206752"/>
                  <a:pt x="7367734" y="280166"/>
                  <a:pt x="7565449" y="258950"/>
                </a:cubicBezTo>
                <a:cubicBezTo>
                  <a:pt x="7575959" y="252432"/>
                  <a:pt x="7600854" y="257628"/>
                  <a:pt x="7599285" y="266021"/>
                </a:cubicBezTo>
                <a:cubicBezTo>
                  <a:pt x="7611616" y="262940"/>
                  <a:pt x="7639946" y="245819"/>
                  <a:pt x="7644411" y="258986"/>
                </a:cubicBezTo>
                <a:cubicBezTo>
                  <a:pt x="7708015" y="258012"/>
                  <a:pt x="7770249" y="247724"/>
                  <a:pt x="7825110" y="229109"/>
                </a:cubicBezTo>
                <a:cubicBezTo>
                  <a:pt x="7949762" y="247028"/>
                  <a:pt x="7921956" y="197757"/>
                  <a:pt x="7965804" y="190545"/>
                </a:cubicBezTo>
                <a:cubicBezTo>
                  <a:pt x="8039439" y="213878"/>
                  <a:pt x="8063651" y="191475"/>
                  <a:pt x="8147401" y="205617"/>
                </a:cubicBezTo>
                <a:cubicBezTo>
                  <a:pt x="8166453" y="196610"/>
                  <a:pt x="8225048" y="207099"/>
                  <a:pt x="8256033" y="193713"/>
                </a:cubicBezTo>
                <a:cubicBezTo>
                  <a:pt x="8311388" y="242017"/>
                  <a:pt x="8350376" y="178592"/>
                  <a:pt x="8410677" y="172167"/>
                </a:cubicBezTo>
                <a:cubicBezTo>
                  <a:pt x="8470978" y="165743"/>
                  <a:pt x="8572470" y="206385"/>
                  <a:pt x="8617841" y="155167"/>
                </a:cubicBezTo>
                <a:cubicBezTo>
                  <a:pt x="8646050" y="160448"/>
                  <a:pt x="8664949" y="183631"/>
                  <a:pt x="8715976" y="178374"/>
                </a:cubicBezTo>
                <a:cubicBezTo>
                  <a:pt x="8737194" y="188216"/>
                  <a:pt x="8738009" y="189511"/>
                  <a:pt x="8778827" y="172936"/>
                </a:cubicBezTo>
                <a:cubicBezTo>
                  <a:pt x="8725277" y="146372"/>
                  <a:pt x="8850819" y="175612"/>
                  <a:pt x="8840778" y="143149"/>
                </a:cubicBezTo>
                <a:cubicBezTo>
                  <a:pt x="8903519" y="121096"/>
                  <a:pt x="9021861" y="150359"/>
                  <a:pt x="9010380" y="91891"/>
                </a:cubicBezTo>
                <a:cubicBezTo>
                  <a:pt x="9027103" y="56852"/>
                  <a:pt x="9112524" y="108357"/>
                  <a:pt x="9110856" y="70997"/>
                </a:cubicBezTo>
                <a:cubicBezTo>
                  <a:pt x="9148189" y="94250"/>
                  <a:pt x="9209809" y="53285"/>
                  <a:pt x="9268817" y="53082"/>
                </a:cubicBezTo>
                <a:cubicBezTo>
                  <a:pt x="9279135" y="35997"/>
                  <a:pt x="9292736" y="36520"/>
                  <a:pt x="9316667" y="45047"/>
                </a:cubicBezTo>
                <a:cubicBezTo>
                  <a:pt x="9352186" y="45862"/>
                  <a:pt x="9390008" y="39799"/>
                  <a:pt x="9428209" y="29923"/>
                </a:cubicBez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4065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31" name="Rectangle 1030">
            <a:extLst>
              <a:ext uri="{FF2B5EF4-FFF2-40B4-BE49-F238E27FC236}">
                <a16:creationId xmlns:a16="http://schemas.microsoft.com/office/drawing/2014/main" id="{7FF47CB7-972F-479F-A36D-9E72D26EC8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3" name="Freeform: Shape 1032">
            <a:extLst>
              <a:ext uri="{FF2B5EF4-FFF2-40B4-BE49-F238E27FC236}">
                <a16:creationId xmlns:a16="http://schemas.microsoft.com/office/drawing/2014/main" id="{0D153B68-5844-490D-8E67-F616D6D721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1766176" cy="2061837"/>
          </a:xfrm>
          <a:custGeom>
            <a:avLst/>
            <a:gdLst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45936 w 10768629"/>
              <a:gd name="connsiteY142" fmla="*/ 1713743 h 1978172"/>
              <a:gd name="connsiteX143" fmla="*/ 4818446 w 10768629"/>
              <a:gd name="connsiteY143" fmla="*/ 1726895 h 1978172"/>
              <a:gd name="connsiteX144" fmla="*/ 4813657 w 10768629"/>
              <a:gd name="connsiteY144" fmla="*/ 1730706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45936 w 10768629"/>
              <a:gd name="connsiteY142" fmla="*/ 1713743 h 1978172"/>
              <a:gd name="connsiteX143" fmla="*/ 4818446 w 10768629"/>
              <a:gd name="connsiteY143" fmla="*/ 1726895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45936 w 10768629"/>
              <a:gd name="connsiteY142" fmla="*/ 1713743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40853 w 10768629"/>
              <a:gd name="connsiteY141" fmla="*/ 1657958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232341 w 10768629"/>
              <a:gd name="connsiteY179" fmla="*/ 1785942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232341 w 10768629"/>
              <a:gd name="connsiteY179" fmla="*/ 1785942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0257 w 10768629"/>
              <a:gd name="connsiteY182" fmla="*/ 1789615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84330 h 1978172"/>
              <a:gd name="connsiteX182" fmla="*/ 1120257 w 10768629"/>
              <a:gd name="connsiteY182" fmla="*/ 1789615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</a:cxnLst>
            <a:rect l="l" t="t" r="r" b="b"/>
            <a:pathLst>
              <a:path w="10768629" h="1978172">
                <a:moveTo>
                  <a:pt x="0" y="0"/>
                </a:moveTo>
                <a:lnTo>
                  <a:pt x="10768629" y="0"/>
                </a:lnTo>
                <a:lnTo>
                  <a:pt x="10733254" y="31439"/>
                </a:lnTo>
                <a:lnTo>
                  <a:pt x="10727085" y="37910"/>
                </a:lnTo>
                <a:cubicBezTo>
                  <a:pt x="10712973" y="56080"/>
                  <a:pt x="10699457" y="78430"/>
                  <a:pt x="10675953" y="68623"/>
                </a:cubicBezTo>
                <a:cubicBezTo>
                  <a:pt x="10685972" y="89202"/>
                  <a:pt x="10641629" y="69781"/>
                  <a:pt x="10637091" y="90361"/>
                </a:cubicBezTo>
                <a:cubicBezTo>
                  <a:pt x="10635214" y="107005"/>
                  <a:pt x="10621323" y="104993"/>
                  <a:pt x="10610971" y="110764"/>
                </a:cubicBezTo>
                <a:cubicBezTo>
                  <a:pt x="10603980" y="127568"/>
                  <a:pt x="10551417" y="141180"/>
                  <a:pt x="10532872" y="138028"/>
                </a:cubicBezTo>
                <a:cubicBezTo>
                  <a:pt x="10480300" y="119072"/>
                  <a:pt x="10440532" y="186296"/>
                  <a:pt x="10398558" y="172911"/>
                </a:cubicBezTo>
                <a:cubicBezTo>
                  <a:pt x="10387708" y="174114"/>
                  <a:pt x="10378792" y="177646"/>
                  <a:pt x="10371128" y="182609"/>
                </a:cubicBezTo>
                <a:lnTo>
                  <a:pt x="10352178" y="199976"/>
                </a:lnTo>
                <a:lnTo>
                  <a:pt x="10351815" y="211879"/>
                </a:lnTo>
                <a:lnTo>
                  <a:pt x="10337471" y="218661"/>
                </a:lnTo>
                <a:lnTo>
                  <a:pt x="10334625" y="222351"/>
                </a:lnTo>
                <a:cubicBezTo>
                  <a:pt x="10321108" y="225227"/>
                  <a:pt x="10278615" y="228401"/>
                  <a:pt x="10256365" y="235917"/>
                </a:cubicBezTo>
                <a:cubicBezTo>
                  <a:pt x="10218136" y="258033"/>
                  <a:pt x="10224552" y="209685"/>
                  <a:pt x="10201127" y="267448"/>
                </a:cubicBezTo>
                <a:cubicBezTo>
                  <a:pt x="10121320" y="273476"/>
                  <a:pt x="10040763" y="345580"/>
                  <a:pt x="9961218" y="326720"/>
                </a:cubicBezTo>
                <a:cubicBezTo>
                  <a:pt x="9980173" y="341621"/>
                  <a:pt x="9883038" y="318484"/>
                  <a:pt x="9859715" y="355698"/>
                </a:cubicBezTo>
                <a:cubicBezTo>
                  <a:pt x="9812822" y="367758"/>
                  <a:pt x="9752089" y="383830"/>
                  <a:pt x="9679867" y="399081"/>
                </a:cubicBezTo>
                <a:cubicBezTo>
                  <a:pt x="9618357" y="415668"/>
                  <a:pt x="9525492" y="446315"/>
                  <a:pt x="9490654" y="455225"/>
                </a:cubicBezTo>
                <a:lnTo>
                  <a:pt x="9470837" y="452539"/>
                </a:lnTo>
                <a:lnTo>
                  <a:pt x="9469082" y="454891"/>
                </a:lnTo>
                <a:cubicBezTo>
                  <a:pt x="9460057" y="461184"/>
                  <a:pt x="9453495" y="461729"/>
                  <a:pt x="9448038" y="459733"/>
                </a:cubicBezTo>
                <a:lnTo>
                  <a:pt x="9396821" y="455795"/>
                </a:lnTo>
                <a:lnTo>
                  <a:pt x="9392197" y="459796"/>
                </a:lnTo>
                <a:lnTo>
                  <a:pt x="9347994" y="464462"/>
                </a:lnTo>
                <a:cubicBezTo>
                  <a:pt x="9347959" y="465155"/>
                  <a:pt x="9347925" y="465846"/>
                  <a:pt x="9347889" y="466539"/>
                </a:cubicBezTo>
                <a:cubicBezTo>
                  <a:pt x="9346648" y="471307"/>
                  <a:pt x="9343831" y="475025"/>
                  <a:pt x="9337639" y="476654"/>
                </a:cubicBezTo>
                <a:cubicBezTo>
                  <a:pt x="9354547" y="503661"/>
                  <a:pt x="9307720" y="510631"/>
                  <a:pt x="9287964" y="513052"/>
                </a:cubicBezTo>
                <a:cubicBezTo>
                  <a:pt x="9269905" y="526173"/>
                  <a:pt x="9245386" y="544358"/>
                  <a:pt x="9229283" y="555377"/>
                </a:cubicBezTo>
                <a:lnTo>
                  <a:pt x="9220274" y="557502"/>
                </a:lnTo>
                <a:cubicBezTo>
                  <a:pt x="9220250" y="557668"/>
                  <a:pt x="9220226" y="557835"/>
                  <a:pt x="9220202" y="558001"/>
                </a:cubicBezTo>
                <a:cubicBezTo>
                  <a:pt x="9218468" y="559434"/>
                  <a:pt x="9215591" y="560497"/>
                  <a:pt x="9210908" y="561147"/>
                </a:cubicBezTo>
                <a:lnTo>
                  <a:pt x="9186374" y="565502"/>
                </a:lnTo>
                <a:lnTo>
                  <a:pt x="9181058" y="569943"/>
                </a:lnTo>
                <a:lnTo>
                  <a:pt x="9167549" y="584727"/>
                </a:lnTo>
                <a:lnTo>
                  <a:pt x="9149110" y="598906"/>
                </a:lnTo>
                <a:cubicBezTo>
                  <a:pt x="9133575" y="594395"/>
                  <a:pt x="9087390" y="636567"/>
                  <a:pt x="9078556" y="644039"/>
                </a:cubicBezTo>
                <a:lnTo>
                  <a:pt x="8996399" y="690055"/>
                </a:lnTo>
                <a:cubicBezTo>
                  <a:pt x="8913147" y="777045"/>
                  <a:pt x="8867993" y="772591"/>
                  <a:pt x="8803791" y="813860"/>
                </a:cubicBezTo>
                <a:cubicBezTo>
                  <a:pt x="8745270" y="819906"/>
                  <a:pt x="8690049" y="823612"/>
                  <a:pt x="8636202" y="848463"/>
                </a:cubicBezTo>
                <a:cubicBezTo>
                  <a:pt x="8594799" y="860014"/>
                  <a:pt x="8568613" y="864779"/>
                  <a:pt x="8555372" y="883171"/>
                </a:cubicBezTo>
                <a:lnTo>
                  <a:pt x="8507229" y="901665"/>
                </a:lnTo>
                <a:lnTo>
                  <a:pt x="8428473" y="927985"/>
                </a:lnTo>
                <a:cubicBezTo>
                  <a:pt x="8428287" y="929817"/>
                  <a:pt x="8428100" y="931648"/>
                  <a:pt x="8427914" y="933480"/>
                </a:cubicBezTo>
                <a:lnTo>
                  <a:pt x="8420327" y="941984"/>
                </a:lnTo>
                <a:lnTo>
                  <a:pt x="8394729" y="948347"/>
                </a:lnTo>
                <a:lnTo>
                  <a:pt x="8380548" y="987916"/>
                </a:lnTo>
                <a:lnTo>
                  <a:pt x="8375330" y="965444"/>
                </a:lnTo>
                <a:cubicBezTo>
                  <a:pt x="8372375" y="964202"/>
                  <a:pt x="8344433" y="977378"/>
                  <a:pt x="8340796" y="980522"/>
                </a:cubicBezTo>
                <a:cubicBezTo>
                  <a:pt x="8328292" y="982128"/>
                  <a:pt x="8319237" y="991089"/>
                  <a:pt x="8304438" y="996739"/>
                </a:cubicBezTo>
                <a:cubicBezTo>
                  <a:pt x="8297193" y="1005683"/>
                  <a:pt x="8289328" y="1014568"/>
                  <a:pt x="8280929" y="1023089"/>
                </a:cubicBezTo>
                <a:lnTo>
                  <a:pt x="8275760" y="1027772"/>
                </a:lnTo>
                <a:lnTo>
                  <a:pt x="8275478" y="1027605"/>
                </a:lnTo>
                <a:cubicBezTo>
                  <a:pt x="8273970" y="1028076"/>
                  <a:pt x="8251461" y="1029408"/>
                  <a:pt x="8249003" y="1032033"/>
                </a:cubicBezTo>
                <a:lnTo>
                  <a:pt x="8203836" y="1037347"/>
                </a:lnTo>
                <a:cubicBezTo>
                  <a:pt x="8172789" y="1049890"/>
                  <a:pt x="8148166" y="1034625"/>
                  <a:pt x="8122936" y="1063113"/>
                </a:cubicBezTo>
                <a:cubicBezTo>
                  <a:pt x="8093850" y="1074757"/>
                  <a:pt x="8066781" y="1075350"/>
                  <a:pt x="8043658" y="1092746"/>
                </a:cubicBezTo>
                <a:cubicBezTo>
                  <a:pt x="8032157" y="1089174"/>
                  <a:pt x="8022145" y="1089998"/>
                  <a:pt x="8015351" y="1105478"/>
                </a:cubicBezTo>
                <a:cubicBezTo>
                  <a:pt x="7987544" y="1113006"/>
                  <a:pt x="7977708" y="1099152"/>
                  <a:pt x="7963145" y="1119346"/>
                </a:cubicBezTo>
                <a:cubicBezTo>
                  <a:pt x="7942622" y="1098880"/>
                  <a:pt x="7943760" y="1109516"/>
                  <a:pt x="7938145" y="1120225"/>
                </a:cubicBezTo>
                <a:lnTo>
                  <a:pt x="7937238" y="1121204"/>
                </a:lnTo>
                <a:lnTo>
                  <a:pt x="7934398" y="1118240"/>
                </a:lnTo>
                <a:lnTo>
                  <a:pt x="7918248" y="1124371"/>
                </a:lnTo>
                <a:lnTo>
                  <a:pt x="7914119" y="1127653"/>
                </a:lnTo>
                <a:cubicBezTo>
                  <a:pt x="7911201" y="1129547"/>
                  <a:pt x="7909169" y="1130331"/>
                  <a:pt x="7907658" y="1130350"/>
                </a:cubicBezTo>
                <a:lnTo>
                  <a:pt x="7907434" y="1130103"/>
                </a:lnTo>
                <a:lnTo>
                  <a:pt x="7901508" y="1133245"/>
                </a:lnTo>
                <a:cubicBezTo>
                  <a:pt x="7891644" y="1139271"/>
                  <a:pt x="7882185" y="1145815"/>
                  <a:pt x="7873287" y="1152609"/>
                </a:cubicBezTo>
                <a:cubicBezTo>
                  <a:pt x="7864672" y="1141906"/>
                  <a:pt x="7845199" y="1159242"/>
                  <a:pt x="7834833" y="1153868"/>
                </a:cubicBezTo>
                <a:lnTo>
                  <a:pt x="7828661" y="1139994"/>
                </a:lnTo>
                <a:lnTo>
                  <a:pt x="7823966" y="1143178"/>
                </a:lnTo>
                <a:lnTo>
                  <a:pt x="7815078" y="1151776"/>
                </a:lnTo>
                <a:cubicBezTo>
                  <a:pt x="7813692" y="1152943"/>
                  <a:pt x="7812687" y="1153116"/>
                  <a:pt x="7812026" y="1151522"/>
                </a:cubicBezTo>
                <a:cubicBezTo>
                  <a:pt x="7806555" y="1153054"/>
                  <a:pt x="7788673" y="1159989"/>
                  <a:pt x="7782249" y="1160970"/>
                </a:cubicBezTo>
                <a:lnTo>
                  <a:pt x="7773476" y="1157414"/>
                </a:lnTo>
                <a:lnTo>
                  <a:pt x="7769600" y="1157365"/>
                </a:lnTo>
                <a:lnTo>
                  <a:pt x="7752631" y="1172815"/>
                </a:lnTo>
                <a:lnTo>
                  <a:pt x="7739392" y="1192062"/>
                </a:lnTo>
                <a:lnTo>
                  <a:pt x="7677677" y="1216394"/>
                </a:lnTo>
                <a:lnTo>
                  <a:pt x="7586920" y="1261888"/>
                </a:lnTo>
                <a:cubicBezTo>
                  <a:pt x="7556723" y="1298911"/>
                  <a:pt x="7489187" y="1284518"/>
                  <a:pt x="7486100" y="1292563"/>
                </a:cubicBezTo>
                <a:cubicBezTo>
                  <a:pt x="7454875" y="1308356"/>
                  <a:pt x="7453335" y="1326361"/>
                  <a:pt x="7411323" y="1340732"/>
                </a:cubicBezTo>
                <a:cubicBezTo>
                  <a:pt x="7372519" y="1390006"/>
                  <a:pt x="7288617" y="1403664"/>
                  <a:pt x="7240698" y="1438832"/>
                </a:cubicBezTo>
                <a:cubicBezTo>
                  <a:pt x="7206467" y="1417136"/>
                  <a:pt x="7227555" y="1441678"/>
                  <a:pt x="7197675" y="1447530"/>
                </a:cubicBezTo>
                <a:cubicBezTo>
                  <a:pt x="7211601" y="1474927"/>
                  <a:pt x="7159483" y="1444981"/>
                  <a:pt x="7164788" y="1480293"/>
                </a:cubicBezTo>
                <a:cubicBezTo>
                  <a:pt x="7159184" y="1480240"/>
                  <a:pt x="7153584" y="1479075"/>
                  <a:pt x="7147929" y="1477641"/>
                </a:cubicBezTo>
                <a:lnTo>
                  <a:pt x="7144965" y="1476908"/>
                </a:lnTo>
                <a:lnTo>
                  <a:pt x="7134299" y="1479969"/>
                </a:lnTo>
                <a:lnTo>
                  <a:pt x="7129809" y="1473339"/>
                </a:lnTo>
                <a:lnTo>
                  <a:pt x="7112688" y="1472575"/>
                </a:lnTo>
                <a:cubicBezTo>
                  <a:pt x="7106506" y="1473449"/>
                  <a:pt x="7100123" y="1475741"/>
                  <a:pt x="7093470" y="1480300"/>
                </a:cubicBezTo>
                <a:cubicBezTo>
                  <a:pt x="7079039" y="1501274"/>
                  <a:pt x="7048991" y="1495718"/>
                  <a:pt x="7025034" y="1506934"/>
                </a:cubicBezTo>
                <a:lnTo>
                  <a:pt x="7014783" y="1515868"/>
                </a:lnTo>
                <a:lnTo>
                  <a:pt x="6979706" y="1523511"/>
                </a:lnTo>
                <a:lnTo>
                  <a:pt x="6977890" y="1525793"/>
                </a:lnTo>
                <a:cubicBezTo>
                  <a:pt x="6971996" y="1527914"/>
                  <a:pt x="6959488" y="1529941"/>
                  <a:pt x="6944339" y="1536237"/>
                </a:cubicBezTo>
                <a:lnTo>
                  <a:pt x="6886996" y="1563569"/>
                </a:lnTo>
                <a:lnTo>
                  <a:pt x="6874510" y="1558469"/>
                </a:lnTo>
                <a:lnTo>
                  <a:pt x="6871943" y="1554651"/>
                </a:lnTo>
                <a:lnTo>
                  <a:pt x="6856174" y="1562024"/>
                </a:lnTo>
                <a:lnTo>
                  <a:pt x="6842321" y="1560554"/>
                </a:lnTo>
                <a:lnTo>
                  <a:pt x="6832713" y="1569357"/>
                </a:lnTo>
                <a:lnTo>
                  <a:pt x="6816351" y="1571495"/>
                </a:lnTo>
                <a:cubicBezTo>
                  <a:pt x="6810216" y="1571510"/>
                  <a:pt x="6803310" y="1571324"/>
                  <a:pt x="6795800" y="1572010"/>
                </a:cubicBezTo>
                <a:lnTo>
                  <a:pt x="6777546" y="1568661"/>
                </a:lnTo>
                <a:lnTo>
                  <a:pt x="6751528" y="1574143"/>
                </a:lnTo>
                <a:cubicBezTo>
                  <a:pt x="6731455" y="1578562"/>
                  <a:pt x="6712054" y="1582098"/>
                  <a:pt x="6691966" y="1582255"/>
                </a:cubicBezTo>
                <a:cubicBezTo>
                  <a:pt x="6677921" y="1590738"/>
                  <a:pt x="6663787" y="1595441"/>
                  <a:pt x="6646941" y="1588471"/>
                </a:cubicBezTo>
                <a:cubicBezTo>
                  <a:pt x="6605135" y="1597971"/>
                  <a:pt x="6598373" y="1612583"/>
                  <a:pt x="6568576" y="1606488"/>
                </a:cubicBezTo>
                <a:cubicBezTo>
                  <a:pt x="6562510" y="1614734"/>
                  <a:pt x="6558067" y="1619360"/>
                  <a:pt x="6554358" y="1621701"/>
                </a:cubicBezTo>
                <a:cubicBezTo>
                  <a:pt x="6543227" y="1628727"/>
                  <a:pt x="6538724" y="1615196"/>
                  <a:pt x="6516968" y="1617195"/>
                </a:cubicBezTo>
                <a:cubicBezTo>
                  <a:pt x="6493173" y="1617368"/>
                  <a:pt x="6528193" y="1598652"/>
                  <a:pt x="6506479" y="1602227"/>
                </a:cubicBezTo>
                <a:cubicBezTo>
                  <a:pt x="6486674" y="1613929"/>
                  <a:pt x="6478484" y="1593997"/>
                  <a:pt x="6458436" y="1607332"/>
                </a:cubicBezTo>
                <a:cubicBezTo>
                  <a:pt x="6471168" y="1620800"/>
                  <a:pt x="6410323" y="1615478"/>
                  <a:pt x="6414786" y="1628815"/>
                </a:cubicBezTo>
                <a:cubicBezTo>
                  <a:pt x="6385942" y="1615041"/>
                  <a:pt x="6386569" y="1640238"/>
                  <a:pt x="6357085" y="1640846"/>
                </a:cubicBezTo>
                <a:cubicBezTo>
                  <a:pt x="6341163" y="1636809"/>
                  <a:pt x="6331497" y="1637754"/>
                  <a:pt x="6322636" y="1648213"/>
                </a:cubicBezTo>
                <a:cubicBezTo>
                  <a:pt x="6248448" y="1627802"/>
                  <a:pt x="6286748" y="1654976"/>
                  <a:pt x="6226172" y="1654676"/>
                </a:cubicBezTo>
                <a:lnTo>
                  <a:pt x="6221217" y="1654506"/>
                </a:lnTo>
                <a:lnTo>
                  <a:pt x="6204956" y="1664280"/>
                </a:lnTo>
                <a:cubicBezTo>
                  <a:pt x="6204728" y="1665114"/>
                  <a:pt x="6204498" y="1665947"/>
                  <a:pt x="6204270" y="1666782"/>
                </a:cubicBezTo>
                <a:lnTo>
                  <a:pt x="6143810" y="1661963"/>
                </a:lnTo>
                <a:lnTo>
                  <a:pt x="6136560" y="1665728"/>
                </a:lnTo>
                <a:lnTo>
                  <a:pt x="6096155" y="1656951"/>
                </a:lnTo>
                <a:lnTo>
                  <a:pt x="6075812" y="1655422"/>
                </a:lnTo>
                <a:lnTo>
                  <a:pt x="6039495" y="1649680"/>
                </a:lnTo>
                <a:lnTo>
                  <a:pt x="6036523" y="1652121"/>
                </a:lnTo>
                <a:lnTo>
                  <a:pt x="6029328" y="1649904"/>
                </a:lnTo>
                <a:lnTo>
                  <a:pt x="6024075" y="1652779"/>
                </a:lnTo>
                <a:lnTo>
                  <a:pt x="6018085" y="1652030"/>
                </a:lnTo>
                <a:cubicBezTo>
                  <a:pt x="6006658" y="1653831"/>
                  <a:pt x="5968194" y="1662035"/>
                  <a:pt x="5955513" y="1663584"/>
                </a:cubicBezTo>
                <a:lnTo>
                  <a:pt x="5941996" y="1661326"/>
                </a:lnTo>
                <a:lnTo>
                  <a:pt x="5931789" y="1669915"/>
                </a:lnTo>
                <a:lnTo>
                  <a:pt x="5888686" y="1672175"/>
                </a:lnTo>
                <a:lnTo>
                  <a:pt x="5873794" y="1665454"/>
                </a:lnTo>
                <a:lnTo>
                  <a:pt x="5860022" y="1660635"/>
                </a:lnTo>
                <a:lnTo>
                  <a:pt x="5858237" y="1660649"/>
                </a:lnTo>
                <a:lnTo>
                  <a:pt x="5840319" y="1660798"/>
                </a:lnTo>
                <a:lnTo>
                  <a:pt x="5806984" y="1661075"/>
                </a:lnTo>
                <a:cubicBezTo>
                  <a:pt x="5785708" y="1661533"/>
                  <a:pt x="5764126" y="1662974"/>
                  <a:pt x="5742351" y="1667489"/>
                </a:cubicBezTo>
                <a:cubicBezTo>
                  <a:pt x="5659069" y="1645168"/>
                  <a:pt x="5615134" y="1706361"/>
                  <a:pt x="5521171" y="1671626"/>
                </a:cubicBezTo>
                <a:cubicBezTo>
                  <a:pt x="5491803" y="1671296"/>
                  <a:pt x="5498089" y="1662666"/>
                  <a:pt x="5457384" y="1683952"/>
                </a:cubicBezTo>
                <a:cubicBezTo>
                  <a:pt x="5356959" y="1699287"/>
                  <a:pt x="5078905" y="1774579"/>
                  <a:pt x="4950070" y="1748401"/>
                </a:cubicBezTo>
                <a:cubicBezTo>
                  <a:pt x="4918276" y="1752255"/>
                  <a:pt x="4891043" y="1756936"/>
                  <a:pt x="4872172" y="1757222"/>
                </a:cubicBezTo>
                <a:lnTo>
                  <a:pt x="4809524" y="1761033"/>
                </a:lnTo>
                <a:cubicBezTo>
                  <a:pt x="4791324" y="1772975"/>
                  <a:pt x="4777258" y="1754591"/>
                  <a:pt x="4759058" y="1766533"/>
                </a:cubicBezTo>
                <a:cubicBezTo>
                  <a:pt x="4747481" y="1770744"/>
                  <a:pt x="4734604" y="1772921"/>
                  <a:pt x="4719749" y="1771811"/>
                </a:cubicBezTo>
                <a:cubicBezTo>
                  <a:pt x="4671168" y="1780243"/>
                  <a:pt x="4634134" y="1775931"/>
                  <a:pt x="4568686" y="1786141"/>
                </a:cubicBezTo>
                <a:cubicBezTo>
                  <a:pt x="4544667" y="1777910"/>
                  <a:pt x="4432547" y="1778168"/>
                  <a:pt x="4418751" y="1796932"/>
                </a:cubicBezTo>
                <a:cubicBezTo>
                  <a:pt x="4403360" y="1801488"/>
                  <a:pt x="4385278" y="1795746"/>
                  <a:pt x="4378377" y="1815528"/>
                </a:cubicBezTo>
                <a:cubicBezTo>
                  <a:pt x="4366870" y="1839461"/>
                  <a:pt x="4337372" y="1814003"/>
                  <a:pt x="4320575" y="1832722"/>
                </a:cubicBezTo>
                <a:cubicBezTo>
                  <a:pt x="4277898" y="1857053"/>
                  <a:pt x="4243945" y="1846759"/>
                  <a:pt x="4211935" y="1860177"/>
                </a:cubicBezTo>
                <a:cubicBezTo>
                  <a:pt x="4181519" y="1859584"/>
                  <a:pt x="4171342" y="1859762"/>
                  <a:pt x="4101228" y="1868717"/>
                </a:cubicBezTo>
                <a:cubicBezTo>
                  <a:pt x="4080159" y="1876188"/>
                  <a:pt x="4039427" y="1877381"/>
                  <a:pt x="3973223" y="1881015"/>
                </a:cubicBezTo>
                <a:cubicBezTo>
                  <a:pt x="3971330" y="1884974"/>
                  <a:pt x="3952843" y="1879225"/>
                  <a:pt x="3900992" y="1880603"/>
                </a:cubicBezTo>
                <a:cubicBezTo>
                  <a:pt x="3849141" y="1881981"/>
                  <a:pt x="3740060" y="1895686"/>
                  <a:pt x="3662119" y="1889285"/>
                </a:cubicBezTo>
                <a:cubicBezTo>
                  <a:pt x="3565155" y="1881322"/>
                  <a:pt x="3613412" y="1915150"/>
                  <a:pt x="3496919" y="1873180"/>
                </a:cubicBezTo>
                <a:cubicBezTo>
                  <a:pt x="3488062" y="1895719"/>
                  <a:pt x="3474293" y="1876288"/>
                  <a:pt x="3449433" y="1889681"/>
                </a:cubicBezTo>
                <a:cubicBezTo>
                  <a:pt x="3406553" y="1891629"/>
                  <a:pt x="3413217" y="1897797"/>
                  <a:pt x="3369766" y="1916653"/>
                </a:cubicBezTo>
                <a:cubicBezTo>
                  <a:pt x="3338805" y="1929531"/>
                  <a:pt x="3289487" y="1928617"/>
                  <a:pt x="3269672" y="1938036"/>
                </a:cubicBezTo>
                <a:lnTo>
                  <a:pt x="3224897" y="1943733"/>
                </a:lnTo>
                <a:cubicBezTo>
                  <a:pt x="3188693" y="1949271"/>
                  <a:pt x="3178540" y="1909145"/>
                  <a:pt x="3161463" y="1946591"/>
                </a:cubicBezTo>
                <a:lnTo>
                  <a:pt x="3112044" y="1935614"/>
                </a:lnTo>
                <a:lnTo>
                  <a:pt x="3069716" y="1930463"/>
                </a:lnTo>
                <a:cubicBezTo>
                  <a:pt x="3049937" y="1924285"/>
                  <a:pt x="3047816" y="1925644"/>
                  <a:pt x="3005773" y="1915878"/>
                </a:cubicBezTo>
                <a:cubicBezTo>
                  <a:pt x="2978838" y="1921092"/>
                  <a:pt x="2967972" y="1927319"/>
                  <a:pt x="2897201" y="1926772"/>
                </a:cubicBezTo>
                <a:lnTo>
                  <a:pt x="2783891" y="1931749"/>
                </a:lnTo>
                <a:cubicBezTo>
                  <a:pt x="2753098" y="1932794"/>
                  <a:pt x="2731621" y="1915151"/>
                  <a:pt x="2712447" y="1933044"/>
                </a:cubicBezTo>
                <a:cubicBezTo>
                  <a:pt x="2621923" y="1990472"/>
                  <a:pt x="2637976" y="1949546"/>
                  <a:pt x="2560151" y="1963609"/>
                </a:cubicBezTo>
                <a:cubicBezTo>
                  <a:pt x="2472084" y="1973456"/>
                  <a:pt x="2423631" y="1962133"/>
                  <a:pt x="2367221" y="1971884"/>
                </a:cubicBezTo>
                <a:cubicBezTo>
                  <a:pt x="2355331" y="1950582"/>
                  <a:pt x="2295649" y="1950006"/>
                  <a:pt x="2272130" y="1961162"/>
                </a:cubicBezTo>
                <a:cubicBezTo>
                  <a:pt x="2229336" y="1964326"/>
                  <a:pt x="2232627" y="1943953"/>
                  <a:pt x="2189404" y="1978172"/>
                </a:cubicBezTo>
                <a:cubicBezTo>
                  <a:pt x="2153824" y="1968017"/>
                  <a:pt x="2114605" y="1969166"/>
                  <a:pt x="2077704" y="1965002"/>
                </a:cubicBezTo>
                <a:cubicBezTo>
                  <a:pt x="2053064" y="1962036"/>
                  <a:pt x="2051584" y="1971011"/>
                  <a:pt x="2033299" y="1969042"/>
                </a:cubicBezTo>
                <a:cubicBezTo>
                  <a:pt x="2015014" y="1967073"/>
                  <a:pt x="1998956" y="1958903"/>
                  <a:pt x="1967996" y="1953187"/>
                </a:cubicBezTo>
                <a:cubicBezTo>
                  <a:pt x="1924117" y="1970917"/>
                  <a:pt x="1915668" y="1940297"/>
                  <a:pt x="1855805" y="1926082"/>
                </a:cubicBezTo>
                <a:cubicBezTo>
                  <a:pt x="1830663" y="1943732"/>
                  <a:pt x="1810564" y="1935694"/>
                  <a:pt x="1790957" y="1919460"/>
                </a:cubicBezTo>
                <a:cubicBezTo>
                  <a:pt x="1732588" y="1924884"/>
                  <a:pt x="1679506" y="1900619"/>
                  <a:pt x="1613978" y="1891581"/>
                </a:cubicBezTo>
                <a:cubicBezTo>
                  <a:pt x="1542961" y="1912227"/>
                  <a:pt x="1506863" y="1865666"/>
                  <a:pt x="1436831" y="1856201"/>
                </a:cubicBezTo>
                <a:cubicBezTo>
                  <a:pt x="1409149" y="1862955"/>
                  <a:pt x="1416370" y="1829853"/>
                  <a:pt x="1357365" y="1832140"/>
                </a:cubicBezTo>
                <a:cubicBezTo>
                  <a:pt x="1285880" y="1811785"/>
                  <a:pt x="1273193" y="1786872"/>
                  <a:pt x="1232341" y="1785942"/>
                </a:cubicBezTo>
                <a:cubicBezTo>
                  <a:pt x="1223903" y="1792798"/>
                  <a:pt x="1160576" y="1793911"/>
                  <a:pt x="1162595" y="1784330"/>
                </a:cubicBezTo>
                <a:cubicBezTo>
                  <a:pt x="1153167" y="1787110"/>
                  <a:pt x="1122206" y="1805077"/>
                  <a:pt x="1120257" y="1789615"/>
                </a:cubicBezTo>
                <a:cubicBezTo>
                  <a:pt x="1073149" y="1786750"/>
                  <a:pt x="1034361" y="1768718"/>
                  <a:pt x="991903" y="1786741"/>
                </a:cubicBezTo>
                <a:cubicBezTo>
                  <a:pt x="966383" y="1781126"/>
                  <a:pt x="949501" y="1800915"/>
                  <a:pt x="883960" y="1809389"/>
                </a:cubicBezTo>
                <a:cubicBezTo>
                  <a:pt x="836064" y="1808194"/>
                  <a:pt x="826980" y="1826610"/>
                  <a:pt x="766531" y="1805053"/>
                </a:cubicBezTo>
                <a:cubicBezTo>
                  <a:pt x="732778" y="1801141"/>
                  <a:pt x="694055" y="1787044"/>
                  <a:pt x="669779" y="1800537"/>
                </a:cubicBezTo>
                <a:cubicBezTo>
                  <a:pt x="645252" y="1794709"/>
                  <a:pt x="563495" y="1813232"/>
                  <a:pt x="523898" y="1811085"/>
                </a:cubicBezTo>
                <a:cubicBezTo>
                  <a:pt x="457555" y="1798530"/>
                  <a:pt x="395227" y="1824052"/>
                  <a:pt x="360251" y="1830735"/>
                </a:cubicBezTo>
                <a:cubicBezTo>
                  <a:pt x="313564" y="1825583"/>
                  <a:pt x="298281" y="1811622"/>
                  <a:pt x="255207" y="1818275"/>
                </a:cubicBezTo>
                <a:cubicBezTo>
                  <a:pt x="206572" y="1839769"/>
                  <a:pt x="160277" y="1836800"/>
                  <a:pt x="101803" y="1870647"/>
                </a:cubicBezTo>
                <a:cubicBezTo>
                  <a:pt x="85849" y="1910002"/>
                  <a:pt x="27997" y="1845258"/>
                  <a:pt x="25397" y="1888443"/>
                </a:cubicBezTo>
                <a:cubicBezTo>
                  <a:pt x="19096" y="1881154"/>
                  <a:pt x="11260" y="1878398"/>
                  <a:pt x="2370" y="1878311"/>
                </a:cubicBezTo>
                <a:lnTo>
                  <a:pt x="0" y="1878785"/>
                </a:lnTo>
                <a:lnTo>
                  <a:pt x="0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62EF64B-84DF-FFD5-0B26-CF32F337A0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034" y="609597"/>
            <a:ext cx="9392421" cy="1330841"/>
          </a:xfrm>
        </p:spPr>
        <p:txBody>
          <a:bodyPr>
            <a:normAutofit/>
          </a:bodyPr>
          <a:lstStyle/>
          <a:p>
            <a:r>
              <a:rPr lang="nl-NL" dirty="0"/>
              <a:t>Ventilatie / Perfusie verhouding	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2B191EC-4159-CA52-CDA6-17927BA509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7034" y="2198362"/>
            <a:ext cx="4958966" cy="39177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nl-NL" sz="2000"/>
              <a:t>Respiratie (opname van O2 en uitscheiden CO2) kan niet zonder een goede ventilatie – perfusieverhouding!!!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2167444-F130-096D-6999-C46929E49C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67157" y="2184914"/>
            <a:ext cx="4492924" cy="3755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5" name="Freeform: Shape 1034">
            <a:extLst>
              <a:ext uri="{FF2B5EF4-FFF2-40B4-BE49-F238E27FC236}">
                <a16:creationId xmlns:a16="http://schemas.microsoft.com/office/drawing/2014/main" id="{9A0D773F-7A7D-4DBB-9DEA-86BB8B8F4B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5381624" y="6209414"/>
            <a:ext cx="6810375" cy="648586"/>
          </a:xfrm>
          <a:custGeom>
            <a:avLst/>
            <a:gdLst>
              <a:gd name="connsiteX0" fmla="*/ 0 w 10753706"/>
              <a:gd name="connsiteY0" fmla="*/ 0 h 1027260"/>
              <a:gd name="connsiteX1" fmla="*/ 10753706 w 10753706"/>
              <a:gd name="connsiteY1" fmla="*/ 0 h 1027260"/>
              <a:gd name="connsiteX2" fmla="*/ 10748809 w 10753706"/>
              <a:gd name="connsiteY2" fmla="*/ 2522 h 1027260"/>
              <a:gd name="connsiteX3" fmla="*/ 10725330 w 10753706"/>
              <a:gd name="connsiteY3" fmla="*/ 11977 h 1027260"/>
              <a:gd name="connsiteX4" fmla="*/ 10615423 w 10753706"/>
              <a:gd name="connsiteY4" fmla="*/ 52967 h 1027260"/>
              <a:gd name="connsiteX5" fmla="*/ 10533936 w 10753706"/>
              <a:gd name="connsiteY5" fmla="*/ 53095 h 1027260"/>
              <a:gd name="connsiteX6" fmla="*/ 10466876 w 10753706"/>
              <a:gd name="connsiteY6" fmla="*/ 45180 h 1027260"/>
              <a:gd name="connsiteX7" fmla="*/ 10355090 w 10753706"/>
              <a:gd name="connsiteY7" fmla="*/ 89741 h 1027260"/>
              <a:gd name="connsiteX8" fmla="*/ 10087145 w 10753706"/>
              <a:gd name="connsiteY8" fmla="*/ 66115 h 1027260"/>
              <a:gd name="connsiteX9" fmla="*/ 10015902 w 10753706"/>
              <a:gd name="connsiteY9" fmla="*/ 76178 h 1027260"/>
              <a:gd name="connsiteX10" fmla="*/ 9806005 w 10753706"/>
              <a:gd name="connsiteY10" fmla="*/ 102435 h 1027260"/>
              <a:gd name="connsiteX11" fmla="*/ 9602583 w 10753706"/>
              <a:gd name="connsiteY11" fmla="*/ 179170 h 1027260"/>
              <a:gd name="connsiteX12" fmla="*/ 9469719 w 10753706"/>
              <a:gd name="connsiteY12" fmla="*/ 174721 h 1027260"/>
              <a:gd name="connsiteX13" fmla="*/ 9408692 w 10753706"/>
              <a:gd name="connsiteY13" fmla="*/ 189513 h 1027260"/>
              <a:gd name="connsiteX14" fmla="*/ 9364151 w 10753706"/>
              <a:gd name="connsiteY14" fmla="*/ 194072 h 1027260"/>
              <a:gd name="connsiteX15" fmla="*/ 9337751 w 10753706"/>
              <a:gd name="connsiteY15" fmla="*/ 197579 h 1027260"/>
              <a:gd name="connsiteX16" fmla="*/ 9297166 w 10753706"/>
              <a:gd name="connsiteY16" fmla="*/ 216558 h 1027260"/>
              <a:gd name="connsiteX17" fmla="*/ 9123859 w 10753706"/>
              <a:gd name="connsiteY17" fmla="*/ 237356 h 1027260"/>
              <a:gd name="connsiteX18" fmla="*/ 8950741 w 10753706"/>
              <a:gd name="connsiteY18" fmla="*/ 238020 h 1027260"/>
              <a:gd name="connsiteX19" fmla="*/ 8718236 w 10753706"/>
              <a:gd name="connsiteY19" fmla="*/ 303148 h 1027260"/>
              <a:gd name="connsiteX20" fmla="*/ 8694011 w 10753706"/>
              <a:gd name="connsiteY20" fmla="*/ 308812 h 1027260"/>
              <a:gd name="connsiteX21" fmla="*/ 8611976 w 10753706"/>
              <a:gd name="connsiteY21" fmla="*/ 324819 h 1027260"/>
              <a:gd name="connsiteX22" fmla="*/ 8562074 w 10753706"/>
              <a:gd name="connsiteY22" fmla="*/ 337971 h 1027260"/>
              <a:gd name="connsiteX23" fmla="*/ 8501724 w 10753706"/>
              <a:gd name="connsiteY23" fmla="*/ 360865 h 1027260"/>
              <a:gd name="connsiteX24" fmla="*/ 8504489 w 10753706"/>
              <a:gd name="connsiteY24" fmla="*/ 364790 h 1027260"/>
              <a:gd name="connsiteX25" fmla="*/ 8492774 w 10753706"/>
              <a:gd name="connsiteY25" fmla="*/ 366181 h 1027260"/>
              <a:gd name="connsiteX26" fmla="*/ 8466405 w 10753706"/>
              <a:gd name="connsiteY26" fmla="*/ 368724 h 1027260"/>
              <a:gd name="connsiteX27" fmla="*/ 8427069 w 10753706"/>
              <a:gd name="connsiteY27" fmla="*/ 387211 h 1027260"/>
              <a:gd name="connsiteX28" fmla="*/ 8387766 w 10753706"/>
              <a:gd name="connsiteY28" fmla="*/ 377161 h 1027260"/>
              <a:gd name="connsiteX29" fmla="*/ 8315874 w 10753706"/>
              <a:gd name="connsiteY29" fmla="*/ 395527 h 1027260"/>
              <a:gd name="connsiteX30" fmla="*/ 8274474 w 10753706"/>
              <a:gd name="connsiteY30" fmla="*/ 405112 h 1027260"/>
              <a:gd name="connsiteX31" fmla="*/ 8234664 w 10753706"/>
              <a:gd name="connsiteY31" fmla="*/ 410219 h 1027260"/>
              <a:gd name="connsiteX32" fmla="*/ 8211268 w 10753706"/>
              <a:gd name="connsiteY32" fmla="*/ 416791 h 1027260"/>
              <a:gd name="connsiteX33" fmla="*/ 8188615 w 10753706"/>
              <a:gd name="connsiteY33" fmla="*/ 421755 h 1027260"/>
              <a:gd name="connsiteX34" fmla="*/ 8179981 w 10753706"/>
              <a:gd name="connsiteY34" fmla="*/ 420402 h 1027260"/>
              <a:gd name="connsiteX35" fmla="*/ 8179307 w 10753706"/>
              <a:gd name="connsiteY35" fmla="*/ 422516 h 1027260"/>
              <a:gd name="connsiteX36" fmla="*/ 8147929 w 10753706"/>
              <a:gd name="connsiteY36" fmla="*/ 450302 h 1027260"/>
              <a:gd name="connsiteX37" fmla="*/ 8089136 w 10753706"/>
              <a:gd name="connsiteY37" fmla="*/ 465283 h 1027260"/>
              <a:gd name="connsiteX38" fmla="*/ 8049973 w 10753706"/>
              <a:gd name="connsiteY38" fmla="*/ 454121 h 1027260"/>
              <a:gd name="connsiteX39" fmla="*/ 7965913 w 10753706"/>
              <a:gd name="connsiteY39" fmla="*/ 464415 h 1027260"/>
              <a:gd name="connsiteX40" fmla="*/ 7945093 w 10753706"/>
              <a:gd name="connsiteY40" fmla="*/ 464798 h 1027260"/>
              <a:gd name="connsiteX41" fmla="*/ 7935335 w 10753706"/>
              <a:gd name="connsiteY41" fmla="*/ 462442 h 1027260"/>
              <a:gd name="connsiteX42" fmla="*/ 7904779 w 10753706"/>
              <a:gd name="connsiteY42" fmla="*/ 471429 h 1027260"/>
              <a:gd name="connsiteX43" fmla="*/ 7855604 w 10753706"/>
              <a:gd name="connsiteY43" fmla="*/ 480199 h 1027260"/>
              <a:gd name="connsiteX44" fmla="*/ 7832630 w 10753706"/>
              <a:gd name="connsiteY44" fmla="*/ 485371 h 1027260"/>
              <a:gd name="connsiteX45" fmla="*/ 7812438 w 10753706"/>
              <a:gd name="connsiteY45" fmla="*/ 485391 h 1027260"/>
              <a:gd name="connsiteX46" fmla="*/ 7701399 w 10753706"/>
              <a:gd name="connsiteY46" fmla="*/ 495197 h 1027260"/>
              <a:gd name="connsiteX47" fmla="*/ 7674778 w 10753706"/>
              <a:gd name="connsiteY47" fmla="*/ 494723 h 1027260"/>
              <a:gd name="connsiteX48" fmla="*/ 7660445 w 10753706"/>
              <a:gd name="connsiteY48" fmla="*/ 490194 h 1027260"/>
              <a:gd name="connsiteX49" fmla="*/ 7651781 w 10753706"/>
              <a:gd name="connsiteY49" fmla="*/ 493084 h 1027260"/>
              <a:gd name="connsiteX50" fmla="*/ 7584807 w 10753706"/>
              <a:gd name="connsiteY50" fmla="*/ 499490 h 1027260"/>
              <a:gd name="connsiteX51" fmla="*/ 7541324 w 10753706"/>
              <a:gd name="connsiteY51" fmla="*/ 504184 h 1027260"/>
              <a:gd name="connsiteX52" fmla="*/ 7541756 w 10753706"/>
              <a:gd name="connsiteY52" fmla="*/ 512184 h 1027260"/>
              <a:gd name="connsiteX53" fmla="*/ 7503906 w 10753706"/>
              <a:gd name="connsiteY53" fmla="*/ 518551 h 1027260"/>
              <a:gd name="connsiteX54" fmla="*/ 7460411 w 10753706"/>
              <a:gd name="connsiteY54" fmla="*/ 517415 h 1027260"/>
              <a:gd name="connsiteX55" fmla="*/ 7460116 w 10753706"/>
              <a:gd name="connsiteY55" fmla="*/ 517548 h 1027260"/>
              <a:gd name="connsiteX56" fmla="*/ 7297810 w 10753706"/>
              <a:gd name="connsiteY56" fmla="*/ 563947 h 1027260"/>
              <a:gd name="connsiteX57" fmla="*/ 6946388 w 10753706"/>
              <a:gd name="connsiteY57" fmla="*/ 665244 h 1027260"/>
              <a:gd name="connsiteX58" fmla="*/ 6741704 w 10753706"/>
              <a:gd name="connsiteY58" fmla="*/ 679365 h 1027260"/>
              <a:gd name="connsiteX59" fmla="*/ 6624680 w 10753706"/>
              <a:gd name="connsiteY59" fmla="*/ 677674 h 1027260"/>
              <a:gd name="connsiteX60" fmla="*/ 6605700 w 10753706"/>
              <a:gd name="connsiteY60" fmla="*/ 683566 h 1027260"/>
              <a:gd name="connsiteX61" fmla="*/ 6576922 w 10753706"/>
              <a:gd name="connsiteY61" fmla="*/ 683030 h 1027260"/>
              <a:gd name="connsiteX62" fmla="*/ 6405123 w 10753706"/>
              <a:gd name="connsiteY62" fmla="*/ 721946 h 1027260"/>
              <a:gd name="connsiteX63" fmla="*/ 6368938 w 10753706"/>
              <a:gd name="connsiteY63" fmla="*/ 717341 h 1027260"/>
              <a:gd name="connsiteX64" fmla="*/ 6295102 w 10753706"/>
              <a:gd name="connsiteY64" fmla="*/ 729508 h 1027260"/>
              <a:gd name="connsiteX65" fmla="*/ 6202084 w 10753706"/>
              <a:gd name="connsiteY65" fmla="*/ 767091 h 1027260"/>
              <a:gd name="connsiteX66" fmla="*/ 6067157 w 10753706"/>
              <a:gd name="connsiteY66" fmla="*/ 790339 h 1027260"/>
              <a:gd name="connsiteX67" fmla="*/ 6061443 w 10753706"/>
              <a:gd name="connsiteY67" fmla="*/ 796151 h 1027260"/>
              <a:gd name="connsiteX68" fmla="*/ 6051406 w 10753706"/>
              <a:gd name="connsiteY68" fmla="*/ 800684 h 1027260"/>
              <a:gd name="connsiteX69" fmla="*/ 6049097 w 10753706"/>
              <a:gd name="connsiteY69" fmla="*/ 800636 h 1027260"/>
              <a:gd name="connsiteX70" fmla="*/ 6034222 w 10753706"/>
              <a:gd name="connsiteY70" fmla="*/ 804110 h 1027260"/>
              <a:gd name="connsiteX71" fmla="*/ 6033121 w 10753706"/>
              <a:gd name="connsiteY71" fmla="*/ 806078 h 1027260"/>
              <a:gd name="connsiteX72" fmla="*/ 6023593 w 10753706"/>
              <a:gd name="connsiteY72" fmla="*/ 808842 h 1027260"/>
              <a:gd name="connsiteX73" fmla="*/ 6006639 w 10753706"/>
              <a:gd name="connsiteY73" fmla="*/ 815304 h 1027260"/>
              <a:gd name="connsiteX74" fmla="*/ 6001762 w 10753706"/>
              <a:gd name="connsiteY74" fmla="*/ 815557 h 1027260"/>
              <a:gd name="connsiteX75" fmla="*/ 5973534 w 10753706"/>
              <a:gd name="connsiteY75" fmla="*/ 823815 h 1027260"/>
              <a:gd name="connsiteX76" fmla="*/ 5972336 w 10753706"/>
              <a:gd name="connsiteY76" fmla="*/ 823476 h 1027260"/>
              <a:gd name="connsiteX77" fmla="*/ 5960841 w 10753706"/>
              <a:gd name="connsiteY77" fmla="*/ 823819 h 1027260"/>
              <a:gd name="connsiteX78" fmla="*/ 5940719 w 10753706"/>
              <a:gd name="connsiteY78" fmla="*/ 825514 h 1027260"/>
              <a:gd name="connsiteX79" fmla="*/ 5884298 w 10753706"/>
              <a:gd name="connsiteY79" fmla="*/ 823806 h 1027260"/>
              <a:gd name="connsiteX80" fmla="*/ 5854779 w 10753706"/>
              <a:gd name="connsiteY80" fmla="*/ 832365 h 1027260"/>
              <a:gd name="connsiteX81" fmla="*/ 5848382 w 10753706"/>
              <a:gd name="connsiteY81" fmla="*/ 833844 h 1027260"/>
              <a:gd name="connsiteX82" fmla="*/ 5848066 w 10753706"/>
              <a:gd name="connsiteY82" fmla="*/ 833772 h 1027260"/>
              <a:gd name="connsiteX83" fmla="*/ 5840944 w 10753706"/>
              <a:gd name="connsiteY83" fmla="*/ 835132 h 1027260"/>
              <a:gd name="connsiteX84" fmla="*/ 5836719 w 10753706"/>
              <a:gd name="connsiteY84" fmla="*/ 836539 h 1027260"/>
              <a:gd name="connsiteX85" fmla="*/ 5824311 w 10753706"/>
              <a:gd name="connsiteY85" fmla="*/ 839408 h 1027260"/>
              <a:gd name="connsiteX86" fmla="*/ 5818788 w 10753706"/>
              <a:gd name="connsiteY86" fmla="*/ 839727 h 1027260"/>
              <a:gd name="connsiteX87" fmla="*/ 5763953 w 10753706"/>
              <a:gd name="connsiteY87" fmla="*/ 834282 h 1027260"/>
              <a:gd name="connsiteX88" fmla="*/ 5667748 w 10753706"/>
              <a:gd name="connsiteY88" fmla="*/ 840211 h 1027260"/>
              <a:gd name="connsiteX89" fmla="*/ 5573108 w 10753706"/>
              <a:gd name="connsiteY89" fmla="*/ 847611 h 1027260"/>
              <a:gd name="connsiteX90" fmla="*/ 5539137 w 10753706"/>
              <a:gd name="connsiteY90" fmla="*/ 851033 h 1027260"/>
              <a:gd name="connsiteX91" fmla="*/ 5510651 w 10753706"/>
              <a:gd name="connsiteY91" fmla="*/ 844215 h 1027260"/>
              <a:gd name="connsiteX92" fmla="*/ 5457331 w 10753706"/>
              <a:gd name="connsiteY92" fmla="*/ 839159 h 1027260"/>
              <a:gd name="connsiteX93" fmla="*/ 5410613 w 10753706"/>
              <a:gd name="connsiteY93" fmla="*/ 834358 h 1027260"/>
              <a:gd name="connsiteX94" fmla="*/ 5370040 w 10753706"/>
              <a:gd name="connsiteY94" fmla="*/ 862127 h 1027260"/>
              <a:gd name="connsiteX95" fmla="*/ 5318778 w 10753706"/>
              <a:gd name="connsiteY95" fmla="*/ 855310 h 1027260"/>
              <a:gd name="connsiteX96" fmla="*/ 5298645 w 10753706"/>
              <a:gd name="connsiteY96" fmla="*/ 855171 h 1027260"/>
              <a:gd name="connsiteX97" fmla="*/ 5253828 w 10753706"/>
              <a:gd name="connsiteY97" fmla="*/ 859670 h 1027260"/>
              <a:gd name="connsiteX98" fmla="*/ 5216955 w 10753706"/>
              <a:gd name="connsiteY98" fmla="*/ 866245 h 1027260"/>
              <a:gd name="connsiteX99" fmla="*/ 5214344 w 10753706"/>
              <a:gd name="connsiteY99" fmla="*/ 868102 h 1027260"/>
              <a:gd name="connsiteX100" fmla="*/ 5195561 w 10753706"/>
              <a:gd name="connsiteY100" fmla="*/ 869949 h 1027260"/>
              <a:gd name="connsiteX101" fmla="*/ 5182555 w 10753706"/>
              <a:gd name="connsiteY101" fmla="*/ 873542 h 1027260"/>
              <a:gd name="connsiteX102" fmla="*/ 5172552 w 10753706"/>
              <a:gd name="connsiteY102" fmla="*/ 878801 h 1027260"/>
              <a:gd name="connsiteX103" fmla="*/ 5027993 w 10753706"/>
              <a:gd name="connsiteY103" fmla="*/ 889666 h 1027260"/>
              <a:gd name="connsiteX104" fmla="*/ 4939844 w 10753706"/>
              <a:gd name="connsiteY104" fmla="*/ 934802 h 1027260"/>
              <a:gd name="connsiteX105" fmla="*/ 4792576 w 10753706"/>
              <a:gd name="connsiteY105" fmla="*/ 934820 h 1027260"/>
              <a:gd name="connsiteX106" fmla="*/ 4602423 w 10753706"/>
              <a:gd name="connsiteY106" fmla="*/ 958063 h 1027260"/>
              <a:gd name="connsiteX107" fmla="*/ 4290656 w 10753706"/>
              <a:gd name="connsiteY107" fmla="*/ 969152 h 1027260"/>
              <a:gd name="connsiteX108" fmla="*/ 3952334 w 10753706"/>
              <a:gd name="connsiteY108" fmla="*/ 954043 h 1027260"/>
              <a:gd name="connsiteX109" fmla="*/ 3858560 w 10753706"/>
              <a:gd name="connsiteY109" fmla="*/ 948781 h 1027260"/>
              <a:gd name="connsiteX110" fmla="*/ 3846597 w 10753706"/>
              <a:gd name="connsiteY110" fmla="*/ 948382 h 1027260"/>
              <a:gd name="connsiteX111" fmla="*/ 3736044 w 10753706"/>
              <a:gd name="connsiteY111" fmla="*/ 947759 h 1027260"/>
              <a:gd name="connsiteX112" fmla="*/ 3713136 w 10753706"/>
              <a:gd name="connsiteY112" fmla="*/ 946963 h 1027260"/>
              <a:gd name="connsiteX113" fmla="*/ 3695939 w 10753706"/>
              <a:gd name="connsiteY113" fmla="*/ 943639 h 1027260"/>
              <a:gd name="connsiteX114" fmla="*/ 3694125 w 10753706"/>
              <a:gd name="connsiteY114" fmla="*/ 940567 h 1027260"/>
              <a:gd name="connsiteX115" fmla="*/ 3681925 w 10753706"/>
              <a:gd name="connsiteY115" fmla="*/ 939706 h 1027260"/>
              <a:gd name="connsiteX116" fmla="*/ 3679204 w 10753706"/>
              <a:gd name="connsiteY116" fmla="*/ 938926 h 1027260"/>
              <a:gd name="connsiteX117" fmla="*/ 3615656 w 10753706"/>
              <a:gd name="connsiteY117" fmla="*/ 940320 h 1027260"/>
              <a:gd name="connsiteX118" fmla="*/ 3567983 w 10753706"/>
              <a:gd name="connsiteY118" fmla="*/ 935596 h 1027260"/>
              <a:gd name="connsiteX119" fmla="*/ 3422423 w 10753706"/>
              <a:gd name="connsiteY119" fmla="*/ 932129 h 1027260"/>
              <a:gd name="connsiteX120" fmla="*/ 3310925 w 10753706"/>
              <a:gd name="connsiteY120" fmla="*/ 911072 h 1027260"/>
              <a:gd name="connsiteX121" fmla="*/ 3139421 w 10753706"/>
              <a:gd name="connsiteY121" fmla="*/ 934151 h 1027260"/>
              <a:gd name="connsiteX122" fmla="*/ 2996922 w 10753706"/>
              <a:gd name="connsiteY122" fmla="*/ 927537 h 1027260"/>
              <a:gd name="connsiteX123" fmla="*/ 2982785 w 10753706"/>
              <a:gd name="connsiteY123" fmla="*/ 931453 h 1027260"/>
              <a:gd name="connsiteX124" fmla="*/ 2967478 w 10753706"/>
              <a:gd name="connsiteY124" fmla="*/ 933397 h 1027260"/>
              <a:gd name="connsiteX125" fmla="*/ 2948552 w 10753706"/>
              <a:gd name="connsiteY125" fmla="*/ 932961 h 1027260"/>
              <a:gd name="connsiteX126" fmla="*/ 2944404 w 10753706"/>
              <a:gd name="connsiteY126" fmla="*/ 934452 h 1027260"/>
              <a:gd name="connsiteX127" fmla="*/ 2908608 w 10753706"/>
              <a:gd name="connsiteY127" fmla="*/ 937205 h 1027260"/>
              <a:gd name="connsiteX128" fmla="*/ 2904443 w 10753706"/>
              <a:gd name="connsiteY128" fmla="*/ 936455 h 1027260"/>
              <a:gd name="connsiteX129" fmla="*/ 2868935 w 10753706"/>
              <a:gd name="connsiteY129" fmla="*/ 938022 h 1027260"/>
              <a:gd name="connsiteX130" fmla="*/ 2868586 w 10753706"/>
              <a:gd name="connsiteY130" fmla="*/ 937487 h 1027260"/>
              <a:gd name="connsiteX131" fmla="*/ 2859191 w 10753706"/>
              <a:gd name="connsiteY131" fmla="*/ 935503 h 1027260"/>
              <a:gd name="connsiteX132" fmla="*/ 2840915 w 10753706"/>
              <a:gd name="connsiteY132" fmla="*/ 932977 h 1027260"/>
              <a:gd name="connsiteX133" fmla="*/ 2763509 w 10753706"/>
              <a:gd name="connsiteY133" fmla="*/ 921850 h 1027260"/>
              <a:gd name="connsiteX134" fmla="*/ 2756121 w 10753706"/>
              <a:gd name="connsiteY134" fmla="*/ 921864 h 1027260"/>
              <a:gd name="connsiteX135" fmla="*/ 2755998 w 10753706"/>
              <a:gd name="connsiteY135" fmla="*/ 921739 h 1027260"/>
              <a:gd name="connsiteX136" fmla="*/ 2748255 w 10753706"/>
              <a:gd name="connsiteY136" fmla="*/ 921505 h 1027260"/>
              <a:gd name="connsiteX137" fmla="*/ 2694601 w 10753706"/>
              <a:gd name="connsiteY137" fmla="*/ 915575 h 1027260"/>
              <a:gd name="connsiteX138" fmla="*/ 2635357 w 10753706"/>
              <a:gd name="connsiteY138" fmla="*/ 910976 h 1027260"/>
              <a:gd name="connsiteX139" fmla="*/ 2601047 w 10753706"/>
              <a:gd name="connsiteY139" fmla="*/ 910263 h 1027260"/>
              <a:gd name="connsiteX140" fmla="*/ 2507482 w 10753706"/>
              <a:gd name="connsiteY140" fmla="*/ 906211 h 1027260"/>
              <a:gd name="connsiteX141" fmla="*/ 2413884 w 10753706"/>
              <a:gd name="connsiteY141" fmla="*/ 900545 h 1027260"/>
              <a:gd name="connsiteX142" fmla="*/ 2368912 w 10753706"/>
              <a:gd name="connsiteY142" fmla="*/ 888755 h 1027260"/>
              <a:gd name="connsiteX143" fmla="*/ 2349490 w 10753706"/>
              <a:gd name="connsiteY143" fmla="*/ 889719 h 1027260"/>
              <a:gd name="connsiteX144" fmla="*/ 2344290 w 10753706"/>
              <a:gd name="connsiteY144" fmla="*/ 890584 h 1027260"/>
              <a:gd name="connsiteX145" fmla="*/ 2336488 w 10753706"/>
              <a:gd name="connsiteY145" fmla="*/ 891058 h 1027260"/>
              <a:gd name="connsiteX146" fmla="*/ 2329015 w 10753706"/>
              <a:gd name="connsiteY146" fmla="*/ 891627 h 1027260"/>
              <a:gd name="connsiteX147" fmla="*/ 2293898 w 10753706"/>
              <a:gd name="connsiteY147" fmla="*/ 896431 h 1027260"/>
              <a:gd name="connsiteX148" fmla="*/ 2243927 w 10753706"/>
              <a:gd name="connsiteY148" fmla="*/ 888076 h 1027260"/>
              <a:gd name="connsiteX149" fmla="*/ 2223920 w 10753706"/>
              <a:gd name="connsiteY149" fmla="*/ 887331 h 1027260"/>
              <a:gd name="connsiteX150" fmla="*/ 2213081 w 10753706"/>
              <a:gd name="connsiteY150" fmla="*/ 886302 h 1027260"/>
              <a:gd name="connsiteX151" fmla="*/ 2212307 w 10753706"/>
              <a:gd name="connsiteY151" fmla="*/ 885829 h 1027260"/>
              <a:gd name="connsiteX152" fmla="*/ 2152321 w 10753706"/>
              <a:gd name="connsiteY152" fmla="*/ 894418 h 1027260"/>
              <a:gd name="connsiteX153" fmla="*/ 2140985 w 10753706"/>
              <a:gd name="connsiteY153" fmla="*/ 895968 h 1027260"/>
              <a:gd name="connsiteX154" fmla="*/ 2121210 w 10753706"/>
              <a:gd name="connsiteY154" fmla="*/ 899354 h 1027260"/>
              <a:gd name="connsiteX155" fmla="*/ 2119146 w 10753706"/>
              <a:gd name="connsiteY155" fmla="*/ 899033 h 1027260"/>
              <a:gd name="connsiteX156" fmla="*/ 2105666 w 10753706"/>
              <a:gd name="connsiteY156" fmla="*/ 902240 h 1027260"/>
              <a:gd name="connsiteX157" fmla="*/ 2094924 w 10753706"/>
              <a:gd name="connsiteY157" fmla="*/ 907203 h 1027260"/>
              <a:gd name="connsiteX158" fmla="*/ 1949478 w 10753706"/>
              <a:gd name="connsiteY158" fmla="*/ 913748 h 1027260"/>
              <a:gd name="connsiteX159" fmla="*/ 1749684 w 10753706"/>
              <a:gd name="connsiteY159" fmla="*/ 942223 h 1027260"/>
              <a:gd name="connsiteX160" fmla="*/ 1585576 w 10753706"/>
              <a:gd name="connsiteY160" fmla="*/ 954170 h 1027260"/>
              <a:gd name="connsiteX161" fmla="*/ 1476250 w 10753706"/>
              <a:gd name="connsiteY161" fmla="*/ 950653 h 1027260"/>
              <a:gd name="connsiteX162" fmla="*/ 1433927 w 10753706"/>
              <a:gd name="connsiteY162" fmla="*/ 959926 h 1027260"/>
              <a:gd name="connsiteX163" fmla="*/ 1414893 w 10753706"/>
              <a:gd name="connsiteY163" fmla="*/ 957671 h 1027260"/>
              <a:gd name="connsiteX164" fmla="*/ 1411585 w 10753706"/>
              <a:gd name="connsiteY164" fmla="*/ 957179 h 1027260"/>
              <a:gd name="connsiteX165" fmla="*/ 1398896 w 10753706"/>
              <a:gd name="connsiteY165" fmla="*/ 957460 h 1027260"/>
              <a:gd name="connsiteX166" fmla="*/ 1394632 w 10753706"/>
              <a:gd name="connsiteY166" fmla="*/ 954725 h 1027260"/>
              <a:gd name="connsiteX167" fmla="*/ 1375043 w 10753706"/>
              <a:gd name="connsiteY167" fmla="*/ 953132 h 1027260"/>
              <a:gd name="connsiteX168" fmla="*/ 1351876 w 10753706"/>
              <a:gd name="connsiteY168" fmla="*/ 954436 h 1027260"/>
              <a:gd name="connsiteX169" fmla="*/ 1242676 w 10753706"/>
              <a:gd name="connsiteY169" fmla="*/ 963767 h 1027260"/>
              <a:gd name="connsiteX170" fmla="*/ 1205993 w 10753706"/>
              <a:gd name="connsiteY170" fmla="*/ 974080 h 1027260"/>
              <a:gd name="connsiteX171" fmla="*/ 1052221 w 10753706"/>
              <a:gd name="connsiteY171" fmla="*/ 963954 h 1027260"/>
              <a:gd name="connsiteX172" fmla="*/ 968270 w 10753706"/>
              <a:gd name="connsiteY172" fmla="*/ 964761 h 1027260"/>
              <a:gd name="connsiteX173" fmla="*/ 874493 w 10753706"/>
              <a:gd name="connsiteY173" fmla="*/ 998122 h 1027260"/>
              <a:gd name="connsiteX174" fmla="*/ 814411 w 10753706"/>
              <a:gd name="connsiteY174" fmla="*/ 1007391 h 1027260"/>
              <a:gd name="connsiteX175" fmla="*/ 688604 w 10753706"/>
              <a:gd name="connsiteY175" fmla="*/ 1015631 h 1027260"/>
              <a:gd name="connsiteX176" fmla="*/ 618171 w 10753706"/>
              <a:gd name="connsiteY176" fmla="*/ 1027260 h 1027260"/>
              <a:gd name="connsiteX177" fmla="*/ 570379 w 10753706"/>
              <a:gd name="connsiteY177" fmla="*/ 1023487 h 1027260"/>
              <a:gd name="connsiteX178" fmla="*/ 482519 w 10753706"/>
              <a:gd name="connsiteY178" fmla="*/ 1002108 h 1027260"/>
              <a:gd name="connsiteX179" fmla="*/ 475319 w 10753706"/>
              <a:gd name="connsiteY179" fmla="*/ 1009922 h 1027260"/>
              <a:gd name="connsiteX180" fmla="*/ 431104 w 10753706"/>
              <a:gd name="connsiteY180" fmla="*/ 1009317 h 1027260"/>
              <a:gd name="connsiteX181" fmla="*/ 363782 w 10753706"/>
              <a:gd name="connsiteY181" fmla="*/ 1007585 h 1027260"/>
              <a:gd name="connsiteX182" fmla="*/ 325533 w 10753706"/>
              <a:gd name="connsiteY182" fmla="*/ 1008502 h 1027260"/>
              <a:gd name="connsiteX183" fmla="*/ 220429 w 10753706"/>
              <a:gd name="connsiteY183" fmla="*/ 1008927 h 1027260"/>
              <a:gd name="connsiteX184" fmla="*/ 114676 w 10753706"/>
              <a:gd name="connsiteY184" fmla="*/ 1007765 h 1027260"/>
              <a:gd name="connsiteX185" fmla="*/ 13470 w 10753706"/>
              <a:gd name="connsiteY185" fmla="*/ 998544 h 1027260"/>
              <a:gd name="connsiteX186" fmla="*/ 0 w 10753706"/>
              <a:gd name="connsiteY186" fmla="*/ 997355 h 1027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</a:cxnLst>
            <a:rect l="l" t="t" r="r" b="b"/>
            <a:pathLst>
              <a:path w="10753706" h="1027260">
                <a:moveTo>
                  <a:pt x="0" y="0"/>
                </a:moveTo>
                <a:lnTo>
                  <a:pt x="10753706" y="0"/>
                </a:lnTo>
                <a:lnTo>
                  <a:pt x="10748809" y="2522"/>
                </a:lnTo>
                <a:cubicBezTo>
                  <a:pt x="10744031" y="4644"/>
                  <a:pt x="10737551" y="7204"/>
                  <a:pt x="10725330" y="11977"/>
                </a:cubicBezTo>
                <a:cubicBezTo>
                  <a:pt x="10700888" y="21523"/>
                  <a:pt x="10652058" y="39304"/>
                  <a:pt x="10615423" y="52967"/>
                </a:cubicBezTo>
                <a:cubicBezTo>
                  <a:pt x="10598524" y="49017"/>
                  <a:pt x="10550674" y="61360"/>
                  <a:pt x="10533936" y="53095"/>
                </a:cubicBezTo>
                <a:cubicBezTo>
                  <a:pt x="10519435" y="55674"/>
                  <a:pt x="10480156" y="49393"/>
                  <a:pt x="10466876" y="45180"/>
                </a:cubicBezTo>
                <a:cubicBezTo>
                  <a:pt x="10443145" y="68059"/>
                  <a:pt x="10382269" y="71294"/>
                  <a:pt x="10355090" y="89741"/>
                </a:cubicBezTo>
                <a:cubicBezTo>
                  <a:pt x="10286222" y="95376"/>
                  <a:pt x="10146285" y="63529"/>
                  <a:pt x="10087145" y="66115"/>
                </a:cubicBezTo>
                <a:cubicBezTo>
                  <a:pt x="10067575" y="79584"/>
                  <a:pt x="10043111" y="68921"/>
                  <a:pt x="10015902" y="76178"/>
                </a:cubicBezTo>
                <a:cubicBezTo>
                  <a:pt x="9952302" y="84628"/>
                  <a:pt x="9893286" y="103337"/>
                  <a:pt x="9806005" y="102435"/>
                </a:cubicBezTo>
                <a:cubicBezTo>
                  <a:pt x="9782247" y="141133"/>
                  <a:pt x="9674787" y="151643"/>
                  <a:pt x="9602583" y="179170"/>
                </a:cubicBezTo>
                <a:cubicBezTo>
                  <a:pt x="9557658" y="187584"/>
                  <a:pt x="9478290" y="154235"/>
                  <a:pt x="9469719" y="174721"/>
                </a:cubicBezTo>
                <a:cubicBezTo>
                  <a:pt x="9443779" y="165070"/>
                  <a:pt x="9431317" y="185692"/>
                  <a:pt x="9408692" y="189513"/>
                </a:cubicBezTo>
                <a:cubicBezTo>
                  <a:pt x="9387154" y="183843"/>
                  <a:pt x="9380475" y="191089"/>
                  <a:pt x="9364151" y="194072"/>
                </a:cubicBezTo>
                <a:cubicBezTo>
                  <a:pt x="9354686" y="190222"/>
                  <a:pt x="9340485" y="191782"/>
                  <a:pt x="9337751" y="197579"/>
                </a:cubicBezTo>
                <a:cubicBezTo>
                  <a:pt x="9349566" y="209270"/>
                  <a:pt x="9297468" y="207714"/>
                  <a:pt x="9297166" y="216558"/>
                </a:cubicBezTo>
                <a:cubicBezTo>
                  <a:pt x="9269057" y="220999"/>
                  <a:pt x="9139630" y="221783"/>
                  <a:pt x="9123859" y="237356"/>
                </a:cubicBezTo>
                <a:cubicBezTo>
                  <a:pt x="9068176" y="249209"/>
                  <a:pt x="8975349" y="235349"/>
                  <a:pt x="8950741" y="238020"/>
                </a:cubicBezTo>
                <a:cubicBezTo>
                  <a:pt x="8916265" y="215428"/>
                  <a:pt x="8822808" y="292026"/>
                  <a:pt x="8718236" y="303148"/>
                </a:cubicBezTo>
                <a:cubicBezTo>
                  <a:pt x="8703111" y="302060"/>
                  <a:pt x="8695551" y="302792"/>
                  <a:pt x="8694011" y="308812"/>
                </a:cubicBezTo>
                <a:cubicBezTo>
                  <a:pt x="8661810" y="312764"/>
                  <a:pt x="8637956" y="329628"/>
                  <a:pt x="8611976" y="324819"/>
                </a:cubicBezTo>
                <a:cubicBezTo>
                  <a:pt x="8621849" y="336388"/>
                  <a:pt x="8562809" y="325917"/>
                  <a:pt x="8562074" y="337971"/>
                </a:cubicBezTo>
                <a:cubicBezTo>
                  <a:pt x="8543699" y="343978"/>
                  <a:pt x="8511321" y="356396"/>
                  <a:pt x="8501724" y="360865"/>
                </a:cubicBezTo>
                <a:lnTo>
                  <a:pt x="8504489" y="364790"/>
                </a:lnTo>
                <a:lnTo>
                  <a:pt x="8492774" y="366181"/>
                </a:lnTo>
                <a:lnTo>
                  <a:pt x="8466405" y="368724"/>
                </a:lnTo>
                <a:cubicBezTo>
                  <a:pt x="8455454" y="372229"/>
                  <a:pt x="8440175" y="385805"/>
                  <a:pt x="8427069" y="387211"/>
                </a:cubicBezTo>
                <a:cubicBezTo>
                  <a:pt x="8400442" y="392215"/>
                  <a:pt x="8397079" y="382989"/>
                  <a:pt x="8387766" y="377161"/>
                </a:cubicBezTo>
                <a:cubicBezTo>
                  <a:pt x="8369233" y="378548"/>
                  <a:pt x="8334756" y="390869"/>
                  <a:pt x="8315874" y="395527"/>
                </a:cubicBezTo>
                <a:cubicBezTo>
                  <a:pt x="8306664" y="400500"/>
                  <a:pt x="8272845" y="393679"/>
                  <a:pt x="8274474" y="405112"/>
                </a:cubicBezTo>
                <a:cubicBezTo>
                  <a:pt x="8255483" y="406194"/>
                  <a:pt x="8244963" y="408376"/>
                  <a:pt x="8234664" y="410219"/>
                </a:cubicBezTo>
                <a:lnTo>
                  <a:pt x="8211268" y="416791"/>
                </a:lnTo>
                <a:cubicBezTo>
                  <a:pt x="8204720" y="419941"/>
                  <a:pt x="8197411" y="422004"/>
                  <a:pt x="8188615" y="421755"/>
                </a:cubicBezTo>
                <a:lnTo>
                  <a:pt x="8179981" y="420402"/>
                </a:lnTo>
                <a:lnTo>
                  <a:pt x="8179307" y="422516"/>
                </a:lnTo>
                <a:cubicBezTo>
                  <a:pt x="8179027" y="425797"/>
                  <a:pt x="8175790" y="448341"/>
                  <a:pt x="8147929" y="450302"/>
                </a:cubicBezTo>
                <a:cubicBezTo>
                  <a:pt x="8130300" y="457967"/>
                  <a:pt x="8114933" y="461015"/>
                  <a:pt x="8089136" y="465283"/>
                </a:cubicBezTo>
                <a:cubicBezTo>
                  <a:pt x="8072810" y="465920"/>
                  <a:pt x="8069376" y="451569"/>
                  <a:pt x="8049973" y="454121"/>
                </a:cubicBezTo>
                <a:cubicBezTo>
                  <a:pt x="7974508" y="471465"/>
                  <a:pt x="8006050" y="447139"/>
                  <a:pt x="7965913" y="464415"/>
                </a:cubicBezTo>
                <a:cubicBezTo>
                  <a:pt x="7958234" y="466025"/>
                  <a:pt x="7951405" y="465800"/>
                  <a:pt x="7945093" y="464798"/>
                </a:cubicBezTo>
                <a:lnTo>
                  <a:pt x="7935335" y="462442"/>
                </a:lnTo>
                <a:lnTo>
                  <a:pt x="7904779" y="471429"/>
                </a:lnTo>
                <a:cubicBezTo>
                  <a:pt x="7889387" y="474999"/>
                  <a:pt x="7872867" y="477951"/>
                  <a:pt x="7855604" y="480199"/>
                </a:cubicBezTo>
                <a:cubicBezTo>
                  <a:pt x="7850005" y="476378"/>
                  <a:pt x="7838628" y="483595"/>
                  <a:pt x="7832630" y="485371"/>
                </a:cubicBezTo>
                <a:cubicBezTo>
                  <a:pt x="7831473" y="482645"/>
                  <a:pt x="7816623" y="482661"/>
                  <a:pt x="7812438" y="485391"/>
                </a:cubicBezTo>
                <a:cubicBezTo>
                  <a:pt x="7709470" y="505049"/>
                  <a:pt x="7759426" y="473956"/>
                  <a:pt x="7701399" y="495197"/>
                </a:cubicBezTo>
                <a:cubicBezTo>
                  <a:pt x="7690986" y="496989"/>
                  <a:pt x="7682397" y="496365"/>
                  <a:pt x="7674778" y="494723"/>
                </a:cubicBezTo>
                <a:lnTo>
                  <a:pt x="7660445" y="490194"/>
                </a:lnTo>
                <a:lnTo>
                  <a:pt x="7651781" y="493084"/>
                </a:lnTo>
                <a:cubicBezTo>
                  <a:pt x="7616113" y="496548"/>
                  <a:pt x="7603273" y="491735"/>
                  <a:pt x="7584807" y="499490"/>
                </a:cubicBezTo>
                <a:cubicBezTo>
                  <a:pt x="7549256" y="490212"/>
                  <a:pt x="7563949" y="500167"/>
                  <a:pt x="7541324" y="504184"/>
                </a:cubicBezTo>
                <a:cubicBezTo>
                  <a:pt x="7523851" y="508307"/>
                  <a:pt x="7559546" y="509825"/>
                  <a:pt x="7541756" y="512184"/>
                </a:cubicBezTo>
                <a:cubicBezTo>
                  <a:pt x="7520963" y="510864"/>
                  <a:pt x="7525755" y="520497"/>
                  <a:pt x="7503906" y="518551"/>
                </a:cubicBezTo>
                <a:cubicBezTo>
                  <a:pt x="7505924" y="510774"/>
                  <a:pt x="7464361" y="523683"/>
                  <a:pt x="7460411" y="517415"/>
                </a:cubicBezTo>
                <a:lnTo>
                  <a:pt x="7460116" y="517548"/>
                </a:lnTo>
                <a:cubicBezTo>
                  <a:pt x="7447785" y="530928"/>
                  <a:pt x="7310141" y="550568"/>
                  <a:pt x="7297810" y="563947"/>
                </a:cubicBezTo>
                <a:cubicBezTo>
                  <a:pt x="7221791" y="605698"/>
                  <a:pt x="7039072" y="646008"/>
                  <a:pt x="6946388" y="665244"/>
                </a:cubicBezTo>
                <a:cubicBezTo>
                  <a:pt x="6853704" y="684480"/>
                  <a:pt x="6804875" y="677485"/>
                  <a:pt x="6741704" y="679365"/>
                </a:cubicBezTo>
                <a:lnTo>
                  <a:pt x="6624680" y="677674"/>
                </a:lnTo>
                <a:lnTo>
                  <a:pt x="6605700" y="683566"/>
                </a:lnTo>
                <a:cubicBezTo>
                  <a:pt x="6603309" y="685184"/>
                  <a:pt x="6599550" y="685647"/>
                  <a:pt x="6576922" y="683030"/>
                </a:cubicBezTo>
                <a:cubicBezTo>
                  <a:pt x="6527275" y="698355"/>
                  <a:pt x="6440981" y="702347"/>
                  <a:pt x="6405123" y="721946"/>
                </a:cubicBezTo>
                <a:cubicBezTo>
                  <a:pt x="6407963" y="715467"/>
                  <a:pt x="6383450" y="712913"/>
                  <a:pt x="6368938" y="717341"/>
                </a:cubicBezTo>
                <a:cubicBezTo>
                  <a:pt x="6377914" y="692119"/>
                  <a:pt x="6315316" y="744281"/>
                  <a:pt x="6295102" y="729508"/>
                </a:cubicBezTo>
                <a:cubicBezTo>
                  <a:pt x="6300358" y="744473"/>
                  <a:pt x="6240070" y="776254"/>
                  <a:pt x="6202084" y="767091"/>
                </a:cubicBezTo>
                <a:cubicBezTo>
                  <a:pt x="6152826" y="774744"/>
                  <a:pt x="6122010" y="790367"/>
                  <a:pt x="6067157" y="790339"/>
                </a:cubicBezTo>
                <a:cubicBezTo>
                  <a:pt x="6066310" y="792484"/>
                  <a:pt x="6064283" y="794403"/>
                  <a:pt x="6061443" y="796151"/>
                </a:cubicBezTo>
                <a:lnTo>
                  <a:pt x="6051406" y="800684"/>
                </a:lnTo>
                <a:lnTo>
                  <a:pt x="6049097" y="800636"/>
                </a:lnTo>
                <a:cubicBezTo>
                  <a:pt x="6040408" y="801393"/>
                  <a:pt x="6036299" y="802645"/>
                  <a:pt x="6034222" y="804110"/>
                </a:cubicBezTo>
                <a:lnTo>
                  <a:pt x="6033121" y="806078"/>
                </a:lnTo>
                <a:lnTo>
                  <a:pt x="6023593" y="808842"/>
                </a:lnTo>
                <a:lnTo>
                  <a:pt x="6006639" y="815304"/>
                </a:lnTo>
                <a:lnTo>
                  <a:pt x="6001762" y="815557"/>
                </a:lnTo>
                <a:lnTo>
                  <a:pt x="5973534" y="823815"/>
                </a:lnTo>
                <a:lnTo>
                  <a:pt x="5972336" y="823476"/>
                </a:lnTo>
                <a:cubicBezTo>
                  <a:pt x="5969004" y="822901"/>
                  <a:pt x="5965329" y="822833"/>
                  <a:pt x="5960841" y="823819"/>
                </a:cubicBezTo>
                <a:cubicBezTo>
                  <a:pt x="5955860" y="815655"/>
                  <a:pt x="5953515" y="821882"/>
                  <a:pt x="5940719" y="825514"/>
                </a:cubicBezTo>
                <a:cubicBezTo>
                  <a:pt x="5930130" y="813644"/>
                  <a:pt x="5900943" y="827979"/>
                  <a:pt x="5884298" y="823806"/>
                </a:cubicBezTo>
                <a:cubicBezTo>
                  <a:pt x="5875133" y="826741"/>
                  <a:pt x="5865250" y="829630"/>
                  <a:pt x="5854779" y="832365"/>
                </a:cubicBezTo>
                <a:lnTo>
                  <a:pt x="5848382" y="833844"/>
                </a:lnTo>
                <a:lnTo>
                  <a:pt x="5848066" y="833772"/>
                </a:lnTo>
                <a:cubicBezTo>
                  <a:pt x="5846273" y="833879"/>
                  <a:pt x="5844018" y="834284"/>
                  <a:pt x="5840944" y="835132"/>
                </a:cubicBezTo>
                <a:lnTo>
                  <a:pt x="5836719" y="836539"/>
                </a:lnTo>
                <a:lnTo>
                  <a:pt x="5824311" y="839408"/>
                </a:lnTo>
                <a:lnTo>
                  <a:pt x="5818788" y="839727"/>
                </a:lnTo>
                <a:cubicBezTo>
                  <a:pt x="5797008" y="838594"/>
                  <a:pt x="5786883" y="822081"/>
                  <a:pt x="5763953" y="834282"/>
                </a:cubicBezTo>
                <a:cubicBezTo>
                  <a:pt x="5726813" y="837521"/>
                  <a:pt x="5699446" y="830949"/>
                  <a:pt x="5667748" y="840211"/>
                </a:cubicBezTo>
                <a:cubicBezTo>
                  <a:pt x="5632959" y="843205"/>
                  <a:pt x="5601436" y="842280"/>
                  <a:pt x="5573108" y="847611"/>
                </a:cubicBezTo>
                <a:cubicBezTo>
                  <a:pt x="5560030" y="845832"/>
                  <a:pt x="5549547" y="851598"/>
                  <a:pt x="5539137" y="851033"/>
                </a:cubicBezTo>
                <a:cubicBezTo>
                  <a:pt x="5528728" y="850467"/>
                  <a:pt x="5529256" y="837509"/>
                  <a:pt x="5510651" y="844215"/>
                </a:cubicBezTo>
                <a:cubicBezTo>
                  <a:pt x="5494241" y="833607"/>
                  <a:pt x="5466101" y="839171"/>
                  <a:pt x="5457331" y="839159"/>
                </a:cubicBezTo>
                <a:lnTo>
                  <a:pt x="5410613" y="834358"/>
                </a:lnTo>
                <a:lnTo>
                  <a:pt x="5370040" y="862127"/>
                </a:lnTo>
                <a:cubicBezTo>
                  <a:pt x="5357863" y="856469"/>
                  <a:pt x="5319115" y="868069"/>
                  <a:pt x="5318778" y="855310"/>
                </a:cubicBezTo>
                <a:cubicBezTo>
                  <a:pt x="5303920" y="857760"/>
                  <a:pt x="5296727" y="863736"/>
                  <a:pt x="5298645" y="855171"/>
                </a:cubicBezTo>
                <a:cubicBezTo>
                  <a:pt x="5287819" y="855897"/>
                  <a:pt x="5267444" y="857825"/>
                  <a:pt x="5253828" y="859670"/>
                </a:cubicBezTo>
                <a:lnTo>
                  <a:pt x="5216955" y="866245"/>
                </a:lnTo>
                <a:lnTo>
                  <a:pt x="5214344" y="868102"/>
                </a:lnTo>
                <a:cubicBezTo>
                  <a:pt x="5210778" y="868719"/>
                  <a:pt x="5200859" y="869042"/>
                  <a:pt x="5195561" y="869949"/>
                </a:cubicBezTo>
                <a:lnTo>
                  <a:pt x="5182555" y="873542"/>
                </a:lnTo>
                <a:cubicBezTo>
                  <a:pt x="5178496" y="875023"/>
                  <a:pt x="5175066" y="876746"/>
                  <a:pt x="5172552" y="878801"/>
                </a:cubicBezTo>
                <a:cubicBezTo>
                  <a:pt x="5121406" y="873797"/>
                  <a:pt x="5080096" y="886529"/>
                  <a:pt x="5027993" y="889666"/>
                </a:cubicBezTo>
                <a:cubicBezTo>
                  <a:pt x="4999924" y="877115"/>
                  <a:pt x="4946973" y="919452"/>
                  <a:pt x="4939844" y="934802"/>
                </a:cubicBezTo>
                <a:cubicBezTo>
                  <a:pt x="4895154" y="940701"/>
                  <a:pt x="4844006" y="928240"/>
                  <a:pt x="4792576" y="934820"/>
                </a:cubicBezTo>
                <a:lnTo>
                  <a:pt x="4602423" y="958063"/>
                </a:lnTo>
                <a:cubicBezTo>
                  <a:pt x="4488530" y="967131"/>
                  <a:pt x="4399004" y="969822"/>
                  <a:pt x="4290656" y="969152"/>
                </a:cubicBezTo>
                <a:cubicBezTo>
                  <a:pt x="4182308" y="968482"/>
                  <a:pt x="4046938" y="971167"/>
                  <a:pt x="3952334" y="954043"/>
                </a:cubicBezTo>
                <a:lnTo>
                  <a:pt x="3858560" y="948781"/>
                </a:lnTo>
                <a:lnTo>
                  <a:pt x="3846597" y="948382"/>
                </a:lnTo>
                <a:cubicBezTo>
                  <a:pt x="3807516" y="956616"/>
                  <a:pt x="3767475" y="941640"/>
                  <a:pt x="3736044" y="947759"/>
                </a:cubicBezTo>
                <a:cubicBezTo>
                  <a:pt x="3727323" y="948128"/>
                  <a:pt x="3719828" y="947771"/>
                  <a:pt x="3713136" y="946963"/>
                </a:cubicBezTo>
                <a:lnTo>
                  <a:pt x="3695939" y="943639"/>
                </a:lnTo>
                <a:lnTo>
                  <a:pt x="3694125" y="940567"/>
                </a:lnTo>
                <a:lnTo>
                  <a:pt x="3681925" y="939706"/>
                </a:lnTo>
                <a:lnTo>
                  <a:pt x="3679204" y="938926"/>
                </a:lnTo>
                <a:cubicBezTo>
                  <a:pt x="3668160" y="939028"/>
                  <a:pt x="3634193" y="940875"/>
                  <a:pt x="3615656" y="940320"/>
                </a:cubicBezTo>
                <a:cubicBezTo>
                  <a:pt x="3582626" y="936974"/>
                  <a:pt x="3593904" y="949140"/>
                  <a:pt x="3567983" y="935596"/>
                </a:cubicBezTo>
                <a:cubicBezTo>
                  <a:pt x="3504185" y="939048"/>
                  <a:pt x="3482818" y="922224"/>
                  <a:pt x="3422423" y="932129"/>
                </a:cubicBezTo>
                <a:cubicBezTo>
                  <a:pt x="3369166" y="933413"/>
                  <a:pt x="3329486" y="910108"/>
                  <a:pt x="3310925" y="911072"/>
                </a:cubicBezTo>
                <a:cubicBezTo>
                  <a:pt x="3261363" y="909787"/>
                  <a:pt x="3198415" y="933574"/>
                  <a:pt x="3139421" y="934151"/>
                </a:cubicBezTo>
                <a:cubicBezTo>
                  <a:pt x="3088799" y="931012"/>
                  <a:pt x="3038941" y="938464"/>
                  <a:pt x="2996922" y="927537"/>
                </a:cubicBezTo>
                <a:cubicBezTo>
                  <a:pt x="2992673" y="929234"/>
                  <a:pt x="2987900" y="930498"/>
                  <a:pt x="2982785" y="931453"/>
                </a:cubicBezTo>
                <a:lnTo>
                  <a:pt x="2967478" y="933397"/>
                </a:lnTo>
                <a:lnTo>
                  <a:pt x="2948552" y="932961"/>
                </a:lnTo>
                <a:lnTo>
                  <a:pt x="2944404" y="934452"/>
                </a:lnTo>
                <a:lnTo>
                  <a:pt x="2908608" y="937205"/>
                </a:lnTo>
                <a:lnTo>
                  <a:pt x="2904443" y="936455"/>
                </a:lnTo>
                <a:lnTo>
                  <a:pt x="2868935" y="938022"/>
                </a:lnTo>
                <a:lnTo>
                  <a:pt x="2868586" y="937487"/>
                </a:lnTo>
                <a:cubicBezTo>
                  <a:pt x="2866994" y="936327"/>
                  <a:pt x="2864292" y="935538"/>
                  <a:pt x="2859191" y="935503"/>
                </a:cubicBezTo>
                <a:cubicBezTo>
                  <a:pt x="2869075" y="927418"/>
                  <a:pt x="2856828" y="932364"/>
                  <a:pt x="2840915" y="932977"/>
                </a:cubicBezTo>
                <a:lnTo>
                  <a:pt x="2763509" y="921850"/>
                </a:lnTo>
                <a:lnTo>
                  <a:pt x="2756121" y="921864"/>
                </a:lnTo>
                <a:cubicBezTo>
                  <a:pt x="2756081" y="921822"/>
                  <a:pt x="2756039" y="921781"/>
                  <a:pt x="2755998" y="921739"/>
                </a:cubicBezTo>
                <a:cubicBezTo>
                  <a:pt x="2754445" y="921476"/>
                  <a:pt x="2752036" y="921380"/>
                  <a:pt x="2748255" y="921505"/>
                </a:cubicBezTo>
                <a:lnTo>
                  <a:pt x="2694601" y="915575"/>
                </a:lnTo>
                <a:cubicBezTo>
                  <a:pt x="2671223" y="919874"/>
                  <a:pt x="2666972" y="913376"/>
                  <a:pt x="2635357" y="910976"/>
                </a:cubicBezTo>
                <a:cubicBezTo>
                  <a:pt x="2621906" y="915051"/>
                  <a:pt x="2611315" y="913542"/>
                  <a:pt x="2601047" y="910263"/>
                </a:cubicBezTo>
                <a:cubicBezTo>
                  <a:pt x="2570084" y="912074"/>
                  <a:pt x="2542135" y="907435"/>
                  <a:pt x="2507482" y="906211"/>
                </a:cubicBezTo>
                <a:cubicBezTo>
                  <a:pt x="2469706" y="911437"/>
                  <a:pt x="2450920" y="901812"/>
                  <a:pt x="2413884" y="900545"/>
                </a:cubicBezTo>
                <a:cubicBezTo>
                  <a:pt x="2381338" y="909664"/>
                  <a:pt x="2387753" y="892438"/>
                  <a:pt x="2368912" y="888755"/>
                </a:cubicBezTo>
                <a:lnTo>
                  <a:pt x="2349490" y="889719"/>
                </a:lnTo>
                <a:lnTo>
                  <a:pt x="2344290" y="890584"/>
                </a:lnTo>
                <a:cubicBezTo>
                  <a:pt x="2340673" y="891041"/>
                  <a:pt x="2338228" y="891167"/>
                  <a:pt x="2336488" y="891058"/>
                </a:cubicBezTo>
                <a:lnTo>
                  <a:pt x="2329015" y="891627"/>
                </a:lnTo>
                <a:cubicBezTo>
                  <a:pt x="2316843" y="893039"/>
                  <a:pt x="2305064" y="894669"/>
                  <a:pt x="2293898" y="896431"/>
                </a:cubicBezTo>
                <a:cubicBezTo>
                  <a:pt x="2282637" y="890404"/>
                  <a:pt x="2242346" y="900851"/>
                  <a:pt x="2243927" y="888076"/>
                </a:cubicBezTo>
                <a:cubicBezTo>
                  <a:pt x="2228778" y="890081"/>
                  <a:pt x="2220725" y="895845"/>
                  <a:pt x="2223920" y="887331"/>
                </a:cubicBezTo>
                <a:cubicBezTo>
                  <a:pt x="2218877" y="887756"/>
                  <a:pt x="2215583" y="887254"/>
                  <a:pt x="2213081" y="886302"/>
                </a:cubicBezTo>
                <a:lnTo>
                  <a:pt x="2212307" y="885829"/>
                </a:lnTo>
                <a:lnTo>
                  <a:pt x="2152321" y="894418"/>
                </a:lnTo>
                <a:lnTo>
                  <a:pt x="2140985" y="895968"/>
                </a:lnTo>
                <a:lnTo>
                  <a:pt x="2121210" y="899354"/>
                </a:lnTo>
                <a:lnTo>
                  <a:pt x="2119146" y="899033"/>
                </a:lnTo>
                <a:lnTo>
                  <a:pt x="2105666" y="902240"/>
                </a:lnTo>
                <a:cubicBezTo>
                  <a:pt x="2101407" y="903601"/>
                  <a:pt x="2097735" y="905221"/>
                  <a:pt x="2094924" y="907203"/>
                </a:cubicBezTo>
                <a:cubicBezTo>
                  <a:pt x="2044793" y="900664"/>
                  <a:pt x="2001785" y="912168"/>
                  <a:pt x="1949478" y="913748"/>
                </a:cubicBezTo>
                <a:cubicBezTo>
                  <a:pt x="1891937" y="919585"/>
                  <a:pt x="1810334" y="935486"/>
                  <a:pt x="1749684" y="942223"/>
                </a:cubicBezTo>
                <a:lnTo>
                  <a:pt x="1585576" y="954170"/>
                </a:lnTo>
                <a:cubicBezTo>
                  <a:pt x="1549165" y="943719"/>
                  <a:pt x="1511425" y="950847"/>
                  <a:pt x="1476250" y="950653"/>
                </a:cubicBezTo>
                <a:cubicBezTo>
                  <a:pt x="1488515" y="961596"/>
                  <a:pt x="1432660" y="946795"/>
                  <a:pt x="1433927" y="959926"/>
                </a:cubicBezTo>
                <a:cubicBezTo>
                  <a:pt x="1427485" y="959475"/>
                  <a:pt x="1421205" y="958623"/>
                  <a:pt x="1414893" y="957671"/>
                </a:cubicBezTo>
                <a:lnTo>
                  <a:pt x="1411585" y="957179"/>
                </a:lnTo>
                <a:lnTo>
                  <a:pt x="1398896" y="957460"/>
                </a:lnTo>
                <a:lnTo>
                  <a:pt x="1394632" y="954725"/>
                </a:lnTo>
                <a:lnTo>
                  <a:pt x="1375043" y="953132"/>
                </a:lnTo>
                <a:cubicBezTo>
                  <a:pt x="1367813" y="952970"/>
                  <a:pt x="1360155" y="953305"/>
                  <a:pt x="1351876" y="954436"/>
                </a:cubicBezTo>
                <a:cubicBezTo>
                  <a:pt x="1325912" y="963028"/>
                  <a:pt x="1274459" y="952492"/>
                  <a:pt x="1242676" y="963767"/>
                </a:cubicBezTo>
                <a:cubicBezTo>
                  <a:pt x="1230276" y="966918"/>
                  <a:pt x="1216715" y="977098"/>
                  <a:pt x="1205993" y="974080"/>
                </a:cubicBezTo>
                <a:cubicBezTo>
                  <a:pt x="1174251" y="974112"/>
                  <a:pt x="1086982" y="964420"/>
                  <a:pt x="1052221" y="963954"/>
                </a:cubicBezTo>
                <a:cubicBezTo>
                  <a:pt x="1038515" y="970622"/>
                  <a:pt x="1009522" y="962342"/>
                  <a:pt x="968270" y="964761"/>
                </a:cubicBezTo>
                <a:cubicBezTo>
                  <a:pt x="943437" y="973698"/>
                  <a:pt x="900136" y="991017"/>
                  <a:pt x="874493" y="998122"/>
                </a:cubicBezTo>
                <a:cubicBezTo>
                  <a:pt x="848849" y="1005226"/>
                  <a:pt x="853424" y="1009427"/>
                  <a:pt x="814411" y="1007391"/>
                </a:cubicBezTo>
                <a:cubicBezTo>
                  <a:pt x="765926" y="1022821"/>
                  <a:pt x="732885" y="1009859"/>
                  <a:pt x="688604" y="1015631"/>
                </a:cubicBezTo>
                <a:cubicBezTo>
                  <a:pt x="638045" y="1020877"/>
                  <a:pt x="677999" y="1011556"/>
                  <a:pt x="618171" y="1027260"/>
                </a:cubicBezTo>
                <a:cubicBezTo>
                  <a:pt x="609680" y="1023165"/>
                  <a:pt x="583253" y="1020277"/>
                  <a:pt x="570379" y="1023487"/>
                </a:cubicBezTo>
                <a:cubicBezTo>
                  <a:pt x="543992" y="1022523"/>
                  <a:pt x="505183" y="1001686"/>
                  <a:pt x="482519" y="1002108"/>
                </a:cubicBezTo>
                <a:cubicBezTo>
                  <a:pt x="464011" y="1002285"/>
                  <a:pt x="495211" y="1007995"/>
                  <a:pt x="475319" y="1009922"/>
                </a:cubicBezTo>
                <a:cubicBezTo>
                  <a:pt x="450818" y="1011135"/>
                  <a:pt x="454804" y="1022539"/>
                  <a:pt x="431104" y="1009317"/>
                </a:cubicBezTo>
                <a:cubicBezTo>
                  <a:pt x="406857" y="1014651"/>
                  <a:pt x="399686" y="1008456"/>
                  <a:pt x="363782" y="1007585"/>
                </a:cubicBezTo>
                <a:cubicBezTo>
                  <a:pt x="350440" y="1012231"/>
                  <a:pt x="338145" y="1011245"/>
                  <a:pt x="325533" y="1008502"/>
                </a:cubicBezTo>
                <a:cubicBezTo>
                  <a:pt x="291944" y="1011745"/>
                  <a:pt x="259251" y="1008497"/>
                  <a:pt x="220429" y="1008927"/>
                </a:cubicBezTo>
                <a:cubicBezTo>
                  <a:pt x="180594" y="1015852"/>
                  <a:pt x="156150" y="1007265"/>
                  <a:pt x="114676" y="1007765"/>
                </a:cubicBezTo>
                <a:cubicBezTo>
                  <a:pt x="85718" y="1006195"/>
                  <a:pt x="43316" y="1001491"/>
                  <a:pt x="13470" y="998544"/>
                </a:cubicBezTo>
                <a:lnTo>
                  <a:pt x="0" y="997355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5171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129" name="Rectangle 5128">
            <a:extLst>
              <a:ext uri="{FF2B5EF4-FFF2-40B4-BE49-F238E27FC236}">
                <a16:creationId xmlns:a16="http://schemas.microsoft.com/office/drawing/2014/main" id="{F0DCC097-1DB8-4B6D-85D0-6FBA0E1CA4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31" name="Freeform: Shape 5130">
            <a:extLst>
              <a:ext uri="{FF2B5EF4-FFF2-40B4-BE49-F238E27FC236}">
                <a16:creationId xmlns:a16="http://schemas.microsoft.com/office/drawing/2014/main" id="{E0B58608-23C8-4441-994D-C6823EEE1D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2191999" cy="2083506"/>
          </a:xfrm>
          <a:custGeom>
            <a:avLst/>
            <a:gdLst>
              <a:gd name="connsiteX0" fmla="*/ 0 w 12191999"/>
              <a:gd name="connsiteY0" fmla="*/ 0 h 2083506"/>
              <a:gd name="connsiteX1" fmla="*/ 9429748 w 12191999"/>
              <a:gd name="connsiteY1" fmla="*/ 0 h 2083506"/>
              <a:gd name="connsiteX2" fmla="*/ 9429748 w 12191999"/>
              <a:gd name="connsiteY2" fmla="*/ 1 h 2083506"/>
              <a:gd name="connsiteX3" fmla="*/ 12191999 w 12191999"/>
              <a:gd name="connsiteY3" fmla="*/ 1 h 2083506"/>
              <a:gd name="connsiteX4" fmla="*/ 12191999 w 12191999"/>
              <a:gd name="connsiteY4" fmla="*/ 1164372 h 2083506"/>
              <a:gd name="connsiteX5" fmla="*/ 12147852 w 12191999"/>
              <a:gd name="connsiteY5" fmla="*/ 1163783 h 2083506"/>
              <a:gd name="connsiteX6" fmla="*/ 11993604 w 12191999"/>
              <a:gd name="connsiteY6" fmla="*/ 1153496 h 2083506"/>
              <a:gd name="connsiteX7" fmla="*/ 11865319 w 12191999"/>
              <a:gd name="connsiteY7" fmla="*/ 1176624 h 2083506"/>
              <a:gd name="connsiteX8" fmla="*/ 11718353 w 12191999"/>
              <a:gd name="connsiteY8" fmla="*/ 1209136 h 2083506"/>
              <a:gd name="connsiteX9" fmla="*/ 11609067 w 12191999"/>
              <a:gd name="connsiteY9" fmla="*/ 1218512 h 2083506"/>
              <a:gd name="connsiteX10" fmla="*/ 11545958 w 12191999"/>
              <a:gd name="connsiteY10" fmla="*/ 1240430 h 2083506"/>
              <a:gd name="connsiteX11" fmla="*/ 11445770 w 12191999"/>
              <a:gd name="connsiteY11" fmla="*/ 1225780 h 2083506"/>
              <a:gd name="connsiteX12" fmla="*/ 11398842 w 12191999"/>
              <a:gd name="connsiteY12" fmla="*/ 1227250 h 2083506"/>
              <a:gd name="connsiteX13" fmla="*/ 11240093 w 12191999"/>
              <a:gd name="connsiteY13" fmla="*/ 1266797 h 2083506"/>
              <a:gd name="connsiteX14" fmla="*/ 11141364 w 12191999"/>
              <a:gd name="connsiteY14" fmla="*/ 1288059 h 2083506"/>
              <a:gd name="connsiteX15" fmla="*/ 11015396 w 12191999"/>
              <a:gd name="connsiteY15" fmla="*/ 1353104 h 2083506"/>
              <a:gd name="connsiteX16" fmla="*/ 10973905 w 12191999"/>
              <a:gd name="connsiteY16" fmla="*/ 1365109 h 2083506"/>
              <a:gd name="connsiteX17" fmla="*/ 10904858 w 12191999"/>
              <a:gd name="connsiteY17" fmla="*/ 1371966 h 2083506"/>
              <a:gd name="connsiteX18" fmla="*/ 10827883 w 12191999"/>
              <a:gd name="connsiteY18" fmla="*/ 1410270 h 2083506"/>
              <a:gd name="connsiteX19" fmla="*/ 10690996 w 12191999"/>
              <a:gd name="connsiteY19" fmla="*/ 1426394 h 2083506"/>
              <a:gd name="connsiteX20" fmla="*/ 10624461 w 12191999"/>
              <a:gd name="connsiteY20" fmla="*/ 1444283 h 2083506"/>
              <a:gd name="connsiteX21" fmla="*/ 10517208 w 12191999"/>
              <a:gd name="connsiteY21" fmla="*/ 1478947 h 2083506"/>
              <a:gd name="connsiteX22" fmla="*/ 10497937 w 12191999"/>
              <a:gd name="connsiteY22" fmla="*/ 1469831 h 2083506"/>
              <a:gd name="connsiteX23" fmla="*/ 10471201 w 12191999"/>
              <a:gd name="connsiteY23" fmla="*/ 1486037 h 2083506"/>
              <a:gd name="connsiteX24" fmla="*/ 10448263 w 12191999"/>
              <a:gd name="connsiteY24" fmla="*/ 1478223 h 2083506"/>
              <a:gd name="connsiteX25" fmla="*/ 10388089 w 12191999"/>
              <a:gd name="connsiteY25" fmla="*/ 1507175 h 2083506"/>
              <a:gd name="connsiteX26" fmla="*/ 10333720 w 12191999"/>
              <a:gd name="connsiteY26" fmla="*/ 1515848 h 2083506"/>
              <a:gd name="connsiteX27" fmla="*/ 10104338 w 12191999"/>
              <a:gd name="connsiteY27" fmla="*/ 1569424 h 2083506"/>
              <a:gd name="connsiteX28" fmla="*/ 9910445 w 12191999"/>
              <a:gd name="connsiteY28" fmla="*/ 1632275 h 2083506"/>
              <a:gd name="connsiteX29" fmla="*/ 9770872 w 12191999"/>
              <a:gd name="connsiteY29" fmla="*/ 1688088 h 2083506"/>
              <a:gd name="connsiteX30" fmla="*/ 9733849 w 12191999"/>
              <a:gd name="connsiteY30" fmla="*/ 1700034 h 2083506"/>
              <a:gd name="connsiteX31" fmla="*/ 9703714 w 12191999"/>
              <a:gd name="connsiteY31" fmla="*/ 1730093 h 2083506"/>
              <a:gd name="connsiteX32" fmla="*/ 9698351 w 12191999"/>
              <a:gd name="connsiteY32" fmla="*/ 1730377 h 2083506"/>
              <a:gd name="connsiteX33" fmla="*/ 9632895 w 12191999"/>
              <a:gd name="connsiteY33" fmla="*/ 1736363 h 2083506"/>
              <a:gd name="connsiteX34" fmla="*/ 9569107 w 12191999"/>
              <a:gd name="connsiteY34" fmla="*/ 1741010 h 2083506"/>
              <a:gd name="connsiteX35" fmla="*/ 9536451 w 12191999"/>
              <a:gd name="connsiteY35" fmla="*/ 1755120 h 2083506"/>
              <a:gd name="connsiteX36" fmla="*/ 9529385 w 12191999"/>
              <a:gd name="connsiteY36" fmla="*/ 1757515 h 2083506"/>
              <a:gd name="connsiteX37" fmla="*/ 9498527 w 12191999"/>
              <a:gd name="connsiteY37" fmla="*/ 1753117 h 2083506"/>
              <a:gd name="connsiteX38" fmla="*/ 9436642 w 12191999"/>
              <a:gd name="connsiteY38" fmla="*/ 1755478 h 2083506"/>
              <a:gd name="connsiteX39" fmla="*/ 9429748 w 12191999"/>
              <a:gd name="connsiteY39" fmla="*/ 1756317 h 2083506"/>
              <a:gd name="connsiteX40" fmla="*/ 9429748 w 12191999"/>
              <a:gd name="connsiteY40" fmla="*/ 1768745 h 2083506"/>
              <a:gd name="connsiteX41" fmla="*/ 9425802 w 12191999"/>
              <a:gd name="connsiteY41" fmla="*/ 1769273 h 2083506"/>
              <a:gd name="connsiteX42" fmla="*/ 9349763 w 12191999"/>
              <a:gd name="connsiteY42" fmla="*/ 1776107 h 2083506"/>
              <a:gd name="connsiteX43" fmla="*/ 9256503 w 12191999"/>
              <a:gd name="connsiteY43" fmla="*/ 1800699 h 2083506"/>
              <a:gd name="connsiteX44" fmla="*/ 9222873 w 12191999"/>
              <a:gd name="connsiteY44" fmla="*/ 1803003 h 2083506"/>
              <a:gd name="connsiteX45" fmla="*/ 9224095 w 12191999"/>
              <a:gd name="connsiteY45" fmla="*/ 1807355 h 2083506"/>
              <a:gd name="connsiteX46" fmla="*/ 9211603 w 12191999"/>
              <a:gd name="connsiteY46" fmla="*/ 1807675 h 2083506"/>
              <a:gd name="connsiteX47" fmla="*/ 9183719 w 12191999"/>
              <a:gd name="connsiteY47" fmla="*/ 1807781 h 2083506"/>
              <a:gd name="connsiteX48" fmla="*/ 9100221 w 12191999"/>
              <a:gd name="connsiteY48" fmla="*/ 1808989 h 2083506"/>
              <a:gd name="connsiteX49" fmla="*/ 9077439 w 12191999"/>
              <a:gd name="connsiteY49" fmla="*/ 1817333 h 2083506"/>
              <a:gd name="connsiteX50" fmla="*/ 9055889 w 12191999"/>
              <a:gd name="connsiteY50" fmla="*/ 1817464 h 2083506"/>
              <a:gd name="connsiteX51" fmla="*/ 8930912 w 12191999"/>
              <a:gd name="connsiteY51" fmla="*/ 1828648 h 2083506"/>
              <a:gd name="connsiteX52" fmla="*/ 8913729 w 12191999"/>
              <a:gd name="connsiteY52" fmla="*/ 1829483 h 2083506"/>
              <a:gd name="connsiteX53" fmla="*/ 8904423 w 12191999"/>
              <a:gd name="connsiteY53" fmla="*/ 1833234 h 2083506"/>
              <a:gd name="connsiteX54" fmla="*/ 8871099 w 12191999"/>
              <a:gd name="connsiteY54" fmla="*/ 1833979 h 2083506"/>
              <a:gd name="connsiteX55" fmla="*/ 8869557 w 12191999"/>
              <a:gd name="connsiteY55" fmla="*/ 1836113 h 2083506"/>
              <a:gd name="connsiteX56" fmla="*/ 8760021 w 12191999"/>
              <a:gd name="connsiteY56" fmla="*/ 1854442 h 2083506"/>
              <a:gd name="connsiteX57" fmla="*/ 8741254 w 12191999"/>
              <a:gd name="connsiteY57" fmla="*/ 1857469 h 2083506"/>
              <a:gd name="connsiteX58" fmla="*/ 8725039 w 12191999"/>
              <a:gd name="connsiteY58" fmla="*/ 1856552 h 2083506"/>
              <a:gd name="connsiteX59" fmla="*/ 8635265 w 12191999"/>
              <a:gd name="connsiteY59" fmla="*/ 1859168 h 2083506"/>
              <a:gd name="connsiteX60" fmla="*/ 8613911 w 12191999"/>
              <a:gd name="connsiteY60" fmla="*/ 1857561 h 2083506"/>
              <a:gd name="connsiteX61" fmla="*/ 8604931 w 12191999"/>
              <a:gd name="connsiteY61" fmla="*/ 1854170 h 2083506"/>
              <a:gd name="connsiteX62" fmla="*/ 8570171 w 12191999"/>
              <a:gd name="connsiteY62" fmla="*/ 1860579 h 2083506"/>
              <a:gd name="connsiteX63" fmla="*/ 8516537 w 12191999"/>
              <a:gd name="connsiteY63" fmla="*/ 1864971 h 2083506"/>
              <a:gd name="connsiteX64" fmla="*/ 8491046 w 12191999"/>
              <a:gd name="connsiteY64" fmla="*/ 1868141 h 2083506"/>
              <a:gd name="connsiteX65" fmla="*/ 8470478 w 12191999"/>
              <a:gd name="connsiteY65" fmla="*/ 1866216 h 2083506"/>
              <a:gd name="connsiteX66" fmla="*/ 8353433 w 12191999"/>
              <a:gd name="connsiteY66" fmla="*/ 1865729 h 2083506"/>
              <a:gd name="connsiteX67" fmla="*/ 8347675 w 12191999"/>
              <a:gd name="connsiteY67" fmla="*/ 1865075 h 2083506"/>
              <a:gd name="connsiteX68" fmla="*/ 8343939 w 12191999"/>
              <a:gd name="connsiteY68" fmla="*/ 1865677 h 2083506"/>
              <a:gd name="connsiteX69" fmla="*/ 8221566 w 12191999"/>
              <a:gd name="connsiteY69" fmla="*/ 1881148 h 2083506"/>
              <a:gd name="connsiteX70" fmla="*/ 8066095 w 12191999"/>
              <a:gd name="connsiteY70" fmla="*/ 1919902 h 2083506"/>
              <a:gd name="connsiteX71" fmla="*/ 8044849 w 12191999"/>
              <a:gd name="connsiteY71" fmla="*/ 1916308 h 2083506"/>
              <a:gd name="connsiteX72" fmla="*/ 8041142 w 12191999"/>
              <a:gd name="connsiteY72" fmla="*/ 1915506 h 2083506"/>
              <a:gd name="connsiteX73" fmla="*/ 8022159 w 12191999"/>
              <a:gd name="connsiteY73" fmla="*/ 1911521 h 2083506"/>
              <a:gd name="connsiteX74" fmla="*/ 7944932 w 12191999"/>
              <a:gd name="connsiteY74" fmla="*/ 1917265 h 2083506"/>
              <a:gd name="connsiteX75" fmla="*/ 7879011 w 12191999"/>
              <a:gd name="connsiteY75" fmla="*/ 1928570 h 2083506"/>
              <a:gd name="connsiteX76" fmla="*/ 7865529 w 12191999"/>
              <a:gd name="connsiteY76" fmla="*/ 1934399 h 2083506"/>
              <a:gd name="connsiteX77" fmla="*/ 7774801 w 12191999"/>
              <a:gd name="connsiteY77" fmla="*/ 1947969 h 2083506"/>
              <a:gd name="connsiteX78" fmla="*/ 7748398 w 12191999"/>
              <a:gd name="connsiteY78" fmla="*/ 1955982 h 2083506"/>
              <a:gd name="connsiteX79" fmla="*/ 7740684 w 12191999"/>
              <a:gd name="connsiteY79" fmla="*/ 1955717 h 2083506"/>
              <a:gd name="connsiteX80" fmla="*/ 7712976 w 12191999"/>
              <a:gd name="connsiteY80" fmla="*/ 1960442 h 2083506"/>
              <a:gd name="connsiteX81" fmla="*/ 7699956 w 12191999"/>
              <a:gd name="connsiteY81" fmla="*/ 1966104 h 2083506"/>
              <a:gd name="connsiteX82" fmla="*/ 7684158 w 12191999"/>
              <a:gd name="connsiteY82" fmla="*/ 1962927 h 2083506"/>
              <a:gd name="connsiteX83" fmla="*/ 7643109 w 12191999"/>
              <a:gd name="connsiteY83" fmla="*/ 1964400 h 2083506"/>
              <a:gd name="connsiteX84" fmla="*/ 7630180 w 12191999"/>
              <a:gd name="connsiteY84" fmla="*/ 1970266 h 2083506"/>
              <a:gd name="connsiteX85" fmla="*/ 7609131 w 12191999"/>
              <a:gd name="connsiteY85" fmla="*/ 1971774 h 2083506"/>
              <a:gd name="connsiteX86" fmla="*/ 7555555 w 12191999"/>
              <a:gd name="connsiteY86" fmla="*/ 1969491 h 2083506"/>
              <a:gd name="connsiteX87" fmla="*/ 7520919 w 12191999"/>
              <a:gd name="connsiteY87" fmla="*/ 1970177 h 2083506"/>
              <a:gd name="connsiteX88" fmla="*/ 7456258 w 12191999"/>
              <a:gd name="connsiteY88" fmla="*/ 1960468 h 2083506"/>
              <a:gd name="connsiteX89" fmla="*/ 7393047 w 12191999"/>
              <a:gd name="connsiteY89" fmla="*/ 1952408 h 2083506"/>
              <a:gd name="connsiteX90" fmla="*/ 7199912 w 12191999"/>
              <a:gd name="connsiteY90" fmla="*/ 1959913 h 2083506"/>
              <a:gd name="connsiteX91" fmla="*/ 7146774 w 12191999"/>
              <a:gd name="connsiteY91" fmla="*/ 1956641 h 2083506"/>
              <a:gd name="connsiteX92" fmla="*/ 7122244 w 12191999"/>
              <a:gd name="connsiteY92" fmla="*/ 1953891 h 2083506"/>
              <a:gd name="connsiteX93" fmla="*/ 7032241 w 12191999"/>
              <a:gd name="connsiteY93" fmla="*/ 1962723 h 2083506"/>
              <a:gd name="connsiteX94" fmla="*/ 6941492 w 12191999"/>
              <a:gd name="connsiteY94" fmla="*/ 1976868 h 2083506"/>
              <a:gd name="connsiteX95" fmla="*/ 6906514 w 12191999"/>
              <a:gd name="connsiteY95" fmla="*/ 1968589 h 2083506"/>
              <a:gd name="connsiteX96" fmla="*/ 6826395 w 12191999"/>
              <a:gd name="connsiteY96" fmla="*/ 1974141 h 2083506"/>
              <a:gd name="connsiteX97" fmla="*/ 6716431 w 12191999"/>
              <a:gd name="connsiteY97" fmla="*/ 2004297 h 2083506"/>
              <a:gd name="connsiteX98" fmla="*/ 6569607 w 12191999"/>
              <a:gd name="connsiteY98" fmla="*/ 2015496 h 2083506"/>
              <a:gd name="connsiteX99" fmla="*/ 6561430 w 12191999"/>
              <a:gd name="connsiteY99" fmla="*/ 2020996 h 2083506"/>
              <a:gd name="connsiteX100" fmla="*/ 6549371 w 12191999"/>
              <a:gd name="connsiteY100" fmla="*/ 2024747 h 2083506"/>
              <a:gd name="connsiteX101" fmla="*/ 6547040 w 12191999"/>
              <a:gd name="connsiteY101" fmla="*/ 2024474 h 2083506"/>
              <a:gd name="connsiteX102" fmla="*/ 6530482 w 12191999"/>
              <a:gd name="connsiteY102" fmla="*/ 2026659 h 2083506"/>
              <a:gd name="connsiteX103" fmla="*/ 6528565 w 12191999"/>
              <a:gd name="connsiteY103" fmla="*/ 2028600 h 2083506"/>
              <a:gd name="connsiteX104" fmla="*/ 6517741 w 12191999"/>
              <a:gd name="connsiteY104" fmla="*/ 2030558 h 2083506"/>
              <a:gd name="connsiteX105" fmla="*/ 6497855 w 12191999"/>
              <a:gd name="connsiteY105" fmla="*/ 2035650 h 2083506"/>
              <a:gd name="connsiteX106" fmla="*/ 6492785 w 12191999"/>
              <a:gd name="connsiteY106" fmla="*/ 2035444 h 2083506"/>
              <a:gd name="connsiteX107" fmla="*/ 6460692 w 12191999"/>
              <a:gd name="connsiteY107" fmla="*/ 2041321 h 2083506"/>
              <a:gd name="connsiteX108" fmla="*/ 6459609 w 12191999"/>
              <a:gd name="connsiteY108" fmla="*/ 2040851 h 2083506"/>
              <a:gd name="connsiteX109" fmla="*/ 6447765 w 12191999"/>
              <a:gd name="connsiteY109" fmla="*/ 2040102 h 2083506"/>
              <a:gd name="connsiteX110" fmla="*/ 6426590 w 12191999"/>
              <a:gd name="connsiteY110" fmla="*/ 2039928 h 2083506"/>
              <a:gd name="connsiteX111" fmla="*/ 6401693 w 12191999"/>
              <a:gd name="connsiteY111" fmla="*/ 2033537 h 2083506"/>
              <a:gd name="connsiteX112" fmla="*/ 6387141 w 12191999"/>
              <a:gd name="connsiteY112" fmla="*/ 2033161 h 2083506"/>
              <a:gd name="connsiteX113" fmla="*/ 6357846 w 12191999"/>
              <a:gd name="connsiteY113" fmla="*/ 2036782 h 2083506"/>
              <a:gd name="connsiteX114" fmla="*/ 6342914 w 12191999"/>
              <a:gd name="connsiteY114" fmla="*/ 2037585 h 2083506"/>
              <a:gd name="connsiteX115" fmla="*/ 6336300 w 12191999"/>
              <a:gd name="connsiteY115" fmla="*/ 2038781 h 2083506"/>
              <a:gd name="connsiteX116" fmla="*/ 6317178 w 12191999"/>
              <a:gd name="connsiteY116" fmla="*/ 2038968 h 2083506"/>
              <a:gd name="connsiteX117" fmla="*/ 6161427 w 12191999"/>
              <a:gd name="connsiteY117" fmla="*/ 2047338 h 2083506"/>
              <a:gd name="connsiteX118" fmla="*/ 6097339 w 12191999"/>
              <a:gd name="connsiteY118" fmla="*/ 2082438 h 2083506"/>
              <a:gd name="connsiteX119" fmla="*/ 6079059 w 12191999"/>
              <a:gd name="connsiteY119" fmla="*/ 2081299 h 2083506"/>
              <a:gd name="connsiteX120" fmla="*/ 5998439 w 12191999"/>
              <a:gd name="connsiteY120" fmla="*/ 2070958 h 2083506"/>
              <a:gd name="connsiteX121" fmla="*/ 5904290 w 12191999"/>
              <a:gd name="connsiteY121" fmla="*/ 2070255 h 2083506"/>
              <a:gd name="connsiteX122" fmla="*/ 5814867 w 12191999"/>
              <a:gd name="connsiteY122" fmla="*/ 2079032 h 2083506"/>
              <a:gd name="connsiteX123" fmla="*/ 5725743 w 12191999"/>
              <a:gd name="connsiteY123" fmla="*/ 2070558 h 2083506"/>
              <a:gd name="connsiteX124" fmla="*/ 5650546 w 12191999"/>
              <a:gd name="connsiteY124" fmla="*/ 2052412 h 2083506"/>
              <a:gd name="connsiteX125" fmla="*/ 5581284 w 12191999"/>
              <a:gd name="connsiteY125" fmla="*/ 2023175 h 2083506"/>
              <a:gd name="connsiteX126" fmla="*/ 5572593 w 12191999"/>
              <a:gd name="connsiteY126" fmla="*/ 2018391 h 2083506"/>
              <a:gd name="connsiteX127" fmla="*/ 5548580 w 12191999"/>
              <a:gd name="connsiteY127" fmla="*/ 2016951 h 2083506"/>
              <a:gd name="connsiteX128" fmla="*/ 5471173 w 12191999"/>
              <a:gd name="connsiteY128" fmla="*/ 2018786 h 2083506"/>
              <a:gd name="connsiteX129" fmla="*/ 5340320 w 12191999"/>
              <a:gd name="connsiteY129" fmla="*/ 2037611 h 2083506"/>
              <a:gd name="connsiteX130" fmla="*/ 5254376 w 12191999"/>
              <a:gd name="connsiteY130" fmla="*/ 2042928 h 2083506"/>
              <a:gd name="connsiteX131" fmla="*/ 5258035 w 12191999"/>
              <a:gd name="connsiteY131" fmla="*/ 2035649 h 2083506"/>
              <a:gd name="connsiteX132" fmla="*/ 5230622 w 12191999"/>
              <a:gd name="connsiteY132" fmla="*/ 2024576 h 2083506"/>
              <a:gd name="connsiteX133" fmla="*/ 5026203 w 12191999"/>
              <a:gd name="connsiteY133" fmla="*/ 2030162 h 2083506"/>
              <a:gd name="connsiteX134" fmla="*/ 4973988 w 12191999"/>
              <a:gd name="connsiteY134" fmla="*/ 2026668 h 2083506"/>
              <a:gd name="connsiteX135" fmla="*/ 4928030 w 12191999"/>
              <a:gd name="connsiteY135" fmla="*/ 2033642 h 2083506"/>
              <a:gd name="connsiteX136" fmla="*/ 4908970 w 12191999"/>
              <a:gd name="connsiteY136" fmla="*/ 2030033 h 2083506"/>
              <a:gd name="connsiteX137" fmla="*/ 4905679 w 12191999"/>
              <a:gd name="connsiteY137" fmla="*/ 2029300 h 2083506"/>
              <a:gd name="connsiteX138" fmla="*/ 4892525 w 12191999"/>
              <a:gd name="connsiteY138" fmla="*/ 2028768 h 2083506"/>
              <a:gd name="connsiteX139" fmla="*/ 4888818 w 12191999"/>
              <a:gd name="connsiteY139" fmla="*/ 2025619 h 2083506"/>
              <a:gd name="connsiteX140" fmla="*/ 4869018 w 12191999"/>
              <a:gd name="connsiteY140" fmla="*/ 2022668 h 2083506"/>
              <a:gd name="connsiteX141" fmla="*/ 4844804 w 12191999"/>
              <a:gd name="connsiteY141" fmla="*/ 2022527 h 2083506"/>
              <a:gd name="connsiteX142" fmla="*/ 4758778 w 12191999"/>
              <a:gd name="connsiteY142" fmla="*/ 2021694 h 2083506"/>
              <a:gd name="connsiteX143" fmla="*/ 4744748 w 12191999"/>
              <a:gd name="connsiteY143" fmla="*/ 2023396 h 2083506"/>
              <a:gd name="connsiteX144" fmla="*/ 4698956 w 12191999"/>
              <a:gd name="connsiteY144" fmla="*/ 2020558 h 2083506"/>
              <a:gd name="connsiteX145" fmla="*/ 4658147 w 12191999"/>
              <a:gd name="connsiteY145" fmla="*/ 2019920 h 2083506"/>
              <a:gd name="connsiteX146" fmla="*/ 4631706 w 12191999"/>
              <a:gd name="connsiteY146" fmla="*/ 2021274 h 2083506"/>
              <a:gd name="connsiteX147" fmla="*/ 4624776 w 12191999"/>
              <a:gd name="connsiteY147" fmla="*/ 2020152 h 2083506"/>
              <a:gd name="connsiteX148" fmla="*/ 4598150 w 12191999"/>
              <a:gd name="connsiteY148" fmla="*/ 2019429 h 2083506"/>
              <a:gd name="connsiteX149" fmla="*/ 4584588 w 12191999"/>
              <a:gd name="connsiteY149" fmla="*/ 2021092 h 2083506"/>
              <a:gd name="connsiteX150" fmla="*/ 4571203 w 12191999"/>
              <a:gd name="connsiteY150" fmla="*/ 2017263 h 2083506"/>
              <a:gd name="connsiteX151" fmla="*/ 4567930 w 12191999"/>
              <a:gd name="connsiteY151" fmla="*/ 2014458 h 2083506"/>
              <a:gd name="connsiteX152" fmla="*/ 4548984 w 12191999"/>
              <a:gd name="connsiteY152" fmla="*/ 2015717 h 2083506"/>
              <a:gd name="connsiteX153" fmla="*/ 4533451 w 12191999"/>
              <a:gd name="connsiteY153" fmla="*/ 2012976 h 2083506"/>
              <a:gd name="connsiteX154" fmla="*/ 4519910 w 12191999"/>
              <a:gd name="connsiteY154" fmla="*/ 2014768 h 2083506"/>
              <a:gd name="connsiteX155" fmla="*/ 4514290 w 12191999"/>
              <a:gd name="connsiteY155" fmla="*/ 2014364 h 2083506"/>
              <a:gd name="connsiteX156" fmla="*/ 4500320 w 12191999"/>
              <a:gd name="connsiteY156" fmla="*/ 2013007 h 2083506"/>
              <a:gd name="connsiteX157" fmla="*/ 4476219 w 12191999"/>
              <a:gd name="connsiteY157" fmla="*/ 2009993 h 2083506"/>
              <a:gd name="connsiteX158" fmla="*/ 4468701 w 12191999"/>
              <a:gd name="connsiteY158" fmla="*/ 2009574 h 2083506"/>
              <a:gd name="connsiteX159" fmla="*/ 4452333 w 12191999"/>
              <a:gd name="connsiteY159" fmla="*/ 2004964 h 2083506"/>
              <a:gd name="connsiteX160" fmla="*/ 4420644 w 12191999"/>
              <a:gd name="connsiteY160" fmla="*/ 2001021 h 2083506"/>
              <a:gd name="connsiteX161" fmla="*/ 4364856 w 12191999"/>
              <a:gd name="connsiteY161" fmla="*/ 1987267 h 2083506"/>
              <a:gd name="connsiteX162" fmla="*/ 4332062 w 12191999"/>
              <a:gd name="connsiteY162" fmla="*/ 1980703 h 2083506"/>
              <a:gd name="connsiteX163" fmla="*/ 4309876 w 12191999"/>
              <a:gd name="connsiteY163" fmla="*/ 1974653 h 2083506"/>
              <a:gd name="connsiteX164" fmla="*/ 4244391 w 12191999"/>
              <a:gd name="connsiteY164" fmla="*/ 1966109 h 2083506"/>
              <a:gd name="connsiteX165" fmla="*/ 4132071 w 12191999"/>
              <a:gd name="connsiteY165" fmla="*/ 1954813 h 2083506"/>
              <a:gd name="connsiteX166" fmla="*/ 4109069 w 12191999"/>
              <a:gd name="connsiteY166" fmla="*/ 1951778 h 2083506"/>
              <a:gd name="connsiteX167" fmla="*/ 4092908 w 12191999"/>
              <a:gd name="connsiteY167" fmla="*/ 1946662 h 2083506"/>
              <a:gd name="connsiteX168" fmla="*/ 4092306 w 12191999"/>
              <a:gd name="connsiteY168" fmla="*/ 1943291 h 2083506"/>
              <a:gd name="connsiteX169" fmla="*/ 4080234 w 12191999"/>
              <a:gd name="connsiteY169" fmla="*/ 1941219 h 2083506"/>
              <a:gd name="connsiteX170" fmla="*/ 4077778 w 12191999"/>
              <a:gd name="connsiteY170" fmla="*/ 1940145 h 2083506"/>
              <a:gd name="connsiteX171" fmla="*/ 4062936 w 12191999"/>
              <a:gd name="connsiteY171" fmla="*/ 1934506 h 2083506"/>
              <a:gd name="connsiteX172" fmla="*/ 4012506 w 12191999"/>
              <a:gd name="connsiteY172" fmla="*/ 1935475 h 2083506"/>
              <a:gd name="connsiteX173" fmla="*/ 3965880 w 12191999"/>
              <a:gd name="connsiteY173" fmla="*/ 1925968 h 2083506"/>
              <a:gd name="connsiteX174" fmla="*/ 3765338 w 12191999"/>
              <a:gd name="connsiteY174" fmla="*/ 1906649 h 2083506"/>
              <a:gd name="connsiteX175" fmla="*/ 3749493 w 12191999"/>
              <a:gd name="connsiteY175" fmla="*/ 1893071 h 2083506"/>
              <a:gd name="connsiteX176" fmla="*/ 3672704 w 12191999"/>
              <a:gd name="connsiteY176" fmla="*/ 1881383 h 2083506"/>
              <a:gd name="connsiteX177" fmla="*/ 3530082 w 12191999"/>
              <a:gd name="connsiteY177" fmla="*/ 1883187 h 2083506"/>
              <a:gd name="connsiteX178" fmla="*/ 3387664 w 12191999"/>
              <a:gd name="connsiteY178" fmla="*/ 1862579 h 2083506"/>
              <a:gd name="connsiteX179" fmla="*/ 3371681 w 12191999"/>
              <a:gd name="connsiteY179" fmla="*/ 1865293 h 2083506"/>
              <a:gd name="connsiteX180" fmla="*/ 3355305 w 12191999"/>
              <a:gd name="connsiteY180" fmla="*/ 1865842 h 2083506"/>
              <a:gd name="connsiteX181" fmla="*/ 3353790 w 12191999"/>
              <a:gd name="connsiteY181" fmla="*/ 1865158 h 2083506"/>
              <a:gd name="connsiteX182" fmla="*/ 3336210 w 12191999"/>
              <a:gd name="connsiteY182" fmla="*/ 1863564 h 2083506"/>
              <a:gd name="connsiteX183" fmla="*/ 3331381 w 12191999"/>
              <a:gd name="connsiteY183" fmla="*/ 1864716 h 2083506"/>
              <a:gd name="connsiteX184" fmla="*/ 3319012 w 12191999"/>
              <a:gd name="connsiteY184" fmla="*/ 1864093 h 2083506"/>
              <a:gd name="connsiteX185" fmla="*/ 3293818 w 12191999"/>
              <a:gd name="connsiteY185" fmla="*/ 1864135 h 2083506"/>
              <a:gd name="connsiteX186" fmla="*/ 3289881 w 12191999"/>
              <a:gd name="connsiteY186" fmla="*/ 1862954 h 2083506"/>
              <a:gd name="connsiteX187" fmla="*/ 3253090 w 12191999"/>
              <a:gd name="connsiteY187" fmla="*/ 1861164 h 2083506"/>
              <a:gd name="connsiteX188" fmla="*/ 3252949 w 12191999"/>
              <a:gd name="connsiteY188" fmla="*/ 1860574 h 2083506"/>
              <a:gd name="connsiteX189" fmla="*/ 3244187 w 12191999"/>
              <a:gd name="connsiteY189" fmla="*/ 1857604 h 2083506"/>
              <a:gd name="connsiteX190" fmla="*/ 3246570 w 12191999"/>
              <a:gd name="connsiteY190" fmla="*/ 1852946 h 2083506"/>
              <a:gd name="connsiteX191" fmla="*/ 3237810 w 12191999"/>
              <a:gd name="connsiteY191" fmla="*/ 1853064 h 2083506"/>
              <a:gd name="connsiteX192" fmla="*/ 3230822 w 12191999"/>
              <a:gd name="connsiteY192" fmla="*/ 1855474 h 2083506"/>
              <a:gd name="connsiteX193" fmla="*/ 3136549 w 12191999"/>
              <a:gd name="connsiteY193" fmla="*/ 1874037 h 2083506"/>
              <a:gd name="connsiteX194" fmla="*/ 2845754 w 12191999"/>
              <a:gd name="connsiteY194" fmla="*/ 1910932 h 2083506"/>
              <a:gd name="connsiteX195" fmla="*/ 2786878 w 12191999"/>
              <a:gd name="connsiteY195" fmla="*/ 1917162 h 2083506"/>
              <a:gd name="connsiteX196" fmla="*/ 2725298 w 12191999"/>
              <a:gd name="connsiteY196" fmla="*/ 1912340 h 2083506"/>
              <a:gd name="connsiteX197" fmla="*/ 2697754 w 12191999"/>
              <a:gd name="connsiteY197" fmla="*/ 1914863 h 2083506"/>
              <a:gd name="connsiteX198" fmla="*/ 2568063 w 12191999"/>
              <a:gd name="connsiteY198" fmla="*/ 1936283 h 2083506"/>
              <a:gd name="connsiteX199" fmla="*/ 2489784 w 12191999"/>
              <a:gd name="connsiteY199" fmla="*/ 1943720 h 2083506"/>
              <a:gd name="connsiteX200" fmla="*/ 2458978 w 12191999"/>
              <a:gd name="connsiteY200" fmla="*/ 1938095 h 2083506"/>
              <a:gd name="connsiteX201" fmla="*/ 2318712 w 12191999"/>
              <a:gd name="connsiteY201" fmla="*/ 1934474 h 2083506"/>
              <a:gd name="connsiteX202" fmla="*/ 2268709 w 12191999"/>
              <a:gd name="connsiteY202" fmla="*/ 1940521 h 2083506"/>
              <a:gd name="connsiteX203" fmla="*/ 2264080 w 12191999"/>
              <a:gd name="connsiteY203" fmla="*/ 1941232 h 2083506"/>
              <a:gd name="connsiteX204" fmla="*/ 2254684 w 12191999"/>
              <a:gd name="connsiteY204" fmla="*/ 1943524 h 2083506"/>
              <a:gd name="connsiteX205" fmla="*/ 2252523 w 12191999"/>
              <a:gd name="connsiteY205" fmla="*/ 1943004 h 2083506"/>
              <a:gd name="connsiteX206" fmla="*/ 2173350 w 12191999"/>
              <a:gd name="connsiteY206" fmla="*/ 1929202 h 2083506"/>
              <a:gd name="connsiteX207" fmla="*/ 2155266 w 12191999"/>
              <a:gd name="connsiteY207" fmla="*/ 1920267 h 2083506"/>
              <a:gd name="connsiteX208" fmla="*/ 2091013 w 12191999"/>
              <a:gd name="connsiteY208" fmla="*/ 1914631 h 2083506"/>
              <a:gd name="connsiteX209" fmla="*/ 2030712 w 12191999"/>
              <a:gd name="connsiteY209" fmla="*/ 1897690 h 2083506"/>
              <a:gd name="connsiteX210" fmla="*/ 1908838 w 12191999"/>
              <a:gd name="connsiteY210" fmla="*/ 1892222 h 2083506"/>
              <a:gd name="connsiteX211" fmla="*/ 1877796 w 12191999"/>
              <a:gd name="connsiteY211" fmla="*/ 1883887 h 2083506"/>
              <a:gd name="connsiteX212" fmla="*/ 1875824 w 12191999"/>
              <a:gd name="connsiteY212" fmla="*/ 1879265 h 2083506"/>
              <a:gd name="connsiteX213" fmla="*/ 1823048 w 12191999"/>
              <a:gd name="connsiteY213" fmla="*/ 1881064 h 2083506"/>
              <a:gd name="connsiteX214" fmla="*/ 1765736 w 12191999"/>
              <a:gd name="connsiteY214" fmla="*/ 1856578 h 2083506"/>
              <a:gd name="connsiteX215" fmla="*/ 1725669 w 12191999"/>
              <a:gd name="connsiteY215" fmla="*/ 1833744 h 2083506"/>
              <a:gd name="connsiteX216" fmla="*/ 1725216 w 12191999"/>
              <a:gd name="connsiteY216" fmla="*/ 1829447 h 2083506"/>
              <a:gd name="connsiteX217" fmla="*/ 1721485 w 12191999"/>
              <a:gd name="connsiteY217" fmla="*/ 1828960 h 2083506"/>
              <a:gd name="connsiteX218" fmla="*/ 1717786 w 12191999"/>
              <a:gd name="connsiteY218" fmla="*/ 1832224 h 2083506"/>
              <a:gd name="connsiteX219" fmla="*/ 1689907 w 12191999"/>
              <a:gd name="connsiteY219" fmla="*/ 1825425 h 2083506"/>
              <a:gd name="connsiteX220" fmla="*/ 1688093 w 12191999"/>
              <a:gd name="connsiteY220" fmla="*/ 1817391 h 2083506"/>
              <a:gd name="connsiteX221" fmla="*/ 1496789 w 12191999"/>
              <a:gd name="connsiteY221" fmla="*/ 1805297 h 2083506"/>
              <a:gd name="connsiteX222" fmla="*/ 1392839 w 12191999"/>
              <a:gd name="connsiteY222" fmla="*/ 1758649 h 2083506"/>
              <a:gd name="connsiteX223" fmla="*/ 1360872 w 12191999"/>
              <a:gd name="connsiteY223" fmla="*/ 1752441 h 2083506"/>
              <a:gd name="connsiteX224" fmla="*/ 1313885 w 12191999"/>
              <a:gd name="connsiteY224" fmla="*/ 1731785 h 2083506"/>
              <a:gd name="connsiteX225" fmla="*/ 1247665 w 12191999"/>
              <a:gd name="connsiteY225" fmla="*/ 1727765 h 2083506"/>
              <a:gd name="connsiteX226" fmla="*/ 1196850 w 12191999"/>
              <a:gd name="connsiteY226" fmla="*/ 1729622 h 2083506"/>
              <a:gd name="connsiteX227" fmla="*/ 1168728 w 12191999"/>
              <a:gd name="connsiteY227" fmla="*/ 1728550 h 2083506"/>
              <a:gd name="connsiteX228" fmla="*/ 1096918 w 12191999"/>
              <a:gd name="connsiteY228" fmla="*/ 1721485 h 2083506"/>
              <a:gd name="connsiteX229" fmla="*/ 1094082 w 12191999"/>
              <a:gd name="connsiteY229" fmla="*/ 1720113 h 2083506"/>
              <a:gd name="connsiteX230" fmla="*/ 1040782 w 12191999"/>
              <a:gd name="connsiteY230" fmla="*/ 1721762 h 2083506"/>
              <a:gd name="connsiteX231" fmla="*/ 955980 w 12191999"/>
              <a:gd name="connsiteY231" fmla="*/ 1719289 h 2083506"/>
              <a:gd name="connsiteX232" fmla="*/ 926108 w 12191999"/>
              <a:gd name="connsiteY232" fmla="*/ 1715917 h 2083506"/>
              <a:gd name="connsiteX233" fmla="*/ 876049 w 12191999"/>
              <a:gd name="connsiteY233" fmla="*/ 1710422 h 2083506"/>
              <a:gd name="connsiteX234" fmla="*/ 839194 w 12191999"/>
              <a:gd name="connsiteY234" fmla="*/ 1700176 h 2083506"/>
              <a:gd name="connsiteX235" fmla="*/ 797112 w 12191999"/>
              <a:gd name="connsiteY235" fmla="*/ 1698014 h 2083506"/>
              <a:gd name="connsiteX236" fmla="*/ 786610 w 12191999"/>
              <a:gd name="connsiteY236" fmla="*/ 1705455 h 2083506"/>
              <a:gd name="connsiteX237" fmla="*/ 741833 w 12191999"/>
              <a:gd name="connsiteY237" fmla="*/ 1700566 h 2083506"/>
              <a:gd name="connsiteX238" fmla="*/ 673985 w 12191999"/>
              <a:gd name="connsiteY238" fmla="*/ 1692278 h 2083506"/>
              <a:gd name="connsiteX239" fmla="*/ 634665 w 12191999"/>
              <a:gd name="connsiteY239" fmla="*/ 1689550 h 2083506"/>
              <a:gd name="connsiteX240" fmla="*/ 527471 w 12191999"/>
              <a:gd name="connsiteY240" fmla="*/ 1679869 h 2083506"/>
              <a:gd name="connsiteX241" fmla="*/ 420260 w 12191999"/>
              <a:gd name="connsiteY241" fmla="*/ 1668475 h 2083506"/>
              <a:gd name="connsiteX242" fmla="*/ 357630 w 12191999"/>
              <a:gd name="connsiteY242" fmla="*/ 1652142 h 2083506"/>
              <a:gd name="connsiteX243" fmla="*/ 269407 w 12191999"/>
              <a:gd name="connsiteY243" fmla="*/ 1643812 h 2083506"/>
              <a:gd name="connsiteX244" fmla="*/ 254769 w 12191999"/>
              <a:gd name="connsiteY244" fmla="*/ 1641013 h 2083506"/>
              <a:gd name="connsiteX245" fmla="*/ 150763 w 12191999"/>
              <a:gd name="connsiteY245" fmla="*/ 1628143 h 2083506"/>
              <a:gd name="connsiteX246" fmla="*/ 29133 w 12191999"/>
              <a:gd name="connsiteY246" fmla="*/ 1626172 h 2083506"/>
              <a:gd name="connsiteX247" fmla="*/ 0 w 12191999"/>
              <a:gd name="connsiteY247" fmla="*/ 1619589 h 2083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</a:cxnLst>
            <a:rect l="l" t="t" r="r" b="b"/>
            <a:pathLst>
              <a:path w="12191999" h="2083506">
                <a:moveTo>
                  <a:pt x="0" y="0"/>
                </a:moveTo>
                <a:lnTo>
                  <a:pt x="9429748" y="0"/>
                </a:lnTo>
                <a:lnTo>
                  <a:pt x="9429748" y="1"/>
                </a:lnTo>
                <a:lnTo>
                  <a:pt x="12191999" y="1"/>
                </a:lnTo>
                <a:lnTo>
                  <a:pt x="12191999" y="1164372"/>
                </a:lnTo>
                <a:lnTo>
                  <a:pt x="12147852" y="1163783"/>
                </a:lnTo>
                <a:cubicBezTo>
                  <a:pt x="12063101" y="1189107"/>
                  <a:pt x="12045020" y="1156925"/>
                  <a:pt x="11993604" y="1153496"/>
                </a:cubicBezTo>
                <a:cubicBezTo>
                  <a:pt x="11954216" y="1165241"/>
                  <a:pt x="11911195" y="1167350"/>
                  <a:pt x="11865319" y="1176624"/>
                </a:cubicBezTo>
                <a:cubicBezTo>
                  <a:pt x="11822513" y="1184682"/>
                  <a:pt x="11766915" y="1201558"/>
                  <a:pt x="11718353" y="1209136"/>
                </a:cubicBezTo>
                <a:cubicBezTo>
                  <a:pt x="11675379" y="1217463"/>
                  <a:pt x="11638007" y="1216639"/>
                  <a:pt x="11609067" y="1218512"/>
                </a:cubicBezTo>
                <a:cubicBezTo>
                  <a:pt x="11597582" y="1221322"/>
                  <a:pt x="11554280" y="1243577"/>
                  <a:pt x="11545958" y="1240430"/>
                </a:cubicBezTo>
                <a:lnTo>
                  <a:pt x="11445770" y="1225780"/>
                </a:lnTo>
                <a:cubicBezTo>
                  <a:pt x="11425543" y="1230782"/>
                  <a:pt x="11413740" y="1222096"/>
                  <a:pt x="11398842" y="1227250"/>
                </a:cubicBezTo>
                <a:cubicBezTo>
                  <a:pt x="11367060" y="1233093"/>
                  <a:pt x="11269285" y="1263712"/>
                  <a:pt x="11240093" y="1266797"/>
                </a:cubicBezTo>
                <a:cubicBezTo>
                  <a:pt x="11197297" y="1273685"/>
                  <a:pt x="11181311" y="1272682"/>
                  <a:pt x="11141364" y="1288059"/>
                </a:cubicBezTo>
                <a:cubicBezTo>
                  <a:pt x="11099891" y="1305386"/>
                  <a:pt x="11051533" y="1319157"/>
                  <a:pt x="11015396" y="1353104"/>
                </a:cubicBezTo>
                <a:cubicBezTo>
                  <a:pt x="11009424" y="1362217"/>
                  <a:pt x="10992328" y="1361966"/>
                  <a:pt x="10973905" y="1365109"/>
                </a:cubicBezTo>
                <a:cubicBezTo>
                  <a:pt x="10955482" y="1368254"/>
                  <a:pt x="10907369" y="1372817"/>
                  <a:pt x="10904858" y="1371966"/>
                </a:cubicBezTo>
                <a:cubicBezTo>
                  <a:pt x="10880521" y="1379494"/>
                  <a:pt x="10873670" y="1399734"/>
                  <a:pt x="10827883" y="1410270"/>
                </a:cubicBezTo>
                <a:cubicBezTo>
                  <a:pt x="10790248" y="1415655"/>
                  <a:pt x="10724899" y="1420726"/>
                  <a:pt x="10690996" y="1426394"/>
                </a:cubicBezTo>
                <a:cubicBezTo>
                  <a:pt x="10676463" y="1423331"/>
                  <a:pt x="10634514" y="1436908"/>
                  <a:pt x="10624461" y="1444283"/>
                </a:cubicBezTo>
                <a:cubicBezTo>
                  <a:pt x="10601952" y="1468442"/>
                  <a:pt x="10536224" y="1460228"/>
                  <a:pt x="10517208" y="1478947"/>
                </a:cubicBezTo>
                <a:cubicBezTo>
                  <a:pt x="10509508" y="1482271"/>
                  <a:pt x="10505833" y="1468818"/>
                  <a:pt x="10497937" y="1469831"/>
                </a:cubicBezTo>
                <a:lnTo>
                  <a:pt x="10471201" y="1486037"/>
                </a:lnTo>
                <a:lnTo>
                  <a:pt x="10448263" y="1478223"/>
                </a:lnTo>
                <a:lnTo>
                  <a:pt x="10388089" y="1507175"/>
                </a:lnTo>
                <a:cubicBezTo>
                  <a:pt x="10350285" y="1513081"/>
                  <a:pt x="10383281" y="1526586"/>
                  <a:pt x="10333720" y="1515848"/>
                </a:cubicBezTo>
                <a:cubicBezTo>
                  <a:pt x="10286428" y="1526223"/>
                  <a:pt x="10174884" y="1550019"/>
                  <a:pt x="10104338" y="1569424"/>
                </a:cubicBezTo>
                <a:cubicBezTo>
                  <a:pt x="10066963" y="1581564"/>
                  <a:pt x="9967395" y="1605712"/>
                  <a:pt x="9910445" y="1632275"/>
                </a:cubicBezTo>
                <a:cubicBezTo>
                  <a:pt x="9856131" y="1644130"/>
                  <a:pt x="9831118" y="1689967"/>
                  <a:pt x="9770872" y="1688088"/>
                </a:cubicBezTo>
                <a:cubicBezTo>
                  <a:pt x="9769882" y="1691843"/>
                  <a:pt x="9737016" y="1697044"/>
                  <a:pt x="9733849" y="1700034"/>
                </a:cubicBezTo>
                <a:lnTo>
                  <a:pt x="9703714" y="1730093"/>
                </a:lnTo>
                <a:lnTo>
                  <a:pt x="9698351" y="1730377"/>
                </a:lnTo>
                <a:lnTo>
                  <a:pt x="9632895" y="1736363"/>
                </a:lnTo>
                <a:lnTo>
                  <a:pt x="9569107" y="1741010"/>
                </a:lnTo>
                <a:cubicBezTo>
                  <a:pt x="9558961" y="1745882"/>
                  <a:pt x="9548028" y="1750646"/>
                  <a:pt x="9536451" y="1755120"/>
                </a:cubicBezTo>
                <a:lnTo>
                  <a:pt x="9529385" y="1757515"/>
                </a:lnTo>
                <a:lnTo>
                  <a:pt x="9498527" y="1753117"/>
                </a:lnTo>
                <a:lnTo>
                  <a:pt x="9436642" y="1755478"/>
                </a:lnTo>
                <a:lnTo>
                  <a:pt x="9429748" y="1756317"/>
                </a:lnTo>
                <a:lnTo>
                  <a:pt x="9429748" y="1768745"/>
                </a:lnTo>
                <a:lnTo>
                  <a:pt x="9425802" y="1769273"/>
                </a:lnTo>
                <a:cubicBezTo>
                  <a:pt x="9390751" y="1773262"/>
                  <a:pt x="9371406" y="1773457"/>
                  <a:pt x="9349763" y="1776107"/>
                </a:cubicBezTo>
                <a:cubicBezTo>
                  <a:pt x="9314721" y="1782260"/>
                  <a:pt x="9277650" y="1796217"/>
                  <a:pt x="9256503" y="1800699"/>
                </a:cubicBezTo>
                <a:lnTo>
                  <a:pt x="9222873" y="1803003"/>
                </a:lnTo>
                <a:lnTo>
                  <a:pt x="9224095" y="1807355"/>
                </a:lnTo>
                <a:lnTo>
                  <a:pt x="9211603" y="1807675"/>
                </a:lnTo>
                <a:lnTo>
                  <a:pt x="9183719" y="1807781"/>
                </a:lnTo>
                <a:cubicBezTo>
                  <a:pt x="9166319" y="1808439"/>
                  <a:pt x="9117935" y="1807396"/>
                  <a:pt x="9100221" y="1808989"/>
                </a:cubicBezTo>
                <a:cubicBezTo>
                  <a:pt x="9095111" y="1813630"/>
                  <a:pt x="9087224" y="1816160"/>
                  <a:pt x="9077439" y="1817333"/>
                </a:cubicBezTo>
                <a:lnTo>
                  <a:pt x="9055889" y="1817464"/>
                </a:lnTo>
                <a:lnTo>
                  <a:pt x="8930912" y="1828648"/>
                </a:lnTo>
                <a:lnTo>
                  <a:pt x="8913729" y="1829483"/>
                </a:lnTo>
                <a:lnTo>
                  <a:pt x="8904423" y="1833234"/>
                </a:lnTo>
                <a:cubicBezTo>
                  <a:pt x="8897319" y="1833982"/>
                  <a:pt x="8876911" y="1833498"/>
                  <a:pt x="8871099" y="1833979"/>
                </a:cubicBezTo>
                <a:lnTo>
                  <a:pt x="8869557" y="1836113"/>
                </a:lnTo>
                <a:cubicBezTo>
                  <a:pt x="8851043" y="1839524"/>
                  <a:pt x="8781405" y="1850882"/>
                  <a:pt x="8760021" y="1854442"/>
                </a:cubicBezTo>
                <a:cubicBezTo>
                  <a:pt x="8755749" y="1851161"/>
                  <a:pt x="8746183" y="1856343"/>
                  <a:pt x="8741254" y="1857469"/>
                </a:cubicBezTo>
                <a:cubicBezTo>
                  <a:pt x="8740491" y="1855259"/>
                  <a:pt x="8728559" y="1854585"/>
                  <a:pt x="8725039" y="1856552"/>
                </a:cubicBezTo>
                <a:cubicBezTo>
                  <a:pt x="8641157" y="1867333"/>
                  <a:pt x="8683145" y="1845054"/>
                  <a:pt x="8635265" y="1859168"/>
                </a:cubicBezTo>
                <a:cubicBezTo>
                  <a:pt x="8626795" y="1860103"/>
                  <a:pt x="8619931" y="1859212"/>
                  <a:pt x="8613911" y="1857561"/>
                </a:cubicBezTo>
                <a:lnTo>
                  <a:pt x="8604931" y="1854170"/>
                </a:lnTo>
                <a:lnTo>
                  <a:pt x="8570171" y="1860579"/>
                </a:lnTo>
                <a:cubicBezTo>
                  <a:pt x="8553049" y="1862813"/>
                  <a:pt x="8535028" y="1864294"/>
                  <a:pt x="8516537" y="1864971"/>
                </a:cubicBezTo>
                <a:cubicBezTo>
                  <a:pt x="8512388" y="1860455"/>
                  <a:pt x="8497874" y="1866870"/>
                  <a:pt x="8491046" y="1868141"/>
                </a:cubicBezTo>
                <a:cubicBezTo>
                  <a:pt x="8490975" y="1865191"/>
                  <a:pt x="8475847" y="1863778"/>
                  <a:pt x="8470478" y="1866216"/>
                </a:cubicBezTo>
                <a:cubicBezTo>
                  <a:pt x="8357654" y="1876758"/>
                  <a:pt x="8421139" y="1849210"/>
                  <a:pt x="8353433" y="1865729"/>
                </a:cubicBezTo>
                <a:lnTo>
                  <a:pt x="8347675" y="1865075"/>
                </a:lnTo>
                <a:lnTo>
                  <a:pt x="8343939" y="1865677"/>
                </a:lnTo>
                <a:cubicBezTo>
                  <a:pt x="8309852" y="1870841"/>
                  <a:pt x="8272587" y="1875809"/>
                  <a:pt x="8221566" y="1881148"/>
                </a:cubicBezTo>
                <a:cubicBezTo>
                  <a:pt x="8158043" y="1892960"/>
                  <a:pt x="8095547" y="1914042"/>
                  <a:pt x="8066095" y="1919902"/>
                </a:cubicBezTo>
                <a:cubicBezTo>
                  <a:pt x="8058949" y="1919234"/>
                  <a:pt x="8051921" y="1917862"/>
                  <a:pt x="8044849" y="1916308"/>
                </a:cubicBezTo>
                <a:lnTo>
                  <a:pt x="8041142" y="1915506"/>
                </a:lnTo>
                <a:lnTo>
                  <a:pt x="8022159" y="1911521"/>
                </a:lnTo>
                <a:lnTo>
                  <a:pt x="7944932" y="1917265"/>
                </a:lnTo>
                <a:lnTo>
                  <a:pt x="7879011" y="1928570"/>
                </a:lnTo>
                <a:lnTo>
                  <a:pt x="7865529" y="1934399"/>
                </a:lnTo>
                <a:lnTo>
                  <a:pt x="7774801" y="1947969"/>
                </a:lnTo>
                <a:lnTo>
                  <a:pt x="7748398" y="1955982"/>
                </a:lnTo>
                <a:lnTo>
                  <a:pt x="7740684" y="1955717"/>
                </a:lnTo>
                <a:cubicBezTo>
                  <a:pt x="7728362" y="1958584"/>
                  <a:pt x="7714099" y="1968442"/>
                  <a:pt x="7712976" y="1960442"/>
                </a:cubicBezTo>
                <a:lnTo>
                  <a:pt x="7699956" y="1966104"/>
                </a:lnTo>
                <a:lnTo>
                  <a:pt x="7684158" y="1962927"/>
                </a:lnTo>
                <a:cubicBezTo>
                  <a:pt x="7674684" y="1962643"/>
                  <a:pt x="7652105" y="1963177"/>
                  <a:pt x="7643109" y="1964400"/>
                </a:cubicBezTo>
                <a:lnTo>
                  <a:pt x="7630180" y="1970266"/>
                </a:lnTo>
                <a:lnTo>
                  <a:pt x="7609131" y="1971774"/>
                </a:lnTo>
                <a:cubicBezTo>
                  <a:pt x="7596694" y="1971644"/>
                  <a:pt x="7570258" y="1969757"/>
                  <a:pt x="7555555" y="1969491"/>
                </a:cubicBezTo>
                <a:cubicBezTo>
                  <a:pt x="7541460" y="1966540"/>
                  <a:pt x="7530571" y="1964848"/>
                  <a:pt x="7520919" y="1970177"/>
                </a:cubicBezTo>
                <a:cubicBezTo>
                  <a:pt x="7500295" y="1966884"/>
                  <a:pt x="7480780" y="1949401"/>
                  <a:pt x="7456258" y="1960468"/>
                </a:cubicBezTo>
                <a:cubicBezTo>
                  <a:pt x="7434946" y="1957506"/>
                  <a:pt x="7435772" y="1952500"/>
                  <a:pt x="7393047" y="1952408"/>
                </a:cubicBezTo>
                <a:cubicBezTo>
                  <a:pt x="7356520" y="1952860"/>
                  <a:pt x="7236307" y="1958626"/>
                  <a:pt x="7199912" y="1959913"/>
                </a:cubicBezTo>
                <a:cubicBezTo>
                  <a:pt x="7176501" y="1959942"/>
                  <a:pt x="7160098" y="1958343"/>
                  <a:pt x="7146774" y="1956641"/>
                </a:cubicBezTo>
                <a:lnTo>
                  <a:pt x="7122244" y="1953891"/>
                </a:lnTo>
                <a:lnTo>
                  <a:pt x="7032241" y="1962723"/>
                </a:lnTo>
                <a:cubicBezTo>
                  <a:pt x="6997214" y="1965198"/>
                  <a:pt x="6963725" y="1968396"/>
                  <a:pt x="6941492" y="1976868"/>
                </a:cubicBezTo>
                <a:cubicBezTo>
                  <a:pt x="6947015" y="1970398"/>
                  <a:pt x="6923088" y="1965379"/>
                  <a:pt x="6906514" y="1968589"/>
                </a:cubicBezTo>
                <a:cubicBezTo>
                  <a:pt x="6925890" y="1943204"/>
                  <a:pt x="6840983" y="1991464"/>
                  <a:pt x="6826395" y="1974141"/>
                </a:cubicBezTo>
                <a:cubicBezTo>
                  <a:pt x="6825676" y="1990223"/>
                  <a:pt x="6751393" y="2017492"/>
                  <a:pt x="6716431" y="2004297"/>
                </a:cubicBezTo>
                <a:cubicBezTo>
                  <a:pt x="6663167" y="2007518"/>
                  <a:pt x="6625450" y="2020811"/>
                  <a:pt x="6569607" y="2015496"/>
                </a:cubicBezTo>
                <a:cubicBezTo>
                  <a:pt x="6567874" y="2017648"/>
                  <a:pt x="6565034" y="2019449"/>
                  <a:pt x="6561430" y="2020996"/>
                </a:cubicBezTo>
                <a:lnTo>
                  <a:pt x="6549371" y="2024747"/>
                </a:lnTo>
                <a:lnTo>
                  <a:pt x="6547040" y="2024474"/>
                </a:lnTo>
                <a:cubicBezTo>
                  <a:pt x="6537882" y="2024425"/>
                  <a:pt x="6533193" y="2025332"/>
                  <a:pt x="6530482" y="2026659"/>
                </a:cubicBezTo>
                <a:lnTo>
                  <a:pt x="6528565" y="2028600"/>
                </a:lnTo>
                <a:lnTo>
                  <a:pt x="6517741" y="2030558"/>
                </a:lnTo>
                <a:lnTo>
                  <a:pt x="6497855" y="2035650"/>
                </a:lnTo>
                <a:lnTo>
                  <a:pt x="6492785" y="2035444"/>
                </a:lnTo>
                <a:lnTo>
                  <a:pt x="6460692" y="2041321"/>
                </a:lnTo>
                <a:lnTo>
                  <a:pt x="6459609" y="2040851"/>
                </a:lnTo>
                <a:cubicBezTo>
                  <a:pt x="6456451" y="2039933"/>
                  <a:pt x="6452734" y="2039508"/>
                  <a:pt x="6447765" y="2040102"/>
                </a:cubicBezTo>
                <a:cubicBezTo>
                  <a:pt x="6446007" y="2031126"/>
                  <a:pt x="6441093" y="2037380"/>
                  <a:pt x="6426590" y="2039928"/>
                </a:cubicBezTo>
                <a:cubicBezTo>
                  <a:pt x="6423606" y="2033241"/>
                  <a:pt x="6413230" y="2032925"/>
                  <a:pt x="6401693" y="2033537"/>
                </a:cubicBezTo>
                <a:lnTo>
                  <a:pt x="6387141" y="2033161"/>
                </a:lnTo>
                <a:lnTo>
                  <a:pt x="6357846" y="2036782"/>
                </a:lnTo>
                <a:lnTo>
                  <a:pt x="6342914" y="2037585"/>
                </a:lnTo>
                <a:lnTo>
                  <a:pt x="6336300" y="2038781"/>
                </a:lnTo>
                <a:lnTo>
                  <a:pt x="6317178" y="2038968"/>
                </a:lnTo>
                <a:lnTo>
                  <a:pt x="6161427" y="2047338"/>
                </a:lnTo>
                <a:cubicBezTo>
                  <a:pt x="6147824" y="2057658"/>
                  <a:pt x="6118908" y="2077615"/>
                  <a:pt x="6097339" y="2082438"/>
                </a:cubicBezTo>
                <a:cubicBezTo>
                  <a:pt x="6090149" y="2084046"/>
                  <a:pt x="6083776" y="2083972"/>
                  <a:pt x="6079059" y="2081299"/>
                </a:cubicBezTo>
                <a:cubicBezTo>
                  <a:pt x="6063900" y="2082334"/>
                  <a:pt x="6011621" y="2084537"/>
                  <a:pt x="5998439" y="2070958"/>
                </a:cubicBezTo>
                <a:cubicBezTo>
                  <a:pt x="5976443" y="2071759"/>
                  <a:pt x="5925514" y="2069780"/>
                  <a:pt x="5904290" y="2070255"/>
                </a:cubicBezTo>
                <a:cubicBezTo>
                  <a:pt x="5871515" y="2066244"/>
                  <a:pt x="5843986" y="2088249"/>
                  <a:pt x="5814867" y="2079032"/>
                </a:cubicBezTo>
                <a:cubicBezTo>
                  <a:pt x="5792003" y="2070559"/>
                  <a:pt x="5750009" y="2076273"/>
                  <a:pt x="5725743" y="2070558"/>
                </a:cubicBezTo>
                <a:cubicBezTo>
                  <a:pt x="5716432" y="2058355"/>
                  <a:pt x="5667424" y="2047322"/>
                  <a:pt x="5650546" y="2052412"/>
                </a:cubicBezTo>
                <a:cubicBezTo>
                  <a:pt x="5614627" y="2046084"/>
                  <a:pt x="5608108" y="2028306"/>
                  <a:pt x="5581284" y="2023175"/>
                </a:cubicBezTo>
                <a:lnTo>
                  <a:pt x="5572593" y="2018391"/>
                </a:lnTo>
                <a:lnTo>
                  <a:pt x="5548580" y="2016951"/>
                </a:lnTo>
                <a:cubicBezTo>
                  <a:pt x="5523726" y="2017783"/>
                  <a:pt x="5498337" y="2019663"/>
                  <a:pt x="5471173" y="2018786"/>
                </a:cubicBezTo>
                <a:cubicBezTo>
                  <a:pt x="5447687" y="2003020"/>
                  <a:pt x="5353807" y="2022324"/>
                  <a:pt x="5340320" y="2037611"/>
                </a:cubicBezTo>
                <a:cubicBezTo>
                  <a:pt x="5340015" y="2024215"/>
                  <a:pt x="5271937" y="2042455"/>
                  <a:pt x="5254376" y="2042928"/>
                </a:cubicBezTo>
                <a:cubicBezTo>
                  <a:pt x="5248522" y="2043086"/>
                  <a:pt x="5248281" y="2041270"/>
                  <a:pt x="5258035" y="2035649"/>
                </a:cubicBezTo>
                <a:cubicBezTo>
                  <a:pt x="5239374" y="2037214"/>
                  <a:pt x="5220112" y="2030252"/>
                  <a:pt x="5230622" y="2024576"/>
                </a:cubicBezTo>
                <a:cubicBezTo>
                  <a:pt x="5173932" y="2036724"/>
                  <a:pt x="5090262" y="2024645"/>
                  <a:pt x="5026203" y="2030162"/>
                </a:cubicBezTo>
                <a:cubicBezTo>
                  <a:pt x="4991280" y="2016814"/>
                  <a:pt x="5010212" y="2029164"/>
                  <a:pt x="4973988" y="2026668"/>
                </a:cubicBezTo>
                <a:cubicBezTo>
                  <a:pt x="4983896" y="2038955"/>
                  <a:pt x="4930012" y="2019774"/>
                  <a:pt x="4928030" y="2033642"/>
                </a:cubicBezTo>
                <a:cubicBezTo>
                  <a:pt x="4921501" y="2032748"/>
                  <a:pt x="4915238" y="2031445"/>
                  <a:pt x="4908970" y="2030033"/>
                </a:cubicBezTo>
                <a:lnTo>
                  <a:pt x="4905679" y="2029300"/>
                </a:lnTo>
                <a:lnTo>
                  <a:pt x="4892525" y="2028768"/>
                </a:lnTo>
                <a:lnTo>
                  <a:pt x="4888818" y="2025619"/>
                </a:lnTo>
                <a:lnTo>
                  <a:pt x="4869018" y="2022668"/>
                </a:lnTo>
                <a:cubicBezTo>
                  <a:pt x="4861602" y="2022028"/>
                  <a:pt x="4853622" y="2021880"/>
                  <a:pt x="4844804" y="2022527"/>
                </a:cubicBezTo>
                <a:cubicBezTo>
                  <a:pt x="4823110" y="2028022"/>
                  <a:pt x="4789330" y="2021287"/>
                  <a:pt x="4758778" y="2021694"/>
                </a:cubicBezTo>
                <a:lnTo>
                  <a:pt x="4744748" y="2023396"/>
                </a:lnTo>
                <a:lnTo>
                  <a:pt x="4698956" y="2020558"/>
                </a:lnTo>
                <a:cubicBezTo>
                  <a:pt x="4685921" y="2020008"/>
                  <a:pt x="4672392" y="2019718"/>
                  <a:pt x="4658147" y="2019920"/>
                </a:cubicBezTo>
                <a:lnTo>
                  <a:pt x="4631706" y="2021274"/>
                </a:lnTo>
                <a:lnTo>
                  <a:pt x="4624776" y="2020152"/>
                </a:lnTo>
                <a:cubicBezTo>
                  <a:pt x="4612703" y="2020277"/>
                  <a:pt x="4596727" y="2024226"/>
                  <a:pt x="4598150" y="2019429"/>
                </a:cubicBezTo>
                <a:lnTo>
                  <a:pt x="4584588" y="2021092"/>
                </a:lnTo>
                <a:lnTo>
                  <a:pt x="4571203" y="2017263"/>
                </a:lnTo>
                <a:cubicBezTo>
                  <a:pt x="4569736" y="2016374"/>
                  <a:pt x="4568633" y="2015427"/>
                  <a:pt x="4567930" y="2014458"/>
                </a:cubicBezTo>
                <a:lnTo>
                  <a:pt x="4548984" y="2015717"/>
                </a:lnTo>
                <a:lnTo>
                  <a:pt x="4533451" y="2012976"/>
                </a:lnTo>
                <a:lnTo>
                  <a:pt x="4519910" y="2014768"/>
                </a:lnTo>
                <a:lnTo>
                  <a:pt x="4514290" y="2014364"/>
                </a:lnTo>
                <a:lnTo>
                  <a:pt x="4500320" y="2013007"/>
                </a:lnTo>
                <a:cubicBezTo>
                  <a:pt x="4493159" y="2012056"/>
                  <a:pt x="4485144" y="2010910"/>
                  <a:pt x="4476219" y="2009993"/>
                </a:cubicBezTo>
                <a:lnTo>
                  <a:pt x="4468701" y="2009574"/>
                </a:lnTo>
                <a:lnTo>
                  <a:pt x="4452333" y="2004964"/>
                </a:lnTo>
                <a:cubicBezTo>
                  <a:pt x="4440422" y="2001479"/>
                  <a:pt x="4431048" y="1999130"/>
                  <a:pt x="4420644" y="2001021"/>
                </a:cubicBezTo>
                <a:cubicBezTo>
                  <a:pt x="4402911" y="1996519"/>
                  <a:pt x="4390524" y="1983900"/>
                  <a:pt x="4364856" y="1987267"/>
                </a:cubicBezTo>
                <a:cubicBezTo>
                  <a:pt x="4372645" y="1981550"/>
                  <a:pt x="4336350" y="1986575"/>
                  <a:pt x="4332062" y="1980703"/>
                </a:cubicBezTo>
                <a:cubicBezTo>
                  <a:pt x="4330083" y="1975974"/>
                  <a:pt x="4318612" y="1976397"/>
                  <a:pt x="4309876" y="1974653"/>
                </a:cubicBezTo>
                <a:cubicBezTo>
                  <a:pt x="4303650" y="1969824"/>
                  <a:pt x="4259693" y="1965414"/>
                  <a:pt x="4244391" y="1966109"/>
                </a:cubicBezTo>
                <a:cubicBezTo>
                  <a:pt x="4201255" y="1970914"/>
                  <a:pt x="4166558" y="1951471"/>
                  <a:pt x="4132071" y="1954813"/>
                </a:cubicBezTo>
                <a:cubicBezTo>
                  <a:pt x="4123041" y="1954358"/>
                  <a:pt x="4115554" y="1953263"/>
                  <a:pt x="4109069" y="1951778"/>
                </a:cubicBezTo>
                <a:lnTo>
                  <a:pt x="4092908" y="1946662"/>
                </a:lnTo>
                <a:cubicBezTo>
                  <a:pt x="4092707" y="1945539"/>
                  <a:pt x="4092506" y="1944415"/>
                  <a:pt x="4092306" y="1943291"/>
                </a:cubicBezTo>
                <a:lnTo>
                  <a:pt x="4080234" y="1941219"/>
                </a:lnTo>
                <a:lnTo>
                  <a:pt x="4077778" y="1940145"/>
                </a:lnTo>
                <a:cubicBezTo>
                  <a:pt x="4073105" y="1938081"/>
                  <a:pt x="4068339" y="1936119"/>
                  <a:pt x="4062936" y="1934506"/>
                </a:cubicBezTo>
                <a:cubicBezTo>
                  <a:pt x="4048082" y="1947155"/>
                  <a:pt x="4014523" y="1922869"/>
                  <a:pt x="4012506" y="1935475"/>
                </a:cubicBezTo>
                <a:cubicBezTo>
                  <a:pt x="3980228" y="1928812"/>
                  <a:pt x="3986775" y="1942559"/>
                  <a:pt x="3965880" y="1925968"/>
                </a:cubicBezTo>
                <a:cubicBezTo>
                  <a:pt x="3899515" y="1923414"/>
                  <a:pt x="3830855" y="1902158"/>
                  <a:pt x="3765338" y="1906649"/>
                </a:cubicBezTo>
                <a:cubicBezTo>
                  <a:pt x="3780686" y="1902635"/>
                  <a:pt x="3768784" y="1893856"/>
                  <a:pt x="3749493" y="1893071"/>
                </a:cubicBezTo>
                <a:cubicBezTo>
                  <a:pt x="3807776" y="1876857"/>
                  <a:pt x="3656400" y="1898030"/>
                  <a:pt x="3672704" y="1881383"/>
                </a:cubicBezTo>
                <a:cubicBezTo>
                  <a:pt x="3645532" y="1893973"/>
                  <a:pt x="3537791" y="1900656"/>
                  <a:pt x="3530082" y="1883187"/>
                </a:cubicBezTo>
                <a:cubicBezTo>
                  <a:pt x="3479808" y="1875044"/>
                  <a:pt x="3426017" y="1877998"/>
                  <a:pt x="3387664" y="1862579"/>
                </a:cubicBezTo>
                <a:cubicBezTo>
                  <a:pt x="3382649" y="1863935"/>
                  <a:pt x="3377277" y="1864791"/>
                  <a:pt x="3371681" y="1865293"/>
                </a:cubicBezTo>
                <a:lnTo>
                  <a:pt x="3355305" y="1865842"/>
                </a:lnTo>
                <a:lnTo>
                  <a:pt x="3353790" y="1865158"/>
                </a:lnTo>
                <a:cubicBezTo>
                  <a:pt x="3346144" y="1863282"/>
                  <a:pt x="3340687" y="1863057"/>
                  <a:pt x="3336210" y="1863564"/>
                </a:cubicBezTo>
                <a:lnTo>
                  <a:pt x="3331381" y="1864716"/>
                </a:lnTo>
                <a:lnTo>
                  <a:pt x="3319012" y="1864093"/>
                </a:lnTo>
                <a:lnTo>
                  <a:pt x="3293818" y="1864135"/>
                </a:lnTo>
                <a:lnTo>
                  <a:pt x="3289881" y="1862954"/>
                </a:lnTo>
                <a:lnTo>
                  <a:pt x="3253090" y="1861164"/>
                </a:lnTo>
                <a:cubicBezTo>
                  <a:pt x="3253042" y="1860968"/>
                  <a:pt x="3252996" y="1860771"/>
                  <a:pt x="3252949" y="1860574"/>
                </a:cubicBezTo>
                <a:cubicBezTo>
                  <a:pt x="3251799" y="1859213"/>
                  <a:pt x="3249368" y="1858131"/>
                  <a:pt x="3244187" y="1857604"/>
                </a:cubicBezTo>
                <a:cubicBezTo>
                  <a:pt x="3250860" y="1853873"/>
                  <a:pt x="3250577" y="1852999"/>
                  <a:pt x="3246570" y="1852946"/>
                </a:cubicBezTo>
                <a:lnTo>
                  <a:pt x="3237810" y="1853064"/>
                </a:lnTo>
                <a:lnTo>
                  <a:pt x="3230822" y="1855474"/>
                </a:lnTo>
                <a:cubicBezTo>
                  <a:pt x="3206812" y="1862286"/>
                  <a:pt x="3176733" y="1868865"/>
                  <a:pt x="3136549" y="1874037"/>
                </a:cubicBezTo>
                <a:cubicBezTo>
                  <a:pt x="3081163" y="1880168"/>
                  <a:pt x="2902557" y="1900580"/>
                  <a:pt x="2845754" y="1910932"/>
                </a:cubicBezTo>
                <a:cubicBezTo>
                  <a:pt x="2860822" y="1944376"/>
                  <a:pt x="2813389" y="1905358"/>
                  <a:pt x="2786878" y="1917162"/>
                </a:cubicBezTo>
                <a:cubicBezTo>
                  <a:pt x="2766803" y="1917398"/>
                  <a:pt x="2741628" y="1915886"/>
                  <a:pt x="2725298" y="1912340"/>
                </a:cubicBezTo>
                <a:cubicBezTo>
                  <a:pt x="2716680" y="1911427"/>
                  <a:pt x="2707572" y="1911972"/>
                  <a:pt x="2697754" y="1914863"/>
                </a:cubicBezTo>
                <a:cubicBezTo>
                  <a:pt x="2667185" y="1939014"/>
                  <a:pt x="2622149" y="1926211"/>
                  <a:pt x="2568063" y="1936283"/>
                </a:cubicBezTo>
                <a:cubicBezTo>
                  <a:pt x="2552625" y="1932001"/>
                  <a:pt x="2502682" y="1953378"/>
                  <a:pt x="2489784" y="1943720"/>
                </a:cubicBezTo>
                <a:cubicBezTo>
                  <a:pt x="2478524" y="1943155"/>
                  <a:pt x="2467418" y="1949411"/>
                  <a:pt x="2458978" y="1938095"/>
                </a:cubicBezTo>
                <a:cubicBezTo>
                  <a:pt x="2417552" y="1934639"/>
                  <a:pt x="2366376" y="1931293"/>
                  <a:pt x="2318712" y="1934474"/>
                </a:cubicBezTo>
                <a:cubicBezTo>
                  <a:pt x="2296029" y="1936526"/>
                  <a:pt x="2282069" y="1938434"/>
                  <a:pt x="2268709" y="1940521"/>
                </a:cubicBezTo>
                <a:lnTo>
                  <a:pt x="2264080" y="1941232"/>
                </a:lnTo>
                <a:lnTo>
                  <a:pt x="2254684" y="1943524"/>
                </a:lnTo>
                <a:lnTo>
                  <a:pt x="2252523" y="1943004"/>
                </a:lnTo>
                <a:lnTo>
                  <a:pt x="2173350" y="1929202"/>
                </a:lnTo>
                <a:lnTo>
                  <a:pt x="2155266" y="1920267"/>
                </a:lnTo>
                <a:lnTo>
                  <a:pt x="2091013" y="1914631"/>
                </a:lnTo>
                <a:cubicBezTo>
                  <a:pt x="2033357" y="1920614"/>
                  <a:pt x="2070513" y="1905065"/>
                  <a:pt x="2030712" y="1897690"/>
                </a:cubicBezTo>
                <a:cubicBezTo>
                  <a:pt x="1994539" y="1893055"/>
                  <a:pt x="1958569" y="1883188"/>
                  <a:pt x="1908838" y="1892222"/>
                </a:cubicBezTo>
                <a:cubicBezTo>
                  <a:pt x="1897236" y="1896147"/>
                  <a:pt x="1883338" y="1892415"/>
                  <a:pt x="1877796" y="1883887"/>
                </a:cubicBezTo>
                <a:cubicBezTo>
                  <a:pt x="1876842" y="1882419"/>
                  <a:pt x="1876177" y="1880863"/>
                  <a:pt x="1875824" y="1879265"/>
                </a:cubicBezTo>
                <a:cubicBezTo>
                  <a:pt x="1843474" y="1887199"/>
                  <a:pt x="1841511" y="1873818"/>
                  <a:pt x="1823048" y="1881064"/>
                </a:cubicBezTo>
                <a:cubicBezTo>
                  <a:pt x="1792640" y="1872164"/>
                  <a:pt x="1782358" y="1850450"/>
                  <a:pt x="1765736" y="1856578"/>
                </a:cubicBezTo>
                <a:cubicBezTo>
                  <a:pt x="1753024" y="1849107"/>
                  <a:pt x="1745932" y="1828316"/>
                  <a:pt x="1725669" y="1833744"/>
                </a:cubicBezTo>
                <a:cubicBezTo>
                  <a:pt x="1727428" y="1831405"/>
                  <a:pt x="1726953" y="1830157"/>
                  <a:pt x="1725216" y="1829447"/>
                </a:cubicBezTo>
                <a:lnTo>
                  <a:pt x="1721485" y="1828960"/>
                </a:lnTo>
                <a:lnTo>
                  <a:pt x="1717786" y="1832224"/>
                </a:lnTo>
                <a:cubicBezTo>
                  <a:pt x="1703445" y="1843277"/>
                  <a:pt x="1706547" y="1827935"/>
                  <a:pt x="1689907" y="1825425"/>
                </a:cubicBezTo>
                <a:cubicBezTo>
                  <a:pt x="1682338" y="1823445"/>
                  <a:pt x="1685181" y="1820226"/>
                  <a:pt x="1688093" y="1817391"/>
                </a:cubicBezTo>
                <a:lnTo>
                  <a:pt x="1496789" y="1805297"/>
                </a:lnTo>
                <a:cubicBezTo>
                  <a:pt x="1463551" y="1793913"/>
                  <a:pt x="1426345" y="1786892"/>
                  <a:pt x="1392839" y="1758649"/>
                </a:cubicBezTo>
                <a:cubicBezTo>
                  <a:pt x="1386461" y="1750573"/>
                  <a:pt x="1374031" y="1756918"/>
                  <a:pt x="1360872" y="1752441"/>
                </a:cubicBezTo>
                <a:cubicBezTo>
                  <a:pt x="1347711" y="1747963"/>
                  <a:pt x="1332751" y="1735898"/>
                  <a:pt x="1313885" y="1731785"/>
                </a:cubicBezTo>
                <a:cubicBezTo>
                  <a:pt x="1281989" y="1726305"/>
                  <a:pt x="1256405" y="1739744"/>
                  <a:pt x="1247665" y="1727765"/>
                </a:cubicBezTo>
                <a:cubicBezTo>
                  <a:pt x="1231363" y="1728538"/>
                  <a:pt x="1209120" y="1742556"/>
                  <a:pt x="1196850" y="1729622"/>
                </a:cubicBezTo>
                <a:cubicBezTo>
                  <a:pt x="1195195" y="1740224"/>
                  <a:pt x="1178147" y="1721561"/>
                  <a:pt x="1168728" y="1728550"/>
                </a:cubicBezTo>
                <a:cubicBezTo>
                  <a:pt x="1152073" y="1727193"/>
                  <a:pt x="1122804" y="1725926"/>
                  <a:pt x="1096918" y="1721485"/>
                </a:cubicBezTo>
                <a:lnTo>
                  <a:pt x="1094082" y="1720113"/>
                </a:lnTo>
                <a:lnTo>
                  <a:pt x="1040782" y="1721762"/>
                </a:lnTo>
                <a:cubicBezTo>
                  <a:pt x="987172" y="1722352"/>
                  <a:pt x="1023272" y="1708707"/>
                  <a:pt x="955980" y="1719289"/>
                </a:cubicBezTo>
                <a:cubicBezTo>
                  <a:pt x="948995" y="1714208"/>
                  <a:pt x="940521" y="1713816"/>
                  <a:pt x="926108" y="1715917"/>
                </a:cubicBezTo>
                <a:cubicBezTo>
                  <a:pt x="900077" y="1715834"/>
                  <a:pt x="902688" y="1703436"/>
                  <a:pt x="876049" y="1710422"/>
                </a:cubicBezTo>
                <a:cubicBezTo>
                  <a:pt x="881084" y="1703830"/>
                  <a:pt x="826830" y="1706893"/>
                  <a:pt x="839194" y="1700176"/>
                </a:cubicBezTo>
                <a:cubicBezTo>
                  <a:pt x="822548" y="1693764"/>
                  <a:pt x="813674" y="1703628"/>
                  <a:pt x="797112" y="1698014"/>
                </a:cubicBezTo>
                <a:cubicBezTo>
                  <a:pt x="778195" y="1696418"/>
                  <a:pt x="807647" y="1705364"/>
                  <a:pt x="786610" y="1705455"/>
                </a:cubicBezTo>
                <a:cubicBezTo>
                  <a:pt x="761170" y="1704357"/>
                  <a:pt x="760599" y="1716610"/>
                  <a:pt x="741833" y="1700566"/>
                </a:cubicBezTo>
                <a:lnTo>
                  <a:pt x="673985" y="1692278"/>
                </a:lnTo>
                <a:cubicBezTo>
                  <a:pt x="658515" y="1695829"/>
                  <a:pt x="646395" y="1693620"/>
                  <a:pt x="634665" y="1689550"/>
                </a:cubicBezTo>
                <a:cubicBezTo>
                  <a:pt x="599149" y="1689690"/>
                  <a:pt x="567176" y="1683160"/>
                  <a:pt x="527471" y="1679869"/>
                </a:cubicBezTo>
                <a:cubicBezTo>
                  <a:pt x="484099" y="1683240"/>
                  <a:pt x="462693" y="1671949"/>
                  <a:pt x="420260" y="1668475"/>
                </a:cubicBezTo>
                <a:cubicBezTo>
                  <a:pt x="377482" y="1677390"/>
                  <a:pt x="393500" y="1652730"/>
                  <a:pt x="357630" y="1652142"/>
                </a:cubicBezTo>
                <a:cubicBezTo>
                  <a:pt x="298692" y="1659518"/>
                  <a:pt x="359631" y="1643849"/>
                  <a:pt x="269407" y="1643812"/>
                </a:cubicBezTo>
                <a:cubicBezTo>
                  <a:pt x="264204" y="1645215"/>
                  <a:pt x="253436" y="1643159"/>
                  <a:pt x="254769" y="1641013"/>
                </a:cubicBezTo>
                <a:cubicBezTo>
                  <a:pt x="234996" y="1641090"/>
                  <a:pt x="179093" y="1626583"/>
                  <a:pt x="150763" y="1628143"/>
                </a:cubicBezTo>
                <a:cubicBezTo>
                  <a:pt x="96232" y="1619954"/>
                  <a:pt x="68845" y="1629422"/>
                  <a:pt x="29133" y="1626172"/>
                </a:cubicBezTo>
                <a:lnTo>
                  <a:pt x="0" y="1619589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0B1EBD6-DAE2-3ADC-B19D-4D090B580A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8675" y="494414"/>
            <a:ext cx="10534650" cy="817403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36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Perfusie en ventilatie</a:t>
            </a:r>
          </a:p>
        </p:txBody>
      </p:sp>
      <p:pic>
        <p:nvPicPr>
          <p:cNvPr id="5124" name="Picture 4" descr="Afbeelding met schets, tekst, tekening, diagram&#10;&#10;Automatisch gegenereerde beschrijving">
            <a:extLst>
              <a:ext uri="{FF2B5EF4-FFF2-40B4-BE49-F238E27FC236}">
                <a16:creationId xmlns:a16="http://schemas.microsoft.com/office/drawing/2014/main" id="{D83941C6-4C09-7C08-A5E3-B41D8999F49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33474" y="2354239"/>
            <a:ext cx="8725051" cy="3948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92651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9A36457-A5F4-4103-A443-02581C0918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DC5FB7E8-B636-40FA-BE8D-48145C0F5C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"/>
            <a:ext cx="12192000" cy="2295238"/>
          </a:xfrm>
          <a:custGeom>
            <a:avLst/>
            <a:gdLst>
              <a:gd name="connsiteX0" fmla="*/ 12160143 w 12192000"/>
              <a:gd name="connsiteY0" fmla="*/ 831692 h 2079137"/>
              <a:gd name="connsiteX1" fmla="*/ 12159112 w 12192000"/>
              <a:gd name="connsiteY1" fmla="*/ 833361 h 2079137"/>
              <a:gd name="connsiteX2" fmla="*/ 12158912 w 12192000"/>
              <a:gd name="connsiteY2" fmla="*/ 832430 h 2079137"/>
              <a:gd name="connsiteX3" fmla="*/ 0 w 12192000"/>
              <a:gd name="connsiteY3" fmla="*/ 0 h 2079137"/>
              <a:gd name="connsiteX4" fmla="*/ 12192000 w 12192000"/>
              <a:gd name="connsiteY4" fmla="*/ 0 h 2079137"/>
              <a:gd name="connsiteX5" fmla="*/ 12192000 w 12192000"/>
              <a:gd name="connsiteY5" fmla="*/ 558063 h 2079137"/>
              <a:gd name="connsiteX6" fmla="*/ 12189259 w 12192000"/>
              <a:gd name="connsiteY6" fmla="*/ 810508 h 2079137"/>
              <a:gd name="connsiteX7" fmla="*/ 12170847 w 12192000"/>
              <a:gd name="connsiteY7" fmla="*/ 825280 h 2079137"/>
              <a:gd name="connsiteX8" fmla="*/ 12160143 w 12192000"/>
              <a:gd name="connsiteY8" fmla="*/ 831692 h 2079137"/>
              <a:gd name="connsiteX9" fmla="*/ 12163806 w 12192000"/>
              <a:gd name="connsiteY9" fmla="*/ 825759 h 2079137"/>
              <a:gd name="connsiteX10" fmla="*/ 12056557 w 12192000"/>
              <a:gd name="connsiteY10" fmla="*/ 810176 h 2079137"/>
              <a:gd name="connsiteX11" fmla="*/ 11900316 w 12192000"/>
              <a:gd name="connsiteY11" fmla="*/ 789618 h 2079137"/>
              <a:gd name="connsiteX12" fmla="*/ 11791206 w 12192000"/>
              <a:gd name="connsiteY12" fmla="*/ 824176 h 2079137"/>
              <a:gd name="connsiteX13" fmla="*/ 11659257 w 12192000"/>
              <a:gd name="connsiteY13" fmla="*/ 800841 h 2079137"/>
              <a:gd name="connsiteX14" fmla="*/ 11569789 w 12192000"/>
              <a:gd name="connsiteY14" fmla="*/ 797135 h 2079137"/>
              <a:gd name="connsiteX15" fmla="*/ 11367885 w 12192000"/>
              <a:gd name="connsiteY15" fmla="*/ 791985 h 2079137"/>
              <a:gd name="connsiteX16" fmla="*/ 11174663 w 12192000"/>
              <a:gd name="connsiteY16" fmla="*/ 788721 h 2079137"/>
              <a:gd name="connsiteX17" fmla="*/ 11068220 w 12192000"/>
              <a:gd name="connsiteY17" fmla="*/ 786994 h 2079137"/>
              <a:gd name="connsiteX18" fmla="*/ 10893266 w 12192000"/>
              <a:gd name="connsiteY18" fmla="*/ 794013 h 2079137"/>
              <a:gd name="connsiteX19" fmla="*/ 10844025 w 12192000"/>
              <a:gd name="connsiteY19" fmla="*/ 789857 h 2079137"/>
              <a:gd name="connsiteX20" fmla="*/ 10814353 w 12192000"/>
              <a:gd name="connsiteY20" fmla="*/ 789010 h 2079137"/>
              <a:gd name="connsiteX21" fmla="*/ 10748393 w 12192000"/>
              <a:gd name="connsiteY21" fmla="*/ 806738 h 2079137"/>
              <a:gd name="connsiteX22" fmla="*/ 10468256 w 12192000"/>
              <a:gd name="connsiteY22" fmla="*/ 778733 h 2079137"/>
              <a:gd name="connsiteX23" fmla="*/ 10256131 w 12192000"/>
              <a:gd name="connsiteY23" fmla="*/ 788332 h 2079137"/>
              <a:gd name="connsiteX24" fmla="*/ 10177442 w 12192000"/>
              <a:gd name="connsiteY24" fmla="*/ 777371 h 2079137"/>
              <a:gd name="connsiteX25" fmla="*/ 10006086 w 12192000"/>
              <a:gd name="connsiteY25" fmla="*/ 792651 h 2079137"/>
              <a:gd name="connsiteX26" fmla="*/ 9952382 w 12192000"/>
              <a:gd name="connsiteY26" fmla="*/ 815411 h 2079137"/>
              <a:gd name="connsiteX27" fmla="*/ 9926457 w 12192000"/>
              <a:gd name="connsiteY27" fmla="*/ 827295 h 2079137"/>
              <a:gd name="connsiteX28" fmla="*/ 9843405 w 12192000"/>
              <a:gd name="connsiteY28" fmla="*/ 867046 h 2079137"/>
              <a:gd name="connsiteX29" fmla="*/ 9830866 w 12192000"/>
              <a:gd name="connsiteY29" fmla="*/ 875047 h 2079137"/>
              <a:gd name="connsiteX30" fmla="*/ 9801807 w 12192000"/>
              <a:gd name="connsiteY30" fmla="*/ 872272 h 2079137"/>
              <a:gd name="connsiteX31" fmla="*/ 9785653 w 12192000"/>
              <a:gd name="connsiteY31" fmla="*/ 861743 h 2079137"/>
              <a:gd name="connsiteX32" fmla="*/ 9781177 w 12192000"/>
              <a:gd name="connsiteY32" fmla="*/ 864820 h 2079137"/>
              <a:gd name="connsiteX33" fmla="*/ 9768640 w 12192000"/>
              <a:gd name="connsiteY33" fmla="*/ 869379 h 2079137"/>
              <a:gd name="connsiteX34" fmla="*/ 9712211 w 12192000"/>
              <a:gd name="connsiteY34" fmla="*/ 900283 h 2079137"/>
              <a:gd name="connsiteX35" fmla="*/ 9689465 w 12192000"/>
              <a:gd name="connsiteY35" fmla="*/ 899268 h 2079137"/>
              <a:gd name="connsiteX36" fmla="*/ 9600339 w 12192000"/>
              <a:gd name="connsiteY36" fmla="*/ 922112 h 2079137"/>
              <a:gd name="connsiteX37" fmla="*/ 9582850 w 12192000"/>
              <a:gd name="connsiteY37" fmla="*/ 925510 h 2079137"/>
              <a:gd name="connsiteX38" fmla="*/ 9549638 w 12192000"/>
              <a:gd name="connsiteY38" fmla="*/ 940845 h 2079137"/>
              <a:gd name="connsiteX39" fmla="*/ 9539471 w 12192000"/>
              <a:gd name="connsiteY39" fmla="*/ 941799 h 2079137"/>
              <a:gd name="connsiteX40" fmla="*/ 9505592 w 12192000"/>
              <a:gd name="connsiteY40" fmla="*/ 955533 h 2079137"/>
              <a:gd name="connsiteX41" fmla="*/ 9432569 w 12192000"/>
              <a:gd name="connsiteY41" fmla="*/ 985377 h 2079137"/>
              <a:gd name="connsiteX42" fmla="*/ 9414216 w 12192000"/>
              <a:gd name="connsiteY42" fmla="*/ 992655 h 2079137"/>
              <a:gd name="connsiteX43" fmla="*/ 9397106 w 12192000"/>
              <a:gd name="connsiteY43" fmla="*/ 992980 h 2079137"/>
              <a:gd name="connsiteX44" fmla="*/ 9305108 w 12192000"/>
              <a:gd name="connsiteY44" fmla="*/ 1007767 h 2079137"/>
              <a:gd name="connsiteX45" fmla="*/ 9282434 w 12192000"/>
              <a:gd name="connsiteY45" fmla="*/ 1007523 h 2079137"/>
              <a:gd name="connsiteX46" fmla="*/ 9271941 w 12192000"/>
              <a:gd name="connsiteY46" fmla="*/ 1002839 h 2079137"/>
              <a:gd name="connsiteX47" fmla="*/ 9238227 w 12192000"/>
              <a:gd name="connsiteY47" fmla="*/ 1017668 h 2079137"/>
              <a:gd name="connsiteX48" fmla="*/ 9184265 w 12192000"/>
              <a:gd name="connsiteY48" fmla="*/ 1031275 h 2079137"/>
              <a:gd name="connsiteX49" fmla="*/ 9159000 w 12192000"/>
              <a:gd name="connsiteY49" fmla="*/ 1039569 h 2079137"/>
              <a:gd name="connsiteX50" fmla="*/ 9137031 w 12192000"/>
              <a:gd name="connsiteY50" fmla="*/ 1038699 h 2079137"/>
              <a:gd name="connsiteX51" fmla="*/ 9015702 w 12192000"/>
              <a:gd name="connsiteY51" fmla="*/ 1051400 h 2079137"/>
              <a:gd name="connsiteX52" fmla="*/ 8971403 w 12192000"/>
              <a:gd name="connsiteY52" fmla="*/ 1040542 h 2079137"/>
              <a:gd name="connsiteX53" fmla="*/ 8961826 w 12192000"/>
              <a:gd name="connsiteY53" fmla="*/ 1045364 h 2079137"/>
              <a:gd name="connsiteX54" fmla="*/ 8888623 w 12192000"/>
              <a:gd name="connsiteY54" fmla="*/ 1053908 h 2079137"/>
              <a:gd name="connsiteX55" fmla="*/ 8841066 w 12192000"/>
              <a:gd name="connsiteY55" fmla="*/ 1060421 h 2079137"/>
              <a:gd name="connsiteX56" fmla="*/ 8752342 w 12192000"/>
              <a:gd name="connsiteY56" fmla="*/ 1080646 h 2079137"/>
              <a:gd name="connsiteX57" fmla="*/ 8699139 w 12192000"/>
              <a:gd name="connsiteY57" fmla="*/ 1087885 h 2079137"/>
              <a:gd name="connsiteX58" fmla="*/ 8667273 w 12192000"/>
              <a:gd name="connsiteY58" fmla="*/ 1092062 h 2079137"/>
              <a:gd name="connsiteX59" fmla="*/ 8586064 w 12192000"/>
              <a:gd name="connsiteY59" fmla="*/ 1114603 h 2079137"/>
              <a:gd name="connsiteX60" fmla="*/ 8460312 w 12192000"/>
              <a:gd name="connsiteY60" fmla="*/ 1179878 h 2079137"/>
              <a:gd name="connsiteX61" fmla="*/ 8419023 w 12192000"/>
              <a:gd name="connsiteY61" fmla="*/ 1191748 h 2079137"/>
              <a:gd name="connsiteX62" fmla="*/ 8410939 w 12192000"/>
              <a:gd name="connsiteY62" fmla="*/ 1189696 h 2079137"/>
              <a:gd name="connsiteX63" fmla="*/ 8362040 w 12192000"/>
              <a:gd name="connsiteY63" fmla="*/ 1220820 h 2079137"/>
              <a:gd name="connsiteX64" fmla="*/ 8273677 w 12192000"/>
              <a:gd name="connsiteY64" fmla="*/ 1236495 h 2079137"/>
              <a:gd name="connsiteX65" fmla="*/ 8204283 w 12192000"/>
              <a:gd name="connsiteY65" fmla="*/ 1243537 h 2079137"/>
              <a:gd name="connsiteX66" fmla="*/ 8166550 w 12192000"/>
              <a:gd name="connsiteY66" fmla="*/ 1249551 h 2079137"/>
              <a:gd name="connsiteX67" fmla="*/ 8137785 w 12192000"/>
              <a:gd name="connsiteY67" fmla="*/ 1251636 h 2079137"/>
              <a:gd name="connsiteX68" fmla="*/ 8071596 w 12192000"/>
              <a:gd name="connsiteY68" fmla="*/ 1269274 h 2079137"/>
              <a:gd name="connsiteX69" fmla="*/ 7964816 w 12192000"/>
              <a:gd name="connsiteY69" fmla="*/ 1303668 h 2079137"/>
              <a:gd name="connsiteX70" fmla="*/ 7941495 w 12192000"/>
              <a:gd name="connsiteY70" fmla="*/ 1309821 h 2079137"/>
              <a:gd name="connsiteX71" fmla="*/ 7919123 w 12192000"/>
              <a:gd name="connsiteY71" fmla="*/ 1310466 h 2079137"/>
              <a:gd name="connsiteX72" fmla="*/ 7911902 w 12192000"/>
              <a:gd name="connsiteY72" fmla="*/ 1306569 h 2079137"/>
              <a:gd name="connsiteX73" fmla="*/ 7898703 w 12192000"/>
              <a:gd name="connsiteY73" fmla="*/ 1309208 h 2079137"/>
              <a:gd name="connsiteX74" fmla="*/ 7894703 w 12192000"/>
              <a:gd name="connsiteY74" fmla="*/ 1308939 h 2079137"/>
              <a:gd name="connsiteX75" fmla="*/ 7872267 w 12192000"/>
              <a:gd name="connsiteY75" fmla="*/ 1308370 h 2079137"/>
              <a:gd name="connsiteX76" fmla="*/ 7836454 w 12192000"/>
              <a:gd name="connsiteY76" fmla="*/ 1331265 h 2079137"/>
              <a:gd name="connsiteX77" fmla="*/ 7782451 w 12192000"/>
              <a:gd name="connsiteY77" fmla="*/ 1339601 h 2079137"/>
              <a:gd name="connsiteX78" fmla="*/ 7542969 w 12192000"/>
              <a:gd name="connsiteY78" fmla="*/ 1372495 h 2079137"/>
              <a:gd name="connsiteX79" fmla="*/ 7476832 w 12192000"/>
              <a:gd name="connsiteY79" fmla="*/ 1431655 h 2079137"/>
              <a:gd name="connsiteX80" fmla="*/ 7370237 w 12192000"/>
              <a:gd name="connsiteY80" fmla="*/ 1474339 h 2079137"/>
              <a:gd name="connsiteX81" fmla="*/ 7222223 w 12192000"/>
              <a:gd name="connsiteY81" fmla="*/ 1510199 h 2079137"/>
              <a:gd name="connsiteX82" fmla="*/ 7215703 w 12192000"/>
              <a:gd name="connsiteY82" fmla="*/ 1520424 h 2079137"/>
              <a:gd name="connsiteX83" fmla="*/ 7204548 w 12192000"/>
              <a:gd name="connsiteY83" fmla="*/ 1528145 h 2079137"/>
              <a:gd name="connsiteX84" fmla="*/ 7202038 w 12192000"/>
              <a:gd name="connsiteY84" fmla="*/ 1527954 h 2079137"/>
              <a:gd name="connsiteX85" fmla="*/ 7173860 w 12192000"/>
              <a:gd name="connsiteY85" fmla="*/ 1541605 h 2079137"/>
              <a:gd name="connsiteX86" fmla="*/ 7155079 w 12192000"/>
              <a:gd name="connsiteY86" fmla="*/ 1552495 h 2079137"/>
              <a:gd name="connsiteX87" fmla="*/ 7149757 w 12192000"/>
              <a:gd name="connsiteY87" fmla="*/ 1552732 h 2079137"/>
              <a:gd name="connsiteX88" fmla="*/ 7104804 w 12192000"/>
              <a:gd name="connsiteY88" fmla="*/ 1565792 h 2079137"/>
              <a:gd name="connsiteX89" fmla="*/ 7082824 w 12192000"/>
              <a:gd name="connsiteY89" fmla="*/ 1567947 h 2079137"/>
              <a:gd name="connsiteX90" fmla="*/ 7021520 w 12192000"/>
              <a:gd name="connsiteY90" fmla="*/ 1562334 h 2079137"/>
              <a:gd name="connsiteX91" fmla="*/ 6988956 w 12192000"/>
              <a:gd name="connsiteY91" fmla="*/ 1576442 h 2079137"/>
              <a:gd name="connsiteX92" fmla="*/ 6981922 w 12192000"/>
              <a:gd name="connsiteY92" fmla="*/ 1578821 h 2079137"/>
              <a:gd name="connsiteX93" fmla="*/ 6981583 w 12192000"/>
              <a:gd name="connsiteY93" fmla="*/ 1578678 h 2079137"/>
              <a:gd name="connsiteX94" fmla="*/ 6973762 w 12192000"/>
              <a:gd name="connsiteY94" fmla="*/ 1580811 h 2079137"/>
              <a:gd name="connsiteX95" fmla="*/ 6969093 w 12192000"/>
              <a:gd name="connsiteY95" fmla="*/ 1583157 h 2079137"/>
              <a:gd name="connsiteX96" fmla="*/ 6890037 w 12192000"/>
              <a:gd name="connsiteY96" fmla="*/ 1575825 h 2079137"/>
              <a:gd name="connsiteX97" fmla="*/ 6785054 w 12192000"/>
              <a:gd name="connsiteY97" fmla="*/ 1582200 h 2079137"/>
              <a:gd name="connsiteX98" fmla="*/ 6681692 w 12192000"/>
              <a:gd name="connsiteY98" fmla="*/ 1591296 h 2079137"/>
              <a:gd name="connsiteX99" fmla="*/ 6644556 w 12192000"/>
              <a:gd name="connsiteY99" fmla="*/ 1595940 h 2079137"/>
              <a:gd name="connsiteX100" fmla="*/ 6577106 w 12192000"/>
              <a:gd name="connsiteY100" fmla="*/ 1598261 h 2079137"/>
              <a:gd name="connsiteX101" fmla="*/ 6544183 w 12192000"/>
              <a:gd name="connsiteY101" fmla="*/ 1596149 h 2079137"/>
              <a:gd name="connsiteX102" fmla="*/ 6540921 w 12192000"/>
              <a:gd name="connsiteY102" fmla="*/ 1593857 h 2079137"/>
              <a:gd name="connsiteX103" fmla="*/ 6535046 w 12192000"/>
              <a:gd name="connsiteY103" fmla="*/ 1593283 h 2079137"/>
              <a:gd name="connsiteX104" fmla="*/ 6519853 w 12192000"/>
              <a:gd name="connsiteY104" fmla="*/ 1595771 h 2079137"/>
              <a:gd name="connsiteX105" fmla="*/ 6514280 w 12192000"/>
              <a:gd name="connsiteY105" fmla="*/ 1597376 h 2079137"/>
              <a:gd name="connsiteX106" fmla="*/ 6505824 w 12192000"/>
              <a:gd name="connsiteY106" fmla="*/ 1598298 h 2079137"/>
              <a:gd name="connsiteX107" fmla="*/ 6505573 w 12192000"/>
              <a:gd name="connsiteY107" fmla="*/ 1598109 h 2079137"/>
              <a:gd name="connsiteX108" fmla="*/ 6497741 w 12192000"/>
              <a:gd name="connsiteY108" fmla="*/ 1599392 h 2079137"/>
              <a:gd name="connsiteX109" fmla="*/ 6459992 w 12192000"/>
              <a:gd name="connsiteY109" fmla="*/ 1608358 h 2079137"/>
              <a:gd name="connsiteX110" fmla="*/ 6404572 w 12192000"/>
              <a:gd name="connsiteY110" fmla="*/ 1593771 h 2079137"/>
              <a:gd name="connsiteX111" fmla="*/ 6382671 w 12192000"/>
              <a:gd name="connsiteY111" fmla="*/ 1592612 h 2079137"/>
              <a:gd name="connsiteX112" fmla="*/ 6369843 w 12192000"/>
              <a:gd name="connsiteY112" fmla="*/ 1590015 h 2079137"/>
              <a:gd name="connsiteX113" fmla="*/ 6269740 w 12192000"/>
              <a:gd name="connsiteY113" fmla="*/ 1614633 h 2079137"/>
              <a:gd name="connsiteX114" fmla="*/ 6255405 w 12192000"/>
              <a:gd name="connsiteY114" fmla="*/ 1620529 h 2079137"/>
              <a:gd name="connsiteX115" fmla="*/ 6244248 w 12192000"/>
              <a:gd name="connsiteY115" fmla="*/ 1629561 h 2079137"/>
              <a:gd name="connsiteX116" fmla="*/ 6086396 w 12192000"/>
              <a:gd name="connsiteY116" fmla="*/ 1642666 h 2079137"/>
              <a:gd name="connsiteX117" fmla="*/ 5867429 w 12192000"/>
              <a:gd name="connsiteY117" fmla="*/ 1695554 h 2079137"/>
              <a:gd name="connsiteX118" fmla="*/ 5772864 w 12192000"/>
              <a:gd name="connsiteY118" fmla="*/ 1689002 h 2079137"/>
              <a:gd name="connsiteX119" fmla="*/ 5629833 w 12192000"/>
              <a:gd name="connsiteY119" fmla="*/ 1713273 h 2079137"/>
              <a:gd name="connsiteX120" fmla="*/ 5504771 w 12192000"/>
              <a:gd name="connsiteY120" fmla="*/ 1725744 h 2079137"/>
              <a:gd name="connsiteX121" fmla="*/ 5490967 w 12192000"/>
              <a:gd name="connsiteY121" fmla="*/ 1726367 h 2079137"/>
              <a:gd name="connsiteX122" fmla="*/ 5486015 w 12192000"/>
              <a:gd name="connsiteY122" fmla="*/ 1721481 h 2079137"/>
              <a:gd name="connsiteX123" fmla="*/ 5439364 w 12192000"/>
              <a:gd name="connsiteY123" fmla="*/ 1721349 h 2079137"/>
              <a:gd name="connsiteX124" fmla="*/ 5350025 w 12192000"/>
              <a:gd name="connsiteY124" fmla="*/ 1729885 h 2079137"/>
              <a:gd name="connsiteX125" fmla="*/ 5336104 w 12192000"/>
              <a:gd name="connsiteY125" fmla="*/ 1734377 h 2079137"/>
              <a:gd name="connsiteX126" fmla="*/ 5245234 w 12192000"/>
              <a:gd name="connsiteY126" fmla="*/ 1738520 h 2079137"/>
              <a:gd name="connsiteX127" fmla="*/ 5182955 w 12192000"/>
              <a:gd name="connsiteY127" fmla="*/ 1744622 h 2079137"/>
              <a:gd name="connsiteX128" fmla="*/ 5169506 w 12192000"/>
              <a:gd name="connsiteY128" fmla="*/ 1748993 h 2079137"/>
              <a:gd name="connsiteX129" fmla="*/ 5154299 w 12192000"/>
              <a:gd name="connsiteY129" fmla="*/ 1744080 h 2079137"/>
              <a:gd name="connsiteX130" fmla="*/ 5149917 w 12192000"/>
              <a:gd name="connsiteY130" fmla="*/ 1739727 h 2079137"/>
              <a:gd name="connsiteX131" fmla="*/ 5100319 w 12192000"/>
              <a:gd name="connsiteY131" fmla="*/ 1745797 h 2079137"/>
              <a:gd name="connsiteX132" fmla="*/ 5094361 w 12192000"/>
              <a:gd name="connsiteY132" fmla="*/ 1745767 h 2079137"/>
              <a:gd name="connsiteX133" fmla="*/ 5053410 w 12192000"/>
              <a:gd name="connsiteY133" fmla="*/ 1742790 h 2079137"/>
              <a:gd name="connsiteX134" fmla="*/ 4992711 w 12192000"/>
              <a:gd name="connsiteY134" fmla="*/ 1734075 h 2079137"/>
              <a:gd name="connsiteX135" fmla="*/ 4930098 w 12192000"/>
              <a:gd name="connsiteY135" fmla="*/ 1717312 h 2079137"/>
              <a:gd name="connsiteX136" fmla="*/ 4893834 w 12192000"/>
              <a:gd name="connsiteY136" fmla="*/ 1710028 h 2079137"/>
              <a:gd name="connsiteX137" fmla="*/ 4868730 w 12192000"/>
              <a:gd name="connsiteY137" fmla="*/ 1702384 h 2079137"/>
              <a:gd name="connsiteX138" fmla="*/ 4797925 w 12192000"/>
              <a:gd name="connsiteY138" fmla="*/ 1695535 h 2079137"/>
              <a:gd name="connsiteX139" fmla="*/ 4677670 w 12192000"/>
              <a:gd name="connsiteY139" fmla="*/ 1689453 h 2079137"/>
              <a:gd name="connsiteX140" fmla="*/ 4634248 w 12192000"/>
              <a:gd name="connsiteY140" fmla="*/ 1680227 h 2079137"/>
              <a:gd name="connsiteX141" fmla="*/ 4632434 w 12192000"/>
              <a:gd name="connsiteY141" fmla="*/ 1674607 h 2079137"/>
              <a:gd name="connsiteX142" fmla="*/ 4619204 w 12192000"/>
              <a:gd name="connsiteY142" fmla="*/ 1672507 h 2079137"/>
              <a:gd name="connsiteX143" fmla="*/ 4616283 w 12192000"/>
              <a:gd name="connsiteY143" fmla="*/ 1670977 h 2079137"/>
              <a:gd name="connsiteX144" fmla="*/ 4598926 w 12192000"/>
              <a:gd name="connsiteY144" fmla="*/ 1663178 h 2079137"/>
              <a:gd name="connsiteX145" fmla="*/ 4547069 w 12192000"/>
              <a:gd name="connsiteY145" fmla="*/ 1670642 h 2079137"/>
              <a:gd name="connsiteX146" fmla="*/ 4523516 w 12192000"/>
              <a:gd name="connsiteY146" fmla="*/ 1669785 h 2079137"/>
              <a:gd name="connsiteX147" fmla="*/ 4500586 w 12192000"/>
              <a:gd name="connsiteY147" fmla="*/ 1675912 h 2079137"/>
              <a:gd name="connsiteX148" fmla="*/ 4488196 w 12192000"/>
              <a:gd name="connsiteY148" fmla="*/ 1683463 h 2079137"/>
              <a:gd name="connsiteX149" fmla="*/ 4445463 w 12192000"/>
              <a:gd name="connsiteY149" fmla="*/ 1695634 h 2079137"/>
              <a:gd name="connsiteX150" fmla="*/ 4446550 w 12192000"/>
              <a:gd name="connsiteY150" fmla="*/ 1680538 h 2079137"/>
              <a:gd name="connsiteX151" fmla="*/ 4365375 w 12192000"/>
              <a:gd name="connsiteY151" fmla="*/ 1697935 h 2079137"/>
              <a:gd name="connsiteX152" fmla="*/ 4305123 w 12192000"/>
              <a:gd name="connsiteY152" fmla="*/ 1714185 h 2079137"/>
              <a:gd name="connsiteX153" fmla="*/ 4292665 w 12192000"/>
              <a:gd name="connsiteY153" fmla="*/ 1720703 h 2079137"/>
              <a:gd name="connsiteX154" fmla="*/ 4276789 w 12192000"/>
              <a:gd name="connsiteY154" fmla="*/ 1718367 h 2079137"/>
              <a:gd name="connsiteX155" fmla="*/ 4271683 w 12192000"/>
              <a:gd name="connsiteY155" fmla="*/ 1714801 h 2079137"/>
              <a:gd name="connsiteX156" fmla="*/ 4223918 w 12192000"/>
              <a:gd name="connsiteY156" fmla="*/ 1728936 h 2079137"/>
              <a:gd name="connsiteX157" fmla="*/ 4218039 w 12192000"/>
              <a:gd name="connsiteY157" fmla="*/ 1729885 h 2079137"/>
              <a:gd name="connsiteX158" fmla="*/ 4177153 w 12192000"/>
              <a:gd name="connsiteY158" fmla="*/ 1733691 h 2079137"/>
              <a:gd name="connsiteX159" fmla="*/ 4051032 w 12192000"/>
              <a:gd name="connsiteY159" fmla="*/ 1728886 h 2079137"/>
              <a:gd name="connsiteX160" fmla="*/ 4013978 w 12192000"/>
              <a:gd name="connsiteY160" fmla="*/ 1727679 h 2079137"/>
              <a:gd name="connsiteX161" fmla="*/ 3987857 w 12192000"/>
              <a:gd name="connsiteY161" fmla="*/ 1724282 h 2079137"/>
              <a:gd name="connsiteX162" fmla="*/ 3916852 w 12192000"/>
              <a:gd name="connsiteY162" fmla="*/ 1729184 h 2079137"/>
              <a:gd name="connsiteX163" fmla="*/ 3797263 w 12192000"/>
              <a:gd name="connsiteY163" fmla="*/ 1742976 h 2079137"/>
              <a:gd name="connsiteX164" fmla="*/ 3752806 w 12192000"/>
              <a:gd name="connsiteY164" fmla="*/ 1741033 h 2079137"/>
              <a:gd name="connsiteX165" fmla="*/ 3749997 w 12192000"/>
              <a:gd name="connsiteY165" fmla="*/ 1735799 h 2079137"/>
              <a:gd name="connsiteX166" fmla="*/ 3736582 w 12192000"/>
              <a:gd name="connsiteY166" fmla="*/ 1735907 h 2079137"/>
              <a:gd name="connsiteX167" fmla="*/ 3733428 w 12192000"/>
              <a:gd name="connsiteY167" fmla="*/ 1734881 h 2079137"/>
              <a:gd name="connsiteX168" fmla="*/ 3714911 w 12192000"/>
              <a:gd name="connsiteY168" fmla="*/ 1730056 h 2079137"/>
              <a:gd name="connsiteX169" fmla="*/ 3665172 w 12192000"/>
              <a:gd name="connsiteY169" fmla="*/ 1745936 h 2079137"/>
              <a:gd name="connsiteX170" fmla="*/ 3552006 w 12192000"/>
              <a:gd name="connsiteY170" fmla="*/ 1755220 h 2079137"/>
              <a:gd name="connsiteX171" fmla="*/ 3390301 w 12192000"/>
              <a:gd name="connsiteY171" fmla="*/ 1762546 h 2079137"/>
              <a:gd name="connsiteX172" fmla="*/ 3264312 w 12192000"/>
              <a:gd name="connsiteY172" fmla="*/ 1774620 h 2079137"/>
              <a:gd name="connsiteX173" fmla="*/ 3106901 w 12192000"/>
              <a:gd name="connsiteY173" fmla="*/ 1804264 h 2079137"/>
              <a:gd name="connsiteX174" fmla="*/ 2993303 w 12192000"/>
              <a:gd name="connsiteY174" fmla="*/ 1806542 h 2079137"/>
              <a:gd name="connsiteX175" fmla="*/ 2979115 w 12192000"/>
              <a:gd name="connsiteY175" fmla="*/ 1815432 h 2079137"/>
              <a:gd name="connsiteX176" fmla="*/ 2963118 w 12192000"/>
              <a:gd name="connsiteY176" fmla="*/ 1820962 h 2079137"/>
              <a:gd name="connsiteX177" fmla="*/ 2961156 w 12192000"/>
              <a:gd name="connsiteY177" fmla="*/ 1820297 h 2079137"/>
              <a:gd name="connsiteX178" fmla="*/ 2925719 w 12192000"/>
              <a:gd name="connsiteY178" fmla="*/ 1828468 h 2079137"/>
              <a:gd name="connsiteX179" fmla="*/ 2857951 w 12192000"/>
              <a:gd name="connsiteY179" fmla="*/ 1842496 h 2079137"/>
              <a:gd name="connsiteX180" fmla="*/ 2857427 w 12192000"/>
              <a:gd name="connsiteY180" fmla="*/ 1841591 h 2079137"/>
              <a:gd name="connsiteX181" fmla="*/ 2846731 w 12192000"/>
              <a:gd name="connsiteY181" fmla="*/ 1839316 h 2079137"/>
              <a:gd name="connsiteX182" fmla="*/ 2826290 w 12192000"/>
              <a:gd name="connsiteY182" fmla="*/ 1837274 h 2079137"/>
              <a:gd name="connsiteX183" fmla="*/ 2779146 w 12192000"/>
              <a:gd name="connsiteY183" fmla="*/ 1820071 h 2079137"/>
              <a:gd name="connsiteX184" fmla="*/ 2739608 w 12192000"/>
              <a:gd name="connsiteY184" fmla="*/ 1827861 h 2079137"/>
              <a:gd name="connsiteX185" fmla="*/ 2731631 w 12192000"/>
              <a:gd name="connsiteY185" fmla="*/ 1828881 h 2079137"/>
              <a:gd name="connsiteX186" fmla="*/ 2731464 w 12192000"/>
              <a:gd name="connsiteY186" fmla="*/ 1828677 h 2079137"/>
              <a:gd name="connsiteX187" fmla="*/ 2723037 w 12192000"/>
              <a:gd name="connsiteY187" fmla="*/ 1829303 h 2079137"/>
              <a:gd name="connsiteX188" fmla="*/ 2701616 w 12192000"/>
              <a:gd name="connsiteY188" fmla="*/ 1832725 h 2079137"/>
              <a:gd name="connsiteX189" fmla="*/ 2696239 w 12192000"/>
              <a:gd name="connsiteY189" fmla="*/ 1831904 h 2079137"/>
              <a:gd name="connsiteX190" fmla="*/ 2663445 w 12192000"/>
              <a:gd name="connsiteY190" fmla="*/ 1825958 h 2079137"/>
              <a:gd name="connsiteX191" fmla="*/ 2560925 w 12192000"/>
              <a:gd name="connsiteY191" fmla="*/ 1829094 h 2079137"/>
              <a:gd name="connsiteX192" fmla="*/ 2458739 w 12192000"/>
              <a:gd name="connsiteY192" fmla="*/ 1834479 h 2079137"/>
              <a:gd name="connsiteX193" fmla="*/ 2356074 w 12192000"/>
              <a:gd name="connsiteY193" fmla="*/ 1836991 h 2079137"/>
              <a:gd name="connsiteX194" fmla="*/ 2304241 w 12192000"/>
              <a:gd name="connsiteY194" fmla="*/ 1822021 h 2079137"/>
              <a:gd name="connsiteX195" fmla="*/ 2298362 w 12192000"/>
              <a:gd name="connsiteY195" fmla="*/ 1822125 h 2079137"/>
              <a:gd name="connsiteX196" fmla="*/ 2283527 w 12192000"/>
              <a:gd name="connsiteY196" fmla="*/ 1826361 h 2079137"/>
              <a:gd name="connsiteX197" fmla="*/ 2278150 w 12192000"/>
              <a:gd name="connsiteY197" fmla="*/ 1828604 h 2079137"/>
              <a:gd name="connsiteX198" fmla="*/ 2269853 w 12192000"/>
              <a:gd name="connsiteY198" fmla="*/ 1830502 h 2079137"/>
              <a:gd name="connsiteX199" fmla="*/ 2269585 w 12192000"/>
              <a:gd name="connsiteY199" fmla="*/ 1830341 h 2079137"/>
              <a:gd name="connsiteX200" fmla="*/ 2225332 w 12192000"/>
              <a:gd name="connsiteY200" fmla="*/ 1845825 h 2079137"/>
              <a:gd name="connsiteX201" fmla="*/ 2169048 w 12192000"/>
              <a:gd name="connsiteY201" fmla="*/ 1837658 h 2079137"/>
              <a:gd name="connsiteX202" fmla="*/ 2147231 w 12192000"/>
              <a:gd name="connsiteY202" fmla="*/ 1839027 h 2079137"/>
              <a:gd name="connsiteX203" fmla="*/ 2135241 w 12192000"/>
              <a:gd name="connsiteY203" fmla="*/ 1838652 h 2079137"/>
              <a:gd name="connsiteX204" fmla="*/ 2099215 w 12192000"/>
              <a:gd name="connsiteY204" fmla="*/ 1850768 h 2079137"/>
              <a:gd name="connsiteX205" fmla="*/ 2094046 w 12192000"/>
              <a:gd name="connsiteY205" fmla="*/ 1850806 h 2079137"/>
              <a:gd name="connsiteX206" fmla="*/ 2071850 w 12192000"/>
              <a:gd name="connsiteY206" fmla="*/ 1861319 h 2079137"/>
              <a:gd name="connsiteX207" fmla="*/ 2039607 w 12192000"/>
              <a:gd name="connsiteY207" fmla="*/ 1874318 h 2079137"/>
              <a:gd name="connsiteX208" fmla="*/ 2037289 w 12192000"/>
              <a:gd name="connsiteY208" fmla="*/ 1874025 h 2079137"/>
              <a:gd name="connsiteX209" fmla="*/ 2023615 w 12192000"/>
              <a:gd name="connsiteY209" fmla="*/ 1881562 h 2079137"/>
              <a:gd name="connsiteX210" fmla="*/ 1957176 w 12192000"/>
              <a:gd name="connsiteY210" fmla="*/ 1898709 h 2079137"/>
              <a:gd name="connsiteX211" fmla="*/ 1858081 w 12192000"/>
              <a:gd name="connsiteY211" fmla="*/ 1923144 h 2079137"/>
              <a:gd name="connsiteX212" fmla="*/ 1738865 w 12192000"/>
              <a:gd name="connsiteY212" fmla="*/ 1944965 h 2079137"/>
              <a:gd name="connsiteX213" fmla="*/ 1616692 w 12192000"/>
              <a:gd name="connsiteY213" fmla="*/ 1989107 h 2079137"/>
              <a:gd name="connsiteX214" fmla="*/ 1411898 w 12192000"/>
              <a:gd name="connsiteY214" fmla="*/ 2046254 h 2079137"/>
              <a:gd name="connsiteX215" fmla="*/ 1375780 w 12192000"/>
              <a:gd name="connsiteY215" fmla="*/ 2047961 h 2079137"/>
              <a:gd name="connsiteX216" fmla="*/ 1375707 w 12192000"/>
              <a:gd name="connsiteY216" fmla="*/ 2047981 h 2079137"/>
              <a:gd name="connsiteX217" fmla="*/ 1285585 w 12192000"/>
              <a:gd name="connsiteY217" fmla="*/ 2047113 h 2079137"/>
              <a:gd name="connsiteX218" fmla="*/ 1263658 w 12192000"/>
              <a:gd name="connsiteY218" fmla="*/ 2041397 h 2079137"/>
              <a:gd name="connsiteX219" fmla="*/ 1170403 w 12192000"/>
              <a:gd name="connsiteY219" fmla="*/ 2033399 h 2079137"/>
              <a:gd name="connsiteX220" fmla="*/ 1153718 w 12192000"/>
              <a:gd name="connsiteY220" fmla="*/ 2029576 h 2079137"/>
              <a:gd name="connsiteX221" fmla="*/ 1133937 w 12192000"/>
              <a:gd name="connsiteY221" fmla="*/ 2032149 h 2079137"/>
              <a:gd name="connsiteX222" fmla="*/ 1054999 w 12192000"/>
              <a:gd name="connsiteY222" fmla="*/ 2043242 h 2079137"/>
              <a:gd name="connsiteX223" fmla="*/ 1018405 w 12192000"/>
              <a:gd name="connsiteY223" fmla="*/ 2048281 h 2079137"/>
              <a:gd name="connsiteX224" fmla="*/ 1016563 w 12192000"/>
              <a:gd name="connsiteY224" fmla="*/ 2051718 h 2079137"/>
              <a:gd name="connsiteX225" fmla="*/ 1008284 w 12192000"/>
              <a:gd name="connsiteY225" fmla="*/ 2046742 h 2079137"/>
              <a:gd name="connsiteX226" fmla="*/ 981974 w 12192000"/>
              <a:gd name="connsiteY226" fmla="*/ 2048363 h 2079137"/>
              <a:gd name="connsiteX227" fmla="*/ 971903 w 12192000"/>
              <a:gd name="connsiteY227" fmla="*/ 2053484 h 2079137"/>
              <a:gd name="connsiteX228" fmla="*/ 954015 w 12192000"/>
              <a:gd name="connsiteY228" fmla="*/ 2052529 h 2079137"/>
              <a:gd name="connsiteX229" fmla="*/ 839571 w 12192000"/>
              <a:gd name="connsiteY229" fmla="*/ 2046509 h 2079137"/>
              <a:gd name="connsiteX230" fmla="*/ 823321 w 12192000"/>
              <a:gd name="connsiteY230" fmla="*/ 2054296 h 2079137"/>
              <a:gd name="connsiteX231" fmla="*/ 800990 w 12192000"/>
              <a:gd name="connsiteY231" fmla="*/ 2051523 h 2079137"/>
              <a:gd name="connsiteX232" fmla="*/ 776439 w 12192000"/>
              <a:gd name="connsiteY232" fmla="*/ 2062634 h 2079137"/>
              <a:gd name="connsiteX233" fmla="*/ 763041 w 12192000"/>
              <a:gd name="connsiteY233" fmla="*/ 2063995 h 2079137"/>
              <a:gd name="connsiteX234" fmla="*/ 757863 w 12192000"/>
              <a:gd name="connsiteY234" fmla="*/ 2065877 h 2079137"/>
              <a:gd name="connsiteX235" fmla="*/ 745053 w 12192000"/>
              <a:gd name="connsiteY235" fmla="*/ 2051831 h 2079137"/>
              <a:gd name="connsiteX236" fmla="*/ 722609 w 12192000"/>
              <a:gd name="connsiteY236" fmla="*/ 2049504 h 2079137"/>
              <a:gd name="connsiteX237" fmla="*/ 717618 w 12192000"/>
              <a:gd name="connsiteY237" fmla="*/ 2042131 h 2079137"/>
              <a:gd name="connsiteX238" fmla="*/ 703285 w 12192000"/>
              <a:gd name="connsiteY238" fmla="*/ 2046808 h 2079137"/>
              <a:gd name="connsiteX239" fmla="*/ 680199 w 12192000"/>
              <a:gd name="connsiteY239" fmla="*/ 2051947 h 2079137"/>
              <a:gd name="connsiteX240" fmla="*/ 667351 w 12192000"/>
              <a:gd name="connsiteY240" fmla="*/ 2054469 h 2079137"/>
              <a:gd name="connsiteX241" fmla="*/ 660961 w 12192000"/>
              <a:gd name="connsiteY241" fmla="*/ 2049404 h 2079137"/>
              <a:gd name="connsiteX242" fmla="*/ 638282 w 12192000"/>
              <a:gd name="connsiteY242" fmla="*/ 2060093 h 2079137"/>
              <a:gd name="connsiteX243" fmla="*/ 583551 w 12192000"/>
              <a:gd name="connsiteY243" fmla="*/ 2070197 h 2079137"/>
              <a:gd name="connsiteX244" fmla="*/ 525274 w 12192000"/>
              <a:gd name="connsiteY244" fmla="*/ 2079137 h 2079137"/>
              <a:gd name="connsiteX245" fmla="*/ 405635 w 12192000"/>
              <a:gd name="connsiteY245" fmla="*/ 2059339 h 2079137"/>
              <a:gd name="connsiteX246" fmla="*/ 281555 w 12192000"/>
              <a:gd name="connsiteY246" fmla="*/ 2022847 h 2079137"/>
              <a:gd name="connsiteX247" fmla="*/ 98513 w 12192000"/>
              <a:gd name="connsiteY247" fmla="*/ 1969504 h 2079137"/>
              <a:gd name="connsiteX248" fmla="*/ 56191 w 12192000"/>
              <a:gd name="connsiteY248" fmla="*/ 1950709 h 2079137"/>
              <a:gd name="connsiteX249" fmla="*/ 0 w 12192000"/>
              <a:gd name="connsiteY249" fmla="*/ 1935789 h 2079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</a:cxnLst>
            <a:rect l="l" t="t" r="r" b="b"/>
            <a:pathLst>
              <a:path w="12192000" h="2079137">
                <a:moveTo>
                  <a:pt x="12160143" y="831692"/>
                </a:moveTo>
                <a:lnTo>
                  <a:pt x="12159112" y="833361"/>
                </a:lnTo>
                <a:cubicBezTo>
                  <a:pt x="12157915" y="833832"/>
                  <a:pt x="12157402" y="833649"/>
                  <a:pt x="12158912" y="832430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558063"/>
                </a:lnTo>
                <a:lnTo>
                  <a:pt x="12189259" y="810508"/>
                </a:lnTo>
                <a:lnTo>
                  <a:pt x="12170847" y="825280"/>
                </a:lnTo>
                <a:lnTo>
                  <a:pt x="12160143" y="831692"/>
                </a:lnTo>
                <a:lnTo>
                  <a:pt x="12163806" y="825759"/>
                </a:lnTo>
                <a:cubicBezTo>
                  <a:pt x="12125449" y="821525"/>
                  <a:pt x="12082203" y="824698"/>
                  <a:pt x="12056557" y="810176"/>
                </a:cubicBezTo>
                <a:cubicBezTo>
                  <a:pt x="12050902" y="790976"/>
                  <a:pt x="11923731" y="799312"/>
                  <a:pt x="11900316" y="789618"/>
                </a:cubicBezTo>
                <a:cubicBezTo>
                  <a:pt x="11841702" y="803374"/>
                  <a:pt x="11823963" y="832645"/>
                  <a:pt x="11791206" y="824176"/>
                </a:cubicBezTo>
                <a:cubicBezTo>
                  <a:pt x="11768977" y="817380"/>
                  <a:pt x="11683857" y="828947"/>
                  <a:pt x="11659257" y="800841"/>
                </a:cubicBezTo>
                <a:cubicBezTo>
                  <a:pt x="11617173" y="818107"/>
                  <a:pt x="11602556" y="790694"/>
                  <a:pt x="11569789" y="797135"/>
                </a:cubicBezTo>
                <a:cubicBezTo>
                  <a:pt x="11498310" y="795094"/>
                  <a:pt x="11458472" y="819882"/>
                  <a:pt x="11367885" y="791985"/>
                </a:cubicBezTo>
                <a:cubicBezTo>
                  <a:pt x="11325508" y="798158"/>
                  <a:pt x="11266580" y="755023"/>
                  <a:pt x="11174663" y="788721"/>
                </a:cubicBezTo>
                <a:cubicBezTo>
                  <a:pt x="11122703" y="792192"/>
                  <a:pt x="11150009" y="775410"/>
                  <a:pt x="11068220" y="786994"/>
                </a:cubicBezTo>
                <a:cubicBezTo>
                  <a:pt x="11046931" y="759861"/>
                  <a:pt x="10919185" y="793102"/>
                  <a:pt x="10893266" y="794013"/>
                </a:cubicBezTo>
                <a:cubicBezTo>
                  <a:pt x="10874184" y="776189"/>
                  <a:pt x="10862860" y="788743"/>
                  <a:pt x="10844025" y="789857"/>
                </a:cubicBezTo>
                <a:cubicBezTo>
                  <a:pt x="10836453" y="779294"/>
                  <a:pt x="10820690" y="778184"/>
                  <a:pt x="10814353" y="789010"/>
                </a:cubicBezTo>
                <a:cubicBezTo>
                  <a:pt x="10819669" y="816016"/>
                  <a:pt x="10754019" y="789067"/>
                  <a:pt x="10748393" y="806738"/>
                </a:cubicBezTo>
                <a:cubicBezTo>
                  <a:pt x="10687156" y="807873"/>
                  <a:pt x="10550299" y="781800"/>
                  <a:pt x="10468256" y="778733"/>
                </a:cubicBezTo>
                <a:cubicBezTo>
                  <a:pt x="10436666" y="770025"/>
                  <a:pt x="10371995" y="797252"/>
                  <a:pt x="10256131" y="788332"/>
                </a:cubicBezTo>
                <a:cubicBezTo>
                  <a:pt x="10240995" y="781626"/>
                  <a:pt x="10182664" y="765742"/>
                  <a:pt x="10177442" y="777371"/>
                </a:cubicBezTo>
                <a:cubicBezTo>
                  <a:pt x="10141447" y="775683"/>
                  <a:pt x="10030323" y="810071"/>
                  <a:pt x="10006086" y="792651"/>
                </a:cubicBezTo>
                <a:cubicBezTo>
                  <a:pt x="10009448" y="818833"/>
                  <a:pt x="9960389" y="791426"/>
                  <a:pt x="9952382" y="815411"/>
                </a:cubicBezTo>
                <a:lnTo>
                  <a:pt x="9926457" y="827295"/>
                </a:lnTo>
                <a:lnTo>
                  <a:pt x="9843405" y="867046"/>
                </a:lnTo>
                <a:lnTo>
                  <a:pt x="9830866" y="875047"/>
                </a:lnTo>
                <a:lnTo>
                  <a:pt x="9801807" y="872272"/>
                </a:lnTo>
                <a:lnTo>
                  <a:pt x="9785653" y="861743"/>
                </a:lnTo>
                <a:lnTo>
                  <a:pt x="9781177" y="864820"/>
                </a:lnTo>
                <a:cubicBezTo>
                  <a:pt x="9776153" y="871003"/>
                  <a:pt x="9773556" y="874842"/>
                  <a:pt x="9768640" y="869379"/>
                </a:cubicBezTo>
                <a:lnTo>
                  <a:pt x="9712211" y="900283"/>
                </a:lnTo>
                <a:cubicBezTo>
                  <a:pt x="9706243" y="902750"/>
                  <a:pt x="9698952" y="902954"/>
                  <a:pt x="9689465" y="899268"/>
                </a:cubicBezTo>
                <a:cubicBezTo>
                  <a:pt x="9670819" y="902906"/>
                  <a:pt x="9618108" y="917739"/>
                  <a:pt x="9600339" y="922112"/>
                </a:cubicBezTo>
                <a:lnTo>
                  <a:pt x="9582850" y="925510"/>
                </a:lnTo>
                <a:cubicBezTo>
                  <a:pt x="9574400" y="928631"/>
                  <a:pt x="9556868" y="938130"/>
                  <a:pt x="9549638" y="940845"/>
                </a:cubicBezTo>
                <a:cubicBezTo>
                  <a:pt x="9543792" y="942327"/>
                  <a:pt x="9546812" y="939351"/>
                  <a:pt x="9539471" y="941799"/>
                </a:cubicBezTo>
                <a:cubicBezTo>
                  <a:pt x="9538994" y="947702"/>
                  <a:pt x="9536009" y="953248"/>
                  <a:pt x="9505592" y="955533"/>
                </a:cubicBezTo>
                <a:cubicBezTo>
                  <a:pt x="9486013" y="968563"/>
                  <a:pt x="9460860" y="978842"/>
                  <a:pt x="9432569" y="985377"/>
                </a:cubicBezTo>
                <a:cubicBezTo>
                  <a:pt x="9426990" y="980335"/>
                  <a:pt x="9418918" y="990185"/>
                  <a:pt x="9414216" y="992655"/>
                </a:cubicBezTo>
                <a:cubicBezTo>
                  <a:pt x="9412644" y="989014"/>
                  <a:pt x="9400057" y="989255"/>
                  <a:pt x="9397106" y="992980"/>
                </a:cubicBezTo>
                <a:cubicBezTo>
                  <a:pt x="9314093" y="1020862"/>
                  <a:pt x="9349678" y="978420"/>
                  <a:pt x="9305108" y="1007767"/>
                </a:cubicBezTo>
                <a:cubicBezTo>
                  <a:pt x="9296670" y="1010324"/>
                  <a:pt x="9289251" y="1009612"/>
                  <a:pt x="9282434" y="1007523"/>
                </a:cubicBezTo>
                <a:lnTo>
                  <a:pt x="9271941" y="1002839"/>
                </a:lnTo>
                <a:lnTo>
                  <a:pt x="9238227" y="1017668"/>
                </a:lnTo>
                <a:cubicBezTo>
                  <a:pt x="9221294" y="1023415"/>
                  <a:pt x="9203166" y="1027997"/>
                  <a:pt x="9184265" y="1031275"/>
                </a:cubicBezTo>
                <a:cubicBezTo>
                  <a:pt x="9178371" y="1024135"/>
                  <a:pt x="9165618" y="1036637"/>
                  <a:pt x="9159000" y="1039569"/>
                </a:cubicBezTo>
                <a:cubicBezTo>
                  <a:pt x="9157881" y="1034602"/>
                  <a:pt x="9141725" y="1033964"/>
                  <a:pt x="9137031" y="1038699"/>
                </a:cubicBezTo>
                <a:cubicBezTo>
                  <a:pt x="9023973" y="1069523"/>
                  <a:pt x="9079946" y="1015706"/>
                  <a:pt x="9015702" y="1051400"/>
                </a:cubicBezTo>
                <a:lnTo>
                  <a:pt x="8971403" y="1040542"/>
                </a:lnTo>
                <a:lnTo>
                  <a:pt x="8961826" y="1045364"/>
                </a:lnTo>
                <a:cubicBezTo>
                  <a:pt x="8922837" y="1050010"/>
                  <a:pt x="8909116" y="1040754"/>
                  <a:pt x="8888623" y="1053908"/>
                </a:cubicBezTo>
                <a:cubicBezTo>
                  <a:pt x="8850424" y="1035587"/>
                  <a:pt x="8865892" y="1054194"/>
                  <a:pt x="8841066" y="1060421"/>
                </a:cubicBezTo>
                <a:cubicBezTo>
                  <a:pt x="8818353" y="1064878"/>
                  <a:pt x="8775995" y="1076068"/>
                  <a:pt x="8752342" y="1080646"/>
                </a:cubicBezTo>
                <a:cubicBezTo>
                  <a:pt x="8736966" y="1099406"/>
                  <a:pt x="8723186" y="1079948"/>
                  <a:pt x="8699139" y="1087885"/>
                </a:cubicBezTo>
                <a:cubicBezTo>
                  <a:pt x="8688630" y="1095506"/>
                  <a:pt x="8680324" y="1097539"/>
                  <a:pt x="8667273" y="1092062"/>
                </a:cubicBezTo>
                <a:cubicBezTo>
                  <a:pt x="8619205" y="1128818"/>
                  <a:pt x="8634590" y="1097116"/>
                  <a:pt x="8586064" y="1114603"/>
                </a:cubicBezTo>
                <a:cubicBezTo>
                  <a:pt x="8544721" y="1131913"/>
                  <a:pt x="8496602" y="1145520"/>
                  <a:pt x="8460312" y="1179878"/>
                </a:cubicBezTo>
                <a:cubicBezTo>
                  <a:pt x="8454266" y="1189140"/>
                  <a:pt x="8435781" y="1194455"/>
                  <a:pt x="8419023" y="1191748"/>
                </a:cubicBezTo>
                <a:cubicBezTo>
                  <a:pt x="8416138" y="1191283"/>
                  <a:pt x="8413416" y="1190591"/>
                  <a:pt x="8410939" y="1189696"/>
                </a:cubicBezTo>
                <a:cubicBezTo>
                  <a:pt x="8390077" y="1213458"/>
                  <a:pt x="8370324" y="1205397"/>
                  <a:pt x="8362040" y="1220820"/>
                </a:cubicBezTo>
                <a:cubicBezTo>
                  <a:pt x="8320616" y="1231942"/>
                  <a:pt x="8281663" y="1222882"/>
                  <a:pt x="8273677" y="1236495"/>
                </a:cubicBezTo>
                <a:cubicBezTo>
                  <a:pt x="8251358" y="1238573"/>
                  <a:pt x="8216738" y="1228341"/>
                  <a:pt x="8204283" y="1243537"/>
                </a:cubicBezTo>
                <a:cubicBezTo>
                  <a:pt x="8198634" y="1233135"/>
                  <a:pt x="8181550" y="1254947"/>
                  <a:pt x="8166550" y="1249551"/>
                </a:cubicBezTo>
                <a:cubicBezTo>
                  <a:pt x="8155570" y="1244572"/>
                  <a:pt x="8147825" y="1250027"/>
                  <a:pt x="8137785" y="1251636"/>
                </a:cubicBezTo>
                <a:cubicBezTo>
                  <a:pt x="8123427" y="1248361"/>
                  <a:pt x="8081662" y="1261833"/>
                  <a:pt x="8071596" y="1269274"/>
                </a:cubicBezTo>
                <a:cubicBezTo>
                  <a:pt x="8048949" y="1293759"/>
                  <a:pt x="7983924" y="1284712"/>
                  <a:pt x="7964816" y="1303668"/>
                </a:cubicBezTo>
                <a:cubicBezTo>
                  <a:pt x="7957137" y="1306992"/>
                  <a:pt x="7949335" y="1308861"/>
                  <a:pt x="7941495" y="1309821"/>
                </a:cubicBezTo>
                <a:lnTo>
                  <a:pt x="7919123" y="1310466"/>
                </a:lnTo>
                <a:lnTo>
                  <a:pt x="7911902" y="1306569"/>
                </a:lnTo>
                <a:lnTo>
                  <a:pt x="7898703" y="1309208"/>
                </a:lnTo>
                <a:lnTo>
                  <a:pt x="7894703" y="1308939"/>
                </a:lnTo>
                <a:lnTo>
                  <a:pt x="7872267" y="1308370"/>
                </a:lnTo>
                <a:cubicBezTo>
                  <a:pt x="7886550" y="1330359"/>
                  <a:pt x="7812648" y="1314851"/>
                  <a:pt x="7836454" y="1331265"/>
                </a:cubicBezTo>
                <a:cubicBezTo>
                  <a:pt x="7798907" y="1336933"/>
                  <a:pt x="7831419" y="1351068"/>
                  <a:pt x="7782451" y="1339601"/>
                </a:cubicBezTo>
                <a:cubicBezTo>
                  <a:pt x="7727636" y="1365002"/>
                  <a:pt x="7583002" y="1338768"/>
                  <a:pt x="7542969" y="1372495"/>
                </a:cubicBezTo>
                <a:cubicBezTo>
                  <a:pt x="7546396" y="1360942"/>
                  <a:pt x="7492851" y="1424323"/>
                  <a:pt x="7476832" y="1431655"/>
                </a:cubicBezTo>
                <a:cubicBezTo>
                  <a:pt x="7439619" y="1443703"/>
                  <a:pt x="7425596" y="1454661"/>
                  <a:pt x="7370237" y="1474339"/>
                </a:cubicBezTo>
                <a:cubicBezTo>
                  <a:pt x="7316246" y="1485928"/>
                  <a:pt x="7281903" y="1512712"/>
                  <a:pt x="7222223" y="1510199"/>
                </a:cubicBezTo>
                <a:cubicBezTo>
                  <a:pt x="7221190" y="1514030"/>
                  <a:pt x="7218885" y="1517398"/>
                  <a:pt x="7215703" y="1520424"/>
                </a:cubicBezTo>
                <a:lnTo>
                  <a:pt x="7204548" y="1528145"/>
                </a:lnTo>
                <a:lnTo>
                  <a:pt x="7202038" y="1527954"/>
                </a:lnTo>
                <a:lnTo>
                  <a:pt x="7173860" y="1541605"/>
                </a:lnTo>
                <a:lnTo>
                  <a:pt x="7155079" y="1552495"/>
                </a:lnTo>
                <a:lnTo>
                  <a:pt x="7149757" y="1552732"/>
                </a:lnTo>
                <a:cubicBezTo>
                  <a:pt x="7141378" y="1554948"/>
                  <a:pt x="7115959" y="1563256"/>
                  <a:pt x="7104804" y="1565792"/>
                </a:cubicBezTo>
                <a:cubicBezTo>
                  <a:pt x="7099811" y="1550850"/>
                  <a:pt x="7096935" y="1561973"/>
                  <a:pt x="7082824" y="1567947"/>
                </a:cubicBezTo>
                <a:cubicBezTo>
                  <a:pt x="7071919" y="1546070"/>
                  <a:pt x="7039417" y="1570606"/>
                  <a:pt x="7021520" y="1562334"/>
                </a:cubicBezTo>
                <a:cubicBezTo>
                  <a:pt x="7011400" y="1567217"/>
                  <a:pt x="7000495" y="1571981"/>
                  <a:pt x="6988956" y="1576442"/>
                </a:cubicBezTo>
                <a:lnTo>
                  <a:pt x="6981922" y="1578821"/>
                </a:lnTo>
                <a:lnTo>
                  <a:pt x="6981583" y="1578678"/>
                </a:lnTo>
                <a:cubicBezTo>
                  <a:pt x="6979627" y="1578791"/>
                  <a:pt x="6977153" y="1579421"/>
                  <a:pt x="6973762" y="1580811"/>
                </a:cubicBezTo>
                <a:lnTo>
                  <a:pt x="6969093" y="1583157"/>
                </a:lnTo>
                <a:lnTo>
                  <a:pt x="6890037" y="1575825"/>
                </a:lnTo>
                <a:cubicBezTo>
                  <a:pt x="6849459" y="1579997"/>
                  <a:pt x="6820022" y="1566922"/>
                  <a:pt x="6785054" y="1582200"/>
                </a:cubicBezTo>
                <a:cubicBezTo>
                  <a:pt x="6747047" y="1586037"/>
                  <a:pt x="6712794" y="1582954"/>
                  <a:pt x="6681692" y="1591296"/>
                </a:cubicBezTo>
                <a:cubicBezTo>
                  <a:pt x="6667557" y="1587501"/>
                  <a:pt x="6654822" y="1586753"/>
                  <a:pt x="6644556" y="1595940"/>
                </a:cubicBezTo>
                <a:cubicBezTo>
                  <a:pt x="6608615" y="1597269"/>
                  <a:pt x="6597697" y="1587005"/>
                  <a:pt x="6577106" y="1598261"/>
                </a:cubicBezTo>
                <a:lnTo>
                  <a:pt x="6544183" y="1596149"/>
                </a:lnTo>
                <a:lnTo>
                  <a:pt x="6540921" y="1593857"/>
                </a:lnTo>
                <a:lnTo>
                  <a:pt x="6535046" y="1593283"/>
                </a:lnTo>
                <a:lnTo>
                  <a:pt x="6519853" y="1595771"/>
                </a:lnTo>
                <a:lnTo>
                  <a:pt x="6514280" y="1597376"/>
                </a:lnTo>
                <a:cubicBezTo>
                  <a:pt x="6510385" y="1598232"/>
                  <a:pt x="6507735" y="1598481"/>
                  <a:pt x="6505824" y="1598298"/>
                </a:cubicBezTo>
                <a:lnTo>
                  <a:pt x="6505573" y="1598109"/>
                </a:lnTo>
                <a:lnTo>
                  <a:pt x="6497741" y="1599392"/>
                </a:lnTo>
                <a:cubicBezTo>
                  <a:pt x="6484628" y="1602044"/>
                  <a:pt x="6471968" y="1605085"/>
                  <a:pt x="6459992" y="1608358"/>
                </a:cubicBezTo>
                <a:cubicBezTo>
                  <a:pt x="6447037" y="1597612"/>
                  <a:pt x="6404274" y="1616787"/>
                  <a:pt x="6404572" y="1593771"/>
                </a:cubicBezTo>
                <a:cubicBezTo>
                  <a:pt x="6388277" y="1597519"/>
                  <a:pt x="6380141" y="1607970"/>
                  <a:pt x="6382671" y="1592612"/>
                </a:cubicBezTo>
                <a:lnTo>
                  <a:pt x="6369843" y="1590015"/>
                </a:lnTo>
                <a:lnTo>
                  <a:pt x="6269740" y="1614633"/>
                </a:lnTo>
                <a:lnTo>
                  <a:pt x="6255405" y="1620529"/>
                </a:lnTo>
                <a:cubicBezTo>
                  <a:pt x="6250911" y="1623016"/>
                  <a:pt x="6247090" y="1625968"/>
                  <a:pt x="6244248" y="1629561"/>
                </a:cubicBezTo>
                <a:cubicBezTo>
                  <a:pt x="6188859" y="1618246"/>
                  <a:pt x="6143250" y="1639346"/>
                  <a:pt x="6086396" y="1642666"/>
                </a:cubicBezTo>
                <a:cubicBezTo>
                  <a:pt x="6024311" y="1653696"/>
                  <a:pt x="5889522" y="1686499"/>
                  <a:pt x="5867429" y="1695554"/>
                </a:cubicBezTo>
                <a:cubicBezTo>
                  <a:pt x="5848669" y="1700350"/>
                  <a:pt x="5763994" y="1699795"/>
                  <a:pt x="5772864" y="1689002"/>
                </a:cubicBezTo>
                <a:cubicBezTo>
                  <a:pt x="5718480" y="1716048"/>
                  <a:pt x="5694188" y="1696562"/>
                  <a:pt x="5629833" y="1713273"/>
                </a:cubicBezTo>
                <a:lnTo>
                  <a:pt x="5504771" y="1725744"/>
                </a:lnTo>
                <a:lnTo>
                  <a:pt x="5490967" y="1726367"/>
                </a:lnTo>
                <a:lnTo>
                  <a:pt x="5486015" y="1721481"/>
                </a:lnTo>
                <a:lnTo>
                  <a:pt x="5439364" y="1721349"/>
                </a:lnTo>
                <a:cubicBezTo>
                  <a:pt x="5418850" y="1733129"/>
                  <a:pt x="5381503" y="1725668"/>
                  <a:pt x="5350025" y="1729885"/>
                </a:cubicBezTo>
                <a:lnTo>
                  <a:pt x="5336104" y="1734377"/>
                </a:lnTo>
                <a:lnTo>
                  <a:pt x="5245234" y="1738520"/>
                </a:lnTo>
                <a:lnTo>
                  <a:pt x="5182955" y="1744622"/>
                </a:lnTo>
                <a:lnTo>
                  <a:pt x="5169506" y="1748993"/>
                </a:lnTo>
                <a:lnTo>
                  <a:pt x="5154299" y="1744080"/>
                </a:lnTo>
                <a:cubicBezTo>
                  <a:pt x="5152463" y="1742751"/>
                  <a:pt x="5150989" y="1741283"/>
                  <a:pt x="5149917" y="1739727"/>
                </a:cubicBezTo>
                <a:lnTo>
                  <a:pt x="5100319" y="1745797"/>
                </a:lnTo>
                <a:lnTo>
                  <a:pt x="5094361" y="1745767"/>
                </a:lnTo>
                <a:lnTo>
                  <a:pt x="5053410" y="1742790"/>
                </a:lnTo>
                <a:lnTo>
                  <a:pt x="4992711" y="1734075"/>
                </a:lnTo>
                <a:cubicBezTo>
                  <a:pt x="4972764" y="1728527"/>
                  <a:pt x="4955480" y="1708667"/>
                  <a:pt x="4930098" y="1717312"/>
                </a:cubicBezTo>
                <a:cubicBezTo>
                  <a:pt x="4936142" y="1706767"/>
                  <a:pt x="4900350" y="1719438"/>
                  <a:pt x="4893834" y="1710028"/>
                </a:cubicBezTo>
                <a:cubicBezTo>
                  <a:pt x="4890113" y="1702277"/>
                  <a:pt x="4878389" y="1704314"/>
                  <a:pt x="4868730" y="1702384"/>
                </a:cubicBezTo>
                <a:cubicBezTo>
                  <a:pt x="4860577" y="1694955"/>
                  <a:pt x="4813519" y="1692594"/>
                  <a:pt x="4797925" y="1695535"/>
                </a:cubicBezTo>
                <a:cubicBezTo>
                  <a:pt x="4754973" y="1708626"/>
                  <a:pt x="4712186" y="1679830"/>
                  <a:pt x="4677670" y="1689453"/>
                </a:cubicBezTo>
                <a:cubicBezTo>
                  <a:pt x="4650390" y="1686902"/>
                  <a:pt x="4641786" y="1682702"/>
                  <a:pt x="4634248" y="1680227"/>
                </a:cubicBezTo>
                <a:lnTo>
                  <a:pt x="4632434" y="1674607"/>
                </a:lnTo>
                <a:lnTo>
                  <a:pt x="4619204" y="1672507"/>
                </a:lnTo>
                <a:lnTo>
                  <a:pt x="4616283" y="1670977"/>
                </a:lnTo>
                <a:cubicBezTo>
                  <a:pt x="4610716" y="1668036"/>
                  <a:pt x="4605090" y="1665277"/>
                  <a:pt x="4598926" y="1663178"/>
                </a:cubicBezTo>
                <a:cubicBezTo>
                  <a:pt x="4588025" y="1686237"/>
                  <a:pt x="4544698" y="1649138"/>
                  <a:pt x="4547069" y="1670642"/>
                </a:cubicBezTo>
                <a:lnTo>
                  <a:pt x="4523516" y="1669785"/>
                </a:lnTo>
                <a:lnTo>
                  <a:pt x="4500586" y="1675912"/>
                </a:lnTo>
                <a:lnTo>
                  <a:pt x="4488196" y="1683463"/>
                </a:lnTo>
                <a:lnTo>
                  <a:pt x="4445463" y="1695634"/>
                </a:lnTo>
                <a:lnTo>
                  <a:pt x="4446550" y="1680538"/>
                </a:lnTo>
                <a:lnTo>
                  <a:pt x="4365375" y="1697935"/>
                </a:lnTo>
                <a:lnTo>
                  <a:pt x="4305123" y="1714185"/>
                </a:lnTo>
                <a:lnTo>
                  <a:pt x="4292665" y="1720703"/>
                </a:lnTo>
                <a:lnTo>
                  <a:pt x="4276789" y="1718367"/>
                </a:lnTo>
                <a:cubicBezTo>
                  <a:pt x="4274740" y="1717359"/>
                  <a:pt x="4273021" y="1716157"/>
                  <a:pt x="4271683" y="1714801"/>
                </a:cubicBezTo>
                <a:lnTo>
                  <a:pt x="4223918" y="1728936"/>
                </a:lnTo>
                <a:lnTo>
                  <a:pt x="4218039" y="1729885"/>
                </a:lnTo>
                <a:lnTo>
                  <a:pt x="4177153" y="1733691"/>
                </a:lnTo>
                <a:lnTo>
                  <a:pt x="4051032" y="1728886"/>
                </a:lnTo>
                <a:cubicBezTo>
                  <a:pt x="4055072" y="1717510"/>
                  <a:pt x="4022108" y="1735873"/>
                  <a:pt x="4013978" y="1727679"/>
                </a:cubicBezTo>
                <a:cubicBezTo>
                  <a:pt x="4008905" y="1720660"/>
                  <a:pt x="3997723" y="1724594"/>
                  <a:pt x="3987857" y="1724282"/>
                </a:cubicBezTo>
                <a:cubicBezTo>
                  <a:pt x="3978476" y="1718309"/>
                  <a:pt x="3931683" y="1723723"/>
                  <a:pt x="3916852" y="1729184"/>
                </a:cubicBezTo>
                <a:cubicBezTo>
                  <a:pt x="3876910" y="1749138"/>
                  <a:pt x="3829523" y="1727824"/>
                  <a:pt x="3797263" y="1742976"/>
                </a:cubicBezTo>
                <a:cubicBezTo>
                  <a:pt x="3769922" y="1744951"/>
                  <a:pt x="3760682" y="1742230"/>
                  <a:pt x="3752806" y="1741033"/>
                </a:cubicBezTo>
                <a:lnTo>
                  <a:pt x="3749997" y="1735799"/>
                </a:lnTo>
                <a:lnTo>
                  <a:pt x="3736582" y="1735907"/>
                </a:lnTo>
                <a:lnTo>
                  <a:pt x="3733428" y="1734881"/>
                </a:lnTo>
                <a:cubicBezTo>
                  <a:pt x="3727408" y="1732899"/>
                  <a:pt x="3721365" y="1731108"/>
                  <a:pt x="3714911" y="1730056"/>
                </a:cubicBezTo>
                <a:cubicBezTo>
                  <a:pt x="3708355" y="1754554"/>
                  <a:pt x="3658933" y="1725152"/>
                  <a:pt x="3665172" y="1745936"/>
                </a:cubicBezTo>
                <a:cubicBezTo>
                  <a:pt x="3628569" y="1744420"/>
                  <a:pt x="3583742" y="1775884"/>
                  <a:pt x="3552006" y="1755220"/>
                </a:cubicBezTo>
                <a:cubicBezTo>
                  <a:pt x="3497522" y="1758390"/>
                  <a:pt x="3448310" y="1757433"/>
                  <a:pt x="3390301" y="1762546"/>
                </a:cubicBezTo>
                <a:cubicBezTo>
                  <a:pt x="3345266" y="1774524"/>
                  <a:pt x="3297039" y="1758531"/>
                  <a:pt x="3264312" y="1774620"/>
                </a:cubicBezTo>
                <a:cubicBezTo>
                  <a:pt x="3212634" y="1771139"/>
                  <a:pt x="3147905" y="1780248"/>
                  <a:pt x="3106901" y="1804264"/>
                </a:cubicBezTo>
                <a:cubicBezTo>
                  <a:pt x="3051355" y="1805490"/>
                  <a:pt x="3041708" y="1820368"/>
                  <a:pt x="2993303" y="1806542"/>
                </a:cubicBezTo>
                <a:cubicBezTo>
                  <a:pt x="2989182" y="1810139"/>
                  <a:pt x="2984377" y="1813039"/>
                  <a:pt x="2979115" y="1815432"/>
                </a:cubicBezTo>
                <a:lnTo>
                  <a:pt x="2963118" y="1820962"/>
                </a:lnTo>
                <a:lnTo>
                  <a:pt x="2961156" y="1820297"/>
                </a:lnTo>
                <a:lnTo>
                  <a:pt x="2925719" y="1828468"/>
                </a:lnTo>
                <a:lnTo>
                  <a:pt x="2857951" y="1842496"/>
                </a:lnTo>
                <a:lnTo>
                  <a:pt x="2857427" y="1841591"/>
                </a:lnTo>
                <a:cubicBezTo>
                  <a:pt x="2855386" y="1839734"/>
                  <a:pt x="2852250" y="1838690"/>
                  <a:pt x="2846731" y="1839316"/>
                </a:cubicBezTo>
                <a:cubicBezTo>
                  <a:pt x="2855175" y="1823564"/>
                  <a:pt x="2843311" y="1834035"/>
                  <a:pt x="2826290" y="1837274"/>
                </a:cubicBezTo>
                <a:cubicBezTo>
                  <a:pt x="2835609" y="1813530"/>
                  <a:pt x="2787284" y="1831665"/>
                  <a:pt x="2779146" y="1820071"/>
                </a:cubicBezTo>
                <a:cubicBezTo>
                  <a:pt x="2766432" y="1822985"/>
                  <a:pt x="2753158" y="1825635"/>
                  <a:pt x="2739608" y="1827861"/>
                </a:cubicBezTo>
                <a:lnTo>
                  <a:pt x="2731631" y="1828881"/>
                </a:lnTo>
                <a:cubicBezTo>
                  <a:pt x="2731575" y="1828813"/>
                  <a:pt x="2731521" y="1828744"/>
                  <a:pt x="2731464" y="1828677"/>
                </a:cubicBezTo>
                <a:cubicBezTo>
                  <a:pt x="2729715" y="1828415"/>
                  <a:pt x="2727085" y="1828569"/>
                  <a:pt x="2723037" y="1829303"/>
                </a:cubicBezTo>
                <a:lnTo>
                  <a:pt x="2701616" y="1832725"/>
                </a:lnTo>
                <a:lnTo>
                  <a:pt x="2696239" y="1831904"/>
                </a:lnTo>
                <a:lnTo>
                  <a:pt x="2663445" y="1825958"/>
                </a:lnTo>
                <a:cubicBezTo>
                  <a:pt x="2641260" y="1825904"/>
                  <a:pt x="2595040" y="1827674"/>
                  <a:pt x="2560925" y="1829094"/>
                </a:cubicBezTo>
                <a:cubicBezTo>
                  <a:pt x="2527977" y="1836499"/>
                  <a:pt x="2496507" y="1831991"/>
                  <a:pt x="2458739" y="1834479"/>
                </a:cubicBezTo>
                <a:cubicBezTo>
                  <a:pt x="2419379" y="1848893"/>
                  <a:pt x="2396428" y="1834257"/>
                  <a:pt x="2356074" y="1836991"/>
                </a:cubicBezTo>
                <a:cubicBezTo>
                  <a:pt x="2323435" y="1857644"/>
                  <a:pt x="2325610" y="1826053"/>
                  <a:pt x="2304241" y="1822021"/>
                </a:cubicBezTo>
                <a:lnTo>
                  <a:pt x="2298362" y="1822125"/>
                </a:lnTo>
                <a:lnTo>
                  <a:pt x="2283527" y="1826361"/>
                </a:lnTo>
                <a:lnTo>
                  <a:pt x="2278150" y="1828604"/>
                </a:lnTo>
                <a:cubicBezTo>
                  <a:pt x="2274371" y="1829907"/>
                  <a:pt x="2271762" y="1830461"/>
                  <a:pt x="2269853" y="1830502"/>
                </a:cubicBezTo>
                <a:lnTo>
                  <a:pt x="2269585" y="1830341"/>
                </a:lnTo>
                <a:lnTo>
                  <a:pt x="2225332" y="1845825"/>
                </a:lnTo>
                <a:cubicBezTo>
                  <a:pt x="2211505" y="1836594"/>
                  <a:pt x="2170867" y="1860661"/>
                  <a:pt x="2169048" y="1837658"/>
                </a:cubicBezTo>
                <a:cubicBezTo>
                  <a:pt x="2153238" y="1843278"/>
                  <a:pt x="2146132" y="1854645"/>
                  <a:pt x="2147231" y="1839027"/>
                </a:cubicBezTo>
                <a:cubicBezTo>
                  <a:pt x="2141901" y="1840465"/>
                  <a:pt x="2138205" y="1840014"/>
                  <a:pt x="2135241" y="1838652"/>
                </a:cubicBezTo>
                <a:lnTo>
                  <a:pt x="2099215" y="1850768"/>
                </a:lnTo>
                <a:lnTo>
                  <a:pt x="2094046" y="1850806"/>
                </a:lnTo>
                <a:lnTo>
                  <a:pt x="2071850" y="1861319"/>
                </a:lnTo>
                <a:lnTo>
                  <a:pt x="2039607" y="1874318"/>
                </a:lnTo>
                <a:lnTo>
                  <a:pt x="2037289" y="1874025"/>
                </a:lnTo>
                <a:lnTo>
                  <a:pt x="2023615" y="1881562"/>
                </a:lnTo>
                <a:cubicBezTo>
                  <a:pt x="2019390" y="1884562"/>
                  <a:pt x="1959668" y="1894795"/>
                  <a:pt x="1957176" y="1898709"/>
                </a:cubicBezTo>
                <a:cubicBezTo>
                  <a:pt x="1901224" y="1893805"/>
                  <a:pt x="1914145" y="1913274"/>
                  <a:pt x="1858081" y="1923144"/>
                </a:cubicBezTo>
                <a:cubicBezTo>
                  <a:pt x="1819487" y="1923227"/>
                  <a:pt x="1798952" y="1929741"/>
                  <a:pt x="1738865" y="1944965"/>
                </a:cubicBezTo>
                <a:cubicBezTo>
                  <a:pt x="1698633" y="1955957"/>
                  <a:pt x="1670491" y="1978862"/>
                  <a:pt x="1616692" y="1989107"/>
                </a:cubicBezTo>
                <a:cubicBezTo>
                  <a:pt x="1565257" y="2022368"/>
                  <a:pt x="1474172" y="2022156"/>
                  <a:pt x="1411898" y="2046254"/>
                </a:cubicBezTo>
                <a:cubicBezTo>
                  <a:pt x="1380237" y="2035952"/>
                  <a:pt x="1386648" y="2042292"/>
                  <a:pt x="1375780" y="2047961"/>
                </a:cubicBezTo>
                <a:cubicBezTo>
                  <a:pt x="1375756" y="2047968"/>
                  <a:pt x="1375731" y="2047974"/>
                  <a:pt x="1375707" y="2047981"/>
                </a:cubicBezTo>
                <a:lnTo>
                  <a:pt x="1285585" y="2047113"/>
                </a:lnTo>
                <a:cubicBezTo>
                  <a:pt x="1279541" y="2043453"/>
                  <a:pt x="1272537" y="2040974"/>
                  <a:pt x="1263658" y="2041397"/>
                </a:cubicBezTo>
                <a:cubicBezTo>
                  <a:pt x="1212454" y="2058890"/>
                  <a:pt x="1258499" y="2026611"/>
                  <a:pt x="1170403" y="2033399"/>
                </a:cubicBezTo>
                <a:cubicBezTo>
                  <a:pt x="1166530" y="2036274"/>
                  <a:pt x="1154254" y="2033463"/>
                  <a:pt x="1153718" y="2029576"/>
                </a:cubicBezTo>
                <a:cubicBezTo>
                  <a:pt x="1148486" y="2030819"/>
                  <a:pt x="1137980" y="2038354"/>
                  <a:pt x="1133937" y="2032149"/>
                </a:cubicBezTo>
                <a:cubicBezTo>
                  <a:pt x="1104720" y="2031606"/>
                  <a:pt x="1077532" y="2035424"/>
                  <a:pt x="1054999" y="2043242"/>
                </a:cubicBezTo>
                <a:cubicBezTo>
                  <a:pt x="1024875" y="2038090"/>
                  <a:pt x="1020473" y="2042711"/>
                  <a:pt x="1018405" y="2048281"/>
                </a:cubicBezTo>
                <a:lnTo>
                  <a:pt x="1016563" y="2051718"/>
                </a:lnTo>
                <a:lnTo>
                  <a:pt x="1008284" y="2046742"/>
                </a:lnTo>
                <a:cubicBezTo>
                  <a:pt x="999244" y="2043620"/>
                  <a:pt x="990505" y="2044937"/>
                  <a:pt x="981974" y="2048363"/>
                </a:cubicBezTo>
                <a:lnTo>
                  <a:pt x="971903" y="2053484"/>
                </a:lnTo>
                <a:lnTo>
                  <a:pt x="954015" y="2052529"/>
                </a:lnTo>
                <a:cubicBezTo>
                  <a:pt x="931960" y="2051365"/>
                  <a:pt x="861352" y="2046214"/>
                  <a:pt x="839571" y="2046509"/>
                </a:cubicBezTo>
                <a:lnTo>
                  <a:pt x="823321" y="2054296"/>
                </a:lnTo>
                <a:lnTo>
                  <a:pt x="800990" y="2051523"/>
                </a:lnTo>
                <a:cubicBezTo>
                  <a:pt x="790723" y="2052171"/>
                  <a:pt x="782268" y="2055403"/>
                  <a:pt x="776439" y="2062634"/>
                </a:cubicBezTo>
                <a:cubicBezTo>
                  <a:pt x="773155" y="2056184"/>
                  <a:pt x="769593" y="2059253"/>
                  <a:pt x="763041" y="2063995"/>
                </a:cubicBezTo>
                <a:lnTo>
                  <a:pt x="757863" y="2065877"/>
                </a:lnTo>
                <a:lnTo>
                  <a:pt x="745053" y="2051831"/>
                </a:lnTo>
                <a:lnTo>
                  <a:pt x="722609" y="2049504"/>
                </a:lnTo>
                <a:lnTo>
                  <a:pt x="717618" y="2042131"/>
                </a:lnTo>
                <a:lnTo>
                  <a:pt x="703285" y="2046808"/>
                </a:lnTo>
                <a:cubicBezTo>
                  <a:pt x="698219" y="2048137"/>
                  <a:pt x="690058" y="2049926"/>
                  <a:pt x="680199" y="2051947"/>
                </a:cubicBezTo>
                <a:lnTo>
                  <a:pt x="667351" y="2054469"/>
                </a:lnTo>
                <a:lnTo>
                  <a:pt x="660961" y="2049404"/>
                </a:lnTo>
                <a:lnTo>
                  <a:pt x="638282" y="2060093"/>
                </a:lnTo>
                <a:lnTo>
                  <a:pt x="583551" y="2070197"/>
                </a:lnTo>
                <a:cubicBezTo>
                  <a:pt x="569268" y="2091365"/>
                  <a:pt x="529124" y="2053106"/>
                  <a:pt x="525274" y="2079137"/>
                </a:cubicBezTo>
                <a:cubicBezTo>
                  <a:pt x="506495" y="2056498"/>
                  <a:pt x="440091" y="2069666"/>
                  <a:pt x="405635" y="2059339"/>
                </a:cubicBezTo>
                <a:cubicBezTo>
                  <a:pt x="397410" y="2069278"/>
                  <a:pt x="294416" y="2032966"/>
                  <a:pt x="281555" y="2022847"/>
                </a:cubicBezTo>
                <a:cubicBezTo>
                  <a:pt x="171589" y="1986245"/>
                  <a:pt x="126791" y="1985528"/>
                  <a:pt x="98513" y="1969504"/>
                </a:cubicBezTo>
                <a:cubicBezTo>
                  <a:pt x="85544" y="1965247"/>
                  <a:pt x="73324" y="1958000"/>
                  <a:pt x="56191" y="1950709"/>
                </a:cubicBezTo>
                <a:lnTo>
                  <a:pt x="0" y="1935789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51FD037-1CEC-FAAC-408D-FB9EDC7877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036" y="548640"/>
            <a:ext cx="9543405" cy="1188720"/>
          </a:xfrm>
        </p:spPr>
        <p:txBody>
          <a:bodyPr>
            <a:normAutofit/>
          </a:bodyPr>
          <a:lstStyle/>
          <a:p>
            <a:r>
              <a:rPr lang="nl-NL" dirty="0">
                <a:solidFill>
                  <a:schemeClr val="tx1">
                    <a:lumMod val="85000"/>
                    <a:lumOff val="15000"/>
                  </a:schemeClr>
                </a:solidFill>
              </a:rPr>
              <a:t>Respiratoire insufficiëntie	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A38C5FD-3E57-098F-6B88-22666F7CDA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57987" y="2431765"/>
            <a:ext cx="8276026" cy="3320031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nl-NL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Kortom….</a:t>
            </a:r>
          </a:p>
          <a:p>
            <a:r>
              <a:rPr lang="nl-NL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Ziekteprocessen kunnen de diffusie, respiratie en ventilatie beïnvloeden waardoor de ademhaling tekort schiet.  </a:t>
            </a:r>
          </a:p>
          <a:p>
            <a:endParaRPr lang="nl-NL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indent="0">
              <a:buNone/>
            </a:pPr>
            <a:r>
              <a:rPr lang="nl-NL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Acuut</a:t>
            </a:r>
          </a:p>
          <a:p>
            <a:pPr marL="0" indent="0">
              <a:buNone/>
            </a:pPr>
            <a:r>
              <a:rPr lang="nl-NL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Chronisch</a:t>
            </a:r>
          </a:p>
          <a:p>
            <a:endParaRPr lang="nl-NL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indent="0">
              <a:buNone/>
            </a:pPr>
            <a:endParaRPr lang="nl-NL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2DCE2C-2863-46FA-9BE7-24365A24D9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24586" y="5970896"/>
            <a:ext cx="9967416" cy="887104"/>
          </a:xfrm>
          <a:custGeom>
            <a:avLst/>
            <a:gdLst>
              <a:gd name="connsiteX0" fmla="*/ 4686423 w 9517857"/>
              <a:gd name="connsiteY0" fmla="*/ 247919 h 918356"/>
              <a:gd name="connsiteX1" fmla="*/ 4689051 w 9517857"/>
              <a:gd name="connsiteY1" fmla="*/ 250968 h 918356"/>
              <a:gd name="connsiteX2" fmla="*/ 4687244 w 9517857"/>
              <a:gd name="connsiteY2" fmla="*/ 251298 h 918356"/>
              <a:gd name="connsiteX3" fmla="*/ 4685225 w 9517857"/>
              <a:gd name="connsiteY3" fmla="*/ 246530 h 918356"/>
              <a:gd name="connsiteX4" fmla="*/ 4686133 w 9517857"/>
              <a:gd name="connsiteY4" fmla="*/ 246727 h 918356"/>
              <a:gd name="connsiteX5" fmla="*/ 4686423 w 9517857"/>
              <a:gd name="connsiteY5" fmla="*/ 247919 h 918356"/>
              <a:gd name="connsiteX6" fmla="*/ 9517856 w 9517857"/>
              <a:gd name="connsiteY6" fmla="*/ 0 h 918356"/>
              <a:gd name="connsiteX7" fmla="*/ 9517857 w 9517857"/>
              <a:gd name="connsiteY7" fmla="*/ 12 h 918356"/>
              <a:gd name="connsiteX8" fmla="*/ 9517857 w 9517857"/>
              <a:gd name="connsiteY8" fmla="*/ 918356 h 918356"/>
              <a:gd name="connsiteX9" fmla="*/ 14604 w 9517857"/>
              <a:gd name="connsiteY9" fmla="*/ 918356 h 918356"/>
              <a:gd name="connsiteX10" fmla="*/ 12841 w 9517857"/>
              <a:gd name="connsiteY10" fmla="*/ 917763 h 918356"/>
              <a:gd name="connsiteX11" fmla="*/ 93 w 9517857"/>
              <a:gd name="connsiteY11" fmla="*/ 912471 h 918356"/>
              <a:gd name="connsiteX12" fmla="*/ 58674 w 9517857"/>
              <a:gd name="connsiteY12" fmla="*/ 890322 h 918356"/>
              <a:gd name="connsiteX13" fmla="*/ 275005 w 9517857"/>
              <a:gd name="connsiteY13" fmla="*/ 807229 h 918356"/>
              <a:gd name="connsiteX14" fmla="*/ 587824 w 9517857"/>
              <a:gd name="connsiteY14" fmla="*/ 798195 h 918356"/>
              <a:gd name="connsiteX15" fmla="*/ 651826 w 9517857"/>
              <a:gd name="connsiteY15" fmla="*/ 738338 h 918356"/>
              <a:gd name="connsiteX16" fmla="*/ 727985 w 9517857"/>
              <a:gd name="connsiteY16" fmla="*/ 719826 h 918356"/>
              <a:gd name="connsiteX17" fmla="*/ 778982 w 9517857"/>
              <a:gd name="connsiteY17" fmla="*/ 710142 h 918356"/>
              <a:gd name="connsiteX18" fmla="*/ 849944 w 9517857"/>
              <a:gd name="connsiteY18" fmla="*/ 717987 h 918356"/>
              <a:gd name="connsiteX19" fmla="*/ 921659 w 9517857"/>
              <a:gd name="connsiteY19" fmla="*/ 712695 h 918356"/>
              <a:gd name="connsiteX20" fmla="*/ 930946 w 9517857"/>
              <a:gd name="connsiteY20" fmla="*/ 734046 h 918356"/>
              <a:gd name="connsiteX21" fmla="*/ 986250 w 9517857"/>
              <a:gd name="connsiteY21" fmla="*/ 713530 h 918356"/>
              <a:gd name="connsiteX22" fmla="*/ 1013752 w 9517857"/>
              <a:gd name="connsiteY22" fmla="*/ 713361 h 918356"/>
              <a:gd name="connsiteX23" fmla="*/ 1023734 w 9517857"/>
              <a:gd name="connsiteY23" fmla="*/ 718571 h 918356"/>
              <a:gd name="connsiteX24" fmla="*/ 1063207 w 9517857"/>
              <a:gd name="connsiteY24" fmla="*/ 715651 h 918356"/>
              <a:gd name="connsiteX25" fmla="*/ 1081980 w 9517857"/>
              <a:gd name="connsiteY25" fmla="*/ 738455 h 918356"/>
              <a:gd name="connsiteX26" fmla="*/ 1218120 w 9517857"/>
              <a:gd name="connsiteY26" fmla="*/ 713280 h 918356"/>
              <a:gd name="connsiteX27" fmla="*/ 1397459 w 9517857"/>
              <a:gd name="connsiteY27" fmla="*/ 691190 h 918356"/>
              <a:gd name="connsiteX28" fmla="*/ 1580688 w 9517857"/>
              <a:gd name="connsiteY28" fmla="*/ 693697 h 918356"/>
              <a:gd name="connsiteX29" fmla="*/ 1772334 w 9517857"/>
              <a:gd name="connsiteY29" fmla="*/ 710640 h 918356"/>
              <a:gd name="connsiteX30" fmla="*/ 2002561 w 9517857"/>
              <a:gd name="connsiteY30" fmla="*/ 659917 h 918356"/>
              <a:gd name="connsiteX31" fmla="*/ 2135144 w 9517857"/>
              <a:gd name="connsiteY31" fmla="*/ 636501 h 918356"/>
              <a:gd name="connsiteX32" fmla="*/ 2440292 w 9517857"/>
              <a:gd name="connsiteY32" fmla="*/ 593862 h 918356"/>
              <a:gd name="connsiteX33" fmla="*/ 2547829 w 9517857"/>
              <a:gd name="connsiteY33" fmla="*/ 566150 h 918356"/>
              <a:gd name="connsiteX34" fmla="*/ 2658055 w 9517857"/>
              <a:gd name="connsiteY34" fmla="*/ 578727 h 918356"/>
              <a:gd name="connsiteX35" fmla="*/ 2693698 w 9517857"/>
              <a:gd name="connsiteY35" fmla="*/ 560029 h 918356"/>
              <a:gd name="connsiteX36" fmla="*/ 2699673 w 9517857"/>
              <a:gd name="connsiteY36" fmla="*/ 556400 h 918356"/>
              <a:gd name="connsiteX37" fmla="*/ 2727306 w 9517857"/>
              <a:gd name="connsiteY37" fmla="*/ 550698 h 918356"/>
              <a:gd name="connsiteX38" fmla="*/ 2730451 w 9517857"/>
              <a:gd name="connsiteY38" fmla="*/ 538058 h 918356"/>
              <a:gd name="connsiteX39" fmla="*/ 2768713 w 9517857"/>
              <a:gd name="connsiteY39" fmla="*/ 521575 h 918356"/>
              <a:gd name="connsiteX40" fmla="*/ 2820868 w 9517857"/>
              <a:gd name="connsiteY40" fmla="*/ 514160 h 918356"/>
              <a:gd name="connsiteX41" fmla="*/ 3073635 w 9517857"/>
              <a:gd name="connsiteY41" fmla="*/ 491294 h 918356"/>
              <a:gd name="connsiteX42" fmla="*/ 3222071 w 9517857"/>
              <a:gd name="connsiteY42" fmla="*/ 470559 h 918356"/>
              <a:gd name="connsiteX43" fmla="*/ 3274069 w 9517857"/>
              <a:gd name="connsiteY43" fmla="*/ 451605 h 918356"/>
              <a:gd name="connsiteX44" fmla="*/ 3349632 w 9517857"/>
              <a:gd name="connsiteY44" fmla="*/ 432583 h 918356"/>
              <a:gd name="connsiteX45" fmla="*/ 3479593 w 9517857"/>
              <a:gd name="connsiteY45" fmla="*/ 390437 h 918356"/>
              <a:gd name="connsiteX46" fmla="*/ 3660110 w 9517857"/>
              <a:gd name="connsiteY46" fmla="*/ 348726 h 918356"/>
              <a:gd name="connsiteX47" fmla="*/ 3750023 w 9517857"/>
              <a:gd name="connsiteY47" fmla="*/ 370678 h 918356"/>
              <a:gd name="connsiteX48" fmla="*/ 3844133 w 9517857"/>
              <a:gd name="connsiteY48" fmla="*/ 360648 h 918356"/>
              <a:gd name="connsiteX49" fmla="*/ 3913545 w 9517857"/>
              <a:gd name="connsiteY49" fmla="*/ 344235 h 918356"/>
              <a:gd name="connsiteX50" fmla="*/ 4266740 w 9517857"/>
              <a:gd name="connsiteY50" fmla="*/ 361454 h 918356"/>
              <a:gd name="connsiteX51" fmla="*/ 4430770 w 9517857"/>
              <a:gd name="connsiteY51" fmla="*/ 342643 h 918356"/>
              <a:gd name="connsiteX52" fmla="*/ 4512664 w 9517857"/>
              <a:gd name="connsiteY52" fmla="*/ 319948 h 918356"/>
              <a:gd name="connsiteX53" fmla="*/ 4616423 w 9517857"/>
              <a:gd name="connsiteY53" fmla="*/ 290914 h 918356"/>
              <a:gd name="connsiteX54" fmla="*/ 4691675 w 9517857"/>
              <a:gd name="connsiteY54" fmla="*/ 254011 h 918356"/>
              <a:gd name="connsiteX55" fmla="*/ 4689051 w 9517857"/>
              <a:gd name="connsiteY55" fmla="*/ 250968 h 918356"/>
              <a:gd name="connsiteX56" fmla="*/ 4719994 w 9517857"/>
              <a:gd name="connsiteY56" fmla="*/ 245307 h 918356"/>
              <a:gd name="connsiteX57" fmla="*/ 4752894 w 9517857"/>
              <a:gd name="connsiteY57" fmla="*/ 239875 h 918356"/>
              <a:gd name="connsiteX58" fmla="*/ 4769329 w 9517857"/>
              <a:gd name="connsiteY58" fmla="*/ 233585 h 918356"/>
              <a:gd name="connsiteX59" fmla="*/ 4775634 w 9517857"/>
              <a:gd name="connsiteY59" fmla="*/ 234063 h 918356"/>
              <a:gd name="connsiteX60" fmla="*/ 4790452 w 9517857"/>
              <a:gd name="connsiteY60" fmla="*/ 233572 h 918356"/>
              <a:gd name="connsiteX61" fmla="*/ 4789062 w 9517857"/>
              <a:gd name="connsiteY61" fmla="*/ 241924 h 918356"/>
              <a:gd name="connsiteX62" fmla="*/ 4827826 w 9517857"/>
              <a:gd name="connsiteY62" fmla="*/ 246977 h 918356"/>
              <a:gd name="connsiteX63" fmla="*/ 4892569 w 9517857"/>
              <a:gd name="connsiteY63" fmla="*/ 249933 h 918356"/>
              <a:gd name="connsiteX64" fmla="*/ 4896611 w 9517857"/>
              <a:gd name="connsiteY64" fmla="*/ 240448 h 918356"/>
              <a:gd name="connsiteX65" fmla="*/ 4917286 w 9517857"/>
              <a:gd name="connsiteY65" fmla="*/ 243659 h 918356"/>
              <a:gd name="connsiteX66" fmla="*/ 4981173 w 9517857"/>
              <a:gd name="connsiteY66" fmla="*/ 247103 h 918356"/>
              <a:gd name="connsiteX67" fmla="*/ 5060397 w 9517857"/>
              <a:gd name="connsiteY67" fmla="*/ 263688 h 918356"/>
              <a:gd name="connsiteX68" fmla="*/ 5252996 w 9517857"/>
              <a:gd name="connsiteY68" fmla="*/ 270655 h 918356"/>
              <a:gd name="connsiteX69" fmla="*/ 5358056 w 9517857"/>
              <a:gd name="connsiteY69" fmla="*/ 247248 h 918356"/>
              <a:gd name="connsiteX70" fmla="*/ 5426496 w 9517857"/>
              <a:gd name="connsiteY70" fmla="*/ 235142 h 918356"/>
              <a:gd name="connsiteX71" fmla="*/ 5497161 w 9517857"/>
              <a:gd name="connsiteY71" fmla="*/ 228808 h 918356"/>
              <a:gd name="connsiteX72" fmla="*/ 5826043 w 9517857"/>
              <a:gd name="connsiteY72" fmla="*/ 148073 h 918356"/>
              <a:gd name="connsiteX73" fmla="*/ 6013415 w 9517857"/>
              <a:gd name="connsiteY73" fmla="*/ 137316 h 918356"/>
              <a:gd name="connsiteX74" fmla="*/ 6080994 w 9517857"/>
              <a:gd name="connsiteY74" fmla="*/ 142938 h 918356"/>
              <a:gd name="connsiteX75" fmla="*/ 6194152 w 9517857"/>
              <a:gd name="connsiteY75" fmla="*/ 151772 h 918356"/>
              <a:gd name="connsiteX76" fmla="*/ 6281379 w 9517857"/>
              <a:gd name="connsiteY76" fmla="*/ 181626 h 918356"/>
              <a:gd name="connsiteX77" fmla="*/ 6374947 w 9517857"/>
              <a:gd name="connsiteY77" fmla="*/ 179799 h 918356"/>
              <a:gd name="connsiteX78" fmla="*/ 6448518 w 9517857"/>
              <a:gd name="connsiteY78" fmla="*/ 164378 h 918356"/>
              <a:gd name="connsiteX79" fmla="*/ 6544700 w 9517857"/>
              <a:gd name="connsiteY79" fmla="*/ 167161 h 918356"/>
              <a:gd name="connsiteX80" fmla="*/ 6648353 w 9517857"/>
              <a:gd name="connsiteY80" fmla="*/ 172250 h 918356"/>
              <a:gd name="connsiteX81" fmla="*/ 6736227 w 9517857"/>
              <a:gd name="connsiteY81" fmla="*/ 173216 h 918356"/>
              <a:gd name="connsiteX82" fmla="*/ 6977218 w 9517857"/>
              <a:gd name="connsiteY82" fmla="*/ 184289 h 918356"/>
              <a:gd name="connsiteX83" fmla="*/ 7065221 w 9517857"/>
              <a:gd name="connsiteY83" fmla="*/ 227531 h 918356"/>
              <a:gd name="connsiteX84" fmla="*/ 7366876 w 9517857"/>
              <a:gd name="connsiteY84" fmla="*/ 248468 h 918356"/>
              <a:gd name="connsiteX85" fmla="*/ 7565449 w 9517857"/>
              <a:gd name="connsiteY85" fmla="*/ 258950 h 918356"/>
              <a:gd name="connsiteX86" fmla="*/ 7599285 w 9517857"/>
              <a:gd name="connsiteY86" fmla="*/ 266021 h 918356"/>
              <a:gd name="connsiteX87" fmla="*/ 7644411 w 9517857"/>
              <a:gd name="connsiteY87" fmla="*/ 258986 h 918356"/>
              <a:gd name="connsiteX88" fmla="*/ 7825110 w 9517857"/>
              <a:gd name="connsiteY88" fmla="*/ 229109 h 918356"/>
              <a:gd name="connsiteX89" fmla="*/ 7965804 w 9517857"/>
              <a:gd name="connsiteY89" fmla="*/ 190545 h 918356"/>
              <a:gd name="connsiteX90" fmla="*/ 8147401 w 9517857"/>
              <a:gd name="connsiteY90" fmla="*/ 205617 h 918356"/>
              <a:gd name="connsiteX91" fmla="*/ 8256033 w 9517857"/>
              <a:gd name="connsiteY91" fmla="*/ 193713 h 918356"/>
              <a:gd name="connsiteX92" fmla="*/ 8410677 w 9517857"/>
              <a:gd name="connsiteY92" fmla="*/ 172167 h 918356"/>
              <a:gd name="connsiteX93" fmla="*/ 8617841 w 9517857"/>
              <a:gd name="connsiteY93" fmla="*/ 155167 h 918356"/>
              <a:gd name="connsiteX94" fmla="*/ 8715976 w 9517857"/>
              <a:gd name="connsiteY94" fmla="*/ 178374 h 918356"/>
              <a:gd name="connsiteX95" fmla="*/ 8778827 w 9517857"/>
              <a:gd name="connsiteY95" fmla="*/ 172936 h 918356"/>
              <a:gd name="connsiteX96" fmla="*/ 8840778 w 9517857"/>
              <a:gd name="connsiteY96" fmla="*/ 143149 h 918356"/>
              <a:gd name="connsiteX97" fmla="*/ 9010380 w 9517857"/>
              <a:gd name="connsiteY97" fmla="*/ 91891 h 918356"/>
              <a:gd name="connsiteX98" fmla="*/ 9110856 w 9517857"/>
              <a:gd name="connsiteY98" fmla="*/ 70997 h 918356"/>
              <a:gd name="connsiteX99" fmla="*/ 9268817 w 9517857"/>
              <a:gd name="connsiteY99" fmla="*/ 53082 h 918356"/>
              <a:gd name="connsiteX100" fmla="*/ 9316667 w 9517857"/>
              <a:gd name="connsiteY100" fmla="*/ 45047 h 918356"/>
              <a:gd name="connsiteX101" fmla="*/ 9428209 w 9517857"/>
              <a:gd name="connsiteY101" fmla="*/ 29923 h 918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9517857" h="918356">
                <a:moveTo>
                  <a:pt x="4686423" y="247919"/>
                </a:moveTo>
                <a:lnTo>
                  <a:pt x="4689051" y="250968"/>
                </a:lnTo>
                <a:lnTo>
                  <a:pt x="4687244" y="251298"/>
                </a:lnTo>
                <a:close/>
                <a:moveTo>
                  <a:pt x="4685225" y="246530"/>
                </a:moveTo>
                <a:cubicBezTo>
                  <a:pt x="4688837" y="243198"/>
                  <a:pt x="4687468" y="244598"/>
                  <a:pt x="4686133" y="246727"/>
                </a:cubicBezTo>
                <a:lnTo>
                  <a:pt x="4686423" y="247919"/>
                </a:lnTo>
                <a:close/>
                <a:moveTo>
                  <a:pt x="9517856" y="0"/>
                </a:moveTo>
                <a:lnTo>
                  <a:pt x="9517857" y="12"/>
                </a:lnTo>
                <a:lnTo>
                  <a:pt x="9517857" y="918356"/>
                </a:lnTo>
                <a:lnTo>
                  <a:pt x="14604" y="918356"/>
                </a:lnTo>
                <a:lnTo>
                  <a:pt x="12841" y="917763"/>
                </a:lnTo>
                <a:cubicBezTo>
                  <a:pt x="4532" y="914864"/>
                  <a:pt x="-773" y="912807"/>
                  <a:pt x="93" y="912471"/>
                </a:cubicBezTo>
                <a:cubicBezTo>
                  <a:pt x="172" y="912298"/>
                  <a:pt x="58594" y="890495"/>
                  <a:pt x="58674" y="890322"/>
                </a:cubicBezTo>
                <a:cubicBezTo>
                  <a:pt x="127436" y="929614"/>
                  <a:pt x="206243" y="828226"/>
                  <a:pt x="275005" y="807229"/>
                </a:cubicBezTo>
                <a:cubicBezTo>
                  <a:pt x="303983" y="806087"/>
                  <a:pt x="504960" y="777375"/>
                  <a:pt x="587824" y="798195"/>
                </a:cubicBezTo>
                <a:cubicBezTo>
                  <a:pt x="598733" y="769348"/>
                  <a:pt x="682904" y="785924"/>
                  <a:pt x="651826" y="738338"/>
                </a:cubicBezTo>
                <a:cubicBezTo>
                  <a:pt x="688440" y="737862"/>
                  <a:pt x="753255" y="750396"/>
                  <a:pt x="727985" y="719826"/>
                </a:cubicBezTo>
                <a:cubicBezTo>
                  <a:pt x="739648" y="718749"/>
                  <a:pt x="775717" y="715087"/>
                  <a:pt x="778982" y="710142"/>
                </a:cubicBezTo>
                <a:cubicBezTo>
                  <a:pt x="779189" y="709407"/>
                  <a:pt x="849736" y="718721"/>
                  <a:pt x="849944" y="717987"/>
                </a:cubicBezTo>
                <a:lnTo>
                  <a:pt x="921659" y="712695"/>
                </a:lnTo>
                <a:lnTo>
                  <a:pt x="930946" y="734046"/>
                </a:lnTo>
                <a:lnTo>
                  <a:pt x="986250" y="713530"/>
                </a:lnTo>
                <a:lnTo>
                  <a:pt x="1013752" y="713361"/>
                </a:lnTo>
                <a:lnTo>
                  <a:pt x="1023734" y="718571"/>
                </a:lnTo>
                <a:cubicBezTo>
                  <a:pt x="1033291" y="721276"/>
                  <a:pt x="1045398" y="721394"/>
                  <a:pt x="1063207" y="715651"/>
                </a:cubicBezTo>
                <a:lnTo>
                  <a:pt x="1081980" y="738455"/>
                </a:lnTo>
                <a:lnTo>
                  <a:pt x="1218120" y="713280"/>
                </a:lnTo>
                <a:cubicBezTo>
                  <a:pt x="1230137" y="716162"/>
                  <a:pt x="1387179" y="685179"/>
                  <a:pt x="1397459" y="691190"/>
                </a:cubicBezTo>
                <a:cubicBezTo>
                  <a:pt x="1490025" y="704984"/>
                  <a:pt x="1465878" y="715604"/>
                  <a:pt x="1580688" y="693697"/>
                </a:cubicBezTo>
                <a:cubicBezTo>
                  <a:pt x="1607067" y="704379"/>
                  <a:pt x="1719477" y="658239"/>
                  <a:pt x="1772334" y="710640"/>
                </a:cubicBezTo>
                <a:cubicBezTo>
                  <a:pt x="1745536" y="644824"/>
                  <a:pt x="1976078" y="716436"/>
                  <a:pt x="2002561" y="659917"/>
                </a:cubicBezTo>
                <a:cubicBezTo>
                  <a:pt x="2045346" y="660357"/>
                  <a:pt x="2166676" y="654391"/>
                  <a:pt x="2135144" y="636501"/>
                </a:cubicBezTo>
                <a:cubicBezTo>
                  <a:pt x="2276591" y="665055"/>
                  <a:pt x="2293173" y="591792"/>
                  <a:pt x="2440292" y="593862"/>
                </a:cubicBezTo>
                <a:cubicBezTo>
                  <a:pt x="2495160" y="534824"/>
                  <a:pt x="2473343" y="585644"/>
                  <a:pt x="2547829" y="566150"/>
                </a:cubicBezTo>
                <a:cubicBezTo>
                  <a:pt x="2545438" y="614169"/>
                  <a:pt x="2632278" y="528280"/>
                  <a:pt x="2658055" y="578727"/>
                </a:cubicBezTo>
                <a:cubicBezTo>
                  <a:pt x="2670795" y="573581"/>
                  <a:pt x="2682322" y="567005"/>
                  <a:pt x="2693698" y="560029"/>
                </a:cubicBezTo>
                <a:lnTo>
                  <a:pt x="2699673" y="556400"/>
                </a:lnTo>
                <a:lnTo>
                  <a:pt x="2727306" y="550698"/>
                </a:lnTo>
                <a:lnTo>
                  <a:pt x="2730451" y="538058"/>
                </a:lnTo>
                <a:lnTo>
                  <a:pt x="2768713" y="521575"/>
                </a:lnTo>
                <a:cubicBezTo>
                  <a:pt x="2783756" y="517104"/>
                  <a:pt x="2800788" y="514291"/>
                  <a:pt x="2820868" y="514160"/>
                </a:cubicBezTo>
                <a:cubicBezTo>
                  <a:pt x="2894791" y="532885"/>
                  <a:pt x="2981506" y="465507"/>
                  <a:pt x="3073635" y="491294"/>
                </a:cubicBezTo>
                <a:cubicBezTo>
                  <a:pt x="3106872" y="496624"/>
                  <a:pt x="3205785" y="487718"/>
                  <a:pt x="3222071" y="470559"/>
                </a:cubicBezTo>
                <a:cubicBezTo>
                  <a:pt x="3242193" y="465514"/>
                  <a:pt x="3267163" y="469136"/>
                  <a:pt x="3274069" y="451605"/>
                </a:cubicBezTo>
                <a:cubicBezTo>
                  <a:pt x="3286659" y="430165"/>
                  <a:pt x="3363648" y="455571"/>
                  <a:pt x="3349632" y="432583"/>
                </a:cubicBezTo>
                <a:cubicBezTo>
                  <a:pt x="3404182" y="449847"/>
                  <a:pt x="3438210" y="404323"/>
                  <a:pt x="3479593" y="390437"/>
                </a:cubicBezTo>
                <a:cubicBezTo>
                  <a:pt x="3523240" y="408403"/>
                  <a:pt x="3567027" y="361554"/>
                  <a:pt x="3660110" y="348726"/>
                </a:cubicBezTo>
                <a:cubicBezTo>
                  <a:pt x="3708299" y="369683"/>
                  <a:pt x="3662447" y="344775"/>
                  <a:pt x="3750023" y="370678"/>
                </a:cubicBezTo>
                <a:cubicBezTo>
                  <a:pt x="3752092" y="367132"/>
                  <a:pt x="3816880" y="365055"/>
                  <a:pt x="3844133" y="360648"/>
                </a:cubicBezTo>
                <a:cubicBezTo>
                  <a:pt x="3871386" y="356240"/>
                  <a:pt x="3882848" y="332490"/>
                  <a:pt x="3913545" y="344235"/>
                </a:cubicBezTo>
                <a:cubicBezTo>
                  <a:pt x="4050255" y="376864"/>
                  <a:pt x="4159924" y="363190"/>
                  <a:pt x="4266740" y="361454"/>
                </a:cubicBezTo>
                <a:cubicBezTo>
                  <a:pt x="4385770" y="354374"/>
                  <a:pt x="4314535" y="340143"/>
                  <a:pt x="4430770" y="342643"/>
                </a:cubicBezTo>
                <a:cubicBezTo>
                  <a:pt x="4439969" y="322594"/>
                  <a:pt x="4478290" y="314645"/>
                  <a:pt x="4512664" y="319948"/>
                </a:cubicBezTo>
                <a:cubicBezTo>
                  <a:pt x="4570011" y="315138"/>
                  <a:pt x="4549085" y="269599"/>
                  <a:pt x="4616423" y="290914"/>
                </a:cubicBezTo>
                <a:cubicBezTo>
                  <a:pt x="4599641" y="270277"/>
                  <a:pt x="4692085" y="269216"/>
                  <a:pt x="4691675" y="254011"/>
                </a:cubicBezTo>
                <a:lnTo>
                  <a:pt x="4689051" y="250968"/>
                </a:lnTo>
                <a:lnTo>
                  <a:pt x="4719994" y="245307"/>
                </a:lnTo>
                <a:cubicBezTo>
                  <a:pt x="4732635" y="242775"/>
                  <a:pt x="4745300" y="240335"/>
                  <a:pt x="4752894" y="239875"/>
                </a:cubicBezTo>
                <a:lnTo>
                  <a:pt x="4769329" y="233585"/>
                </a:lnTo>
                <a:lnTo>
                  <a:pt x="4775634" y="234063"/>
                </a:lnTo>
                <a:lnTo>
                  <a:pt x="4790452" y="233572"/>
                </a:lnTo>
                <a:cubicBezTo>
                  <a:pt x="4789989" y="236356"/>
                  <a:pt x="4789525" y="239141"/>
                  <a:pt x="4789062" y="241924"/>
                </a:cubicBezTo>
                <a:cubicBezTo>
                  <a:pt x="4786342" y="249932"/>
                  <a:pt x="4804560" y="248631"/>
                  <a:pt x="4827826" y="246977"/>
                </a:cubicBezTo>
                <a:cubicBezTo>
                  <a:pt x="4875782" y="239569"/>
                  <a:pt x="4874112" y="283413"/>
                  <a:pt x="4892569" y="249933"/>
                </a:cubicBezTo>
                <a:lnTo>
                  <a:pt x="4896611" y="240448"/>
                </a:lnTo>
                <a:lnTo>
                  <a:pt x="4917286" y="243659"/>
                </a:lnTo>
                <a:cubicBezTo>
                  <a:pt x="4923060" y="243799"/>
                  <a:pt x="4981729" y="240979"/>
                  <a:pt x="4981173" y="247103"/>
                </a:cubicBezTo>
                <a:cubicBezTo>
                  <a:pt x="5024880" y="220690"/>
                  <a:pt x="5014146" y="257963"/>
                  <a:pt x="5060397" y="263688"/>
                </a:cubicBezTo>
                <a:cubicBezTo>
                  <a:pt x="5093356" y="238589"/>
                  <a:pt x="5157892" y="275351"/>
                  <a:pt x="5252996" y="270655"/>
                </a:cubicBezTo>
                <a:cubicBezTo>
                  <a:pt x="5288840" y="241872"/>
                  <a:pt x="5287005" y="287921"/>
                  <a:pt x="5358056" y="247248"/>
                </a:cubicBezTo>
                <a:cubicBezTo>
                  <a:pt x="5361752" y="250257"/>
                  <a:pt x="5403312" y="238215"/>
                  <a:pt x="5426496" y="235142"/>
                </a:cubicBezTo>
                <a:cubicBezTo>
                  <a:pt x="5449679" y="232069"/>
                  <a:pt x="5473549" y="245611"/>
                  <a:pt x="5497161" y="228808"/>
                </a:cubicBezTo>
                <a:cubicBezTo>
                  <a:pt x="5611861" y="172767"/>
                  <a:pt x="5723211" y="165860"/>
                  <a:pt x="5826043" y="148073"/>
                </a:cubicBezTo>
                <a:cubicBezTo>
                  <a:pt x="5943127" y="133166"/>
                  <a:pt x="5872659" y="193078"/>
                  <a:pt x="6013415" y="137316"/>
                </a:cubicBezTo>
                <a:cubicBezTo>
                  <a:pt x="6031924" y="154783"/>
                  <a:pt x="6050745" y="154258"/>
                  <a:pt x="6080994" y="142938"/>
                </a:cubicBezTo>
                <a:cubicBezTo>
                  <a:pt x="6138083" y="137090"/>
                  <a:pt x="6140195" y="184383"/>
                  <a:pt x="6194152" y="151772"/>
                </a:cubicBezTo>
                <a:cubicBezTo>
                  <a:pt x="6187280" y="177783"/>
                  <a:pt x="6304222" y="153410"/>
                  <a:pt x="6281379" y="181626"/>
                </a:cubicBezTo>
                <a:cubicBezTo>
                  <a:pt x="6321899" y="201819"/>
                  <a:pt x="6335111" y="162590"/>
                  <a:pt x="6374947" y="179799"/>
                </a:cubicBezTo>
                <a:cubicBezTo>
                  <a:pt x="6417404" y="181336"/>
                  <a:pt x="6402484" y="169694"/>
                  <a:pt x="6448518" y="164378"/>
                </a:cubicBezTo>
                <a:cubicBezTo>
                  <a:pt x="6504958" y="162488"/>
                  <a:pt x="6493438" y="111203"/>
                  <a:pt x="6544700" y="167161"/>
                </a:cubicBezTo>
                <a:cubicBezTo>
                  <a:pt x="6601507" y="148697"/>
                  <a:pt x="6566269" y="164386"/>
                  <a:pt x="6648353" y="172250"/>
                </a:cubicBezTo>
                <a:cubicBezTo>
                  <a:pt x="6680008" y="155223"/>
                  <a:pt x="6707960" y="160673"/>
                  <a:pt x="6736227" y="173216"/>
                </a:cubicBezTo>
                <a:cubicBezTo>
                  <a:pt x="6813963" y="164284"/>
                  <a:pt x="6888143" y="181296"/>
                  <a:pt x="6977218" y="184289"/>
                </a:cubicBezTo>
                <a:cubicBezTo>
                  <a:pt x="7040424" y="188318"/>
                  <a:pt x="7000278" y="216835"/>
                  <a:pt x="7065221" y="227531"/>
                </a:cubicBezTo>
                <a:cubicBezTo>
                  <a:pt x="7130163" y="238228"/>
                  <a:pt x="7291878" y="238208"/>
                  <a:pt x="7366876" y="248468"/>
                </a:cubicBezTo>
                <a:cubicBezTo>
                  <a:pt x="7491356" y="206752"/>
                  <a:pt x="7367734" y="280166"/>
                  <a:pt x="7565449" y="258950"/>
                </a:cubicBezTo>
                <a:cubicBezTo>
                  <a:pt x="7575959" y="252432"/>
                  <a:pt x="7600854" y="257628"/>
                  <a:pt x="7599285" y="266021"/>
                </a:cubicBezTo>
                <a:cubicBezTo>
                  <a:pt x="7611616" y="262940"/>
                  <a:pt x="7639946" y="245819"/>
                  <a:pt x="7644411" y="258986"/>
                </a:cubicBezTo>
                <a:cubicBezTo>
                  <a:pt x="7708015" y="258012"/>
                  <a:pt x="7770249" y="247724"/>
                  <a:pt x="7825110" y="229109"/>
                </a:cubicBezTo>
                <a:cubicBezTo>
                  <a:pt x="7949762" y="247028"/>
                  <a:pt x="7921956" y="197757"/>
                  <a:pt x="7965804" y="190545"/>
                </a:cubicBezTo>
                <a:cubicBezTo>
                  <a:pt x="8039439" y="213878"/>
                  <a:pt x="8063651" y="191475"/>
                  <a:pt x="8147401" y="205617"/>
                </a:cubicBezTo>
                <a:cubicBezTo>
                  <a:pt x="8166453" y="196610"/>
                  <a:pt x="8225048" y="207099"/>
                  <a:pt x="8256033" y="193713"/>
                </a:cubicBezTo>
                <a:cubicBezTo>
                  <a:pt x="8311388" y="242017"/>
                  <a:pt x="8350376" y="178592"/>
                  <a:pt x="8410677" y="172167"/>
                </a:cubicBezTo>
                <a:cubicBezTo>
                  <a:pt x="8470978" y="165743"/>
                  <a:pt x="8572470" y="206385"/>
                  <a:pt x="8617841" y="155167"/>
                </a:cubicBezTo>
                <a:cubicBezTo>
                  <a:pt x="8646050" y="160448"/>
                  <a:pt x="8664949" y="183631"/>
                  <a:pt x="8715976" y="178374"/>
                </a:cubicBezTo>
                <a:cubicBezTo>
                  <a:pt x="8737194" y="188216"/>
                  <a:pt x="8738009" y="189511"/>
                  <a:pt x="8778827" y="172936"/>
                </a:cubicBezTo>
                <a:cubicBezTo>
                  <a:pt x="8725277" y="146372"/>
                  <a:pt x="8850819" y="175612"/>
                  <a:pt x="8840778" y="143149"/>
                </a:cubicBezTo>
                <a:cubicBezTo>
                  <a:pt x="8903519" y="121096"/>
                  <a:pt x="9021861" y="150359"/>
                  <a:pt x="9010380" y="91891"/>
                </a:cubicBezTo>
                <a:cubicBezTo>
                  <a:pt x="9027103" y="56852"/>
                  <a:pt x="9112524" y="108357"/>
                  <a:pt x="9110856" y="70997"/>
                </a:cubicBezTo>
                <a:cubicBezTo>
                  <a:pt x="9148189" y="94250"/>
                  <a:pt x="9209809" y="53285"/>
                  <a:pt x="9268817" y="53082"/>
                </a:cubicBezTo>
                <a:cubicBezTo>
                  <a:pt x="9279135" y="35997"/>
                  <a:pt x="9292736" y="36520"/>
                  <a:pt x="9316667" y="45047"/>
                </a:cubicBezTo>
                <a:cubicBezTo>
                  <a:pt x="9352186" y="45862"/>
                  <a:pt x="9390008" y="39799"/>
                  <a:pt x="9428209" y="29923"/>
                </a:cubicBez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74550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39C798E-8F4E-A337-E927-8640D325A1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482968" cy="1325563"/>
          </a:xfrm>
        </p:spPr>
        <p:txBody>
          <a:bodyPr/>
          <a:lstStyle/>
          <a:p>
            <a:pPr algn="ctr"/>
            <a:r>
              <a:rPr lang="nl-NL" dirty="0"/>
              <a:t>Oorzaken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1C79E249-D418-3E6F-99AD-BAAF934F81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nl-NL" b="1" i="0" dirty="0">
                <a:solidFill>
                  <a:srgbClr val="882941"/>
                </a:solidFill>
                <a:effectLst/>
              </a:rPr>
              <a:t>Acuut		</a:t>
            </a:r>
            <a:endParaRPr lang="nl-NL" sz="100" dirty="0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09DE3248-F66F-F2C8-15D0-381220D2D7DF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nl-NL" dirty="0"/>
          </a:p>
          <a:p>
            <a:pPr lvl="1"/>
            <a:r>
              <a:rPr lang="nl-NL" dirty="0" err="1"/>
              <a:t>Excerbatie</a:t>
            </a:r>
            <a:r>
              <a:rPr lang="nl-NL" dirty="0"/>
              <a:t> COPD </a:t>
            </a:r>
          </a:p>
          <a:p>
            <a:pPr lvl="1"/>
            <a:r>
              <a:rPr lang="nl-NL" dirty="0"/>
              <a:t>Longembolieën</a:t>
            </a:r>
          </a:p>
          <a:p>
            <a:pPr lvl="1"/>
            <a:r>
              <a:rPr lang="nl-NL" dirty="0"/>
              <a:t>Atelectase (samenvallen deel long)</a:t>
            </a:r>
          </a:p>
          <a:p>
            <a:pPr lvl="1"/>
            <a:r>
              <a:rPr lang="nl-NL" dirty="0"/>
              <a:t>Pneumothorax</a:t>
            </a:r>
          </a:p>
          <a:p>
            <a:pPr lvl="1"/>
            <a:r>
              <a:rPr lang="nl-NL" sz="2400" dirty="0"/>
              <a:t>Instabiliteit thoraxwand (trauma)</a:t>
            </a:r>
          </a:p>
          <a:p>
            <a:pPr lvl="1"/>
            <a:endParaRPr lang="nl-NL" dirty="0"/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669FAE09-9852-D51D-AC28-9F860BA58DC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nl-NL" dirty="0"/>
              <a:t>Chronisch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96524621-F32E-8309-4691-8F1CF5D6958E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endParaRPr lang="nl-NL" sz="2400" dirty="0"/>
          </a:p>
          <a:p>
            <a:r>
              <a:rPr lang="nl-NL" sz="2400" dirty="0" err="1"/>
              <a:t>Neurolgische</a:t>
            </a:r>
            <a:r>
              <a:rPr lang="nl-NL" sz="2400" dirty="0"/>
              <a:t> aandoeningen: Ms, </a:t>
            </a:r>
            <a:r>
              <a:rPr lang="nl-NL" sz="2400" dirty="0" err="1"/>
              <a:t>Guillain</a:t>
            </a:r>
            <a:r>
              <a:rPr lang="nl-NL" sz="2400" dirty="0"/>
              <a:t> Barré</a:t>
            </a:r>
          </a:p>
          <a:p>
            <a:r>
              <a:rPr lang="nl-NL" sz="2400" dirty="0"/>
              <a:t>Ziekten van de wervelkolom (Bechterew)</a:t>
            </a:r>
          </a:p>
          <a:p>
            <a:r>
              <a:rPr lang="nl-NL" sz="2400" dirty="0"/>
              <a:t>COPD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0013230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62" name="Rectangle 2061">
            <a:extLst>
              <a:ext uri="{FF2B5EF4-FFF2-40B4-BE49-F238E27FC236}">
                <a16:creationId xmlns:a16="http://schemas.microsoft.com/office/drawing/2014/main" id="{201CC55D-ED54-4C5C-95E6-10947BD110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B84D3BCF-C858-5593-DB0E-8362CCDEEF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560" y="856180"/>
            <a:ext cx="4560584" cy="1128068"/>
          </a:xfrm>
        </p:spPr>
        <p:txBody>
          <a:bodyPr anchor="ctr">
            <a:normAutofit/>
          </a:bodyPr>
          <a:lstStyle/>
          <a:p>
            <a:r>
              <a:rPr lang="nl-NL" sz="4800" b="1" dirty="0"/>
              <a:t>Opdracht</a:t>
            </a:r>
          </a:p>
        </p:txBody>
      </p:sp>
      <p:grpSp>
        <p:nvGrpSpPr>
          <p:cNvPr id="2064" name="Group 2063">
            <a:extLst>
              <a:ext uri="{FF2B5EF4-FFF2-40B4-BE49-F238E27FC236}">
                <a16:creationId xmlns:a16="http://schemas.microsoft.com/office/drawing/2014/main" id="{1DE889C7-FAD6-4397-98E2-05D5034844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1083484"/>
            <a:ext cx="355196" cy="673460"/>
            <a:chOff x="0" y="823811"/>
            <a:chExt cx="355196" cy="673460"/>
          </a:xfrm>
        </p:grpSpPr>
        <p:sp>
          <p:nvSpPr>
            <p:cNvPr id="2065" name="Rectangle 2064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823811"/>
              <a:ext cx="87363" cy="6734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6" name="Rectangle 2065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59341" y="823811"/>
              <a:ext cx="195855" cy="6734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68" name="Rectangle 2067">
            <a:extLst>
              <a:ext uri="{FF2B5EF4-FFF2-40B4-BE49-F238E27FC236}">
                <a16:creationId xmlns:a16="http://schemas.microsoft.com/office/drawing/2014/main" id="{3873B707-463F-40B0-8227-E8CC6C67EB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65085" y="2090569"/>
            <a:ext cx="4297680" cy="2743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72D64DC-4548-6CCB-85DB-81BC05110D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0719" y="2330505"/>
            <a:ext cx="4559425" cy="3979585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nl-NL" sz="2000" dirty="0"/>
              <a:t>Welke ziektebeelden horen bij de diverse longgeluiden?</a:t>
            </a:r>
          </a:p>
          <a:p>
            <a:pPr marL="0" indent="0">
              <a:buNone/>
            </a:pPr>
            <a:endParaRPr lang="nl-NL" sz="2000" dirty="0"/>
          </a:p>
          <a:p>
            <a:r>
              <a:rPr lang="nl-NL" sz="2000"/>
              <a:t>Vesiculair</a:t>
            </a:r>
            <a:r>
              <a:rPr lang="nl-NL" sz="2000" dirty="0"/>
              <a:t> longgeluid</a:t>
            </a:r>
          </a:p>
          <a:p>
            <a:r>
              <a:rPr lang="nl-NL" sz="2000"/>
              <a:t>Ronchi</a:t>
            </a:r>
            <a:endParaRPr lang="nl-NL" sz="2000" dirty="0"/>
          </a:p>
          <a:p>
            <a:r>
              <a:rPr lang="nl-NL" sz="2000"/>
              <a:t>Crepetaties</a:t>
            </a:r>
            <a:endParaRPr lang="nl-NL" sz="2000" dirty="0"/>
          </a:p>
          <a:p>
            <a:r>
              <a:rPr lang="nl-NL" sz="2000"/>
              <a:t>Wheezing</a:t>
            </a:r>
            <a:endParaRPr lang="nl-NL" sz="2000" dirty="0"/>
          </a:p>
        </p:txBody>
      </p:sp>
      <p:sp>
        <p:nvSpPr>
          <p:cNvPr id="2070" name="Rectangle 2069">
            <a:extLst>
              <a:ext uri="{FF2B5EF4-FFF2-40B4-BE49-F238E27FC236}">
                <a16:creationId xmlns:a16="http://schemas.microsoft.com/office/drawing/2014/main" id="{C13237C8-E62C-4F0D-A318-BD6FB6C2D1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0697670" y="0"/>
            <a:ext cx="149433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72" name="Rectangle 2071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85810" y="513853"/>
            <a:ext cx="6009366" cy="583457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2" name="Picture 4" descr="Vrouwelijke Arts Met Stethoscoop In Bureau De Dokter Luistert Naar Longen  Met Stethoscoop Stockfoto en meer beelden van 20-24 jaar - iStock">
            <a:extLst>
              <a:ext uri="{FF2B5EF4-FFF2-40B4-BE49-F238E27FC236}">
                <a16:creationId xmlns:a16="http://schemas.microsoft.com/office/drawing/2014/main" id="{9F212D6B-7D0A-C924-8620-E0EA9E14EE5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1" r="26322" b="1"/>
          <a:stretch/>
        </p:blipFill>
        <p:spPr bwMode="auto">
          <a:xfrm>
            <a:off x="5977788" y="799352"/>
            <a:ext cx="5425410" cy="5259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325064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9A36457-A5F4-4103-A443-02581C0918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AA5CF486-D9E5-4A66-898A-F3D62B81B1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147" y="-5"/>
            <a:ext cx="12193149" cy="2200064"/>
          </a:xfrm>
          <a:custGeom>
            <a:avLst/>
            <a:gdLst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57107 w 12192001"/>
              <a:gd name="connsiteY22" fmla="*/ 792050 h 2344739"/>
              <a:gd name="connsiteX23" fmla="*/ 11810326 w 12192001"/>
              <a:gd name="connsiteY23" fmla="*/ 799074 h 2344739"/>
              <a:gd name="connsiteX24" fmla="*/ 11550277 w 12192001"/>
              <a:gd name="connsiteY24" fmla="*/ 918898 h 2344739"/>
              <a:gd name="connsiteX25" fmla="*/ 11306392 w 12192001"/>
              <a:gd name="connsiteY25" fmla="*/ 1272239 h 2344739"/>
              <a:gd name="connsiteX26" fmla="*/ 11309326 w 12192001"/>
              <a:gd name="connsiteY26" fmla="*/ 1274846 h 2344739"/>
              <a:gd name="connsiteX27" fmla="*/ 11294224 w 12192001"/>
              <a:gd name="connsiteY27" fmla="*/ 1283683 h 2344739"/>
              <a:gd name="connsiteX28" fmla="*/ 11245526 w 12192001"/>
              <a:gd name="connsiteY28" fmla="*/ 1274060 h 2344739"/>
              <a:gd name="connsiteX29" fmla="*/ 11227161 w 12192001"/>
              <a:gd name="connsiteY29" fmla="*/ 1276236 h 2344739"/>
              <a:gd name="connsiteX30" fmla="*/ 11216939 w 12192001"/>
              <a:gd name="connsiteY30" fmla="*/ 1275961 h 2344739"/>
              <a:gd name="connsiteX31" fmla="*/ 11216036 w 12192001"/>
              <a:gd name="connsiteY31" fmla="*/ 1275018 h 2344739"/>
              <a:gd name="connsiteX32" fmla="*/ 11187737 w 12192001"/>
              <a:gd name="connsiteY32" fmla="*/ 1292383 h 2344739"/>
              <a:gd name="connsiteX33" fmla="*/ 11183353 w 12192001"/>
              <a:gd name="connsiteY33" fmla="*/ 1292525 h 2344739"/>
              <a:gd name="connsiteX34" fmla="*/ 11165706 w 12192001"/>
              <a:gd name="connsiteY34" fmla="*/ 1306612 h 2344739"/>
              <a:gd name="connsiteX35" fmla="*/ 11156163 w 12192001"/>
              <a:gd name="connsiteY35" fmla="*/ 1312414 h 2344739"/>
              <a:gd name="connsiteX36" fmla="*/ 11154348 w 12192001"/>
              <a:gd name="connsiteY36" fmla="*/ 1317097 h 2344739"/>
              <a:gd name="connsiteX37" fmla="*/ 11139813 w 12192001"/>
              <a:gd name="connsiteY37" fmla="*/ 1324115 h 2344739"/>
              <a:gd name="connsiteX38" fmla="*/ 11137813 w 12192001"/>
              <a:gd name="connsiteY38" fmla="*/ 1323772 h 2344739"/>
              <a:gd name="connsiteX39" fmla="*/ 11127060 w 12192001"/>
              <a:gd name="connsiteY39" fmla="*/ 1333832 h 2344739"/>
              <a:gd name="connsiteX40" fmla="*/ 11119543 w 12192001"/>
              <a:gd name="connsiteY40" fmla="*/ 1347424 h 2344739"/>
              <a:gd name="connsiteX41" fmla="*/ 10893535 w 12192001"/>
              <a:gd name="connsiteY41" fmla="*/ 1473399 h 2344739"/>
              <a:gd name="connsiteX42" fmla="*/ 10772152 w 12192001"/>
              <a:gd name="connsiteY42" fmla="*/ 1523191 h 2344739"/>
              <a:gd name="connsiteX43" fmla="*/ 10626520 w 12192001"/>
              <a:gd name="connsiteY43" fmla="*/ 1559229 h 2344739"/>
              <a:gd name="connsiteX44" fmla="*/ 10580747 w 12192001"/>
              <a:gd name="connsiteY44" fmla="*/ 1568689 h 2344739"/>
              <a:gd name="connsiteX45" fmla="*/ 10546642 w 12192001"/>
              <a:gd name="connsiteY45" fmla="*/ 1598423 h 2344739"/>
              <a:gd name="connsiteX46" fmla="*/ 10528495 w 12192001"/>
              <a:gd name="connsiteY46" fmla="*/ 1596907 h 2344739"/>
              <a:gd name="connsiteX47" fmla="*/ 10525298 w 12192001"/>
              <a:gd name="connsiteY47" fmla="*/ 1596411 h 2344739"/>
              <a:gd name="connsiteX48" fmla="*/ 10513981 w 12192001"/>
              <a:gd name="connsiteY48" fmla="*/ 1599537 h 2344739"/>
              <a:gd name="connsiteX49" fmla="*/ 10490587 w 12192001"/>
              <a:gd name="connsiteY49" fmla="*/ 1594156 h 2344739"/>
              <a:gd name="connsiteX50" fmla="*/ 10470270 w 12192001"/>
              <a:gd name="connsiteY50" fmla="*/ 1601693 h 2344739"/>
              <a:gd name="connsiteX51" fmla="*/ 10375894 w 12192001"/>
              <a:gd name="connsiteY51" fmla="*/ 1644598 h 2344739"/>
              <a:gd name="connsiteX52" fmla="*/ 10318190 w 12192001"/>
              <a:gd name="connsiteY52" fmla="*/ 1666221 h 2344739"/>
              <a:gd name="connsiteX53" fmla="*/ 10294319 w 12192001"/>
              <a:gd name="connsiteY53" fmla="*/ 1668079 h 2344739"/>
              <a:gd name="connsiteX54" fmla="*/ 10262295 w 12192001"/>
              <a:gd name="connsiteY54" fmla="*/ 1674948 h 2344739"/>
              <a:gd name="connsiteX55" fmla="*/ 10204270 w 12192001"/>
              <a:gd name="connsiteY55" fmla="*/ 1682149 h 2344739"/>
              <a:gd name="connsiteX56" fmla="*/ 10176611 w 12192001"/>
              <a:gd name="connsiteY56" fmla="*/ 1692943 h 2344739"/>
              <a:gd name="connsiteX57" fmla="*/ 10163922 w 12192001"/>
              <a:gd name="connsiteY57" fmla="*/ 1693739 h 2344739"/>
              <a:gd name="connsiteX58" fmla="*/ 10155160 w 12192001"/>
              <a:gd name="connsiteY58" fmla="*/ 1707487 h 2344739"/>
              <a:gd name="connsiteX59" fmla="*/ 10117119 w 12192001"/>
              <a:gd name="connsiteY59" fmla="*/ 1731142 h 2344739"/>
              <a:gd name="connsiteX60" fmla="*/ 10100445 w 12192001"/>
              <a:gd name="connsiteY60" fmla="*/ 1742432 h 2344739"/>
              <a:gd name="connsiteX61" fmla="*/ 10082169 w 12192001"/>
              <a:gd name="connsiteY61" fmla="*/ 1743296 h 2344739"/>
              <a:gd name="connsiteX62" fmla="*/ 10039240 w 12192001"/>
              <a:gd name="connsiteY62" fmla="*/ 1741632 h 2344739"/>
              <a:gd name="connsiteX63" fmla="*/ 9960019 w 12192001"/>
              <a:gd name="connsiteY63" fmla="*/ 1757147 h 2344739"/>
              <a:gd name="connsiteX64" fmla="*/ 9847792 w 12192001"/>
              <a:gd name="connsiteY64" fmla="*/ 1763915 h 2344739"/>
              <a:gd name="connsiteX65" fmla="*/ 9728309 w 12192001"/>
              <a:gd name="connsiteY65" fmla="*/ 1784122 h 2344739"/>
              <a:gd name="connsiteX66" fmla="*/ 9584507 w 12192001"/>
              <a:gd name="connsiteY66" fmla="*/ 1795542 h 2344739"/>
              <a:gd name="connsiteX67" fmla="*/ 9343052 w 12192001"/>
              <a:gd name="connsiteY67" fmla="*/ 1841244 h 2344739"/>
              <a:gd name="connsiteX68" fmla="*/ 9231370 w 12192001"/>
              <a:gd name="connsiteY68" fmla="*/ 1893149 h 2344739"/>
              <a:gd name="connsiteX69" fmla="*/ 9194810 w 12192001"/>
              <a:gd name="connsiteY69" fmla="*/ 1903228 h 2344739"/>
              <a:gd name="connsiteX70" fmla="*/ 9189246 w 12192001"/>
              <a:gd name="connsiteY70" fmla="*/ 1912467 h 2344739"/>
              <a:gd name="connsiteX71" fmla="*/ 9151232 w 12192001"/>
              <a:gd name="connsiteY71" fmla="*/ 1923669 h 2344739"/>
              <a:gd name="connsiteX72" fmla="*/ 9150210 w 12192001"/>
              <a:gd name="connsiteY72" fmla="*/ 1922604 h 2344739"/>
              <a:gd name="connsiteX73" fmla="*/ 9137318 w 12192001"/>
              <a:gd name="connsiteY73" fmla="*/ 1920435 h 2344739"/>
              <a:gd name="connsiteX74" fmla="*/ 9113812 w 12192001"/>
              <a:gd name="connsiteY74" fmla="*/ 1919069 h 2344739"/>
              <a:gd name="connsiteX75" fmla="*/ 9053453 w 12192001"/>
              <a:gd name="connsiteY75" fmla="*/ 1910755 h 2344739"/>
              <a:gd name="connsiteX76" fmla="*/ 9005486 w 12192001"/>
              <a:gd name="connsiteY76" fmla="*/ 1914040 h 2344739"/>
              <a:gd name="connsiteX77" fmla="*/ 9005201 w 12192001"/>
              <a:gd name="connsiteY77" fmla="*/ 1913800 h 2344739"/>
              <a:gd name="connsiteX78" fmla="*/ 8996232 w 12192001"/>
              <a:gd name="connsiteY78" fmla="*/ 1915011 h 2344739"/>
              <a:gd name="connsiteX79" fmla="*/ 8990394 w 12192001"/>
              <a:gd name="connsiteY79" fmla="*/ 1917072 h 2344739"/>
              <a:gd name="connsiteX80" fmla="*/ 8974337 w 12192001"/>
              <a:gd name="connsiteY80" fmla="*/ 1920298 h 2344739"/>
              <a:gd name="connsiteX81" fmla="*/ 8968011 w 12192001"/>
              <a:gd name="connsiteY81" fmla="*/ 1919598 h 2344739"/>
              <a:gd name="connsiteX82" fmla="*/ 8963048 w 12192001"/>
              <a:gd name="connsiteY82" fmla="*/ 1917373 h 2344739"/>
              <a:gd name="connsiteX83" fmla="*/ 8928988 w 12192001"/>
              <a:gd name="connsiteY83" fmla="*/ 1914185 h 2344739"/>
              <a:gd name="connsiteX84" fmla="*/ 8752444 w 12192001"/>
              <a:gd name="connsiteY84" fmla="*/ 1933417 h 2344739"/>
              <a:gd name="connsiteX85" fmla="*/ 8707847 w 12192001"/>
              <a:gd name="connsiteY85" fmla="*/ 1935518 h 2344739"/>
              <a:gd name="connsiteX86" fmla="*/ 8596071 w 12192001"/>
              <a:gd name="connsiteY86" fmla="*/ 1944090 h 2344739"/>
              <a:gd name="connsiteX87" fmla="*/ 8525230 w 12192001"/>
              <a:gd name="connsiteY87" fmla="*/ 1929248 h 2344739"/>
              <a:gd name="connsiteX88" fmla="*/ 8510983 w 12192001"/>
              <a:gd name="connsiteY88" fmla="*/ 1935163 h 2344739"/>
              <a:gd name="connsiteX89" fmla="*/ 8506167 w 12192001"/>
              <a:gd name="connsiteY89" fmla="*/ 1938164 h 2344739"/>
              <a:gd name="connsiteX90" fmla="*/ 8497968 w 12192001"/>
              <a:gd name="connsiteY90" fmla="*/ 1940902 h 2344739"/>
              <a:gd name="connsiteX91" fmla="*/ 8497594 w 12192001"/>
              <a:gd name="connsiteY91" fmla="*/ 1940723 h 2344739"/>
              <a:gd name="connsiteX92" fmla="*/ 8490249 w 12192001"/>
              <a:gd name="connsiteY92" fmla="*/ 1943773 h 2344739"/>
              <a:gd name="connsiteX93" fmla="*/ 8367182 w 12192001"/>
              <a:gd name="connsiteY93" fmla="*/ 1957815 h 2344739"/>
              <a:gd name="connsiteX94" fmla="*/ 8353799 w 12192001"/>
              <a:gd name="connsiteY94" fmla="*/ 1958009 h 2344739"/>
              <a:gd name="connsiteX95" fmla="*/ 8352373 w 12192001"/>
              <a:gd name="connsiteY95" fmla="*/ 1957169 h 2344739"/>
              <a:gd name="connsiteX96" fmla="*/ 8320104 w 12192001"/>
              <a:gd name="connsiteY96" fmla="*/ 1974587 h 2344739"/>
              <a:gd name="connsiteX97" fmla="*/ 8314433 w 12192001"/>
              <a:gd name="connsiteY97" fmla="*/ 1974913 h 2344739"/>
              <a:gd name="connsiteX98" fmla="*/ 8295174 w 12192001"/>
              <a:gd name="connsiteY98" fmla="*/ 1988808 h 2344739"/>
              <a:gd name="connsiteX99" fmla="*/ 8284276 w 12192001"/>
              <a:gd name="connsiteY99" fmla="*/ 1994631 h 2344739"/>
              <a:gd name="connsiteX100" fmla="*/ 8283150 w 12192001"/>
              <a:gd name="connsiteY100" fmla="*/ 1999074 h 2344739"/>
              <a:gd name="connsiteX101" fmla="*/ 8266076 w 12192001"/>
              <a:gd name="connsiteY101" fmla="*/ 2006249 h 2344739"/>
              <a:gd name="connsiteX102" fmla="*/ 8263377 w 12192001"/>
              <a:gd name="connsiteY102" fmla="*/ 2006019 h 2344739"/>
              <a:gd name="connsiteX103" fmla="*/ 8252033 w 12192001"/>
              <a:gd name="connsiteY103" fmla="*/ 2015862 h 2344739"/>
              <a:gd name="connsiteX104" fmla="*/ 8245834 w 12192001"/>
              <a:gd name="connsiteY104" fmla="*/ 2028854 h 2344739"/>
              <a:gd name="connsiteX105" fmla="*/ 8090272 w 12192001"/>
              <a:gd name="connsiteY105" fmla="*/ 2075015 h 2344739"/>
              <a:gd name="connsiteX106" fmla="*/ 7905407 w 12192001"/>
              <a:gd name="connsiteY106" fmla="*/ 2116988 h 2344739"/>
              <a:gd name="connsiteX107" fmla="*/ 7718745 w 12192001"/>
              <a:gd name="connsiteY107" fmla="*/ 2142703 h 2344739"/>
              <a:gd name="connsiteX108" fmla="*/ 7614347 w 12192001"/>
              <a:gd name="connsiteY108" fmla="*/ 2139232 h 2344739"/>
              <a:gd name="connsiteX109" fmla="*/ 7527543 w 12192001"/>
              <a:gd name="connsiteY109" fmla="*/ 2145060 h 2344739"/>
              <a:gd name="connsiteX110" fmla="*/ 7519571 w 12192001"/>
              <a:gd name="connsiteY110" fmla="*/ 2147613 h 2344739"/>
              <a:gd name="connsiteX111" fmla="*/ 7507411 w 12192001"/>
              <a:gd name="connsiteY111" fmla="*/ 2148948 h 2344739"/>
              <a:gd name="connsiteX112" fmla="*/ 7507040 w 12192001"/>
              <a:gd name="connsiteY112" fmla="*/ 2148621 h 2344739"/>
              <a:gd name="connsiteX113" fmla="*/ 7495795 w 12192001"/>
              <a:gd name="connsiteY113" fmla="*/ 2150573 h 2344739"/>
              <a:gd name="connsiteX114" fmla="*/ 7405391 w 12192001"/>
              <a:gd name="connsiteY114" fmla="*/ 2142468 h 2344739"/>
              <a:gd name="connsiteX115" fmla="*/ 7312180 w 12192001"/>
              <a:gd name="connsiteY115" fmla="*/ 2132873 h 2344739"/>
              <a:gd name="connsiteX116" fmla="*/ 7310853 w 12192001"/>
              <a:gd name="connsiteY116" fmla="*/ 2131431 h 2344739"/>
              <a:gd name="connsiteX117" fmla="*/ 7218559 w 12192001"/>
              <a:gd name="connsiteY117" fmla="*/ 2156680 h 2344739"/>
              <a:gd name="connsiteX118" fmla="*/ 7201101 w 12192001"/>
              <a:gd name="connsiteY118" fmla="*/ 2161230 h 2344739"/>
              <a:gd name="connsiteX119" fmla="*/ 7197004 w 12192001"/>
              <a:gd name="connsiteY119" fmla="*/ 2166588 h 2344739"/>
              <a:gd name="connsiteX120" fmla="*/ 7170808 w 12192001"/>
              <a:gd name="connsiteY120" fmla="*/ 2171236 h 2344739"/>
              <a:gd name="connsiteX121" fmla="*/ 7096988 w 12192001"/>
              <a:gd name="connsiteY121" fmla="*/ 2183464 h 2344739"/>
              <a:gd name="connsiteX122" fmla="*/ 7018496 w 12192001"/>
              <a:gd name="connsiteY122" fmla="*/ 2183090 h 2344739"/>
              <a:gd name="connsiteX123" fmla="*/ 6904146 w 12192001"/>
              <a:gd name="connsiteY123" fmla="*/ 2212596 h 2344739"/>
              <a:gd name="connsiteX124" fmla="*/ 6708222 w 12192001"/>
              <a:gd name="connsiteY124" fmla="*/ 2240551 h 2344739"/>
              <a:gd name="connsiteX125" fmla="*/ 6549454 w 12192001"/>
              <a:gd name="connsiteY125" fmla="*/ 2269327 h 2344739"/>
              <a:gd name="connsiteX126" fmla="*/ 6317560 w 12192001"/>
              <a:gd name="connsiteY126" fmla="*/ 2316127 h 2344739"/>
              <a:gd name="connsiteX127" fmla="*/ 6168674 w 12192001"/>
              <a:gd name="connsiteY127" fmla="*/ 2318214 h 2344739"/>
              <a:gd name="connsiteX128" fmla="*/ 6073848 w 12192001"/>
              <a:gd name="connsiteY128" fmla="*/ 2338676 h 2344739"/>
              <a:gd name="connsiteX129" fmla="*/ 6068529 w 12192001"/>
              <a:gd name="connsiteY129" fmla="*/ 2337139 h 2344739"/>
              <a:gd name="connsiteX130" fmla="*/ 6048638 w 12192001"/>
              <a:gd name="connsiteY130" fmla="*/ 2337822 h 2344739"/>
              <a:gd name="connsiteX131" fmla="*/ 6041285 w 12192001"/>
              <a:gd name="connsiteY131" fmla="*/ 2329473 h 2344739"/>
              <a:gd name="connsiteX132" fmla="*/ 6010090 w 12192001"/>
              <a:gd name="connsiteY132" fmla="*/ 2324380 h 2344739"/>
              <a:gd name="connsiteX133" fmla="*/ 5957375 w 12192001"/>
              <a:gd name="connsiteY133" fmla="*/ 2328024 h 2344739"/>
              <a:gd name="connsiteX134" fmla="*/ 5758919 w 12192001"/>
              <a:gd name="connsiteY134" fmla="*/ 2343716 h 2344739"/>
              <a:gd name="connsiteX135" fmla="*/ 5626960 w 12192001"/>
              <a:gd name="connsiteY135" fmla="*/ 2344739 h 2344739"/>
              <a:gd name="connsiteX136" fmla="*/ 5470906 w 12192001"/>
              <a:gd name="connsiteY136" fmla="*/ 2330719 h 2344739"/>
              <a:gd name="connsiteX137" fmla="*/ 5432761 w 12192001"/>
              <a:gd name="connsiteY137" fmla="*/ 2319466 h 2344739"/>
              <a:gd name="connsiteX138" fmla="*/ 5381669 w 12192001"/>
              <a:gd name="connsiteY138" fmla="*/ 2301764 h 2344739"/>
              <a:gd name="connsiteX139" fmla="*/ 5261764 w 12192001"/>
              <a:gd name="connsiteY139" fmla="*/ 2281347 h 2344739"/>
              <a:gd name="connsiteX140" fmla="*/ 5222961 w 12192001"/>
              <a:gd name="connsiteY140" fmla="*/ 2270223 h 2344739"/>
              <a:gd name="connsiteX141" fmla="*/ 5174660 w 12192001"/>
              <a:gd name="connsiteY141" fmla="*/ 2267233 h 2344739"/>
              <a:gd name="connsiteX142" fmla="*/ 5156554 w 12192001"/>
              <a:gd name="connsiteY142" fmla="*/ 2260010 h 2344739"/>
              <a:gd name="connsiteX143" fmla="*/ 5142599 w 12192001"/>
              <a:gd name="connsiteY143" fmla="*/ 2256610 h 2344739"/>
              <a:gd name="connsiteX144" fmla="*/ 5139596 w 12192001"/>
              <a:gd name="connsiteY144" fmla="*/ 2254509 h 2344739"/>
              <a:gd name="connsiteX145" fmla="*/ 5121659 w 12192001"/>
              <a:gd name="connsiteY145" fmla="*/ 2243656 h 2344739"/>
              <a:gd name="connsiteX146" fmla="*/ 5065790 w 12192001"/>
              <a:gd name="connsiteY146" fmla="*/ 2250227 h 2344739"/>
              <a:gd name="connsiteX147" fmla="*/ 5011514 w 12192001"/>
              <a:gd name="connsiteY147" fmla="*/ 2233846 h 2344739"/>
              <a:gd name="connsiteX148" fmla="*/ 4840441 w 12192001"/>
              <a:gd name="connsiteY148" fmla="*/ 2209829 h 2344739"/>
              <a:gd name="connsiteX149" fmla="*/ 4762447 w 12192001"/>
              <a:gd name="connsiteY149" fmla="*/ 2182061 h 2344739"/>
              <a:gd name="connsiteX150" fmla="*/ 4723186 w 12192001"/>
              <a:gd name="connsiteY150" fmla="*/ 2173047 h 2344739"/>
              <a:gd name="connsiteX151" fmla="*/ 4721176 w 12192001"/>
              <a:gd name="connsiteY151" fmla="*/ 2172298 h 2344739"/>
              <a:gd name="connsiteX152" fmla="*/ 4722111 w 12192001"/>
              <a:gd name="connsiteY152" fmla="*/ 2172087 h 2344739"/>
              <a:gd name="connsiteX153" fmla="*/ 4717202 w 12192001"/>
              <a:gd name="connsiteY153" fmla="*/ 2170817 h 2344739"/>
              <a:gd name="connsiteX154" fmla="*/ 4721176 w 12192001"/>
              <a:gd name="connsiteY154" fmla="*/ 2172298 h 2344739"/>
              <a:gd name="connsiteX155" fmla="*/ 4715526 w 12192001"/>
              <a:gd name="connsiteY155" fmla="*/ 2173573 h 2344739"/>
              <a:gd name="connsiteX156" fmla="*/ 4515814 w 12192001"/>
              <a:gd name="connsiteY156" fmla="*/ 2163671 h 2344739"/>
              <a:gd name="connsiteX157" fmla="*/ 4428543 w 12192001"/>
              <a:gd name="connsiteY157" fmla="*/ 2153020 h 2344739"/>
              <a:gd name="connsiteX158" fmla="*/ 4362875 w 12192001"/>
              <a:gd name="connsiteY158" fmla="*/ 2151674 h 2344739"/>
              <a:gd name="connsiteX159" fmla="*/ 4316966 w 12192001"/>
              <a:gd name="connsiteY159" fmla="*/ 2158289 h 2344739"/>
              <a:gd name="connsiteX160" fmla="*/ 4315110 w 12192001"/>
              <a:gd name="connsiteY160" fmla="*/ 2156948 h 2344739"/>
              <a:gd name="connsiteX161" fmla="*/ 4295144 w 12192001"/>
              <a:gd name="connsiteY161" fmla="*/ 2155069 h 2344739"/>
              <a:gd name="connsiteX162" fmla="*/ 4290064 w 12192001"/>
              <a:gd name="connsiteY162" fmla="*/ 2157986 h 2344739"/>
              <a:gd name="connsiteX163" fmla="*/ 4276142 w 12192001"/>
              <a:gd name="connsiteY163" fmla="*/ 2157740 h 2344739"/>
              <a:gd name="connsiteX164" fmla="*/ 4248117 w 12192001"/>
              <a:gd name="connsiteY164" fmla="*/ 2160064 h 2344739"/>
              <a:gd name="connsiteX165" fmla="*/ 4202051 w 12192001"/>
              <a:gd name="connsiteY165" fmla="*/ 2157269 h 2344739"/>
              <a:gd name="connsiteX166" fmla="*/ 4201745 w 12192001"/>
              <a:gd name="connsiteY166" fmla="*/ 2156010 h 2344739"/>
              <a:gd name="connsiteX167" fmla="*/ 4191248 w 12192001"/>
              <a:gd name="connsiteY167" fmla="*/ 2150376 h 2344739"/>
              <a:gd name="connsiteX168" fmla="*/ 4142745 w 12192001"/>
              <a:gd name="connsiteY168" fmla="*/ 2134511 h 2344739"/>
              <a:gd name="connsiteX169" fmla="*/ 4083097 w 12192001"/>
              <a:gd name="connsiteY169" fmla="*/ 2107978 h 2344739"/>
              <a:gd name="connsiteX170" fmla="*/ 4074546 w 12192001"/>
              <a:gd name="connsiteY170" fmla="*/ 2107143 h 2344739"/>
              <a:gd name="connsiteX171" fmla="*/ 4074427 w 12192001"/>
              <a:gd name="connsiteY171" fmla="*/ 2106844 h 2344739"/>
              <a:gd name="connsiteX172" fmla="*/ 4065510 w 12192001"/>
              <a:gd name="connsiteY172" fmla="*/ 2105400 h 2344739"/>
              <a:gd name="connsiteX173" fmla="*/ 4058954 w 12192001"/>
              <a:gd name="connsiteY173" fmla="*/ 2105618 h 2344739"/>
              <a:gd name="connsiteX174" fmla="*/ 4042364 w 12192001"/>
              <a:gd name="connsiteY174" fmla="*/ 2103997 h 2344739"/>
              <a:gd name="connsiteX175" fmla="*/ 4036997 w 12192001"/>
              <a:gd name="connsiteY175" fmla="*/ 2101563 h 2344739"/>
              <a:gd name="connsiteX176" fmla="*/ 4035363 w 12192001"/>
              <a:gd name="connsiteY176" fmla="*/ 2097896 h 2344739"/>
              <a:gd name="connsiteX177" fmla="*/ 4033778 w 12192001"/>
              <a:gd name="connsiteY177" fmla="*/ 2098131 h 2344739"/>
              <a:gd name="connsiteX178" fmla="*/ 4004538 w 12192001"/>
              <a:gd name="connsiteY178" fmla="*/ 2085563 h 2344739"/>
              <a:gd name="connsiteX179" fmla="*/ 3936846 w 12192001"/>
              <a:gd name="connsiteY179" fmla="*/ 2068106 h 2344739"/>
              <a:gd name="connsiteX180" fmla="*/ 3897275 w 12192001"/>
              <a:gd name="connsiteY180" fmla="*/ 2062451 h 2344739"/>
              <a:gd name="connsiteX181" fmla="*/ 3789760 w 12192001"/>
              <a:gd name="connsiteY181" fmla="*/ 2042213 h 2344739"/>
              <a:gd name="connsiteX182" fmla="*/ 3682513 w 12192001"/>
              <a:gd name="connsiteY182" fmla="*/ 2018290 h 2344739"/>
              <a:gd name="connsiteX183" fmla="*/ 3610035 w 12192001"/>
              <a:gd name="connsiteY183" fmla="*/ 1986019 h 2344739"/>
              <a:gd name="connsiteX184" fmla="*/ 3603855 w 12192001"/>
              <a:gd name="connsiteY184" fmla="*/ 1987381 h 2344739"/>
              <a:gd name="connsiteX185" fmla="*/ 3594736 w 12192001"/>
              <a:gd name="connsiteY185" fmla="*/ 1987545 h 2344739"/>
              <a:gd name="connsiteX186" fmla="*/ 3594501 w 12192001"/>
              <a:gd name="connsiteY186" fmla="*/ 1987276 h 2344739"/>
              <a:gd name="connsiteX187" fmla="*/ 3585978 w 12192001"/>
              <a:gd name="connsiteY187" fmla="*/ 1987966 h 2344739"/>
              <a:gd name="connsiteX188" fmla="*/ 3536135 w 12192001"/>
              <a:gd name="connsiteY188" fmla="*/ 1978267 h 2344739"/>
              <a:gd name="connsiteX189" fmla="*/ 3473223 w 12192001"/>
              <a:gd name="connsiteY189" fmla="*/ 1974606 h 2344739"/>
              <a:gd name="connsiteX190" fmla="*/ 3400728 w 12192001"/>
              <a:gd name="connsiteY190" fmla="*/ 1962558 h 2344739"/>
              <a:gd name="connsiteX191" fmla="*/ 3363888 w 12192001"/>
              <a:gd name="connsiteY191" fmla="*/ 1979510 h 2344739"/>
              <a:gd name="connsiteX192" fmla="*/ 3344026 w 12192001"/>
              <a:gd name="connsiteY192" fmla="*/ 1981192 h 2344739"/>
              <a:gd name="connsiteX193" fmla="*/ 3341698 w 12192001"/>
              <a:gd name="connsiteY193" fmla="*/ 1980217 h 2344739"/>
              <a:gd name="connsiteX194" fmla="*/ 3262356 w 12192001"/>
              <a:gd name="connsiteY194" fmla="*/ 1986094 h 2344739"/>
              <a:gd name="connsiteX195" fmla="*/ 3142556 w 12192001"/>
              <a:gd name="connsiteY195" fmla="*/ 1993869 h 2344739"/>
              <a:gd name="connsiteX196" fmla="*/ 3030291 w 12192001"/>
              <a:gd name="connsiteY196" fmla="*/ 1996512 h 2344739"/>
              <a:gd name="connsiteX197" fmla="*/ 2781569 w 12192001"/>
              <a:gd name="connsiteY197" fmla="*/ 2018333 h 2344739"/>
              <a:gd name="connsiteX198" fmla="*/ 2646527 w 12192001"/>
              <a:gd name="connsiteY198" fmla="*/ 2028869 h 2344739"/>
              <a:gd name="connsiteX199" fmla="*/ 2568028 w 12192001"/>
              <a:gd name="connsiteY199" fmla="*/ 2002628 h 2344739"/>
              <a:gd name="connsiteX200" fmla="*/ 2443255 w 12192001"/>
              <a:gd name="connsiteY200" fmla="*/ 2016529 h 2344739"/>
              <a:gd name="connsiteX201" fmla="*/ 2315112 w 12192001"/>
              <a:gd name="connsiteY201" fmla="*/ 2024996 h 2344739"/>
              <a:gd name="connsiteX202" fmla="*/ 2208578 w 12192001"/>
              <a:gd name="connsiteY202" fmla="*/ 2019763 h 2344739"/>
              <a:gd name="connsiteX203" fmla="*/ 2094665 w 12192001"/>
              <a:gd name="connsiteY203" fmla="*/ 2003052 h 2344739"/>
              <a:gd name="connsiteX204" fmla="*/ 1997356 w 12192001"/>
              <a:gd name="connsiteY204" fmla="*/ 1995032 h 2344739"/>
              <a:gd name="connsiteX205" fmla="*/ 1928172 w 12192001"/>
              <a:gd name="connsiteY205" fmla="*/ 2016977 h 2344739"/>
              <a:gd name="connsiteX206" fmla="*/ 1921650 w 12192001"/>
              <a:gd name="connsiteY206" fmla="*/ 2012146 h 2344739"/>
              <a:gd name="connsiteX207" fmla="*/ 1873080 w 12192001"/>
              <a:gd name="connsiteY207" fmla="*/ 2013741 h 2344739"/>
              <a:gd name="connsiteX208" fmla="*/ 1786655 w 12192001"/>
              <a:gd name="connsiteY208" fmla="*/ 2041363 h 2344739"/>
              <a:gd name="connsiteX209" fmla="*/ 1738204 w 12192001"/>
              <a:gd name="connsiteY209" fmla="*/ 2036312 h 2344739"/>
              <a:gd name="connsiteX210" fmla="*/ 1675071 w 12192001"/>
              <a:gd name="connsiteY210" fmla="*/ 2019963 h 2344739"/>
              <a:gd name="connsiteX211" fmla="*/ 1608669 w 12192001"/>
              <a:gd name="connsiteY211" fmla="*/ 2013066 h 2344739"/>
              <a:gd name="connsiteX212" fmla="*/ 1496110 w 12192001"/>
              <a:gd name="connsiteY212" fmla="*/ 1987476 h 2344739"/>
              <a:gd name="connsiteX213" fmla="*/ 1149979 w 12192001"/>
              <a:gd name="connsiteY213" fmla="*/ 1938041 h 2344739"/>
              <a:gd name="connsiteX214" fmla="*/ 858269 w 12192001"/>
              <a:gd name="connsiteY214" fmla="*/ 1928608 h 2344739"/>
              <a:gd name="connsiteX215" fmla="*/ 837540 w 12192001"/>
              <a:gd name="connsiteY215" fmla="*/ 1929821 h 2344739"/>
              <a:gd name="connsiteX216" fmla="*/ 816809 w 12192001"/>
              <a:gd name="connsiteY216" fmla="*/ 1927857 h 2344739"/>
              <a:gd name="connsiteX217" fmla="*/ 811506 w 12192001"/>
              <a:gd name="connsiteY217" fmla="*/ 1930751 h 2344739"/>
              <a:gd name="connsiteX218" fmla="*/ 797041 w 12192001"/>
              <a:gd name="connsiteY218" fmla="*/ 1930446 h 2344739"/>
              <a:gd name="connsiteX219" fmla="*/ 767901 w 12192001"/>
              <a:gd name="connsiteY219" fmla="*/ 1932653 h 2344739"/>
              <a:gd name="connsiteX220" fmla="*/ 763053 w 12192001"/>
              <a:gd name="connsiteY220" fmla="*/ 1930432 h 2344739"/>
              <a:gd name="connsiteX221" fmla="*/ 720047 w 12192001"/>
              <a:gd name="connsiteY221" fmla="*/ 1929661 h 2344739"/>
              <a:gd name="connsiteX222" fmla="*/ 719742 w 12192001"/>
              <a:gd name="connsiteY222" fmla="*/ 1928399 h 2344739"/>
              <a:gd name="connsiteX223" fmla="*/ 708875 w 12192001"/>
              <a:gd name="connsiteY223" fmla="*/ 1922722 h 2344739"/>
              <a:gd name="connsiteX224" fmla="*/ 596792 w 12192001"/>
              <a:gd name="connsiteY224" fmla="*/ 1879864 h 2344739"/>
              <a:gd name="connsiteX225" fmla="*/ 578535 w 12192001"/>
              <a:gd name="connsiteY225" fmla="*/ 1877212 h 2344739"/>
              <a:gd name="connsiteX226" fmla="*/ 571717 w 12192001"/>
              <a:gd name="connsiteY226" fmla="*/ 1877401 h 2344739"/>
              <a:gd name="connsiteX227" fmla="*/ 445099 w 12192001"/>
              <a:gd name="connsiteY227" fmla="*/ 1839371 h 2344739"/>
              <a:gd name="connsiteX228" fmla="*/ 404015 w 12192001"/>
              <a:gd name="connsiteY228" fmla="*/ 1833548 h 2344739"/>
              <a:gd name="connsiteX229" fmla="*/ 292435 w 12192001"/>
              <a:gd name="connsiteY229" fmla="*/ 1812852 h 2344739"/>
              <a:gd name="connsiteX230" fmla="*/ 118381 w 12192001"/>
              <a:gd name="connsiteY230" fmla="*/ 1761047 h 2344739"/>
              <a:gd name="connsiteX231" fmla="*/ 15526 w 12192001"/>
              <a:gd name="connsiteY231" fmla="*/ 1758191 h 2344739"/>
              <a:gd name="connsiteX232" fmla="*/ 2 w 12192001"/>
              <a:gd name="connsiteY232" fmla="*/ 1752722 h 2344739"/>
              <a:gd name="connsiteX233" fmla="*/ 1 w 12192001"/>
              <a:gd name="connsiteY233" fmla="*/ 762497 h 2344739"/>
              <a:gd name="connsiteX234" fmla="*/ 0 w 12192001"/>
              <a:gd name="connsiteY234" fmla="*/ 762497 h 2344739"/>
              <a:gd name="connsiteX235" fmla="*/ 0 w 12192001"/>
              <a:gd name="connsiteY235" fmla="*/ 222213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57107 w 12192001"/>
              <a:gd name="connsiteY22" fmla="*/ 792050 h 2344739"/>
              <a:gd name="connsiteX23" fmla="*/ 11810326 w 12192001"/>
              <a:gd name="connsiteY23" fmla="*/ 799074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309326 w 12192001"/>
              <a:gd name="connsiteY26" fmla="*/ 1274846 h 2344739"/>
              <a:gd name="connsiteX27" fmla="*/ 11294224 w 12192001"/>
              <a:gd name="connsiteY27" fmla="*/ 1283683 h 2344739"/>
              <a:gd name="connsiteX28" fmla="*/ 11245526 w 12192001"/>
              <a:gd name="connsiteY28" fmla="*/ 1274060 h 2344739"/>
              <a:gd name="connsiteX29" fmla="*/ 11227161 w 12192001"/>
              <a:gd name="connsiteY29" fmla="*/ 1276236 h 2344739"/>
              <a:gd name="connsiteX30" fmla="*/ 11216939 w 12192001"/>
              <a:gd name="connsiteY30" fmla="*/ 1275961 h 2344739"/>
              <a:gd name="connsiteX31" fmla="*/ 11216036 w 12192001"/>
              <a:gd name="connsiteY31" fmla="*/ 1275018 h 2344739"/>
              <a:gd name="connsiteX32" fmla="*/ 11187737 w 12192001"/>
              <a:gd name="connsiteY32" fmla="*/ 1292383 h 2344739"/>
              <a:gd name="connsiteX33" fmla="*/ 11183353 w 12192001"/>
              <a:gd name="connsiteY33" fmla="*/ 1292525 h 2344739"/>
              <a:gd name="connsiteX34" fmla="*/ 11165706 w 12192001"/>
              <a:gd name="connsiteY34" fmla="*/ 1306612 h 2344739"/>
              <a:gd name="connsiteX35" fmla="*/ 11156163 w 12192001"/>
              <a:gd name="connsiteY35" fmla="*/ 1312414 h 2344739"/>
              <a:gd name="connsiteX36" fmla="*/ 11154348 w 12192001"/>
              <a:gd name="connsiteY36" fmla="*/ 1317097 h 2344739"/>
              <a:gd name="connsiteX37" fmla="*/ 11139813 w 12192001"/>
              <a:gd name="connsiteY37" fmla="*/ 1324115 h 2344739"/>
              <a:gd name="connsiteX38" fmla="*/ 11137813 w 12192001"/>
              <a:gd name="connsiteY38" fmla="*/ 1323772 h 2344739"/>
              <a:gd name="connsiteX39" fmla="*/ 11127060 w 12192001"/>
              <a:gd name="connsiteY39" fmla="*/ 1333832 h 2344739"/>
              <a:gd name="connsiteX40" fmla="*/ 11119543 w 12192001"/>
              <a:gd name="connsiteY40" fmla="*/ 1347424 h 2344739"/>
              <a:gd name="connsiteX41" fmla="*/ 10893535 w 12192001"/>
              <a:gd name="connsiteY41" fmla="*/ 1473399 h 2344739"/>
              <a:gd name="connsiteX42" fmla="*/ 10772152 w 12192001"/>
              <a:gd name="connsiteY42" fmla="*/ 1523191 h 2344739"/>
              <a:gd name="connsiteX43" fmla="*/ 10626520 w 12192001"/>
              <a:gd name="connsiteY43" fmla="*/ 1559229 h 2344739"/>
              <a:gd name="connsiteX44" fmla="*/ 10580747 w 12192001"/>
              <a:gd name="connsiteY44" fmla="*/ 1568689 h 2344739"/>
              <a:gd name="connsiteX45" fmla="*/ 10546642 w 12192001"/>
              <a:gd name="connsiteY45" fmla="*/ 1598423 h 2344739"/>
              <a:gd name="connsiteX46" fmla="*/ 10528495 w 12192001"/>
              <a:gd name="connsiteY46" fmla="*/ 1596907 h 2344739"/>
              <a:gd name="connsiteX47" fmla="*/ 10525298 w 12192001"/>
              <a:gd name="connsiteY47" fmla="*/ 1596411 h 2344739"/>
              <a:gd name="connsiteX48" fmla="*/ 10513981 w 12192001"/>
              <a:gd name="connsiteY48" fmla="*/ 1599537 h 2344739"/>
              <a:gd name="connsiteX49" fmla="*/ 10490587 w 12192001"/>
              <a:gd name="connsiteY49" fmla="*/ 1594156 h 2344739"/>
              <a:gd name="connsiteX50" fmla="*/ 10470270 w 12192001"/>
              <a:gd name="connsiteY50" fmla="*/ 1601693 h 2344739"/>
              <a:gd name="connsiteX51" fmla="*/ 10375894 w 12192001"/>
              <a:gd name="connsiteY51" fmla="*/ 1644598 h 2344739"/>
              <a:gd name="connsiteX52" fmla="*/ 10318190 w 12192001"/>
              <a:gd name="connsiteY52" fmla="*/ 1666221 h 2344739"/>
              <a:gd name="connsiteX53" fmla="*/ 10294319 w 12192001"/>
              <a:gd name="connsiteY53" fmla="*/ 1668079 h 2344739"/>
              <a:gd name="connsiteX54" fmla="*/ 10262295 w 12192001"/>
              <a:gd name="connsiteY54" fmla="*/ 1674948 h 2344739"/>
              <a:gd name="connsiteX55" fmla="*/ 10204270 w 12192001"/>
              <a:gd name="connsiteY55" fmla="*/ 1682149 h 2344739"/>
              <a:gd name="connsiteX56" fmla="*/ 10176611 w 12192001"/>
              <a:gd name="connsiteY56" fmla="*/ 1692943 h 2344739"/>
              <a:gd name="connsiteX57" fmla="*/ 10163922 w 12192001"/>
              <a:gd name="connsiteY57" fmla="*/ 1693739 h 2344739"/>
              <a:gd name="connsiteX58" fmla="*/ 10155160 w 12192001"/>
              <a:gd name="connsiteY58" fmla="*/ 1707487 h 2344739"/>
              <a:gd name="connsiteX59" fmla="*/ 10117119 w 12192001"/>
              <a:gd name="connsiteY59" fmla="*/ 1731142 h 2344739"/>
              <a:gd name="connsiteX60" fmla="*/ 10100445 w 12192001"/>
              <a:gd name="connsiteY60" fmla="*/ 1742432 h 2344739"/>
              <a:gd name="connsiteX61" fmla="*/ 10082169 w 12192001"/>
              <a:gd name="connsiteY61" fmla="*/ 1743296 h 2344739"/>
              <a:gd name="connsiteX62" fmla="*/ 10039240 w 12192001"/>
              <a:gd name="connsiteY62" fmla="*/ 1741632 h 2344739"/>
              <a:gd name="connsiteX63" fmla="*/ 9960019 w 12192001"/>
              <a:gd name="connsiteY63" fmla="*/ 1757147 h 2344739"/>
              <a:gd name="connsiteX64" fmla="*/ 9847792 w 12192001"/>
              <a:gd name="connsiteY64" fmla="*/ 1763915 h 2344739"/>
              <a:gd name="connsiteX65" fmla="*/ 9728309 w 12192001"/>
              <a:gd name="connsiteY65" fmla="*/ 1784122 h 2344739"/>
              <a:gd name="connsiteX66" fmla="*/ 9584507 w 12192001"/>
              <a:gd name="connsiteY66" fmla="*/ 1795542 h 2344739"/>
              <a:gd name="connsiteX67" fmla="*/ 9343052 w 12192001"/>
              <a:gd name="connsiteY67" fmla="*/ 1841244 h 2344739"/>
              <a:gd name="connsiteX68" fmla="*/ 9231370 w 12192001"/>
              <a:gd name="connsiteY68" fmla="*/ 1893149 h 2344739"/>
              <a:gd name="connsiteX69" fmla="*/ 9194810 w 12192001"/>
              <a:gd name="connsiteY69" fmla="*/ 1903228 h 2344739"/>
              <a:gd name="connsiteX70" fmla="*/ 9189246 w 12192001"/>
              <a:gd name="connsiteY70" fmla="*/ 1912467 h 2344739"/>
              <a:gd name="connsiteX71" fmla="*/ 9151232 w 12192001"/>
              <a:gd name="connsiteY71" fmla="*/ 1923669 h 2344739"/>
              <a:gd name="connsiteX72" fmla="*/ 9150210 w 12192001"/>
              <a:gd name="connsiteY72" fmla="*/ 1922604 h 2344739"/>
              <a:gd name="connsiteX73" fmla="*/ 9137318 w 12192001"/>
              <a:gd name="connsiteY73" fmla="*/ 1920435 h 2344739"/>
              <a:gd name="connsiteX74" fmla="*/ 9113812 w 12192001"/>
              <a:gd name="connsiteY74" fmla="*/ 1919069 h 2344739"/>
              <a:gd name="connsiteX75" fmla="*/ 9053453 w 12192001"/>
              <a:gd name="connsiteY75" fmla="*/ 1910755 h 2344739"/>
              <a:gd name="connsiteX76" fmla="*/ 9005486 w 12192001"/>
              <a:gd name="connsiteY76" fmla="*/ 1914040 h 2344739"/>
              <a:gd name="connsiteX77" fmla="*/ 9005201 w 12192001"/>
              <a:gd name="connsiteY77" fmla="*/ 1913800 h 2344739"/>
              <a:gd name="connsiteX78" fmla="*/ 8996232 w 12192001"/>
              <a:gd name="connsiteY78" fmla="*/ 1915011 h 2344739"/>
              <a:gd name="connsiteX79" fmla="*/ 8990394 w 12192001"/>
              <a:gd name="connsiteY79" fmla="*/ 1917072 h 2344739"/>
              <a:gd name="connsiteX80" fmla="*/ 8974337 w 12192001"/>
              <a:gd name="connsiteY80" fmla="*/ 1920298 h 2344739"/>
              <a:gd name="connsiteX81" fmla="*/ 8968011 w 12192001"/>
              <a:gd name="connsiteY81" fmla="*/ 1919598 h 2344739"/>
              <a:gd name="connsiteX82" fmla="*/ 8963048 w 12192001"/>
              <a:gd name="connsiteY82" fmla="*/ 1917373 h 2344739"/>
              <a:gd name="connsiteX83" fmla="*/ 8928988 w 12192001"/>
              <a:gd name="connsiteY83" fmla="*/ 1914185 h 2344739"/>
              <a:gd name="connsiteX84" fmla="*/ 8752444 w 12192001"/>
              <a:gd name="connsiteY84" fmla="*/ 1933417 h 2344739"/>
              <a:gd name="connsiteX85" fmla="*/ 8707847 w 12192001"/>
              <a:gd name="connsiteY85" fmla="*/ 1935518 h 2344739"/>
              <a:gd name="connsiteX86" fmla="*/ 8596071 w 12192001"/>
              <a:gd name="connsiteY86" fmla="*/ 1944090 h 2344739"/>
              <a:gd name="connsiteX87" fmla="*/ 8525230 w 12192001"/>
              <a:gd name="connsiteY87" fmla="*/ 1929248 h 2344739"/>
              <a:gd name="connsiteX88" fmla="*/ 8510983 w 12192001"/>
              <a:gd name="connsiteY88" fmla="*/ 1935163 h 2344739"/>
              <a:gd name="connsiteX89" fmla="*/ 8506167 w 12192001"/>
              <a:gd name="connsiteY89" fmla="*/ 1938164 h 2344739"/>
              <a:gd name="connsiteX90" fmla="*/ 8497968 w 12192001"/>
              <a:gd name="connsiteY90" fmla="*/ 1940902 h 2344739"/>
              <a:gd name="connsiteX91" fmla="*/ 8497594 w 12192001"/>
              <a:gd name="connsiteY91" fmla="*/ 1940723 h 2344739"/>
              <a:gd name="connsiteX92" fmla="*/ 8490249 w 12192001"/>
              <a:gd name="connsiteY92" fmla="*/ 1943773 h 2344739"/>
              <a:gd name="connsiteX93" fmla="*/ 8367182 w 12192001"/>
              <a:gd name="connsiteY93" fmla="*/ 1957815 h 2344739"/>
              <a:gd name="connsiteX94" fmla="*/ 8353799 w 12192001"/>
              <a:gd name="connsiteY94" fmla="*/ 1958009 h 2344739"/>
              <a:gd name="connsiteX95" fmla="*/ 8352373 w 12192001"/>
              <a:gd name="connsiteY95" fmla="*/ 1957169 h 2344739"/>
              <a:gd name="connsiteX96" fmla="*/ 8320104 w 12192001"/>
              <a:gd name="connsiteY96" fmla="*/ 1974587 h 2344739"/>
              <a:gd name="connsiteX97" fmla="*/ 8314433 w 12192001"/>
              <a:gd name="connsiteY97" fmla="*/ 1974913 h 2344739"/>
              <a:gd name="connsiteX98" fmla="*/ 8295174 w 12192001"/>
              <a:gd name="connsiteY98" fmla="*/ 1988808 h 2344739"/>
              <a:gd name="connsiteX99" fmla="*/ 8284276 w 12192001"/>
              <a:gd name="connsiteY99" fmla="*/ 1994631 h 2344739"/>
              <a:gd name="connsiteX100" fmla="*/ 8283150 w 12192001"/>
              <a:gd name="connsiteY100" fmla="*/ 1999074 h 2344739"/>
              <a:gd name="connsiteX101" fmla="*/ 8266076 w 12192001"/>
              <a:gd name="connsiteY101" fmla="*/ 2006249 h 2344739"/>
              <a:gd name="connsiteX102" fmla="*/ 8263377 w 12192001"/>
              <a:gd name="connsiteY102" fmla="*/ 2006019 h 2344739"/>
              <a:gd name="connsiteX103" fmla="*/ 8252033 w 12192001"/>
              <a:gd name="connsiteY103" fmla="*/ 2015862 h 2344739"/>
              <a:gd name="connsiteX104" fmla="*/ 8245834 w 12192001"/>
              <a:gd name="connsiteY104" fmla="*/ 2028854 h 2344739"/>
              <a:gd name="connsiteX105" fmla="*/ 8090272 w 12192001"/>
              <a:gd name="connsiteY105" fmla="*/ 2075015 h 2344739"/>
              <a:gd name="connsiteX106" fmla="*/ 7905407 w 12192001"/>
              <a:gd name="connsiteY106" fmla="*/ 2116988 h 2344739"/>
              <a:gd name="connsiteX107" fmla="*/ 7718745 w 12192001"/>
              <a:gd name="connsiteY107" fmla="*/ 2142703 h 2344739"/>
              <a:gd name="connsiteX108" fmla="*/ 7614347 w 12192001"/>
              <a:gd name="connsiteY108" fmla="*/ 2139232 h 2344739"/>
              <a:gd name="connsiteX109" fmla="*/ 7527543 w 12192001"/>
              <a:gd name="connsiteY109" fmla="*/ 2145060 h 2344739"/>
              <a:gd name="connsiteX110" fmla="*/ 7519571 w 12192001"/>
              <a:gd name="connsiteY110" fmla="*/ 2147613 h 2344739"/>
              <a:gd name="connsiteX111" fmla="*/ 7507411 w 12192001"/>
              <a:gd name="connsiteY111" fmla="*/ 2148948 h 2344739"/>
              <a:gd name="connsiteX112" fmla="*/ 7507040 w 12192001"/>
              <a:gd name="connsiteY112" fmla="*/ 2148621 h 2344739"/>
              <a:gd name="connsiteX113" fmla="*/ 7495795 w 12192001"/>
              <a:gd name="connsiteY113" fmla="*/ 2150573 h 2344739"/>
              <a:gd name="connsiteX114" fmla="*/ 7405391 w 12192001"/>
              <a:gd name="connsiteY114" fmla="*/ 2142468 h 2344739"/>
              <a:gd name="connsiteX115" fmla="*/ 7312180 w 12192001"/>
              <a:gd name="connsiteY115" fmla="*/ 2132873 h 2344739"/>
              <a:gd name="connsiteX116" fmla="*/ 7310853 w 12192001"/>
              <a:gd name="connsiteY116" fmla="*/ 2131431 h 2344739"/>
              <a:gd name="connsiteX117" fmla="*/ 7218559 w 12192001"/>
              <a:gd name="connsiteY117" fmla="*/ 2156680 h 2344739"/>
              <a:gd name="connsiteX118" fmla="*/ 7201101 w 12192001"/>
              <a:gd name="connsiteY118" fmla="*/ 2161230 h 2344739"/>
              <a:gd name="connsiteX119" fmla="*/ 7197004 w 12192001"/>
              <a:gd name="connsiteY119" fmla="*/ 2166588 h 2344739"/>
              <a:gd name="connsiteX120" fmla="*/ 7170808 w 12192001"/>
              <a:gd name="connsiteY120" fmla="*/ 2171236 h 2344739"/>
              <a:gd name="connsiteX121" fmla="*/ 7096988 w 12192001"/>
              <a:gd name="connsiteY121" fmla="*/ 2183464 h 2344739"/>
              <a:gd name="connsiteX122" fmla="*/ 7018496 w 12192001"/>
              <a:gd name="connsiteY122" fmla="*/ 2183090 h 2344739"/>
              <a:gd name="connsiteX123" fmla="*/ 6904146 w 12192001"/>
              <a:gd name="connsiteY123" fmla="*/ 2212596 h 2344739"/>
              <a:gd name="connsiteX124" fmla="*/ 6708222 w 12192001"/>
              <a:gd name="connsiteY124" fmla="*/ 2240551 h 2344739"/>
              <a:gd name="connsiteX125" fmla="*/ 6549454 w 12192001"/>
              <a:gd name="connsiteY125" fmla="*/ 2269327 h 2344739"/>
              <a:gd name="connsiteX126" fmla="*/ 6317560 w 12192001"/>
              <a:gd name="connsiteY126" fmla="*/ 2316127 h 2344739"/>
              <a:gd name="connsiteX127" fmla="*/ 6168674 w 12192001"/>
              <a:gd name="connsiteY127" fmla="*/ 2318214 h 2344739"/>
              <a:gd name="connsiteX128" fmla="*/ 6073848 w 12192001"/>
              <a:gd name="connsiteY128" fmla="*/ 2338676 h 2344739"/>
              <a:gd name="connsiteX129" fmla="*/ 6068529 w 12192001"/>
              <a:gd name="connsiteY129" fmla="*/ 2337139 h 2344739"/>
              <a:gd name="connsiteX130" fmla="*/ 6048638 w 12192001"/>
              <a:gd name="connsiteY130" fmla="*/ 2337822 h 2344739"/>
              <a:gd name="connsiteX131" fmla="*/ 6041285 w 12192001"/>
              <a:gd name="connsiteY131" fmla="*/ 2329473 h 2344739"/>
              <a:gd name="connsiteX132" fmla="*/ 6010090 w 12192001"/>
              <a:gd name="connsiteY132" fmla="*/ 2324380 h 2344739"/>
              <a:gd name="connsiteX133" fmla="*/ 5957375 w 12192001"/>
              <a:gd name="connsiteY133" fmla="*/ 2328024 h 2344739"/>
              <a:gd name="connsiteX134" fmla="*/ 5758919 w 12192001"/>
              <a:gd name="connsiteY134" fmla="*/ 2343716 h 2344739"/>
              <a:gd name="connsiteX135" fmla="*/ 5626960 w 12192001"/>
              <a:gd name="connsiteY135" fmla="*/ 2344739 h 2344739"/>
              <a:gd name="connsiteX136" fmla="*/ 5470906 w 12192001"/>
              <a:gd name="connsiteY136" fmla="*/ 2330719 h 2344739"/>
              <a:gd name="connsiteX137" fmla="*/ 5432761 w 12192001"/>
              <a:gd name="connsiteY137" fmla="*/ 2319466 h 2344739"/>
              <a:gd name="connsiteX138" fmla="*/ 5381669 w 12192001"/>
              <a:gd name="connsiteY138" fmla="*/ 2301764 h 2344739"/>
              <a:gd name="connsiteX139" fmla="*/ 5261764 w 12192001"/>
              <a:gd name="connsiteY139" fmla="*/ 2281347 h 2344739"/>
              <a:gd name="connsiteX140" fmla="*/ 5222961 w 12192001"/>
              <a:gd name="connsiteY140" fmla="*/ 2270223 h 2344739"/>
              <a:gd name="connsiteX141" fmla="*/ 5174660 w 12192001"/>
              <a:gd name="connsiteY141" fmla="*/ 2267233 h 2344739"/>
              <a:gd name="connsiteX142" fmla="*/ 5156554 w 12192001"/>
              <a:gd name="connsiteY142" fmla="*/ 2260010 h 2344739"/>
              <a:gd name="connsiteX143" fmla="*/ 5142599 w 12192001"/>
              <a:gd name="connsiteY143" fmla="*/ 2256610 h 2344739"/>
              <a:gd name="connsiteX144" fmla="*/ 5139596 w 12192001"/>
              <a:gd name="connsiteY144" fmla="*/ 2254509 h 2344739"/>
              <a:gd name="connsiteX145" fmla="*/ 5121659 w 12192001"/>
              <a:gd name="connsiteY145" fmla="*/ 2243656 h 2344739"/>
              <a:gd name="connsiteX146" fmla="*/ 5065790 w 12192001"/>
              <a:gd name="connsiteY146" fmla="*/ 2250227 h 2344739"/>
              <a:gd name="connsiteX147" fmla="*/ 5011514 w 12192001"/>
              <a:gd name="connsiteY147" fmla="*/ 2233846 h 2344739"/>
              <a:gd name="connsiteX148" fmla="*/ 4840441 w 12192001"/>
              <a:gd name="connsiteY148" fmla="*/ 2209829 h 2344739"/>
              <a:gd name="connsiteX149" fmla="*/ 4762447 w 12192001"/>
              <a:gd name="connsiteY149" fmla="*/ 2182061 h 2344739"/>
              <a:gd name="connsiteX150" fmla="*/ 4723186 w 12192001"/>
              <a:gd name="connsiteY150" fmla="*/ 2173047 h 2344739"/>
              <a:gd name="connsiteX151" fmla="*/ 4721176 w 12192001"/>
              <a:gd name="connsiteY151" fmla="*/ 2172298 h 2344739"/>
              <a:gd name="connsiteX152" fmla="*/ 4722111 w 12192001"/>
              <a:gd name="connsiteY152" fmla="*/ 2172087 h 2344739"/>
              <a:gd name="connsiteX153" fmla="*/ 4717202 w 12192001"/>
              <a:gd name="connsiteY153" fmla="*/ 2170817 h 2344739"/>
              <a:gd name="connsiteX154" fmla="*/ 4721176 w 12192001"/>
              <a:gd name="connsiteY154" fmla="*/ 2172298 h 2344739"/>
              <a:gd name="connsiteX155" fmla="*/ 4715526 w 12192001"/>
              <a:gd name="connsiteY155" fmla="*/ 2173573 h 2344739"/>
              <a:gd name="connsiteX156" fmla="*/ 4515814 w 12192001"/>
              <a:gd name="connsiteY156" fmla="*/ 2163671 h 2344739"/>
              <a:gd name="connsiteX157" fmla="*/ 4428543 w 12192001"/>
              <a:gd name="connsiteY157" fmla="*/ 2153020 h 2344739"/>
              <a:gd name="connsiteX158" fmla="*/ 4362875 w 12192001"/>
              <a:gd name="connsiteY158" fmla="*/ 2151674 h 2344739"/>
              <a:gd name="connsiteX159" fmla="*/ 4316966 w 12192001"/>
              <a:gd name="connsiteY159" fmla="*/ 2158289 h 2344739"/>
              <a:gd name="connsiteX160" fmla="*/ 4315110 w 12192001"/>
              <a:gd name="connsiteY160" fmla="*/ 2156948 h 2344739"/>
              <a:gd name="connsiteX161" fmla="*/ 4295144 w 12192001"/>
              <a:gd name="connsiteY161" fmla="*/ 2155069 h 2344739"/>
              <a:gd name="connsiteX162" fmla="*/ 4290064 w 12192001"/>
              <a:gd name="connsiteY162" fmla="*/ 2157986 h 2344739"/>
              <a:gd name="connsiteX163" fmla="*/ 4276142 w 12192001"/>
              <a:gd name="connsiteY163" fmla="*/ 2157740 h 2344739"/>
              <a:gd name="connsiteX164" fmla="*/ 4248117 w 12192001"/>
              <a:gd name="connsiteY164" fmla="*/ 2160064 h 2344739"/>
              <a:gd name="connsiteX165" fmla="*/ 4202051 w 12192001"/>
              <a:gd name="connsiteY165" fmla="*/ 2157269 h 2344739"/>
              <a:gd name="connsiteX166" fmla="*/ 4201745 w 12192001"/>
              <a:gd name="connsiteY166" fmla="*/ 2156010 h 2344739"/>
              <a:gd name="connsiteX167" fmla="*/ 4191248 w 12192001"/>
              <a:gd name="connsiteY167" fmla="*/ 2150376 h 2344739"/>
              <a:gd name="connsiteX168" fmla="*/ 4142745 w 12192001"/>
              <a:gd name="connsiteY168" fmla="*/ 2134511 h 2344739"/>
              <a:gd name="connsiteX169" fmla="*/ 4083097 w 12192001"/>
              <a:gd name="connsiteY169" fmla="*/ 2107978 h 2344739"/>
              <a:gd name="connsiteX170" fmla="*/ 4074546 w 12192001"/>
              <a:gd name="connsiteY170" fmla="*/ 2107143 h 2344739"/>
              <a:gd name="connsiteX171" fmla="*/ 4074427 w 12192001"/>
              <a:gd name="connsiteY171" fmla="*/ 2106844 h 2344739"/>
              <a:gd name="connsiteX172" fmla="*/ 4065510 w 12192001"/>
              <a:gd name="connsiteY172" fmla="*/ 2105400 h 2344739"/>
              <a:gd name="connsiteX173" fmla="*/ 4058954 w 12192001"/>
              <a:gd name="connsiteY173" fmla="*/ 2105618 h 2344739"/>
              <a:gd name="connsiteX174" fmla="*/ 4042364 w 12192001"/>
              <a:gd name="connsiteY174" fmla="*/ 2103997 h 2344739"/>
              <a:gd name="connsiteX175" fmla="*/ 4036997 w 12192001"/>
              <a:gd name="connsiteY175" fmla="*/ 2101563 h 2344739"/>
              <a:gd name="connsiteX176" fmla="*/ 4035363 w 12192001"/>
              <a:gd name="connsiteY176" fmla="*/ 2097896 h 2344739"/>
              <a:gd name="connsiteX177" fmla="*/ 4033778 w 12192001"/>
              <a:gd name="connsiteY177" fmla="*/ 2098131 h 2344739"/>
              <a:gd name="connsiteX178" fmla="*/ 4004538 w 12192001"/>
              <a:gd name="connsiteY178" fmla="*/ 2085563 h 2344739"/>
              <a:gd name="connsiteX179" fmla="*/ 3936846 w 12192001"/>
              <a:gd name="connsiteY179" fmla="*/ 2068106 h 2344739"/>
              <a:gd name="connsiteX180" fmla="*/ 3897275 w 12192001"/>
              <a:gd name="connsiteY180" fmla="*/ 2062451 h 2344739"/>
              <a:gd name="connsiteX181" fmla="*/ 3789760 w 12192001"/>
              <a:gd name="connsiteY181" fmla="*/ 2042213 h 2344739"/>
              <a:gd name="connsiteX182" fmla="*/ 3682513 w 12192001"/>
              <a:gd name="connsiteY182" fmla="*/ 2018290 h 2344739"/>
              <a:gd name="connsiteX183" fmla="*/ 3610035 w 12192001"/>
              <a:gd name="connsiteY183" fmla="*/ 1986019 h 2344739"/>
              <a:gd name="connsiteX184" fmla="*/ 3603855 w 12192001"/>
              <a:gd name="connsiteY184" fmla="*/ 1987381 h 2344739"/>
              <a:gd name="connsiteX185" fmla="*/ 3594736 w 12192001"/>
              <a:gd name="connsiteY185" fmla="*/ 1987545 h 2344739"/>
              <a:gd name="connsiteX186" fmla="*/ 3594501 w 12192001"/>
              <a:gd name="connsiteY186" fmla="*/ 1987276 h 2344739"/>
              <a:gd name="connsiteX187" fmla="*/ 3585978 w 12192001"/>
              <a:gd name="connsiteY187" fmla="*/ 1987966 h 2344739"/>
              <a:gd name="connsiteX188" fmla="*/ 3536135 w 12192001"/>
              <a:gd name="connsiteY188" fmla="*/ 1978267 h 2344739"/>
              <a:gd name="connsiteX189" fmla="*/ 3473223 w 12192001"/>
              <a:gd name="connsiteY189" fmla="*/ 1974606 h 2344739"/>
              <a:gd name="connsiteX190" fmla="*/ 3400728 w 12192001"/>
              <a:gd name="connsiteY190" fmla="*/ 1962558 h 2344739"/>
              <a:gd name="connsiteX191" fmla="*/ 3363888 w 12192001"/>
              <a:gd name="connsiteY191" fmla="*/ 1979510 h 2344739"/>
              <a:gd name="connsiteX192" fmla="*/ 3344026 w 12192001"/>
              <a:gd name="connsiteY192" fmla="*/ 1981192 h 2344739"/>
              <a:gd name="connsiteX193" fmla="*/ 3341698 w 12192001"/>
              <a:gd name="connsiteY193" fmla="*/ 1980217 h 2344739"/>
              <a:gd name="connsiteX194" fmla="*/ 3262356 w 12192001"/>
              <a:gd name="connsiteY194" fmla="*/ 1986094 h 2344739"/>
              <a:gd name="connsiteX195" fmla="*/ 3142556 w 12192001"/>
              <a:gd name="connsiteY195" fmla="*/ 1993869 h 2344739"/>
              <a:gd name="connsiteX196" fmla="*/ 3030291 w 12192001"/>
              <a:gd name="connsiteY196" fmla="*/ 1996512 h 2344739"/>
              <a:gd name="connsiteX197" fmla="*/ 2781569 w 12192001"/>
              <a:gd name="connsiteY197" fmla="*/ 2018333 h 2344739"/>
              <a:gd name="connsiteX198" fmla="*/ 2646527 w 12192001"/>
              <a:gd name="connsiteY198" fmla="*/ 2028869 h 2344739"/>
              <a:gd name="connsiteX199" fmla="*/ 2568028 w 12192001"/>
              <a:gd name="connsiteY199" fmla="*/ 2002628 h 2344739"/>
              <a:gd name="connsiteX200" fmla="*/ 2443255 w 12192001"/>
              <a:gd name="connsiteY200" fmla="*/ 2016529 h 2344739"/>
              <a:gd name="connsiteX201" fmla="*/ 2315112 w 12192001"/>
              <a:gd name="connsiteY201" fmla="*/ 2024996 h 2344739"/>
              <a:gd name="connsiteX202" fmla="*/ 2208578 w 12192001"/>
              <a:gd name="connsiteY202" fmla="*/ 2019763 h 2344739"/>
              <a:gd name="connsiteX203" fmla="*/ 2094665 w 12192001"/>
              <a:gd name="connsiteY203" fmla="*/ 2003052 h 2344739"/>
              <a:gd name="connsiteX204" fmla="*/ 1997356 w 12192001"/>
              <a:gd name="connsiteY204" fmla="*/ 1995032 h 2344739"/>
              <a:gd name="connsiteX205" fmla="*/ 1928172 w 12192001"/>
              <a:gd name="connsiteY205" fmla="*/ 2016977 h 2344739"/>
              <a:gd name="connsiteX206" fmla="*/ 1921650 w 12192001"/>
              <a:gd name="connsiteY206" fmla="*/ 2012146 h 2344739"/>
              <a:gd name="connsiteX207" fmla="*/ 1873080 w 12192001"/>
              <a:gd name="connsiteY207" fmla="*/ 2013741 h 2344739"/>
              <a:gd name="connsiteX208" fmla="*/ 1786655 w 12192001"/>
              <a:gd name="connsiteY208" fmla="*/ 2041363 h 2344739"/>
              <a:gd name="connsiteX209" fmla="*/ 1738204 w 12192001"/>
              <a:gd name="connsiteY209" fmla="*/ 2036312 h 2344739"/>
              <a:gd name="connsiteX210" fmla="*/ 1675071 w 12192001"/>
              <a:gd name="connsiteY210" fmla="*/ 2019963 h 2344739"/>
              <a:gd name="connsiteX211" fmla="*/ 1608669 w 12192001"/>
              <a:gd name="connsiteY211" fmla="*/ 2013066 h 2344739"/>
              <a:gd name="connsiteX212" fmla="*/ 1496110 w 12192001"/>
              <a:gd name="connsiteY212" fmla="*/ 1987476 h 2344739"/>
              <a:gd name="connsiteX213" fmla="*/ 1149979 w 12192001"/>
              <a:gd name="connsiteY213" fmla="*/ 1938041 h 2344739"/>
              <a:gd name="connsiteX214" fmla="*/ 858269 w 12192001"/>
              <a:gd name="connsiteY214" fmla="*/ 1928608 h 2344739"/>
              <a:gd name="connsiteX215" fmla="*/ 837540 w 12192001"/>
              <a:gd name="connsiteY215" fmla="*/ 1929821 h 2344739"/>
              <a:gd name="connsiteX216" fmla="*/ 816809 w 12192001"/>
              <a:gd name="connsiteY216" fmla="*/ 1927857 h 2344739"/>
              <a:gd name="connsiteX217" fmla="*/ 811506 w 12192001"/>
              <a:gd name="connsiteY217" fmla="*/ 1930751 h 2344739"/>
              <a:gd name="connsiteX218" fmla="*/ 797041 w 12192001"/>
              <a:gd name="connsiteY218" fmla="*/ 1930446 h 2344739"/>
              <a:gd name="connsiteX219" fmla="*/ 767901 w 12192001"/>
              <a:gd name="connsiteY219" fmla="*/ 1932653 h 2344739"/>
              <a:gd name="connsiteX220" fmla="*/ 763053 w 12192001"/>
              <a:gd name="connsiteY220" fmla="*/ 1930432 h 2344739"/>
              <a:gd name="connsiteX221" fmla="*/ 720047 w 12192001"/>
              <a:gd name="connsiteY221" fmla="*/ 1929661 h 2344739"/>
              <a:gd name="connsiteX222" fmla="*/ 719742 w 12192001"/>
              <a:gd name="connsiteY222" fmla="*/ 1928399 h 2344739"/>
              <a:gd name="connsiteX223" fmla="*/ 708875 w 12192001"/>
              <a:gd name="connsiteY223" fmla="*/ 1922722 h 2344739"/>
              <a:gd name="connsiteX224" fmla="*/ 596792 w 12192001"/>
              <a:gd name="connsiteY224" fmla="*/ 1879864 h 2344739"/>
              <a:gd name="connsiteX225" fmla="*/ 578535 w 12192001"/>
              <a:gd name="connsiteY225" fmla="*/ 1877212 h 2344739"/>
              <a:gd name="connsiteX226" fmla="*/ 571717 w 12192001"/>
              <a:gd name="connsiteY226" fmla="*/ 1877401 h 2344739"/>
              <a:gd name="connsiteX227" fmla="*/ 445099 w 12192001"/>
              <a:gd name="connsiteY227" fmla="*/ 1839371 h 2344739"/>
              <a:gd name="connsiteX228" fmla="*/ 404015 w 12192001"/>
              <a:gd name="connsiteY228" fmla="*/ 1833548 h 2344739"/>
              <a:gd name="connsiteX229" fmla="*/ 292435 w 12192001"/>
              <a:gd name="connsiteY229" fmla="*/ 1812852 h 2344739"/>
              <a:gd name="connsiteX230" fmla="*/ 118381 w 12192001"/>
              <a:gd name="connsiteY230" fmla="*/ 1761047 h 2344739"/>
              <a:gd name="connsiteX231" fmla="*/ 15526 w 12192001"/>
              <a:gd name="connsiteY231" fmla="*/ 1758191 h 2344739"/>
              <a:gd name="connsiteX232" fmla="*/ 2 w 12192001"/>
              <a:gd name="connsiteY232" fmla="*/ 1752722 h 2344739"/>
              <a:gd name="connsiteX233" fmla="*/ 1 w 12192001"/>
              <a:gd name="connsiteY233" fmla="*/ 762497 h 2344739"/>
              <a:gd name="connsiteX234" fmla="*/ 0 w 12192001"/>
              <a:gd name="connsiteY234" fmla="*/ 762497 h 2344739"/>
              <a:gd name="connsiteX235" fmla="*/ 0 w 12192001"/>
              <a:gd name="connsiteY235" fmla="*/ 222213 h 2344739"/>
              <a:gd name="connsiteX236" fmla="*/ 0 w 12192001"/>
              <a:gd name="connsiteY236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57107 w 12192001"/>
              <a:gd name="connsiteY22" fmla="*/ 792050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309326 w 12192001"/>
              <a:gd name="connsiteY26" fmla="*/ 1274846 h 2344739"/>
              <a:gd name="connsiteX27" fmla="*/ 11294224 w 12192001"/>
              <a:gd name="connsiteY27" fmla="*/ 1283683 h 2344739"/>
              <a:gd name="connsiteX28" fmla="*/ 11245526 w 12192001"/>
              <a:gd name="connsiteY28" fmla="*/ 1274060 h 2344739"/>
              <a:gd name="connsiteX29" fmla="*/ 11227161 w 12192001"/>
              <a:gd name="connsiteY29" fmla="*/ 1276236 h 2344739"/>
              <a:gd name="connsiteX30" fmla="*/ 11216939 w 12192001"/>
              <a:gd name="connsiteY30" fmla="*/ 1275961 h 2344739"/>
              <a:gd name="connsiteX31" fmla="*/ 11216036 w 12192001"/>
              <a:gd name="connsiteY31" fmla="*/ 1275018 h 2344739"/>
              <a:gd name="connsiteX32" fmla="*/ 11187737 w 12192001"/>
              <a:gd name="connsiteY32" fmla="*/ 1292383 h 2344739"/>
              <a:gd name="connsiteX33" fmla="*/ 11183353 w 12192001"/>
              <a:gd name="connsiteY33" fmla="*/ 1292525 h 2344739"/>
              <a:gd name="connsiteX34" fmla="*/ 11165706 w 12192001"/>
              <a:gd name="connsiteY34" fmla="*/ 1306612 h 2344739"/>
              <a:gd name="connsiteX35" fmla="*/ 11156163 w 12192001"/>
              <a:gd name="connsiteY35" fmla="*/ 1312414 h 2344739"/>
              <a:gd name="connsiteX36" fmla="*/ 11154348 w 12192001"/>
              <a:gd name="connsiteY36" fmla="*/ 1317097 h 2344739"/>
              <a:gd name="connsiteX37" fmla="*/ 11139813 w 12192001"/>
              <a:gd name="connsiteY37" fmla="*/ 1324115 h 2344739"/>
              <a:gd name="connsiteX38" fmla="*/ 11137813 w 12192001"/>
              <a:gd name="connsiteY38" fmla="*/ 1323772 h 2344739"/>
              <a:gd name="connsiteX39" fmla="*/ 11127060 w 12192001"/>
              <a:gd name="connsiteY39" fmla="*/ 1333832 h 2344739"/>
              <a:gd name="connsiteX40" fmla="*/ 11119543 w 12192001"/>
              <a:gd name="connsiteY40" fmla="*/ 1347424 h 2344739"/>
              <a:gd name="connsiteX41" fmla="*/ 10893535 w 12192001"/>
              <a:gd name="connsiteY41" fmla="*/ 1473399 h 2344739"/>
              <a:gd name="connsiteX42" fmla="*/ 10772152 w 12192001"/>
              <a:gd name="connsiteY42" fmla="*/ 1523191 h 2344739"/>
              <a:gd name="connsiteX43" fmla="*/ 10626520 w 12192001"/>
              <a:gd name="connsiteY43" fmla="*/ 1559229 h 2344739"/>
              <a:gd name="connsiteX44" fmla="*/ 10580747 w 12192001"/>
              <a:gd name="connsiteY44" fmla="*/ 1568689 h 2344739"/>
              <a:gd name="connsiteX45" fmla="*/ 10546642 w 12192001"/>
              <a:gd name="connsiteY45" fmla="*/ 1598423 h 2344739"/>
              <a:gd name="connsiteX46" fmla="*/ 10528495 w 12192001"/>
              <a:gd name="connsiteY46" fmla="*/ 1596907 h 2344739"/>
              <a:gd name="connsiteX47" fmla="*/ 10525298 w 12192001"/>
              <a:gd name="connsiteY47" fmla="*/ 1596411 h 2344739"/>
              <a:gd name="connsiteX48" fmla="*/ 10513981 w 12192001"/>
              <a:gd name="connsiteY48" fmla="*/ 1599537 h 2344739"/>
              <a:gd name="connsiteX49" fmla="*/ 10490587 w 12192001"/>
              <a:gd name="connsiteY49" fmla="*/ 1594156 h 2344739"/>
              <a:gd name="connsiteX50" fmla="*/ 10470270 w 12192001"/>
              <a:gd name="connsiteY50" fmla="*/ 1601693 h 2344739"/>
              <a:gd name="connsiteX51" fmla="*/ 10375894 w 12192001"/>
              <a:gd name="connsiteY51" fmla="*/ 1644598 h 2344739"/>
              <a:gd name="connsiteX52" fmla="*/ 10318190 w 12192001"/>
              <a:gd name="connsiteY52" fmla="*/ 1666221 h 2344739"/>
              <a:gd name="connsiteX53" fmla="*/ 10294319 w 12192001"/>
              <a:gd name="connsiteY53" fmla="*/ 1668079 h 2344739"/>
              <a:gd name="connsiteX54" fmla="*/ 10262295 w 12192001"/>
              <a:gd name="connsiteY54" fmla="*/ 1674948 h 2344739"/>
              <a:gd name="connsiteX55" fmla="*/ 10204270 w 12192001"/>
              <a:gd name="connsiteY55" fmla="*/ 1682149 h 2344739"/>
              <a:gd name="connsiteX56" fmla="*/ 10176611 w 12192001"/>
              <a:gd name="connsiteY56" fmla="*/ 1692943 h 2344739"/>
              <a:gd name="connsiteX57" fmla="*/ 10163922 w 12192001"/>
              <a:gd name="connsiteY57" fmla="*/ 1693739 h 2344739"/>
              <a:gd name="connsiteX58" fmla="*/ 10155160 w 12192001"/>
              <a:gd name="connsiteY58" fmla="*/ 1707487 h 2344739"/>
              <a:gd name="connsiteX59" fmla="*/ 10117119 w 12192001"/>
              <a:gd name="connsiteY59" fmla="*/ 1731142 h 2344739"/>
              <a:gd name="connsiteX60" fmla="*/ 10100445 w 12192001"/>
              <a:gd name="connsiteY60" fmla="*/ 1742432 h 2344739"/>
              <a:gd name="connsiteX61" fmla="*/ 10082169 w 12192001"/>
              <a:gd name="connsiteY61" fmla="*/ 1743296 h 2344739"/>
              <a:gd name="connsiteX62" fmla="*/ 10039240 w 12192001"/>
              <a:gd name="connsiteY62" fmla="*/ 1741632 h 2344739"/>
              <a:gd name="connsiteX63" fmla="*/ 9960019 w 12192001"/>
              <a:gd name="connsiteY63" fmla="*/ 1757147 h 2344739"/>
              <a:gd name="connsiteX64" fmla="*/ 9847792 w 12192001"/>
              <a:gd name="connsiteY64" fmla="*/ 1763915 h 2344739"/>
              <a:gd name="connsiteX65" fmla="*/ 9728309 w 12192001"/>
              <a:gd name="connsiteY65" fmla="*/ 1784122 h 2344739"/>
              <a:gd name="connsiteX66" fmla="*/ 9584507 w 12192001"/>
              <a:gd name="connsiteY66" fmla="*/ 1795542 h 2344739"/>
              <a:gd name="connsiteX67" fmla="*/ 9343052 w 12192001"/>
              <a:gd name="connsiteY67" fmla="*/ 1841244 h 2344739"/>
              <a:gd name="connsiteX68" fmla="*/ 9231370 w 12192001"/>
              <a:gd name="connsiteY68" fmla="*/ 1893149 h 2344739"/>
              <a:gd name="connsiteX69" fmla="*/ 9194810 w 12192001"/>
              <a:gd name="connsiteY69" fmla="*/ 1903228 h 2344739"/>
              <a:gd name="connsiteX70" fmla="*/ 9189246 w 12192001"/>
              <a:gd name="connsiteY70" fmla="*/ 1912467 h 2344739"/>
              <a:gd name="connsiteX71" fmla="*/ 9151232 w 12192001"/>
              <a:gd name="connsiteY71" fmla="*/ 1923669 h 2344739"/>
              <a:gd name="connsiteX72" fmla="*/ 9150210 w 12192001"/>
              <a:gd name="connsiteY72" fmla="*/ 1922604 h 2344739"/>
              <a:gd name="connsiteX73" fmla="*/ 9137318 w 12192001"/>
              <a:gd name="connsiteY73" fmla="*/ 1920435 h 2344739"/>
              <a:gd name="connsiteX74" fmla="*/ 9113812 w 12192001"/>
              <a:gd name="connsiteY74" fmla="*/ 1919069 h 2344739"/>
              <a:gd name="connsiteX75" fmla="*/ 9053453 w 12192001"/>
              <a:gd name="connsiteY75" fmla="*/ 1910755 h 2344739"/>
              <a:gd name="connsiteX76" fmla="*/ 9005486 w 12192001"/>
              <a:gd name="connsiteY76" fmla="*/ 1914040 h 2344739"/>
              <a:gd name="connsiteX77" fmla="*/ 9005201 w 12192001"/>
              <a:gd name="connsiteY77" fmla="*/ 1913800 h 2344739"/>
              <a:gd name="connsiteX78" fmla="*/ 8996232 w 12192001"/>
              <a:gd name="connsiteY78" fmla="*/ 1915011 h 2344739"/>
              <a:gd name="connsiteX79" fmla="*/ 8990394 w 12192001"/>
              <a:gd name="connsiteY79" fmla="*/ 1917072 h 2344739"/>
              <a:gd name="connsiteX80" fmla="*/ 8974337 w 12192001"/>
              <a:gd name="connsiteY80" fmla="*/ 1920298 h 2344739"/>
              <a:gd name="connsiteX81" fmla="*/ 8968011 w 12192001"/>
              <a:gd name="connsiteY81" fmla="*/ 1919598 h 2344739"/>
              <a:gd name="connsiteX82" fmla="*/ 8963048 w 12192001"/>
              <a:gd name="connsiteY82" fmla="*/ 1917373 h 2344739"/>
              <a:gd name="connsiteX83" fmla="*/ 8928988 w 12192001"/>
              <a:gd name="connsiteY83" fmla="*/ 1914185 h 2344739"/>
              <a:gd name="connsiteX84" fmla="*/ 8752444 w 12192001"/>
              <a:gd name="connsiteY84" fmla="*/ 1933417 h 2344739"/>
              <a:gd name="connsiteX85" fmla="*/ 8707847 w 12192001"/>
              <a:gd name="connsiteY85" fmla="*/ 1935518 h 2344739"/>
              <a:gd name="connsiteX86" fmla="*/ 8596071 w 12192001"/>
              <a:gd name="connsiteY86" fmla="*/ 1944090 h 2344739"/>
              <a:gd name="connsiteX87" fmla="*/ 8525230 w 12192001"/>
              <a:gd name="connsiteY87" fmla="*/ 1929248 h 2344739"/>
              <a:gd name="connsiteX88" fmla="*/ 8510983 w 12192001"/>
              <a:gd name="connsiteY88" fmla="*/ 1935163 h 2344739"/>
              <a:gd name="connsiteX89" fmla="*/ 8506167 w 12192001"/>
              <a:gd name="connsiteY89" fmla="*/ 1938164 h 2344739"/>
              <a:gd name="connsiteX90" fmla="*/ 8497968 w 12192001"/>
              <a:gd name="connsiteY90" fmla="*/ 1940902 h 2344739"/>
              <a:gd name="connsiteX91" fmla="*/ 8497594 w 12192001"/>
              <a:gd name="connsiteY91" fmla="*/ 1940723 h 2344739"/>
              <a:gd name="connsiteX92" fmla="*/ 8490249 w 12192001"/>
              <a:gd name="connsiteY92" fmla="*/ 1943773 h 2344739"/>
              <a:gd name="connsiteX93" fmla="*/ 8367182 w 12192001"/>
              <a:gd name="connsiteY93" fmla="*/ 1957815 h 2344739"/>
              <a:gd name="connsiteX94" fmla="*/ 8353799 w 12192001"/>
              <a:gd name="connsiteY94" fmla="*/ 1958009 h 2344739"/>
              <a:gd name="connsiteX95" fmla="*/ 8352373 w 12192001"/>
              <a:gd name="connsiteY95" fmla="*/ 1957169 h 2344739"/>
              <a:gd name="connsiteX96" fmla="*/ 8320104 w 12192001"/>
              <a:gd name="connsiteY96" fmla="*/ 1974587 h 2344739"/>
              <a:gd name="connsiteX97" fmla="*/ 8314433 w 12192001"/>
              <a:gd name="connsiteY97" fmla="*/ 1974913 h 2344739"/>
              <a:gd name="connsiteX98" fmla="*/ 8295174 w 12192001"/>
              <a:gd name="connsiteY98" fmla="*/ 1988808 h 2344739"/>
              <a:gd name="connsiteX99" fmla="*/ 8284276 w 12192001"/>
              <a:gd name="connsiteY99" fmla="*/ 1994631 h 2344739"/>
              <a:gd name="connsiteX100" fmla="*/ 8283150 w 12192001"/>
              <a:gd name="connsiteY100" fmla="*/ 1999074 h 2344739"/>
              <a:gd name="connsiteX101" fmla="*/ 8266076 w 12192001"/>
              <a:gd name="connsiteY101" fmla="*/ 2006249 h 2344739"/>
              <a:gd name="connsiteX102" fmla="*/ 8263377 w 12192001"/>
              <a:gd name="connsiteY102" fmla="*/ 2006019 h 2344739"/>
              <a:gd name="connsiteX103" fmla="*/ 8252033 w 12192001"/>
              <a:gd name="connsiteY103" fmla="*/ 2015862 h 2344739"/>
              <a:gd name="connsiteX104" fmla="*/ 8245834 w 12192001"/>
              <a:gd name="connsiteY104" fmla="*/ 2028854 h 2344739"/>
              <a:gd name="connsiteX105" fmla="*/ 8090272 w 12192001"/>
              <a:gd name="connsiteY105" fmla="*/ 2075015 h 2344739"/>
              <a:gd name="connsiteX106" fmla="*/ 7905407 w 12192001"/>
              <a:gd name="connsiteY106" fmla="*/ 2116988 h 2344739"/>
              <a:gd name="connsiteX107" fmla="*/ 7718745 w 12192001"/>
              <a:gd name="connsiteY107" fmla="*/ 2142703 h 2344739"/>
              <a:gd name="connsiteX108" fmla="*/ 7614347 w 12192001"/>
              <a:gd name="connsiteY108" fmla="*/ 2139232 h 2344739"/>
              <a:gd name="connsiteX109" fmla="*/ 7527543 w 12192001"/>
              <a:gd name="connsiteY109" fmla="*/ 2145060 h 2344739"/>
              <a:gd name="connsiteX110" fmla="*/ 7519571 w 12192001"/>
              <a:gd name="connsiteY110" fmla="*/ 2147613 h 2344739"/>
              <a:gd name="connsiteX111" fmla="*/ 7507411 w 12192001"/>
              <a:gd name="connsiteY111" fmla="*/ 2148948 h 2344739"/>
              <a:gd name="connsiteX112" fmla="*/ 7507040 w 12192001"/>
              <a:gd name="connsiteY112" fmla="*/ 2148621 h 2344739"/>
              <a:gd name="connsiteX113" fmla="*/ 7495795 w 12192001"/>
              <a:gd name="connsiteY113" fmla="*/ 2150573 h 2344739"/>
              <a:gd name="connsiteX114" fmla="*/ 7405391 w 12192001"/>
              <a:gd name="connsiteY114" fmla="*/ 2142468 h 2344739"/>
              <a:gd name="connsiteX115" fmla="*/ 7312180 w 12192001"/>
              <a:gd name="connsiteY115" fmla="*/ 2132873 h 2344739"/>
              <a:gd name="connsiteX116" fmla="*/ 7310853 w 12192001"/>
              <a:gd name="connsiteY116" fmla="*/ 2131431 h 2344739"/>
              <a:gd name="connsiteX117" fmla="*/ 7218559 w 12192001"/>
              <a:gd name="connsiteY117" fmla="*/ 2156680 h 2344739"/>
              <a:gd name="connsiteX118" fmla="*/ 7201101 w 12192001"/>
              <a:gd name="connsiteY118" fmla="*/ 2161230 h 2344739"/>
              <a:gd name="connsiteX119" fmla="*/ 7197004 w 12192001"/>
              <a:gd name="connsiteY119" fmla="*/ 2166588 h 2344739"/>
              <a:gd name="connsiteX120" fmla="*/ 7170808 w 12192001"/>
              <a:gd name="connsiteY120" fmla="*/ 2171236 h 2344739"/>
              <a:gd name="connsiteX121" fmla="*/ 7096988 w 12192001"/>
              <a:gd name="connsiteY121" fmla="*/ 2183464 h 2344739"/>
              <a:gd name="connsiteX122" fmla="*/ 7018496 w 12192001"/>
              <a:gd name="connsiteY122" fmla="*/ 2183090 h 2344739"/>
              <a:gd name="connsiteX123" fmla="*/ 6904146 w 12192001"/>
              <a:gd name="connsiteY123" fmla="*/ 2212596 h 2344739"/>
              <a:gd name="connsiteX124" fmla="*/ 6708222 w 12192001"/>
              <a:gd name="connsiteY124" fmla="*/ 2240551 h 2344739"/>
              <a:gd name="connsiteX125" fmla="*/ 6549454 w 12192001"/>
              <a:gd name="connsiteY125" fmla="*/ 2269327 h 2344739"/>
              <a:gd name="connsiteX126" fmla="*/ 6317560 w 12192001"/>
              <a:gd name="connsiteY126" fmla="*/ 2316127 h 2344739"/>
              <a:gd name="connsiteX127" fmla="*/ 6168674 w 12192001"/>
              <a:gd name="connsiteY127" fmla="*/ 2318214 h 2344739"/>
              <a:gd name="connsiteX128" fmla="*/ 6073848 w 12192001"/>
              <a:gd name="connsiteY128" fmla="*/ 2338676 h 2344739"/>
              <a:gd name="connsiteX129" fmla="*/ 6068529 w 12192001"/>
              <a:gd name="connsiteY129" fmla="*/ 2337139 h 2344739"/>
              <a:gd name="connsiteX130" fmla="*/ 6048638 w 12192001"/>
              <a:gd name="connsiteY130" fmla="*/ 2337822 h 2344739"/>
              <a:gd name="connsiteX131" fmla="*/ 6041285 w 12192001"/>
              <a:gd name="connsiteY131" fmla="*/ 2329473 h 2344739"/>
              <a:gd name="connsiteX132" fmla="*/ 6010090 w 12192001"/>
              <a:gd name="connsiteY132" fmla="*/ 2324380 h 2344739"/>
              <a:gd name="connsiteX133" fmla="*/ 5957375 w 12192001"/>
              <a:gd name="connsiteY133" fmla="*/ 2328024 h 2344739"/>
              <a:gd name="connsiteX134" fmla="*/ 5758919 w 12192001"/>
              <a:gd name="connsiteY134" fmla="*/ 2343716 h 2344739"/>
              <a:gd name="connsiteX135" fmla="*/ 5626960 w 12192001"/>
              <a:gd name="connsiteY135" fmla="*/ 2344739 h 2344739"/>
              <a:gd name="connsiteX136" fmla="*/ 5470906 w 12192001"/>
              <a:gd name="connsiteY136" fmla="*/ 2330719 h 2344739"/>
              <a:gd name="connsiteX137" fmla="*/ 5432761 w 12192001"/>
              <a:gd name="connsiteY137" fmla="*/ 2319466 h 2344739"/>
              <a:gd name="connsiteX138" fmla="*/ 5381669 w 12192001"/>
              <a:gd name="connsiteY138" fmla="*/ 2301764 h 2344739"/>
              <a:gd name="connsiteX139" fmla="*/ 5261764 w 12192001"/>
              <a:gd name="connsiteY139" fmla="*/ 2281347 h 2344739"/>
              <a:gd name="connsiteX140" fmla="*/ 5222961 w 12192001"/>
              <a:gd name="connsiteY140" fmla="*/ 2270223 h 2344739"/>
              <a:gd name="connsiteX141" fmla="*/ 5174660 w 12192001"/>
              <a:gd name="connsiteY141" fmla="*/ 2267233 h 2344739"/>
              <a:gd name="connsiteX142" fmla="*/ 5156554 w 12192001"/>
              <a:gd name="connsiteY142" fmla="*/ 2260010 h 2344739"/>
              <a:gd name="connsiteX143" fmla="*/ 5142599 w 12192001"/>
              <a:gd name="connsiteY143" fmla="*/ 2256610 h 2344739"/>
              <a:gd name="connsiteX144" fmla="*/ 5139596 w 12192001"/>
              <a:gd name="connsiteY144" fmla="*/ 2254509 h 2344739"/>
              <a:gd name="connsiteX145" fmla="*/ 5121659 w 12192001"/>
              <a:gd name="connsiteY145" fmla="*/ 2243656 h 2344739"/>
              <a:gd name="connsiteX146" fmla="*/ 5065790 w 12192001"/>
              <a:gd name="connsiteY146" fmla="*/ 2250227 h 2344739"/>
              <a:gd name="connsiteX147" fmla="*/ 5011514 w 12192001"/>
              <a:gd name="connsiteY147" fmla="*/ 2233846 h 2344739"/>
              <a:gd name="connsiteX148" fmla="*/ 4840441 w 12192001"/>
              <a:gd name="connsiteY148" fmla="*/ 2209829 h 2344739"/>
              <a:gd name="connsiteX149" fmla="*/ 4762447 w 12192001"/>
              <a:gd name="connsiteY149" fmla="*/ 2182061 h 2344739"/>
              <a:gd name="connsiteX150" fmla="*/ 4723186 w 12192001"/>
              <a:gd name="connsiteY150" fmla="*/ 2173047 h 2344739"/>
              <a:gd name="connsiteX151" fmla="*/ 4721176 w 12192001"/>
              <a:gd name="connsiteY151" fmla="*/ 2172298 h 2344739"/>
              <a:gd name="connsiteX152" fmla="*/ 4722111 w 12192001"/>
              <a:gd name="connsiteY152" fmla="*/ 2172087 h 2344739"/>
              <a:gd name="connsiteX153" fmla="*/ 4717202 w 12192001"/>
              <a:gd name="connsiteY153" fmla="*/ 2170817 h 2344739"/>
              <a:gd name="connsiteX154" fmla="*/ 4721176 w 12192001"/>
              <a:gd name="connsiteY154" fmla="*/ 2172298 h 2344739"/>
              <a:gd name="connsiteX155" fmla="*/ 4715526 w 12192001"/>
              <a:gd name="connsiteY155" fmla="*/ 2173573 h 2344739"/>
              <a:gd name="connsiteX156" fmla="*/ 4515814 w 12192001"/>
              <a:gd name="connsiteY156" fmla="*/ 2163671 h 2344739"/>
              <a:gd name="connsiteX157" fmla="*/ 4428543 w 12192001"/>
              <a:gd name="connsiteY157" fmla="*/ 2153020 h 2344739"/>
              <a:gd name="connsiteX158" fmla="*/ 4362875 w 12192001"/>
              <a:gd name="connsiteY158" fmla="*/ 2151674 h 2344739"/>
              <a:gd name="connsiteX159" fmla="*/ 4316966 w 12192001"/>
              <a:gd name="connsiteY159" fmla="*/ 2158289 h 2344739"/>
              <a:gd name="connsiteX160" fmla="*/ 4315110 w 12192001"/>
              <a:gd name="connsiteY160" fmla="*/ 2156948 h 2344739"/>
              <a:gd name="connsiteX161" fmla="*/ 4295144 w 12192001"/>
              <a:gd name="connsiteY161" fmla="*/ 2155069 h 2344739"/>
              <a:gd name="connsiteX162" fmla="*/ 4290064 w 12192001"/>
              <a:gd name="connsiteY162" fmla="*/ 2157986 h 2344739"/>
              <a:gd name="connsiteX163" fmla="*/ 4276142 w 12192001"/>
              <a:gd name="connsiteY163" fmla="*/ 2157740 h 2344739"/>
              <a:gd name="connsiteX164" fmla="*/ 4248117 w 12192001"/>
              <a:gd name="connsiteY164" fmla="*/ 2160064 h 2344739"/>
              <a:gd name="connsiteX165" fmla="*/ 4202051 w 12192001"/>
              <a:gd name="connsiteY165" fmla="*/ 2157269 h 2344739"/>
              <a:gd name="connsiteX166" fmla="*/ 4201745 w 12192001"/>
              <a:gd name="connsiteY166" fmla="*/ 2156010 h 2344739"/>
              <a:gd name="connsiteX167" fmla="*/ 4191248 w 12192001"/>
              <a:gd name="connsiteY167" fmla="*/ 2150376 h 2344739"/>
              <a:gd name="connsiteX168" fmla="*/ 4142745 w 12192001"/>
              <a:gd name="connsiteY168" fmla="*/ 2134511 h 2344739"/>
              <a:gd name="connsiteX169" fmla="*/ 4083097 w 12192001"/>
              <a:gd name="connsiteY169" fmla="*/ 2107978 h 2344739"/>
              <a:gd name="connsiteX170" fmla="*/ 4074546 w 12192001"/>
              <a:gd name="connsiteY170" fmla="*/ 2107143 h 2344739"/>
              <a:gd name="connsiteX171" fmla="*/ 4074427 w 12192001"/>
              <a:gd name="connsiteY171" fmla="*/ 2106844 h 2344739"/>
              <a:gd name="connsiteX172" fmla="*/ 4065510 w 12192001"/>
              <a:gd name="connsiteY172" fmla="*/ 2105400 h 2344739"/>
              <a:gd name="connsiteX173" fmla="*/ 4058954 w 12192001"/>
              <a:gd name="connsiteY173" fmla="*/ 2105618 h 2344739"/>
              <a:gd name="connsiteX174" fmla="*/ 4042364 w 12192001"/>
              <a:gd name="connsiteY174" fmla="*/ 2103997 h 2344739"/>
              <a:gd name="connsiteX175" fmla="*/ 4036997 w 12192001"/>
              <a:gd name="connsiteY175" fmla="*/ 2101563 h 2344739"/>
              <a:gd name="connsiteX176" fmla="*/ 4035363 w 12192001"/>
              <a:gd name="connsiteY176" fmla="*/ 2097896 h 2344739"/>
              <a:gd name="connsiteX177" fmla="*/ 4033778 w 12192001"/>
              <a:gd name="connsiteY177" fmla="*/ 2098131 h 2344739"/>
              <a:gd name="connsiteX178" fmla="*/ 4004538 w 12192001"/>
              <a:gd name="connsiteY178" fmla="*/ 2085563 h 2344739"/>
              <a:gd name="connsiteX179" fmla="*/ 3936846 w 12192001"/>
              <a:gd name="connsiteY179" fmla="*/ 2068106 h 2344739"/>
              <a:gd name="connsiteX180" fmla="*/ 3897275 w 12192001"/>
              <a:gd name="connsiteY180" fmla="*/ 2062451 h 2344739"/>
              <a:gd name="connsiteX181" fmla="*/ 3789760 w 12192001"/>
              <a:gd name="connsiteY181" fmla="*/ 2042213 h 2344739"/>
              <a:gd name="connsiteX182" fmla="*/ 3682513 w 12192001"/>
              <a:gd name="connsiteY182" fmla="*/ 2018290 h 2344739"/>
              <a:gd name="connsiteX183" fmla="*/ 3610035 w 12192001"/>
              <a:gd name="connsiteY183" fmla="*/ 1986019 h 2344739"/>
              <a:gd name="connsiteX184" fmla="*/ 3603855 w 12192001"/>
              <a:gd name="connsiteY184" fmla="*/ 1987381 h 2344739"/>
              <a:gd name="connsiteX185" fmla="*/ 3594736 w 12192001"/>
              <a:gd name="connsiteY185" fmla="*/ 1987545 h 2344739"/>
              <a:gd name="connsiteX186" fmla="*/ 3594501 w 12192001"/>
              <a:gd name="connsiteY186" fmla="*/ 1987276 h 2344739"/>
              <a:gd name="connsiteX187" fmla="*/ 3585978 w 12192001"/>
              <a:gd name="connsiteY187" fmla="*/ 1987966 h 2344739"/>
              <a:gd name="connsiteX188" fmla="*/ 3536135 w 12192001"/>
              <a:gd name="connsiteY188" fmla="*/ 1978267 h 2344739"/>
              <a:gd name="connsiteX189" fmla="*/ 3473223 w 12192001"/>
              <a:gd name="connsiteY189" fmla="*/ 1974606 h 2344739"/>
              <a:gd name="connsiteX190" fmla="*/ 3400728 w 12192001"/>
              <a:gd name="connsiteY190" fmla="*/ 1962558 h 2344739"/>
              <a:gd name="connsiteX191" fmla="*/ 3363888 w 12192001"/>
              <a:gd name="connsiteY191" fmla="*/ 1979510 h 2344739"/>
              <a:gd name="connsiteX192" fmla="*/ 3344026 w 12192001"/>
              <a:gd name="connsiteY192" fmla="*/ 1981192 h 2344739"/>
              <a:gd name="connsiteX193" fmla="*/ 3341698 w 12192001"/>
              <a:gd name="connsiteY193" fmla="*/ 1980217 h 2344739"/>
              <a:gd name="connsiteX194" fmla="*/ 3262356 w 12192001"/>
              <a:gd name="connsiteY194" fmla="*/ 1986094 h 2344739"/>
              <a:gd name="connsiteX195" fmla="*/ 3142556 w 12192001"/>
              <a:gd name="connsiteY195" fmla="*/ 1993869 h 2344739"/>
              <a:gd name="connsiteX196" fmla="*/ 3030291 w 12192001"/>
              <a:gd name="connsiteY196" fmla="*/ 1996512 h 2344739"/>
              <a:gd name="connsiteX197" fmla="*/ 2781569 w 12192001"/>
              <a:gd name="connsiteY197" fmla="*/ 2018333 h 2344739"/>
              <a:gd name="connsiteX198" fmla="*/ 2646527 w 12192001"/>
              <a:gd name="connsiteY198" fmla="*/ 2028869 h 2344739"/>
              <a:gd name="connsiteX199" fmla="*/ 2568028 w 12192001"/>
              <a:gd name="connsiteY199" fmla="*/ 2002628 h 2344739"/>
              <a:gd name="connsiteX200" fmla="*/ 2443255 w 12192001"/>
              <a:gd name="connsiteY200" fmla="*/ 2016529 h 2344739"/>
              <a:gd name="connsiteX201" fmla="*/ 2315112 w 12192001"/>
              <a:gd name="connsiteY201" fmla="*/ 2024996 h 2344739"/>
              <a:gd name="connsiteX202" fmla="*/ 2208578 w 12192001"/>
              <a:gd name="connsiteY202" fmla="*/ 2019763 h 2344739"/>
              <a:gd name="connsiteX203" fmla="*/ 2094665 w 12192001"/>
              <a:gd name="connsiteY203" fmla="*/ 2003052 h 2344739"/>
              <a:gd name="connsiteX204" fmla="*/ 1997356 w 12192001"/>
              <a:gd name="connsiteY204" fmla="*/ 1995032 h 2344739"/>
              <a:gd name="connsiteX205" fmla="*/ 1928172 w 12192001"/>
              <a:gd name="connsiteY205" fmla="*/ 2016977 h 2344739"/>
              <a:gd name="connsiteX206" fmla="*/ 1921650 w 12192001"/>
              <a:gd name="connsiteY206" fmla="*/ 2012146 h 2344739"/>
              <a:gd name="connsiteX207" fmla="*/ 1873080 w 12192001"/>
              <a:gd name="connsiteY207" fmla="*/ 2013741 h 2344739"/>
              <a:gd name="connsiteX208" fmla="*/ 1786655 w 12192001"/>
              <a:gd name="connsiteY208" fmla="*/ 2041363 h 2344739"/>
              <a:gd name="connsiteX209" fmla="*/ 1738204 w 12192001"/>
              <a:gd name="connsiteY209" fmla="*/ 2036312 h 2344739"/>
              <a:gd name="connsiteX210" fmla="*/ 1675071 w 12192001"/>
              <a:gd name="connsiteY210" fmla="*/ 2019963 h 2344739"/>
              <a:gd name="connsiteX211" fmla="*/ 1608669 w 12192001"/>
              <a:gd name="connsiteY211" fmla="*/ 2013066 h 2344739"/>
              <a:gd name="connsiteX212" fmla="*/ 1496110 w 12192001"/>
              <a:gd name="connsiteY212" fmla="*/ 1987476 h 2344739"/>
              <a:gd name="connsiteX213" fmla="*/ 1149979 w 12192001"/>
              <a:gd name="connsiteY213" fmla="*/ 1938041 h 2344739"/>
              <a:gd name="connsiteX214" fmla="*/ 858269 w 12192001"/>
              <a:gd name="connsiteY214" fmla="*/ 1928608 h 2344739"/>
              <a:gd name="connsiteX215" fmla="*/ 837540 w 12192001"/>
              <a:gd name="connsiteY215" fmla="*/ 1929821 h 2344739"/>
              <a:gd name="connsiteX216" fmla="*/ 816809 w 12192001"/>
              <a:gd name="connsiteY216" fmla="*/ 1927857 h 2344739"/>
              <a:gd name="connsiteX217" fmla="*/ 811506 w 12192001"/>
              <a:gd name="connsiteY217" fmla="*/ 1930751 h 2344739"/>
              <a:gd name="connsiteX218" fmla="*/ 797041 w 12192001"/>
              <a:gd name="connsiteY218" fmla="*/ 1930446 h 2344739"/>
              <a:gd name="connsiteX219" fmla="*/ 767901 w 12192001"/>
              <a:gd name="connsiteY219" fmla="*/ 1932653 h 2344739"/>
              <a:gd name="connsiteX220" fmla="*/ 763053 w 12192001"/>
              <a:gd name="connsiteY220" fmla="*/ 1930432 h 2344739"/>
              <a:gd name="connsiteX221" fmla="*/ 720047 w 12192001"/>
              <a:gd name="connsiteY221" fmla="*/ 1929661 h 2344739"/>
              <a:gd name="connsiteX222" fmla="*/ 719742 w 12192001"/>
              <a:gd name="connsiteY222" fmla="*/ 1928399 h 2344739"/>
              <a:gd name="connsiteX223" fmla="*/ 708875 w 12192001"/>
              <a:gd name="connsiteY223" fmla="*/ 1922722 h 2344739"/>
              <a:gd name="connsiteX224" fmla="*/ 596792 w 12192001"/>
              <a:gd name="connsiteY224" fmla="*/ 1879864 h 2344739"/>
              <a:gd name="connsiteX225" fmla="*/ 578535 w 12192001"/>
              <a:gd name="connsiteY225" fmla="*/ 1877212 h 2344739"/>
              <a:gd name="connsiteX226" fmla="*/ 571717 w 12192001"/>
              <a:gd name="connsiteY226" fmla="*/ 1877401 h 2344739"/>
              <a:gd name="connsiteX227" fmla="*/ 445099 w 12192001"/>
              <a:gd name="connsiteY227" fmla="*/ 1839371 h 2344739"/>
              <a:gd name="connsiteX228" fmla="*/ 404015 w 12192001"/>
              <a:gd name="connsiteY228" fmla="*/ 1833548 h 2344739"/>
              <a:gd name="connsiteX229" fmla="*/ 292435 w 12192001"/>
              <a:gd name="connsiteY229" fmla="*/ 1812852 h 2344739"/>
              <a:gd name="connsiteX230" fmla="*/ 118381 w 12192001"/>
              <a:gd name="connsiteY230" fmla="*/ 1761047 h 2344739"/>
              <a:gd name="connsiteX231" fmla="*/ 15526 w 12192001"/>
              <a:gd name="connsiteY231" fmla="*/ 1758191 h 2344739"/>
              <a:gd name="connsiteX232" fmla="*/ 2 w 12192001"/>
              <a:gd name="connsiteY232" fmla="*/ 1752722 h 2344739"/>
              <a:gd name="connsiteX233" fmla="*/ 1 w 12192001"/>
              <a:gd name="connsiteY233" fmla="*/ 762497 h 2344739"/>
              <a:gd name="connsiteX234" fmla="*/ 0 w 12192001"/>
              <a:gd name="connsiteY234" fmla="*/ 762497 h 2344739"/>
              <a:gd name="connsiteX235" fmla="*/ 0 w 12192001"/>
              <a:gd name="connsiteY235" fmla="*/ 222213 h 2344739"/>
              <a:gd name="connsiteX236" fmla="*/ 0 w 12192001"/>
              <a:gd name="connsiteY236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309326 w 12192001"/>
              <a:gd name="connsiteY26" fmla="*/ 1274846 h 2344739"/>
              <a:gd name="connsiteX27" fmla="*/ 11294224 w 12192001"/>
              <a:gd name="connsiteY27" fmla="*/ 1283683 h 2344739"/>
              <a:gd name="connsiteX28" fmla="*/ 11245526 w 12192001"/>
              <a:gd name="connsiteY28" fmla="*/ 1274060 h 2344739"/>
              <a:gd name="connsiteX29" fmla="*/ 11227161 w 12192001"/>
              <a:gd name="connsiteY29" fmla="*/ 1276236 h 2344739"/>
              <a:gd name="connsiteX30" fmla="*/ 11216939 w 12192001"/>
              <a:gd name="connsiteY30" fmla="*/ 1275961 h 2344739"/>
              <a:gd name="connsiteX31" fmla="*/ 11216036 w 12192001"/>
              <a:gd name="connsiteY31" fmla="*/ 1275018 h 2344739"/>
              <a:gd name="connsiteX32" fmla="*/ 11187737 w 12192001"/>
              <a:gd name="connsiteY32" fmla="*/ 1292383 h 2344739"/>
              <a:gd name="connsiteX33" fmla="*/ 11183353 w 12192001"/>
              <a:gd name="connsiteY33" fmla="*/ 1292525 h 2344739"/>
              <a:gd name="connsiteX34" fmla="*/ 11165706 w 12192001"/>
              <a:gd name="connsiteY34" fmla="*/ 1306612 h 2344739"/>
              <a:gd name="connsiteX35" fmla="*/ 11156163 w 12192001"/>
              <a:gd name="connsiteY35" fmla="*/ 1312414 h 2344739"/>
              <a:gd name="connsiteX36" fmla="*/ 11154348 w 12192001"/>
              <a:gd name="connsiteY36" fmla="*/ 1317097 h 2344739"/>
              <a:gd name="connsiteX37" fmla="*/ 11139813 w 12192001"/>
              <a:gd name="connsiteY37" fmla="*/ 1324115 h 2344739"/>
              <a:gd name="connsiteX38" fmla="*/ 11137813 w 12192001"/>
              <a:gd name="connsiteY38" fmla="*/ 1323772 h 2344739"/>
              <a:gd name="connsiteX39" fmla="*/ 11127060 w 12192001"/>
              <a:gd name="connsiteY39" fmla="*/ 1333832 h 2344739"/>
              <a:gd name="connsiteX40" fmla="*/ 11119543 w 12192001"/>
              <a:gd name="connsiteY40" fmla="*/ 1347424 h 2344739"/>
              <a:gd name="connsiteX41" fmla="*/ 10893535 w 12192001"/>
              <a:gd name="connsiteY41" fmla="*/ 1473399 h 2344739"/>
              <a:gd name="connsiteX42" fmla="*/ 10772152 w 12192001"/>
              <a:gd name="connsiteY42" fmla="*/ 1523191 h 2344739"/>
              <a:gd name="connsiteX43" fmla="*/ 10626520 w 12192001"/>
              <a:gd name="connsiteY43" fmla="*/ 1559229 h 2344739"/>
              <a:gd name="connsiteX44" fmla="*/ 10580747 w 12192001"/>
              <a:gd name="connsiteY44" fmla="*/ 1568689 h 2344739"/>
              <a:gd name="connsiteX45" fmla="*/ 10546642 w 12192001"/>
              <a:gd name="connsiteY45" fmla="*/ 1598423 h 2344739"/>
              <a:gd name="connsiteX46" fmla="*/ 10528495 w 12192001"/>
              <a:gd name="connsiteY46" fmla="*/ 1596907 h 2344739"/>
              <a:gd name="connsiteX47" fmla="*/ 10525298 w 12192001"/>
              <a:gd name="connsiteY47" fmla="*/ 1596411 h 2344739"/>
              <a:gd name="connsiteX48" fmla="*/ 10513981 w 12192001"/>
              <a:gd name="connsiteY48" fmla="*/ 1599537 h 2344739"/>
              <a:gd name="connsiteX49" fmla="*/ 10490587 w 12192001"/>
              <a:gd name="connsiteY49" fmla="*/ 1594156 h 2344739"/>
              <a:gd name="connsiteX50" fmla="*/ 10470270 w 12192001"/>
              <a:gd name="connsiteY50" fmla="*/ 1601693 h 2344739"/>
              <a:gd name="connsiteX51" fmla="*/ 10375894 w 12192001"/>
              <a:gd name="connsiteY51" fmla="*/ 1644598 h 2344739"/>
              <a:gd name="connsiteX52" fmla="*/ 10318190 w 12192001"/>
              <a:gd name="connsiteY52" fmla="*/ 1666221 h 2344739"/>
              <a:gd name="connsiteX53" fmla="*/ 10294319 w 12192001"/>
              <a:gd name="connsiteY53" fmla="*/ 1668079 h 2344739"/>
              <a:gd name="connsiteX54" fmla="*/ 10262295 w 12192001"/>
              <a:gd name="connsiteY54" fmla="*/ 1674948 h 2344739"/>
              <a:gd name="connsiteX55" fmla="*/ 10204270 w 12192001"/>
              <a:gd name="connsiteY55" fmla="*/ 1682149 h 2344739"/>
              <a:gd name="connsiteX56" fmla="*/ 10176611 w 12192001"/>
              <a:gd name="connsiteY56" fmla="*/ 1692943 h 2344739"/>
              <a:gd name="connsiteX57" fmla="*/ 10163922 w 12192001"/>
              <a:gd name="connsiteY57" fmla="*/ 1693739 h 2344739"/>
              <a:gd name="connsiteX58" fmla="*/ 10155160 w 12192001"/>
              <a:gd name="connsiteY58" fmla="*/ 1707487 h 2344739"/>
              <a:gd name="connsiteX59" fmla="*/ 10117119 w 12192001"/>
              <a:gd name="connsiteY59" fmla="*/ 1731142 h 2344739"/>
              <a:gd name="connsiteX60" fmla="*/ 10100445 w 12192001"/>
              <a:gd name="connsiteY60" fmla="*/ 1742432 h 2344739"/>
              <a:gd name="connsiteX61" fmla="*/ 10082169 w 12192001"/>
              <a:gd name="connsiteY61" fmla="*/ 1743296 h 2344739"/>
              <a:gd name="connsiteX62" fmla="*/ 10039240 w 12192001"/>
              <a:gd name="connsiteY62" fmla="*/ 1741632 h 2344739"/>
              <a:gd name="connsiteX63" fmla="*/ 9960019 w 12192001"/>
              <a:gd name="connsiteY63" fmla="*/ 1757147 h 2344739"/>
              <a:gd name="connsiteX64" fmla="*/ 9847792 w 12192001"/>
              <a:gd name="connsiteY64" fmla="*/ 1763915 h 2344739"/>
              <a:gd name="connsiteX65" fmla="*/ 9728309 w 12192001"/>
              <a:gd name="connsiteY65" fmla="*/ 1784122 h 2344739"/>
              <a:gd name="connsiteX66" fmla="*/ 9584507 w 12192001"/>
              <a:gd name="connsiteY66" fmla="*/ 1795542 h 2344739"/>
              <a:gd name="connsiteX67" fmla="*/ 9343052 w 12192001"/>
              <a:gd name="connsiteY67" fmla="*/ 1841244 h 2344739"/>
              <a:gd name="connsiteX68" fmla="*/ 9231370 w 12192001"/>
              <a:gd name="connsiteY68" fmla="*/ 1893149 h 2344739"/>
              <a:gd name="connsiteX69" fmla="*/ 9194810 w 12192001"/>
              <a:gd name="connsiteY69" fmla="*/ 1903228 h 2344739"/>
              <a:gd name="connsiteX70" fmla="*/ 9189246 w 12192001"/>
              <a:gd name="connsiteY70" fmla="*/ 1912467 h 2344739"/>
              <a:gd name="connsiteX71" fmla="*/ 9151232 w 12192001"/>
              <a:gd name="connsiteY71" fmla="*/ 1923669 h 2344739"/>
              <a:gd name="connsiteX72" fmla="*/ 9150210 w 12192001"/>
              <a:gd name="connsiteY72" fmla="*/ 1922604 h 2344739"/>
              <a:gd name="connsiteX73" fmla="*/ 9137318 w 12192001"/>
              <a:gd name="connsiteY73" fmla="*/ 1920435 h 2344739"/>
              <a:gd name="connsiteX74" fmla="*/ 9113812 w 12192001"/>
              <a:gd name="connsiteY74" fmla="*/ 1919069 h 2344739"/>
              <a:gd name="connsiteX75" fmla="*/ 9053453 w 12192001"/>
              <a:gd name="connsiteY75" fmla="*/ 1910755 h 2344739"/>
              <a:gd name="connsiteX76" fmla="*/ 9005486 w 12192001"/>
              <a:gd name="connsiteY76" fmla="*/ 1914040 h 2344739"/>
              <a:gd name="connsiteX77" fmla="*/ 9005201 w 12192001"/>
              <a:gd name="connsiteY77" fmla="*/ 1913800 h 2344739"/>
              <a:gd name="connsiteX78" fmla="*/ 8996232 w 12192001"/>
              <a:gd name="connsiteY78" fmla="*/ 1915011 h 2344739"/>
              <a:gd name="connsiteX79" fmla="*/ 8990394 w 12192001"/>
              <a:gd name="connsiteY79" fmla="*/ 1917072 h 2344739"/>
              <a:gd name="connsiteX80" fmla="*/ 8974337 w 12192001"/>
              <a:gd name="connsiteY80" fmla="*/ 1920298 h 2344739"/>
              <a:gd name="connsiteX81" fmla="*/ 8968011 w 12192001"/>
              <a:gd name="connsiteY81" fmla="*/ 1919598 h 2344739"/>
              <a:gd name="connsiteX82" fmla="*/ 8963048 w 12192001"/>
              <a:gd name="connsiteY82" fmla="*/ 1917373 h 2344739"/>
              <a:gd name="connsiteX83" fmla="*/ 8928988 w 12192001"/>
              <a:gd name="connsiteY83" fmla="*/ 1914185 h 2344739"/>
              <a:gd name="connsiteX84" fmla="*/ 8752444 w 12192001"/>
              <a:gd name="connsiteY84" fmla="*/ 1933417 h 2344739"/>
              <a:gd name="connsiteX85" fmla="*/ 8707847 w 12192001"/>
              <a:gd name="connsiteY85" fmla="*/ 1935518 h 2344739"/>
              <a:gd name="connsiteX86" fmla="*/ 8596071 w 12192001"/>
              <a:gd name="connsiteY86" fmla="*/ 1944090 h 2344739"/>
              <a:gd name="connsiteX87" fmla="*/ 8525230 w 12192001"/>
              <a:gd name="connsiteY87" fmla="*/ 1929248 h 2344739"/>
              <a:gd name="connsiteX88" fmla="*/ 8510983 w 12192001"/>
              <a:gd name="connsiteY88" fmla="*/ 1935163 h 2344739"/>
              <a:gd name="connsiteX89" fmla="*/ 8506167 w 12192001"/>
              <a:gd name="connsiteY89" fmla="*/ 1938164 h 2344739"/>
              <a:gd name="connsiteX90" fmla="*/ 8497968 w 12192001"/>
              <a:gd name="connsiteY90" fmla="*/ 1940902 h 2344739"/>
              <a:gd name="connsiteX91" fmla="*/ 8497594 w 12192001"/>
              <a:gd name="connsiteY91" fmla="*/ 1940723 h 2344739"/>
              <a:gd name="connsiteX92" fmla="*/ 8490249 w 12192001"/>
              <a:gd name="connsiteY92" fmla="*/ 1943773 h 2344739"/>
              <a:gd name="connsiteX93" fmla="*/ 8367182 w 12192001"/>
              <a:gd name="connsiteY93" fmla="*/ 1957815 h 2344739"/>
              <a:gd name="connsiteX94" fmla="*/ 8353799 w 12192001"/>
              <a:gd name="connsiteY94" fmla="*/ 1958009 h 2344739"/>
              <a:gd name="connsiteX95" fmla="*/ 8352373 w 12192001"/>
              <a:gd name="connsiteY95" fmla="*/ 1957169 h 2344739"/>
              <a:gd name="connsiteX96" fmla="*/ 8320104 w 12192001"/>
              <a:gd name="connsiteY96" fmla="*/ 1974587 h 2344739"/>
              <a:gd name="connsiteX97" fmla="*/ 8314433 w 12192001"/>
              <a:gd name="connsiteY97" fmla="*/ 1974913 h 2344739"/>
              <a:gd name="connsiteX98" fmla="*/ 8295174 w 12192001"/>
              <a:gd name="connsiteY98" fmla="*/ 1988808 h 2344739"/>
              <a:gd name="connsiteX99" fmla="*/ 8284276 w 12192001"/>
              <a:gd name="connsiteY99" fmla="*/ 1994631 h 2344739"/>
              <a:gd name="connsiteX100" fmla="*/ 8283150 w 12192001"/>
              <a:gd name="connsiteY100" fmla="*/ 1999074 h 2344739"/>
              <a:gd name="connsiteX101" fmla="*/ 8266076 w 12192001"/>
              <a:gd name="connsiteY101" fmla="*/ 2006249 h 2344739"/>
              <a:gd name="connsiteX102" fmla="*/ 8263377 w 12192001"/>
              <a:gd name="connsiteY102" fmla="*/ 2006019 h 2344739"/>
              <a:gd name="connsiteX103" fmla="*/ 8252033 w 12192001"/>
              <a:gd name="connsiteY103" fmla="*/ 2015862 h 2344739"/>
              <a:gd name="connsiteX104" fmla="*/ 8245834 w 12192001"/>
              <a:gd name="connsiteY104" fmla="*/ 2028854 h 2344739"/>
              <a:gd name="connsiteX105" fmla="*/ 8090272 w 12192001"/>
              <a:gd name="connsiteY105" fmla="*/ 2075015 h 2344739"/>
              <a:gd name="connsiteX106" fmla="*/ 7905407 w 12192001"/>
              <a:gd name="connsiteY106" fmla="*/ 2116988 h 2344739"/>
              <a:gd name="connsiteX107" fmla="*/ 7718745 w 12192001"/>
              <a:gd name="connsiteY107" fmla="*/ 2142703 h 2344739"/>
              <a:gd name="connsiteX108" fmla="*/ 7614347 w 12192001"/>
              <a:gd name="connsiteY108" fmla="*/ 2139232 h 2344739"/>
              <a:gd name="connsiteX109" fmla="*/ 7527543 w 12192001"/>
              <a:gd name="connsiteY109" fmla="*/ 2145060 h 2344739"/>
              <a:gd name="connsiteX110" fmla="*/ 7519571 w 12192001"/>
              <a:gd name="connsiteY110" fmla="*/ 2147613 h 2344739"/>
              <a:gd name="connsiteX111" fmla="*/ 7507411 w 12192001"/>
              <a:gd name="connsiteY111" fmla="*/ 2148948 h 2344739"/>
              <a:gd name="connsiteX112" fmla="*/ 7507040 w 12192001"/>
              <a:gd name="connsiteY112" fmla="*/ 2148621 h 2344739"/>
              <a:gd name="connsiteX113" fmla="*/ 7495795 w 12192001"/>
              <a:gd name="connsiteY113" fmla="*/ 2150573 h 2344739"/>
              <a:gd name="connsiteX114" fmla="*/ 7405391 w 12192001"/>
              <a:gd name="connsiteY114" fmla="*/ 2142468 h 2344739"/>
              <a:gd name="connsiteX115" fmla="*/ 7312180 w 12192001"/>
              <a:gd name="connsiteY115" fmla="*/ 2132873 h 2344739"/>
              <a:gd name="connsiteX116" fmla="*/ 7310853 w 12192001"/>
              <a:gd name="connsiteY116" fmla="*/ 2131431 h 2344739"/>
              <a:gd name="connsiteX117" fmla="*/ 7218559 w 12192001"/>
              <a:gd name="connsiteY117" fmla="*/ 2156680 h 2344739"/>
              <a:gd name="connsiteX118" fmla="*/ 7201101 w 12192001"/>
              <a:gd name="connsiteY118" fmla="*/ 2161230 h 2344739"/>
              <a:gd name="connsiteX119" fmla="*/ 7197004 w 12192001"/>
              <a:gd name="connsiteY119" fmla="*/ 2166588 h 2344739"/>
              <a:gd name="connsiteX120" fmla="*/ 7170808 w 12192001"/>
              <a:gd name="connsiteY120" fmla="*/ 2171236 h 2344739"/>
              <a:gd name="connsiteX121" fmla="*/ 7096988 w 12192001"/>
              <a:gd name="connsiteY121" fmla="*/ 2183464 h 2344739"/>
              <a:gd name="connsiteX122" fmla="*/ 7018496 w 12192001"/>
              <a:gd name="connsiteY122" fmla="*/ 2183090 h 2344739"/>
              <a:gd name="connsiteX123" fmla="*/ 6904146 w 12192001"/>
              <a:gd name="connsiteY123" fmla="*/ 2212596 h 2344739"/>
              <a:gd name="connsiteX124" fmla="*/ 6708222 w 12192001"/>
              <a:gd name="connsiteY124" fmla="*/ 2240551 h 2344739"/>
              <a:gd name="connsiteX125" fmla="*/ 6549454 w 12192001"/>
              <a:gd name="connsiteY125" fmla="*/ 2269327 h 2344739"/>
              <a:gd name="connsiteX126" fmla="*/ 6317560 w 12192001"/>
              <a:gd name="connsiteY126" fmla="*/ 2316127 h 2344739"/>
              <a:gd name="connsiteX127" fmla="*/ 6168674 w 12192001"/>
              <a:gd name="connsiteY127" fmla="*/ 2318214 h 2344739"/>
              <a:gd name="connsiteX128" fmla="*/ 6073848 w 12192001"/>
              <a:gd name="connsiteY128" fmla="*/ 2338676 h 2344739"/>
              <a:gd name="connsiteX129" fmla="*/ 6068529 w 12192001"/>
              <a:gd name="connsiteY129" fmla="*/ 2337139 h 2344739"/>
              <a:gd name="connsiteX130" fmla="*/ 6048638 w 12192001"/>
              <a:gd name="connsiteY130" fmla="*/ 2337822 h 2344739"/>
              <a:gd name="connsiteX131" fmla="*/ 6041285 w 12192001"/>
              <a:gd name="connsiteY131" fmla="*/ 2329473 h 2344739"/>
              <a:gd name="connsiteX132" fmla="*/ 6010090 w 12192001"/>
              <a:gd name="connsiteY132" fmla="*/ 2324380 h 2344739"/>
              <a:gd name="connsiteX133" fmla="*/ 5957375 w 12192001"/>
              <a:gd name="connsiteY133" fmla="*/ 2328024 h 2344739"/>
              <a:gd name="connsiteX134" fmla="*/ 5758919 w 12192001"/>
              <a:gd name="connsiteY134" fmla="*/ 2343716 h 2344739"/>
              <a:gd name="connsiteX135" fmla="*/ 5626960 w 12192001"/>
              <a:gd name="connsiteY135" fmla="*/ 2344739 h 2344739"/>
              <a:gd name="connsiteX136" fmla="*/ 5470906 w 12192001"/>
              <a:gd name="connsiteY136" fmla="*/ 2330719 h 2344739"/>
              <a:gd name="connsiteX137" fmla="*/ 5432761 w 12192001"/>
              <a:gd name="connsiteY137" fmla="*/ 2319466 h 2344739"/>
              <a:gd name="connsiteX138" fmla="*/ 5381669 w 12192001"/>
              <a:gd name="connsiteY138" fmla="*/ 2301764 h 2344739"/>
              <a:gd name="connsiteX139" fmla="*/ 5261764 w 12192001"/>
              <a:gd name="connsiteY139" fmla="*/ 2281347 h 2344739"/>
              <a:gd name="connsiteX140" fmla="*/ 5222961 w 12192001"/>
              <a:gd name="connsiteY140" fmla="*/ 2270223 h 2344739"/>
              <a:gd name="connsiteX141" fmla="*/ 5174660 w 12192001"/>
              <a:gd name="connsiteY141" fmla="*/ 2267233 h 2344739"/>
              <a:gd name="connsiteX142" fmla="*/ 5156554 w 12192001"/>
              <a:gd name="connsiteY142" fmla="*/ 2260010 h 2344739"/>
              <a:gd name="connsiteX143" fmla="*/ 5142599 w 12192001"/>
              <a:gd name="connsiteY143" fmla="*/ 2256610 h 2344739"/>
              <a:gd name="connsiteX144" fmla="*/ 5139596 w 12192001"/>
              <a:gd name="connsiteY144" fmla="*/ 2254509 h 2344739"/>
              <a:gd name="connsiteX145" fmla="*/ 5121659 w 12192001"/>
              <a:gd name="connsiteY145" fmla="*/ 2243656 h 2344739"/>
              <a:gd name="connsiteX146" fmla="*/ 5065790 w 12192001"/>
              <a:gd name="connsiteY146" fmla="*/ 2250227 h 2344739"/>
              <a:gd name="connsiteX147" fmla="*/ 5011514 w 12192001"/>
              <a:gd name="connsiteY147" fmla="*/ 2233846 h 2344739"/>
              <a:gd name="connsiteX148" fmla="*/ 4840441 w 12192001"/>
              <a:gd name="connsiteY148" fmla="*/ 2209829 h 2344739"/>
              <a:gd name="connsiteX149" fmla="*/ 4762447 w 12192001"/>
              <a:gd name="connsiteY149" fmla="*/ 2182061 h 2344739"/>
              <a:gd name="connsiteX150" fmla="*/ 4723186 w 12192001"/>
              <a:gd name="connsiteY150" fmla="*/ 2173047 h 2344739"/>
              <a:gd name="connsiteX151" fmla="*/ 4721176 w 12192001"/>
              <a:gd name="connsiteY151" fmla="*/ 2172298 h 2344739"/>
              <a:gd name="connsiteX152" fmla="*/ 4722111 w 12192001"/>
              <a:gd name="connsiteY152" fmla="*/ 2172087 h 2344739"/>
              <a:gd name="connsiteX153" fmla="*/ 4717202 w 12192001"/>
              <a:gd name="connsiteY153" fmla="*/ 2170817 h 2344739"/>
              <a:gd name="connsiteX154" fmla="*/ 4721176 w 12192001"/>
              <a:gd name="connsiteY154" fmla="*/ 2172298 h 2344739"/>
              <a:gd name="connsiteX155" fmla="*/ 4715526 w 12192001"/>
              <a:gd name="connsiteY155" fmla="*/ 2173573 h 2344739"/>
              <a:gd name="connsiteX156" fmla="*/ 4515814 w 12192001"/>
              <a:gd name="connsiteY156" fmla="*/ 2163671 h 2344739"/>
              <a:gd name="connsiteX157" fmla="*/ 4428543 w 12192001"/>
              <a:gd name="connsiteY157" fmla="*/ 2153020 h 2344739"/>
              <a:gd name="connsiteX158" fmla="*/ 4362875 w 12192001"/>
              <a:gd name="connsiteY158" fmla="*/ 2151674 h 2344739"/>
              <a:gd name="connsiteX159" fmla="*/ 4316966 w 12192001"/>
              <a:gd name="connsiteY159" fmla="*/ 2158289 h 2344739"/>
              <a:gd name="connsiteX160" fmla="*/ 4315110 w 12192001"/>
              <a:gd name="connsiteY160" fmla="*/ 2156948 h 2344739"/>
              <a:gd name="connsiteX161" fmla="*/ 4295144 w 12192001"/>
              <a:gd name="connsiteY161" fmla="*/ 2155069 h 2344739"/>
              <a:gd name="connsiteX162" fmla="*/ 4290064 w 12192001"/>
              <a:gd name="connsiteY162" fmla="*/ 2157986 h 2344739"/>
              <a:gd name="connsiteX163" fmla="*/ 4276142 w 12192001"/>
              <a:gd name="connsiteY163" fmla="*/ 2157740 h 2344739"/>
              <a:gd name="connsiteX164" fmla="*/ 4248117 w 12192001"/>
              <a:gd name="connsiteY164" fmla="*/ 2160064 h 2344739"/>
              <a:gd name="connsiteX165" fmla="*/ 4202051 w 12192001"/>
              <a:gd name="connsiteY165" fmla="*/ 2157269 h 2344739"/>
              <a:gd name="connsiteX166" fmla="*/ 4201745 w 12192001"/>
              <a:gd name="connsiteY166" fmla="*/ 2156010 h 2344739"/>
              <a:gd name="connsiteX167" fmla="*/ 4191248 w 12192001"/>
              <a:gd name="connsiteY167" fmla="*/ 2150376 h 2344739"/>
              <a:gd name="connsiteX168" fmla="*/ 4142745 w 12192001"/>
              <a:gd name="connsiteY168" fmla="*/ 2134511 h 2344739"/>
              <a:gd name="connsiteX169" fmla="*/ 4083097 w 12192001"/>
              <a:gd name="connsiteY169" fmla="*/ 2107978 h 2344739"/>
              <a:gd name="connsiteX170" fmla="*/ 4074546 w 12192001"/>
              <a:gd name="connsiteY170" fmla="*/ 2107143 h 2344739"/>
              <a:gd name="connsiteX171" fmla="*/ 4074427 w 12192001"/>
              <a:gd name="connsiteY171" fmla="*/ 2106844 h 2344739"/>
              <a:gd name="connsiteX172" fmla="*/ 4065510 w 12192001"/>
              <a:gd name="connsiteY172" fmla="*/ 2105400 h 2344739"/>
              <a:gd name="connsiteX173" fmla="*/ 4058954 w 12192001"/>
              <a:gd name="connsiteY173" fmla="*/ 2105618 h 2344739"/>
              <a:gd name="connsiteX174" fmla="*/ 4042364 w 12192001"/>
              <a:gd name="connsiteY174" fmla="*/ 2103997 h 2344739"/>
              <a:gd name="connsiteX175" fmla="*/ 4036997 w 12192001"/>
              <a:gd name="connsiteY175" fmla="*/ 2101563 h 2344739"/>
              <a:gd name="connsiteX176" fmla="*/ 4035363 w 12192001"/>
              <a:gd name="connsiteY176" fmla="*/ 2097896 h 2344739"/>
              <a:gd name="connsiteX177" fmla="*/ 4033778 w 12192001"/>
              <a:gd name="connsiteY177" fmla="*/ 2098131 h 2344739"/>
              <a:gd name="connsiteX178" fmla="*/ 4004538 w 12192001"/>
              <a:gd name="connsiteY178" fmla="*/ 2085563 h 2344739"/>
              <a:gd name="connsiteX179" fmla="*/ 3936846 w 12192001"/>
              <a:gd name="connsiteY179" fmla="*/ 2068106 h 2344739"/>
              <a:gd name="connsiteX180" fmla="*/ 3897275 w 12192001"/>
              <a:gd name="connsiteY180" fmla="*/ 2062451 h 2344739"/>
              <a:gd name="connsiteX181" fmla="*/ 3789760 w 12192001"/>
              <a:gd name="connsiteY181" fmla="*/ 2042213 h 2344739"/>
              <a:gd name="connsiteX182" fmla="*/ 3682513 w 12192001"/>
              <a:gd name="connsiteY182" fmla="*/ 2018290 h 2344739"/>
              <a:gd name="connsiteX183" fmla="*/ 3610035 w 12192001"/>
              <a:gd name="connsiteY183" fmla="*/ 1986019 h 2344739"/>
              <a:gd name="connsiteX184" fmla="*/ 3603855 w 12192001"/>
              <a:gd name="connsiteY184" fmla="*/ 1987381 h 2344739"/>
              <a:gd name="connsiteX185" fmla="*/ 3594736 w 12192001"/>
              <a:gd name="connsiteY185" fmla="*/ 1987545 h 2344739"/>
              <a:gd name="connsiteX186" fmla="*/ 3594501 w 12192001"/>
              <a:gd name="connsiteY186" fmla="*/ 1987276 h 2344739"/>
              <a:gd name="connsiteX187" fmla="*/ 3585978 w 12192001"/>
              <a:gd name="connsiteY187" fmla="*/ 1987966 h 2344739"/>
              <a:gd name="connsiteX188" fmla="*/ 3536135 w 12192001"/>
              <a:gd name="connsiteY188" fmla="*/ 1978267 h 2344739"/>
              <a:gd name="connsiteX189" fmla="*/ 3473223 w 12192001"/>
              <a:gd name="connsiteY189" fmla="*/ 1974606 h 2344739"/>
              <a:gd name="connsiteX190" fmla="*/ 3400728 w 12192001"/>
              <a:gd name="connsiteY190" fmla="*/ 1962558 h 2344739"/>
              <a:gd name="connsiteX191" fmla="*/ 3363888 w 12192001"/>
              <a:gd name="connsiteY191" fmla="*/ 1979510 h 2344739"/>
              <a:gd name="connsiteX192" fmla="*/ 3344026 w 12192001"/>
              <a:gd name="connsiteY192" fmla="*/ 1981192 h 2344739"/>
              <a:gd name="connsiteX193" fmla="*/ 3341698 w 12192001"/>
              <a:gd name="connsiteY193" fmla="*/ 1980217 h 2344739"/>
              <a:gd name="connsiteX194" fmla="*/ 3262356 w 12192001"/>
              <a:gd name="connsiteY194" fmla="*/ 1986094 h 2344739"/>
              <a:gd name="connsiteX195" fmla="*/ 3142556 w 12192001"/>
              <a:gd name="connsiteY195" fmla="*/ 1993869 h 2344739"/>
              <a:gd name="connsiteX196" fmla="*/ 3030291 w 12192001"/>
              <a:gd name="connsiteY196" fmla="*/ 1996512 h 2344739"/>
              <a:gd name="connsiteX197" fmla="*/ 2781569 w 12192001"/>
              <a:gd name="connsiteY197" fmla="*/ 2018333 h 2344739"/>
              <a:gd name="connsiteX198" fmla="*/ 2646527 w 12192001"/>
              <a:gd name="connsiteY198" fmla="*/ 2028869 h 2344739"/>
              <a:gd name="connsiteX199" fmla="*/ 2568028 w 12192001"/>
              <a:gd name="connsiteY199" fmla="*/ 2002628 h 2344739"/>
              <a:gd name="connsiteX200" fmla="*/ 2443255 w 12192001"/>
              <a:gd name="connsiteY200" fmla="*/ 2016529 h 2344739"/>
              <a:gd name="connsiteX201" fmla="*/ 2315112 w 12192001"/>
              <a:gd name="connsiteY201" fmla="*/ 2024996 h 2344739"/>
              <a:gd name="connsiteX202" fmla="*/ 2208578 w 12192001"/>
              <a:gd name="connsiteY202" fmla="*/ 2019763 h 2344739"/>
              <a:gd name="connsiteX203" fmla="*/ 2094665 w 12192001"/>
              <a:gd name="connsiteY203" fmla="*/ 2003052 h 2344739"/>
              <a:gd name="connsiteX204" fmla="*/ 1997356 w 12192001"/>
              <a:gd name="connsiteY204" fmla="*/ 1995032 h 2344739"/>
              <a:gd name="connsiteX205" fmla="*/ 1928172 w 12192001"/>
              <a:gd name="connsiteY205" fmla="*/ 2016977 h 2344739"/>
              <a:gd name="connsiteX206" fmla="*/ 1921650 w 12192001"/>
              <a:gd name="connsiteY206" fmla="*/ 2012146 h 2344739"/>
              <a:gd name="connsiteX207" fmla="*/ 1873080 w 12192001"/>
              <a:gd name="connsiteY207" fmla="*/ 2013741 h 2344739"/>
              <a:gd name="connsiteX208" fmla="*/ 1786655 w 12192001"/>
              <a:gd name="connsiteY208" fmla="*/ 2041363 h 2344739"/>
              <a:gd name="connsiteX209" fmla="*/ 1738204 w 12192001"/>
              <a:gd name="connsiteY209" fmla="*/ 2036312 h 2344739"/>
              <a:gd name="connsiteX210" fmla="*/ 1675071 w 12192001"/>
              <a:gd name="connsiteY210" fmla="*/ 2019963 h 2344739"/>
              <a:gd name="connsiteX211" fmla="*/ 1608669 w 12192001"/>
              <a:gd name="connsiteY211" fmla="*/ 2013066 h 2344739"/>
              <a:gd name="connsiteX212" fmla="*/ 1496110 w 12192001"/>
              <a:gd name="connsiteY212" fmla="*/ 1987476 h 2344739"/>
              <a:gd name="connsiteX213" fmla="*/ 1149979 w 12192001"/>
              <a:gd name="connsiteY213" fmla="*/ 1938041 h 2344739"/>
              <a:gd name="connsiteX214" fmla="*/ 858269 w 12192001"/>
              <a:gd name="connsiteY214" fmla="*/ 1928608 h 2344739"/>
              <a:gd name="connsiteX215" fmla="*/ 837540 w 12192001"/>
              <a:gd name="connsiteY215" fmla="*/ 1929821 h 2344739"/>
              <a:gd name="connsiteX216" fmla="*/ 816809 w 12192001"/>
              <a:gd name="connsiteY216" fmla="*/ 1927857 h 2344739"/>
              <a:gd name="connsiteX217" fmla="*/ 811506 w 12192001"/>
              <a:gd name="connsiteY217" fmla="*/ 1930751 h 2344739"/>
              <a:gd name="connsiteX218" fmla="*/ 797041 w 12192001"/>
              <a:gd name="connsiteY218" fmla="*/ 1930446 h 2344739"/>
              <a:gd name="connsiteX219" fmla="*/ 767901 w 12192001"/>
              <a:gd name="connsiteY219" fmla="*/ 1932653 h 2344739"/>
              <a:gd name="connsiteX220" fmla="*/ 763053 w 12192001"/>
              <a:gd name="connsiteY220" fmla="*/ 1930432 h 2344739"/>
              <a:gd name="connsiteX221" fmla="*/ 720047 w 12192001"/>
              <a:gd name="connsiteY221" fmla="*/ 1929661 h 2344739"/>
              <a:gd name="connsiteX222" fmla="*/ 719742 w 12192001"/>
              <a:gd name="connsiteY222" fmla="*/ 1928399 h 2344739"/>
              <a:gd name="connsiteX223" fmla="*/ 708875 w 12192001"/>
              <a:gd name="connsiteY223" fmla="*/ 1922722 h 2344739"/>
              <a:gd name="connsiteX224" fmla="*/ 596792 w 12192001"/>
              <a:gd name="connsiteY224" fmla="*/ 1879864 h 2344739"/>
              <a:gd name="connsiteX225" fmla="*/ 578535 w 12192001"/>
              <a:gd name="connsiteY225" fmla="*/ 1877212 h 2344739"/>
              <a:gd name="connsiteX226" fmla="*/ 571717 w 12192001"/>
              <a:gd name="connsiteY226" fmla="*/ 1877401 h 2344739"/>
              <a:gd name="connsiteX227" fmla="*/ 445099 w 12192001"/>
              <a:gd name="connsiteY227" fmla="*/ 1839371 h 2344739"/>
              <a:gd name="connsiteX228" fmla="*/ 404015 w 12192001"/>
              <a:gd name="connsiteY228" fmla="*/ 1833548 h 2344739"/>
              <a:gd name="connsiteX229" fmla="*/ 292435 w 12192001"/>
              <a:gd name="connsiteY229" fmla="*/ 1812852 h 2344739"/>
              <a:gd name="connsiteX230" fmla="*/ 118381 w 12192001"/>
              <a:gd name="connsiteY230" fmla="*/ 1761047 h 2344739"/>
              <a:gd name="connsiteX231" fmla="*/ 15526 w 12192001"/>
              <a:gd name="connsiteY231" fmla="*/ 1758191 h 2344739"/>
              <a:gd name="connsiteX232" fmla="*/ 2 w 12192001"/>
              <a:gd name="connsiteY232" fmla="*/ 1752722 h 2344739"/>
              <a:gd name="connsiteX233" fmla="*/ 1 w 12192001"/>
              <a:gd name="connsiteY233" fmla="*/ 762497 h 2344739"/>
              <a:gd name="connsiteX234" fmla="*/ 0 w 12192001"/>
              <a:gd name="connsiteY234" fmla="*/ 762497 h 2344739"/>
              <a:gd name="connsiteX235" fmla="*/ 0 w 12192001"/>
              <a:gd name="connsiteY235" fmla="*/ 222213 h 2344739"/>
              <a:gd name="connsiteX236" fmla="*/ 0 w 12192001"/>
              <a:gd name="connsiteY236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309326 w 12192001"/>
              <a:gd name="connsiteY26" fmla="*/ 1274846 h 2344739"/>
              <a:gd name="connsiteX27" fmla="*/ 11245526 w 12192001"/>
              <a:gd name="connsiteY27" fmla="*/ 1274060 h 2344739"/>
              <a:gd name="connsiteX28" fmla="*/ 11227161 w 12192001"/>
              <a:gd name="connsiteY28" fmla="*/ 1276236 h 2344739"/>
              <a:gd name="connsiteX29" fmla="*/ 11216939 w 12192001"/>
              <a:gd name="connsiteY29" fmla="*/ 1275961 h 2344739"/>
              <a:gd name="connsiteX30" fmla="*/ 11216036 w 12192001"/>
              <a:gd name="connsiteY30" fmla="*/ 1275018 h 2344739"/>
              <a:gd name="connsiteX31" fmla="*/ 11187737 w 12192001"/>
              <a:gd name="connsiteY31" fmla="*/ 1292383 h 2344739"/>
              <a:gd name="connsiteX32" fmla="*/ 11183353 w 12192001"/>
              <a:gd name="connsiteY32" fmla="*/ 1292525 h 2344739"/>
              <a:gd name="connsiteX33" fmla="*/ 11165706 w 12192001"/>
              <a:gd name="connsiteY33" fmla="*/ 1306612 h 2344739"/>
              <a:gd name="connsiteX34" fmla="*/ 11156163 w 12192001"/>
              <a:gd name="connsiteY34" fmla="*/ 1312414 h 2344739"/>
              <a:gd name="connsiteX35" fmla="*/ 11154348 w 12192001"/>
              <a:gd name="connsiteY35" fmla="*/ 1317097 h 2344739"/>
              <a:gd name="connsiteX36" fmla="*/ 11139813 w 12192001"/>
              <a:gd name="connsiteY36" fmla="*/ 1324115 h 2344739"/>
              <a:gd name="connsiteX37" fmla="*/ 11137813 w 12192001"/>
              <a:gd name="connsiteY37" fmla="*/ 1323772 h 2344739"/>
              <a:gd name="connsiteX38" fmla="*/ 11127060 w 12192001"/>
              <a:gd name="connsiteY38" fmla="*/ 1333832 h 2344739"/>
              <a:gd name="connsiteX39" fmla="*/ 11119543 w 12192001"/>
              <a:gd name="connsiteY39" fmla="*/ 1347424 h 2344739"/>
              <a:gd name="connsiteX40" fmla="*/ 10893535 w 12192001"/>
              <a:gd name="connsiteY40" fmla="*/ 1473399 h 2344739"/>
              <a:gd name="connsiteX41" fmla="*/ 10772152 w 12192001"/>
              <a:gd name="connsiteY41" fmla="*/ 1523191 h 2344739"/>
              <a:gd name="connsiteX42" fmla="*/ 10626520 w 12192001"/>
              <a:gd name="connsiteY42" fmla="*/ 1559229 h 2344739"/>
              <a:gd name="connsiteX43" fmla="*/ 10580747 w 12192001"/>
              <a:gd name="connsiteY43" fmla="*/ 1568689 h 2344739"/>
              <a:gd name="connsiteX44" fmla="*/ 10546642 w 12192001"/>
              <a:gd name="connsiteY44" fmla="*/ 1598423 h 2344739"/>
              <a:gd name="connsiteX45" fmla="*/ 10528495 w 12192001"/>
              <a:gd name="connsiteY45" fmla="*/ 1596907 h 2344739"/>
              <a:gd name="connsiteX46" fmla="*/ 10525298 w 12192001"/>
              <a:gd name="connsiteY46" fmla="*/ 1596411 h 2344739"/>
              <a:gd name="connsiteX47" fmla="*/ 10513981 w 12192001"/>
              <a:gd name="connsiteY47" fmla="*/ 1599537 h 2344739"/>
              <a:gd name="connsiteX48" fmla="*/ 10490587 w 12192001"/>
              <a:gd name="connsiteY48" fmla="*/ 1594156 h 2344739"/>
              <a:gd name="connsiteX49" fmla="*/ 10470270 w 12192001"/>
              <a:gd name="connsiteY49" fmla="*/ 1601693 h 2344739"/>
              <a:gd name="connsiteX50" fmla="*/ 10375894 w 12192001"/>
              <a:gd name="connsiteY50" fmla="*/ 1644598 h 2344739"/>
              <a:gd name="connsiteX51" fmla="*/ 10318190 w 12192001"/>
              <a:gd name="connsiteY51" fmla="*/ 1666221 h 2344739"/>
              <a:gd name="connsiteX52" fmla="*/ 10294319 w 12192001"/>
              <a:gd name="connsiteY52" fmla="*/ 1668079 h 2344739"/>
              <a:gd name="connsiteX53" fmla="*/ 10262295 w 12192001"/>
              <a:gd name="connsiteY53" fmla="*/ 1674948 h 2344739"/>
              <a:gd name="connsiteX54" fmla="*/ 10204270 w 12192001"/>
              <a:gd name="connsiteY54" fmla="*/ 1682149 h 2344739"/>
              <a:gd name="connsiteX55" fmla="*/ 10176611 w 12192001"/>
              <a:gd name="connsiteY55" fmla="*/ 1692943 h 2344739"/>
              <a:gd name="connsiteX56" fmla="*/ 10163922 w 12192001"/>
              <a:gd name="connsiteY56" fmla="*/ 1693739 h 2344739"/>
              <a:gd name="connsiteX57" fmla="*/ 10155160 w 12192001"/>
              <a:gd name="connsiteY57" fmla="*/ 1707487 h 2344739"/>
              <a:gd name="connsiteX58" fmla="*/ 10117119 w 12192001"/>
              <a:gd name="connsiteY58" fmla="*/ 1731142 h 2344739"/>
              <a:gd name="connsiteX59" fmla="*/ 10100445 w 12192001"/>
              <a:gd name="connsiteY59" fmla="*/ 1742432 h 2344739"/>
              <a:gd name="connsiteX60" fmla="*/ 10082169 w 12192001"/>
              <a:gd name="connsiteY60" fmla="*/ 1743296 h 2344739"/>
              <a:gd name="connsiteX61" fmla="*/ 10039240 w 12192001"/>
              <a:gd name="connsiteY61" fmla="*/ 1741632 h 2344739"/>
              <a:gd name="connsiteX62" fmla="*/ 9960019 w 12192001"/>
              <a:gd name="connsiteY62" fmla="*/ 1757147 h 2344739"/>
              <a:gd name="connsiteX63" fmla="*/ 9847792 w 12192001"/>
              <a:gd name="connsiteY63" fmla="*/ 1763915 h 2344739"/>
              <a:gd name="connsiteX64" fmla="*/ 9728309 w 12192001"/>
              <a:gd name="connsiteY64" fmla="*/ 1784122 h 2344739"/>
              <a:gd name="connsiteX65" fmla="*/ 9584507 w 12192001"/>
              <a:gd name="connsiteY65" fmla="*/ 1795542 h 2344739"/>
              <a:gd name="connsiteX66" fmla="*/ 9343052 w 12192001"/>
              <a:gd name="connsiteY66" fmla="*/ 1841244 h 2344739"/>
              <a:gd name="connsiteX67" fmla="*/ 9231370 w 12192001"/>
              <a:gd name="connsiteY67" fmla="*/ 1893149 h 2344739"/>
              <a:gd name="connsiteX68" fmla="*/ 9194810 w 12192001"/>
              <a:gd name="connsiteY68" fmla="*/ 1903228 h 2344739"/>
              <a:gd name="connsiteX69" fmla="*/ 9189246 w 12192001"/>
              <a:gd name="connsiteY69" fmla="*/ 1912467 h 2344739"/>
              <a:gd name="connsiteX70" fmla="*/ 9151232 w 12192001"/>
              <a:gd name="connsiteY70" fmla="*/ 1923669 h 2344739"/>
              <a:gd name="connsiteX71" fmla="*/ 9150210 w 12192001"/>
              <a:gd name="connsiteY71" fmla="*/ 1922604 h 2344739"/>
              <a:gd name="connsiteX72" fmla="*/ 9137318 w 12192001"/>
              <a:gd name="connsiteY72" fmla="*/ 1920435 h 2344739"/>
              <a:gd name="connsiteX73" fmla="*/ 9113812 w 12192001"/>
              <a:gd name="connsiteY73" fmla="*/ 1919069 h 2344739"/>
              <a:gd name="connsiteX74" fmla="*/ 9053453 w 12192001"/>
              <a:gd name="connsiteY74" fmla="*/ 1910755 h 2344739"/>
              <a:gd name="connsiteX75" fmla="*/ 9005486 w 12192001"/>
              <a:gd name="connsiteY75" fmla="*/ 1914040 h 2344739"/>
              <a:gd name="connsiteX76" fmla="*/ 9005201 w 12192001"/>
              <a:gd name="connsiteY76" fmla="*/ 1913800 h 2344739"/>
              <a:gd name="connsiteX77" fmla="*/ 8996232 w 12192001"/>
              <a:gd name="connsiteY77" fmla="*/ 1915011 h 2344739"/>
              <a:gd name="connsiteX78" fmla="*/ 8990394 w 12192001"/>
              <a:gd name="connsiteY78" fmla="*/ 1917072 h 2344739"/>
              <a:gd name="connsiteX79" fmla="*/ 8974337 w 12192001"/>
              <a:gd name="connsiteY79" fmla="*/ 1920298 h 2344739"/>
              <a:gd name="connsiteX80" fmla="*/ 8968011 w 12192001"/>
              <a:gd name="connsiteY80" fmla="*/ 1919598 h 2344739"/>
              <a:gd name="connsiteX81" fmla="*/ 8963048 w 12192001"/>
              <a:gd name="connsiteY81" fmla="*/ 1917373 h 2344739"/>
              <a:gd name="connsiteX82" fmla="*/ 8928988 w 12192001"/>
              <a:gd name="connsiteY82" fmla="*/ 1914185 h 2344739"/>
              <a:gd name="connsiteX83" fmla="*/ 8752444 w 12192001"/>
              <a:gd name="connsiteY83" fmla="*/ 1933417 h 2344739"/>
              <a:gd name="connsiteX84" fmla="*/ 8707847 w 12192001"/>
              <a:gd name="connsiteY84" fmla="*/ 1935518 h 2344739"/>
              <a:gd name="connsiteX85" fmla="*/ 8596071 w 12192001"/>
              <a:gd name="connsiteY85" fmla="*/ 1944090 h 2344739"/>
              <a:gd name="connsiteX86" fmla="*/ 8525230 w 12192001"/>
              <a:gd name="connsiteY86" fmla="*/ 1929248 h 2344739"/>
              <a:gd name="connsiteX87" fmla="*/ 8510983 w 12192001"/>
              <a:gd name="connsiteY87" fmla="*/ 1935163 h 2344739"/>
              <a:gd name="connsiteX88" fmla="*/ 8506167 w 12192001"/>
              <a:gd name="connsiteY88" fmla="*/ 1938164 h 2344739"/>
              <a:gd name="connsiteX89" fmla="*/ 8497968 w 12192001"/>
              <a:gd name="connsiteY89" fmla="*/ 1940902 h 2344739"/>
              <a:gd name="connsiteX90" fmla="*/ 8497594 w 12192001"/>
              <a:gd name="connsiteY90" fmla="*/ 1940723 h 2344739"/>
              <a:gd name="connsiteX91" fmla="*/ 8490249 w 12192001"/>
              <a:gd name="connsiteY91" fmla="*/ 1943773 h 2344739"/>
              <a:gd name="connsiteX92" fmla="*/ 8367182 w 12192001"/>
              <a:gd name="connsiteY92" fmla="*/ 1957815 h 2344739"/>
              <a:gd name="connsiteX93" fmla="*/ 8353799 w 12192001"/>
              <a:gd name="connsiteY93" fmla="*/ 1958009 h 2344739"/>
              <a:gd name="connsiteX94" fmla="*/ 8352373 w 12192001"/>
              <a:gd name="connsiteY94" fmla="*/ 1957169 h 2344739"/>
              <a:gd name="connsiteX95" fmla="*/ 8320104 w 12192001"/>
              <a:gd name="connsiteY95" fmla="*/ 1974587 h 2344739"/>
              <a:gd name="connsiteX96" fmla="*/ 8314433 w 12192001"/>
              <a:gd name="connsiteY96" fmla="*/ 1974913 h 2344739"/>
              <a:gd name="connsiteX97" fmla="*/ 8295174 w 12192001"/>
              <a:gd name="connsiteY97" fmla="*/ 1988808 h 2344739"/>
              <a:gd name="connsiteX98" fmla="*/ 8284276 w 12192001"/>
              <a:gd name="connsiteY98" fmla="*/ 1994631 h 2344739"/>
              <a:gd name="connsiteX99" fmla="*/ 8283150 w 12192001"/>
              <a:gd name="connsiteY99" fmla="*/ 1999074 h 2344739"/>
              <a:gd name="connsiteX100" fmla="*/ 8266076 w 12192001"/>
              <a:gd name="connsiteY100" fmla="*/ 2006249 h 2344739"/>
              <a:gd name="connsiteX101" fmla="*/ 8263377 w 12192001"/>
              <a:gd name="connsiteY101" fmla="*/ 2006019 h 2344739"/>
              <a:gd name="connsiteX102" fmla="*/ 8252033 w 12192001"/>
              <a:gd name="connsiteY102" fmla="*/ 2015862 h 2344739"/>
              <a:gd name="connsiteX103" fmla="*/ 8245834 w 12192001"/>
              <a:gd name="connsiteY103" fmla="*/ 2028854 h 2344739"/>
              <a:gd name="connsiteX104" fmla="*/ 8090272 w 12192001"/>
              <a:gd name="connsiteY104" fmla="*/ 2075015 h 2344739"/>
              <a:gd name="connsiteX105" fmla="*/ 7905407 w 12192001"/>
              <a:gd name="connsiteY105" fmla="*/ 2116988 h 2344739"/>
              <a:gd name="connsiteX106" fmla="*/ 7718745 w 12192001"/>
              <a:gd name="connsiteY106" fmla="*/ 2142703 h 2344739"/>
              <a:gd name="connsiteX107" fmla="*/ 7614347 w 12192001"/>
              <a:gd name="connsiteY107" fmla="*/ 2139232 h 2344739"/>
              <a:gd name="connsiteX108" fmla="*/ 7527543 w 12192001"/>
              <a:gd name="connsiteY108" fmla="*/ 2145060 h 2344739"/>
              <a:gd name="connsiteX109" fmla="*/ 7519571 w 12192001"/>
              <a:gd name="connsiteY109" fmla="*/ 2147613 h 2344739"/>
              <a:gd name="connsiteX110" fmla="*/ 7507411 w 12192001"/>
              <a:gd name="connsiteY110" fmla="*/ 2148948 h 2344739"/>
              <a:gd name="connsiteX111" fmla="*/ 7507040 w 12192001"/>
              <a:gd name="connsiteY111" fmla="*/ 2148621 h 2344739"/>
              <a:gd name="connsiteX112" fmla="*/ 7495795 w 12192001"/>
              <a:gd name="connsiteY112" fmla="*/ 2150573 h 2344739"/>
              <a:gd name="connsiteX113" fmla="*/ 7405391 w 12192001"/>
              <a:gd name="connsiteY113" fmla="*/ 2142468 h 2344739"/>
              <a:gd name="connsiteX114" fmla="*/ 7312180 w 12192001"/>
              <a:gd name="connsiteY114" fmla="*/ 2132873 h 2344739"/>
              <a:gd name="connsiteX115" fmla="*/ 7310853 w 12192001"/>
              <a:gd name="connsiteY115" fmla="*/ 2131431 h 2344739"/>
              <a:gd name="connsiteX116" fmla="*/ 7218559 w 12192001"/>
              <a:gd name="connsiteY116" fmla="*/ 2156680 h 2344739"/>
              <a:gd name="connsiteX117" fmla="*/ 7201101 w 12192001"/>
              <a:gd name="connsiteY117" fmla="*/ 2161230 h 2344739"/>
              <a:gd name="connsiteX118" fmla="*/ 7197004 w 12192001"/>
              <a:gd name="connsiteY118" fmla="*/ 2166588 h 2344739"/>
              <a:gd name="connsiteX119" fmla="*/ 7170808 w 12192001"/>
              <a:gd name="connsiteY119" fmla="*/ 2171236 h 2344739"/>
              <a:gd name="connsiteX120" fmla="*/ 7096988 w 12192001"/>
              <a:gd name="connsiteY120" fmla="*/ 2183464 h 2344739"/>
              <a:gd name="connsiteX121" fmla="*/ 7018496 w 12192001"/>
              <a:gd name="connsiteY121" fmla="*/ 2183090 h 2344739"/>
              <a:gd name="connsiteX122" fmla="*/ 6904146 w 12192001"/>
              <a:gd name="connsiteY122" fmla="*/ 2212596 h 2344739"/>
              <a:gd name="connsiteX123" fmla="*/ 6708222 w 12192001"/>
              <a:gd name="connsiteY123" fmla="*/ 2240551 h 2344739"/>
              <a:gd name="connsiteX124" fmla="*/ 6549454 w 12192001"/>
              <a:gd name="connsiteY124" fmla="*/ 2269327 h 2344739"/>
              <a:gd name="connsiteX125" fmla="*/ 6317560 w 12192001"/>
              <a:gd name="connsiteY125" fmla="*/ 2316127 h 2344739"/>
              <a:gd name="connsiteX126" fmla="*/ 6168674 w 12192001"/>
              <a:gd name="connsiteY126" fmla="*/ 2318214 h 2344739"/>
              <a:gd name="connsiteX127" fmla="*/ 6073848 w 12192001"/>
              <a:gd name="connsiteY127" fmla="*/ 2338676 h 2344739"/>
              <a:gd name="connsiteX128" fmla="*/ 6068529 w 12192001"/>
              <a:gd name="connsiteY128" fmla="*/ 2337139 h 2344739"/>
              <a:gd name="connsiteX129" fmla="*/ 6048638 w 12192001"/>
              <a:gd name="connsiteY129" fmla="*/ 2337822 h 2344739"/>
              <a:gd name="connsiteX130" fmla="*/ 6041285 w 12192001"/>
              <a:gd name="connsiteY130" fmla="*/ 2329473 h 2344739"/>
              <a:gd name="connsiteX131" fmla="*/ 6010090 w 12192001"/>
              <a:gd name="connsiteY131" fmla="*/ 2324380 h 2344739"/>
              <a:gd name="connsiteX132" fmla="*/ 5957375 w 12192001"/>
              <a:gd name="connsiteY132" fmla="*/ 2328024 h 2344739"/>
              <a:gd name="connsiteX133" fmla="*/ 5758919 w 12192001"/>
              <a:gd name="connsiteY133" fmla="*/ 2343716 h 2344739"/>
              <a:gd name="connsiteX134" fmla="*/ 5626960 w 12192001"/>
              <a:gd name="connsiteY134" fmla="*/ 2344739 h 2344739"/>
              <a:gd name="connsiteX135" fmla="*/ 5470906 w 12192001"/>
              <a:gd name="connsiteY135" fmla="*/ 2330719 h 2344739"/>
              <a:gd name="connsiteX136" fmla="*/ 5432761 w 12192001"/>
              <a:gd name="connsiteY136" fmla="*/ 2319466 h 2344739"/>
              <a:gd name="connsiteX137" fmla="*/ 5381669 w 12192001"/>
              <a:gd name="connsiteY137" fmla="*/ 2301764 h 2344739"/>
              <a:gd name="connsiteX138" fmla="*/ 5261764 w 12192001"/>
              <a:gd name="connsiteY138" fmla="*/ 2281347 h 2344739"/>
              <a:gd name="connsiteX139" fmla="*/ 5222961 w 12192001"/>
              <a:gd name="connsiteY139" fmla="*/ 2270223 h 2344739"/>
              <a:gd name="connsiteX140" fmla="*/ 5174660 w 12192001"/>
              <a:gd name="connsiteY140" fmla="*/ 2267233 h 2344739"/>
              <a:gd name="connsiteX141" fmla="*/ 5156554 w 12192001"/>
              <a:gd name="connsiteY141" fmla="*/ 2260010 h 2344739"/>
              <a:gd name="connsiteX142" fmla="*/ 5142599 w 12192001"/>
              <a:gd name="connsiteY142" fmla="*/ 2256610 h 2344739"/>
              <a:gd name="connsiteX143" fmla="*/ 5139596 w 12192001"/>
              <a:gd name="connsiteY143" fmla="*/ 2254509 h 2344739"/>
              <a:gd name="connsiteX144" fmla="*/ 5121659 w 12192001"/>
              <a:gd name="connsiteY144" fmla="*/ 2243656 h 2344739"/>
              <a:gd name="connsiteX145" fmla="*/ 5065790 w 12192001"/>
              <a:gd name="connsiteY145" fmla="*/ 2250227 h 2344739"/>
              <a:gd name="connsiteX146" fmla="*/ 5011514 w 12192001"/>
              <a:gd name="connsiteY146" fmla="*/ 2233846 h 2344739"/>
              <a:gd name="connsiteX147" fmla="*/ 4840441 w 12192001"/>
              <a:gd name="connsiteY147" fmla="*/ 2209829 h 2344739"/>
              <a:gd name="connsiteX148" fmla="*/ 4762447 w 12192001"/>
              <a:gd name="connsiteY148" fmla="*/ 2182061 h 2344739"/>
              <a:gd name="connsiteX149" fmla="*/ 4723186 w 12192001"/>
              <a:gd name="connsiteY149" fmla="*/ 2173047 h 2344739"/>
              <a:gd name="connsiteX150" fmla="*/ 4721176 w 12192001"/>
              <a:gd name="connsiteY150" fmla="*/ 2172298 h 2344739"/>
              <a:gd name="connsiteX151" fmla="*/ 4722111 w 12192001"/>
              <a:gd name="connsiteY151" fmla="*/ 2172087 h 2344739"/>
              <a:gd name="connsiteX152" fmla="*/ 4717202 w 12192001"/>
              <a:gd name="connsiteY152" fmla="*/ 2170817 h 2344739"/>
              <a:gd name="connsiteX153" fmla="*/ 4721176 w 12192001"/>
              <a:gd name="connsiteY153" fmla="*/ 2172298 h 2344739"/>
              <a:gd name="connsiteX154" fmla="*/ 4715526 w 12192001"/>
              <a:gd name="connsiteY154" fmla="*/ 2173573 h 2344739"/>
              <a:gd name="connsiteX155" fmla="*/ 4515814 w 12192001"/>
              <a:gd name="connsiteY155" fmla="*/ 2163671 h 2344739"/>
              <a:gd name="connsiteX156" fmla="*/ 4428543 w 12192001"/>
              <a:gd name="connsiteY156" fmla="*/ 2153020 h 2344739"/>
              <a:gd name="connsiteX157" fmla="*/ 4362875 w 12192001"/>
              <a:gd name="connsiteY157" fmla="*/ 2151674 h 2344739"/>
              <a:gd name="connsiteX158" fmla="*/ 4316966 w 12192001"/>
              <a:gd name="connsiteY158" fmla="*/ 2158289 h 2344739"/>
              <a:gd name="connsiteX159" fmla="*/ 4315110 w 12192001"/>
              <a:gd name="connsiteY159" fmla="*/ 2156948 h 2344739"/>
              <a:gd name="connsiteX160" fmla="*/ 4295144 w 12192001"/>
              <a:gd name="connsiteY160" fmla="*/ 2155069 h 2344739"/>
              <a:gd name="connsiteX161" fmla="*/ 4290064 w 12192001"/>
              <a:gd name="connsiteY161" fmla="*/ 2157986 h 2344739"/>
              <a:gd name="connsiteX162" fmla="*/ 4276142 w 12192001"/>
              <a:gd name="connsiteY162" fmla="*/ 2157740 h 2344739"/>
              <a:gd name="connsiteX163" fmla="*/ 4248117 w 12192001"/>
              <a:gd name="connsiteY163" fmla="*/ 2160064 h 2344739"/>
              <a:gd name="connsiteX164" fmla="*/ 4202051 w 12192001"/>
              <a:gd name="connsiteY164" fmla="*/ 2157269 h 2344739"/>
              <a:gd name="connsiteX165" fmla="*/ 4201745 w 12192001"/>
              <a:gd name="connsiteY165" fmla="*/ 2156010 h 2344739"/>
              <a:gd name="connsiteX166" fmla="*/ 4191248 w 12192001"/>
              <a:gd name="connsiteY166" fmla="*/ 2150376 h 2344739"/>
              <a:gd name="connsiteX167" fmla="*/ 4142745 w 12192001"/>
              <a:gd name="connsiteY167" fmla="*/ 2134511 h 2344739"/>
              <a:gd name="connsiteX168" fmla="*/ 4083097 w 12192001"/>
              <a:gd name="connsiteY168" fmla="*/ 2107978 h 2344739"/>
              <a:gd name="connsiteX169" fmla="*/ 4074546 w 12192001"/>
              <a:gd name="connsiteY169" fmla="*/ 2107143 h 2344739"/>
              <a:gd name="connsiteX170" fmla="*/ 4074427 w 12192001"/>
              <a:gd name="connsiteY170" fmla="*/ 2106844 h 2344739"/>
              <a:gd name="connsiteX171" fmla="*/ 4065510 w 12192001"/>
              <a:gd name="connsiteY171" fmla="*/ 2105400 h 2344739"/>
              <a:gd name="connsiteX172" fmla="*/ 4058954 w 12192001"/>
              <a:gd name="connsiteY172" fmla="*/ 2105618 h 2344739"/>
              <a:gd name="connsiteX173" fmla="*/ 4042364 w 12192001"/>
              <a:gd name="connsiteY173" fmla="*/ 2103997 h 2344739"/>
              <a:gd name="connsiteX174" fmla="*/ 4036997 w 12192001"/>
              <a:gd name="connsiteY174" fmla="*/ 2101563 h 2344739"/>
              <a:gd name="connsiteX175" fmla="*/ 4035363 w 12192001"/>
              <a:gd name="connsiteY175" fmla="*/ 2097896 h 2344739"/>
              <a:gd name="connsiteX176" fmla="*/ 4033778 w 12192001"/>
              <a:gd name="connsiteY176" fmla="*/ 2098131 h 2344739"/>
              <a:gd name="connsiteX177" fmla="*/ 4004538 w 12192001"/>
              <a:gd name="connsiteY177" fmla="*/ 2085563 h 2344739"/>
              <a:gd name="connsiteX178" fmla="*/ 3936846 w 12192001"/>
              <a:gd name="connsiteY178" fmla="*/ 2068106 h 2344739"/>
              <a:gd name="connsiteX179" fmla="*/ 3897275 w 12192001"/>
              <a:gd name="connsiteY179" fmla="*/ 2062451 h 2344739"/>
              <a:gd name="connsiteX180" fmla="*/ 3789760 w 12192001"/>
              <a:gd name="connsiteY180" fmla="*/ 2042213 h 2344739"/>
              <a:gd name="connsiteX181" fmla="*/ 3682513 w 12192001"/>
              <a:gd name="connsiteY181" fmla="*/ 2018290 h 2344739"/>
              <a:gd name="connsiteX182" fmla="*/ 3610035 w 12192001"/>
              <a:gd name="connsiteY182" fmla="*/ 1986019 h 2344739"/>
              <a:gd name="connsiteX183" fmla="*/ 3603855 w 12192001"/>
              <a:gd name="connsiteY183" fmla="*/ 1987381 h 2344739"/>
              <a:gd name="connsiteX184" fmla="*/ 3594736 w 12192001"/>
              <a:gd name="connsiteY184" fmla="*/ 1987545 h 2344739"/>
              <a:gd name="connsiteX185" fmla="*/ 3594501 w 12192001"/>
              <a:gd name="connsiteY185" fmla="*/ 1987276 h 2344739"/>
              <a:gd name="connsiteX186" fmla="*/ 3585978 w 12192001"/>
              <a:gd name="connsiteY186" fmla="*/ 1987966 h 2344739"/>
              <a:gd name="connsiteX187" fmla="*/ 3536135 w 12192001"/>
              <a:gd name="connsiteY187" fmla="*/ 1978267 h 2344739"/>
              <a:gd name="connsiteX188" fmla="*/ 3473223 w 12192001"/>
              <a:gd name="connsiteY188" fmla="*/ 1974606 h 2344739"/>
              <a:gd name="connsiteX189" fmla="*/ 3400728 w 12192001"/>
              <a:gd name="connsiteY189" fmla="*/ 1962558 h 2344739"/>
              <a:gd name="connsiteX190" fmla="*/ 3363888 w 12192001"/>
              <a:gd name="connsiteY190" fmla="*/ 1979510 h 2344739"/>
              <a:gd name="connsiteX191" fmla="*/ 3344026 w 12192001"/>
              <a:gd name="connsiteY191" fmla="*/ 1981192 h 2344739"/>
              <a:gd name="connsiteX192" fmla="*/ 3341698 w 12192001"/>
              <a:gd name="connsiteY192" fmla="*/ 1980217 h 2344739"/>
              <a:gd name="connsiteX193" fmla="*/ 3262356 w 12192001"/>
              <a:gd name="connsiteY193" fmla="*/ 1986094 h 2344739"/>
              <a:gd name="connsiteX194" fmla="*/ 3142556 w 12192001"/>
              <a:gd name="connsiteY194" fmla="*/ 1993869 h 2344739"/>
              <a:gd name="connsiteX195" fmla="*/ 3030291 w 12192001"/>
              <a:gd name="connsiteY195" fmla="*/ 1996512 h 2344739"/>
              <a:gd name="connsiteX196" fmla="*/ 2781569 w 12192001"/>
              <a:gd name="connsiteY196" fmla="*/ 2018333 h 2344739"/>
              <a:gd name="connsiteX197" fmla="*/ 2646527 w 12192001"/>
              <a:gd name="connsiteY197" fmla="*/ 2028869 h 2344739"/>
              <a:gd name="connsiteX198" fmla="*/ 2568028 w 12192001"/>
              <a:gd name="connsiteY198" fmla="*/ 2002628 h 2344739"/>
              <a:gd name="connsiteX199" fmla="*/ 2443255 w 12192001"/>
              <a:gd name="connsiteY199" fmla="*/ 2016529 h 2344739"/>
              <a:gd name="connsiteX200" fmla="*/ 2315112 w 12192001"/>
              <a:gd name="connsiteY200" fmla="*/ 2024996 h 2344739"/>
              <a:gd name="connsiteX201" fmla="*/ 2208578 w 12192001"/>
              <a:gd name="connsiteY201" fmla="*/ 2019763 h 2344739"/>
              <a:gd name="connsiteX202" fmla="*/ 2094665 w 12192001"/>
              <a:gd name="connsiteY202" fmla="*/ 2003052 h 2344739"/>
              <a:gd name="connsiteX203" fmla="*/ 1997356 w 12192001"/>
              <a:gd name="connsiteY203" fmla="*/ 1995032 h 2344739"/>
              <a:gd name="connsiteX204" fmla="*/ 1928172 w 12192001"/>
              <a:gd name="connsiteY204" fmla="*/ 2016977 h 2344739"/>
              <a:gd name="connsiteX205" fmla="*/ 1921650 w 12192001"/>
              <a:gd name="connsiteY205" fmla="*/ 2012146 h 2344739"/>
              <a:gd name="connsiteX206" fmla="*/ 1873080 w 12192001"/>
              <a:gd name="connsiteY206" fmla="*/ 2013741 h 2344739"/>
              <a:gd name="connsiteX207" fmla="*/ 1786655 w 12192001"/>
              <a:gd name="connsiteY207" fmla="*/ 2041363 h 2344739"/>
              <a:gd name="connsiteX208" fmla="*/ 1738204 w 12192001"/>
              <a:gd name="connsiteY208" fmla="*/ 2036312 h 2344739"/>
              <a:gd name="connsiteX209" fmla="*/ 1675071 w 12192001"/>
              <a:gd name="connsiteY209" fmla="*/ 2019963 h 2344739"/>
              <a:gd name="connsiteX210" fmla="*/ 1608669 w 12192001"/>
              <a:gd name="connsiteY210" fmla="*/ 2013066 h 2344739"/>
              <a:gd name="connsiteX211" fmla="*/ 1496110 w 12192001"/>
              <a:gd name="connsiteY211" fmla="*/ 1987476 h 2344739"/>
              <a:gd name="connsiteX212" fmla="*/ 1149979 w 12192001"/>
              <a:gd name="connsiteY212" fmla="*/ 1938041 h 2344739"/>
              <a:gd name="connsiteX213" fmla="*/ 858269 w 12192001"/>
              <a:gd name="connsiteY213" fmla="*/ 1928608 h 2344739"/>
              <a:gd name="connsiteX214" fmla="*/ 837540 w 12192001"/>
              <a:gd name="connsiteY214" fmla="*/ 1929821 h 2344739"/>
              <a:gd name="connsiteX215" fmla="*/ 816809 w 12192001"/>
              <a:gd name="connsiteY215" fmla="*/ 1927857 h 2344739"/>
              <a:gd name="connsiteX216" fmla="*/ 811506 w 12192001"/>
              <a:gd name="connsiteY216" fmla="*/ 1930751 h 2344739"/>
              <a:gd name="connsiteX217" fmla="*/ 797041 w 12192001"/>
              <a:gd name="connsiteY217" fmla="*/ 1930446 h 2344739"/>
              <a:gd name="connsiteX218" fmla="*/ 767901 w 12192001"/>
              <a:gd name="connsiteY218" fmla="*/ 1932653 h 2344739"/>
              <a:gd name="connsiteX219" fmla="*/ 763053 w 12192001"/>
              <a:gd name="connsiteY219" fmla="*/ 1930432 h 2344739"/>
              <a:gd name="connsiteX220" fmla="*/ 720047 w 12192001"/>
              <a:gd name="connsiteY220" fmla="*/ 1929661 h 2344739"/>
              <a:gd name="connsiteX221" fmla="*/ 719742 w 12192001"/>
              <a:gd name="connsiteY221" fmla="*/ 1928399 h 2344739"/>
              <a:gd name="connsiteX222" fmla="*/ 708875 w 12192001"/>
              <a:gd name="connsiteY222" fmla="*/ 1922722 h 2344739"/>
              <a:gd name="connsiteX223" fmla="*/ 596792 w 12192001"/>
              <a:gd name="connsiteY223" fmla="*/ 1879864 h 2344739"/>
              <a:gd name="connsiteX224" fmla="*/ 578535 w 12192001"/>
              <a:gd name="connsiteY224" fmla="*/ 1877212 h 2344739"/>
              <a:gd name="connsiteX225" fmla="*/ 571717 w 12192001"/>
              <a:gd name="connsiteY225" fmla="*/ 1877401 h 2344739"/>
              <a:gd name="connsiteX226" fmla="*/ 445099 w 12192001"/>
              <a:gd name="connsiteY226" fmla="*/ 1839371 h 2344739"/>
              <a:gd name="connsiteX227" fmla="*/ 404015 w 12192001"/>
              <a:gd name="connsiteY227" fmla="*/ 1833548 h 2344739"/>
              <a:gd name="connsiteX228" fmla="*/ 292435 w 12192001"/>
              <a:gd name="connsiteY228" fmla="*/ 1812852 h 2344739"/>
              <a:gd name="connsiteX229" fmla="*/ 118381 w 12192001"/>
              <a:gd name="connsiteY229" fmla="*/ 1761047 h 2344739"/>
              <a:gd name="connsiteX230" fmla="*/ 15526 w 12192001"/>
              <a:gd name="connsiteY230" fmla="*/ 1758191 h 2344739"/>
              <a:gd name="connsiteX231" fmla="*/ 2 w 12192001"/>
              <a:gd name="connsiteY231" fmla="*/ 1752722 h 2344739"/>
              <a:gd name="connsiteX232" fmla="*/ 1 w 12192001"/>
              <a:gd name="connsiteY232" fmla="*/ 762497 h 2344739"/>
              <a:gd name="connsiteX233" fmla="*/ 0 w 12192001"/>
              <a:gd name="connsiteY233" fmla="*/ 762497 h 2344739"/>
              <a:gd name="connsiteX234" fmla="*/ 0 w 12192001"/>
              <a:gd name="connsiteY234" fmla="*/ 222213 h 2344739"/>
              <a:gd name="connsiteX235" fmla="*/ 0 w 12192001"/>
              <a:gd name="connsiteY235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415912 w 12192001"/>
              <a:gd name="connsiteY26" fmla="*/ 1173869 h 2344739"/>
              <a:gd name="connsiteX27" fmla="*/ 11245526 w 12192001"/>
              <a:gd name="connsiteY27" fmla="*/ 1274060 h 2344739"/>
              <a:gd name="connsiteX28" fmla="*/ 11227161 w 12192001"/>
              <a:gd name="connsiteY28" fmla="*/ 1276236 h 2344739"/>
              <a:gd name="connsiteX29" fmla="*/ 11216939 w 12192001"/>
              <a:gd name="connsiteY29" fmla="*/ 1275961 h 2344739"/>
              <a:gd name="connsiteX30" fmla="*/ 11216036 w 12192001"/>
              <a:gd name="connsiteY30" fmla="*/ 1275018 h 2344739"/>
              <a:gd name="connsiteX31" fmla="*/ 11187737 w 12192001"/>
              <a:gd name="connsiteY31" fmla="*/ 1292383 h 2344739"/>
              <a:gd name="connsiteX32" fmla="*/ 11183353 w 12192001"/>
              <a:gd name="connsiteY32" fmla="*/ 1292525 h 2344739"/>
              <a:gd name="connsiteX33" fmla="*/ 11165706 w 12192001"/>
              <a:gd name="connsiteY33" fmla="*/ 1306612 h 2344739"/>
              <a:gd name="connsiteX34" fmla="*/ 11156163 w 12192001"/>
              <a:gd name="connsiteY34" fmla="*/ 1312414 h 2344739"/>
              <a:gd name="connsiteX35" fmla="*/ 11154348 w 12192001"/>
              <a:gd name="connsiteY35" fmla="*/ 1317097 h 2344739"/>
              <a:gd name="connsiteX36" fmla="*/ 11139813 w 12192001"/>
              <a:gd name="connsiteY36" fmla="*/ 1324115 h 2344739"/>
              <a:gd name="connsiteX37" fmla="*/ 11137813 w 12192001"/>
              <a:gd name="connsiteY37" fmla="*/ 1323772 h 2344739"/>
              <a:gd name="connsiteX38" fmla="*/ 11127060 w 12192001"/>
              <a:gd name="connsiteY38" fmla="*/ 1333832 h 2344739"/>
              <a:gd name="connsiteX39" fmla="*/ 11119543 w 12192001"/>
              <a:gd name="connsiteY39" fmla="*/ 1347424 h 2344739"/>
              <a:gd name="connsiteX40" fmla="*/ 10893535 w 12192001"/>
              <a:gd name="connsiteY40" fmla="*/ 1473399 h 2344739"/>
              <a:gd name="connsiteX41" fmla="*/ 10772152 w 12192001"/>
              <a:gd name="connsiteY41" fmla="*/ 1523191 h 2344739"/>
              <a:gd name="connsiteX42" fmla="*/ 10626520 w 12192001"/>
              <a:gd name="connsiteY42" fmla="*/ 1559229 h 2344739"/>
              <a:gd name="connsiteX43" fmla="*/ 10580747 w 12192001"/>
              <a:gd name="connsiteY43" fmla="*/ 1568689 h 2344739"/>
              <a:gd name="connsiteX44" fmla="*/ 10546642 w 12192001"/>
              <a:gd name="connsiteY44" fmla="*/ 1598423 h 2344739"/>
              <a:gd name="connsiteX45" fmla="*/ 10528495 w 12192001"/>
              <a:gd name="connsiteY45" fmla="*/ 1596907 h 2344739"/>
              <a:gd name="connsiteX46" fmla="*/ 10525298 w 12192001"/>
              <a:gd name="connsiteY46" fmla="*/ 1596411 h 2344739"/>
              <a:gd name="connsiteX47" fmla="*/ 10513981 w 12192001"/>
              <a:gd name="connsiteY47" fmla="*/ 1599537 h 2344739"/>
              <a:gd name="connsiteX48" fmla="*/ 10490587 w 12192001"/>
              <a:gd name="connsiteY48" fmla="*/ 1594156 h 2344739"/>
              <a:gd name="connsiteX49" fmla="*/ 10470270 w 12192001"/>
              <a:gd name="connsiteY49" fmla="*/ 1601693 h 2344739"/>
              <a:gd name="connsiteX50" fmla="*/ 10375894 w 12192001"/>
              <a:gd name="connsiteY50" fmla="*/ 1644598 h 2344739"/>
              <a:gd name="connsiteX51" fmla="*/ 10318190 w 12192001"/>
              <a:gd name="connsiteY51" fmla="*/ 1666221 h 2344739"/>
              <a:gd name="connsiteX52" fmla="*/ 10294319 w 12192001"/>
              <a:gd name="connsiteY52" fmla="*/ 1668079 h 2344739"/>
              <a:gd name="connsiteX53" fmla="*/ 10262295 w 12192001"/>
              <a:gd name="connsiteY53" fmla="*/ 1674948 h 2344739"/>
              <a:gd name="connsiteX54" fmla="*/ 10204270 w 12192001"/>
              <a:gd name="connsiteY54" fmla="*/ 1682149 h 2344739"/>
              <a:gd name="connsiteX55" fmla="*/ 10176611 w 12192001"/>
              <a:gd name="connsiteY55" fmla="*/ 1692943 h 2344739"/>
              <a:gd name="connsiteX56" fmla="*/ 10163922 w 12192001"/>
              <a:gd name="connsiteY56" fmla="*/ 1693739 h 2344739"/>
              <a:gd name="connsiteX57" fmla="*/ 10155160 w 12192001"/>
              <a:gd name="connsiteY57" fmla="*/ 1707487 h 2344739"/>
              <a:gd name="connsiteX58" fmla="*/ 10117119 w 12192001"/>
              <a:gd name="connsiteY58" fmla="*/ 1731142 h 2344739"/>
              <a:gd name="connsiteX59" fmla="*/ 10100445 w 12192001"/>
              <a:gd name="connsiteY59" fmla="*/ 1742432 h 2344739"/>
              <a:gd name="connsiteX60" fmla="*/ 10082169 w 12192001"/>
              <a:gd name="connsiteY60" fmla="*/ 1743296 h 2344739"/>
              <a:gd name="connsiteX61" fmla="*/ 10039240 w 12192001"/>
              <a:gd name="connsiteY61" fmla="*/ 1741632 h 2344739"/>
              <a:gd name="connsiteX62" fmla="*/ 9960019 w 12192001"/>
              <a:gd name="connsiteY62" fmla="*/ 1757147 h 2344739"/>
              <a:gd name="connsiteX63" fmla="*/ 9847792 w 12192001"/>
              <a:gd name="connsiteY63" fmla="*/ 1763915 h 2344739"/>
              <a:gd name="connsiteX64" fmla="*/ 9728309 w 12192001"/>
              <a:gd name="connsiteY64" fmla="*/ 1784122 h 2344739"/>
              <a:gd name="connsiteX65" fmla="*/ 9584507 w 12192001"/>
              <a:gd name="connsiteY65" fmla="*/ 1795542 h 2344739"/>
              <a:gd name="connsiteX66" fmla="*/ 9343052 w 12192001"/>
              <a:gd name="connsiteY66" fmla="*/ 1841244 h 2344739"/>
              <a:gd name="connsiteX67" fmla="*/ 9231370 w 12192001"/>
              <a:gd name="connsiteY67" fmla="*/ 1893149 h 2344739"/>
              <a:gd name="connsiteX68" fmla="*/ 9194810 w 12192001"/>
              <a:gd name="connsiteY68" fmla="*/ 1903228 h 2344739"/>
              <a:gd name="connsiteX69" fmla="*/ 9189246 w 12192001"/>
              <a:gd name="connsiteY69" fmla="*/ 1912467 h 2344739"/>
              <a:gd name="connsiteX70" fmla="*/ 9151232 w 12192001"/>
              <a:gd name="connsiteY70" fmla="*/ 1923669 h 2344739"/>
              <a:gd name="connsiteX71" fmla="*/ 9150210 w 12192001"/>
              <a:gd name="connsiteY71" fmla="*/ 1922604 h 2344739"/>
              <a:gd name="connsiteX72" fmla="*/ 9137318 w 12192001"/>
              <a:gd name="connsiteY72" fmla="*/ 1920435 h 2344739"/>
              <a:gd name="connsiteX73" fmla="*/ 9113812 w 12192001"/>
              <a:gd name="connsiteY73" fmla="*/ 1919069 h 2344739"/>
              <a:gd name="connsiteX74" fmla="*/ 9053453 w 12192001"/>
              <a:gd name="connsiteY74" fmla="*/ 1910755 h 2344739"/>
              <a:gd name="connsiteX75" fmla="*/ 9005486 w 12192001"/>
              <a:gd name="connsiteY75" fmla="*/ 1914040 h 2344739"/>
              <a:gd name="connsiteX76" fmla="*/ 9005201 w 12192001"/>
              <a:gd name="connsiteY76" fmla="*/ 1913800 h 2344739"/>
              <a:gd name="connsiteX77" fmla="*/ 8996232 w 12192001"/>
              <a:gd name="connsiteY77" fmla="*/ 1915011 h 2344739"/>
              <a:gd name="connsiteX78" fmla="*/ 8990394 w 12192001"/>
              <a:gd name="connsiteY78" fmla="*/ 1917072 h 2344739"/>
              <a:gd name="connsiteX79" fmla="*/ 8974337 w 12192001"/>
              <a:gd name="connsiteY79" fmla="*/ 1920298 h 2344739"/>
              <a:gd name="connsiteX80" fmla="*/ 8968011 w 12192001"/>
              <a:gd name="connsiteY80" fmla="*/ 1919598 h 2344739"/>
              <a:gd name="connsiteX81" fmla="*/ 8963048 w 12192001"/>
              <a:gd name="connsiteY81" fmla="*/ 1917373 h 2344739"/>
              <a:gd name="connsiteX82" fmla="*/ 8928988 w 12192001"/>
              <a:gd name="connsiteY82" fmla="*/ 1914185 h 2344739"/>
              <a:gd name="connsiteX83" fmla="*/ 8752444 w 12192001"/>
              <a:gd name="connsiteY83" fmla="*/ 1933417 h 2344739"/>
              <a:gd name="connsiteX84" fmla="*/ 8707847 w 12192001"/>
              <a:gd name="connsiteY84" fmla="*/ 1935518 h 2344739"/>
              <a:gd name="connsiteX85" fmla="*/ 8596071 w 12192001"/>
              <a:gd name="connsiteY85" fmla="*/ 1944090 h 2344739"/>
              <a:gd name="connsiteX86" fmla="*/ 8525230 w 12192001"/>
              <a:gd name="connsiteY86" fmla="*/ 1929248 h 2344739"/>
              <a:gd name="connsiteX87" fmla="*/ 8510983 w 12192001"/>
              <a:gd name="connsiteY87" fmla="*/ 1935163 h 2344739"/>
              <a:gd name="connsiteX88" fmla="*/ 8506167 w 12192001"/>
              <a:gd name="connsiteY88" fmla="*/ 1938164 h 2344739"/>
              <a:gd name="connsiteX89" fmla="*/ 8497968 w 12192001"/>
              <a:gd name="connsiteY89" fmla="*/ 1940902 h 2344739"/>
              <a:gd name="connsiteX90" fmla="*/ 8497594 w 12192001"/>
              <a:gd name="connsiteY90" fmla="*/ 1940723 h 2344739"/>
              <a:gd name="connsiteX91" fmla="*/ 8490249 w 12192001"/>
              <a:gd name="connsiteY91" fmla="*/ 1943773 h 2344739"/>
              <a:gd name="connsiteX92" fmla="*/ 8367182 w 12192001"/>
              <a:gd name="connsiteY92" fmla="*/ 1957815 h 2344739"/>
              <a:gd name="connsiteX93" fmla="*/ 8353799 w 12192001"/>
              <a:gd name="connsiteY93" fmla="*/ 1958009 h 2344739"/>
              <a:gd name="connsiteX94" fmla="*/ 8352373 w 12192001"/>
              <a:gd name="connsiteY94" fmla="*/ 1957169 h 2344739"/>
              <a:gd name="connsiteX95" fmla="*/ 8320104 w 12192001"/>
              <a:gd name="connsiteY95" fmla="*/ 1974587 h 2344739"/>
              <a:gd name="connsiteX96" fmla="*/ 8314433 w 12192001"/>
              <a:gd name="connsiteY96" fmla="*/ 1974913 h 2344739"/>
              <a:gd name="connsiteX97" fmla="*/ 8295174 w 12192001"/>
              <a:gd name="connsiteY97" fmla="*/ 1988808 h 2344739"/>
              <a:gd name="connsiteX98" fmla="*/ 8284276 w 12192001"/>
              <a:gd name="connsiteY98" fmla="*/ 1994631 h 2344739"/>
              <a:gd name="connsiteX99" fmla="*/ 8283150 w 12192001"/>
              <a:gd name="connsiteY99" fmla="*/ 1999074 h 2344739"/>
              <a:gd name="connsiteX100" fmla="*/ 8266076 w 12192001"/>
              <a:gd name="connsiteY100" fmla="*/ 2006249 h 2344739"/>
              <a:gd name="connsiteX101" fmla="*/ 8263377 w 12192001"/>
              <a:gd name="connsiteY101" fmla="*/ 2006019 h 2344739"/>
              <a:gd name="connsiteX102" fmla="*/ 8252033 w 12192001"/>
              <a:gd name="connsiteY102" fmla="*/ 2015862 h 2344739"/>
              <a:gd name="connsiteX103" fmla="*/ 8245834 w 12192001"/>
              <a:gd name="connsiteY103" fmla="*/ 2028854 h 2344739"/>
              <a:gd name="connsiteX104" fmla="*/ 8090272 w 12192001"/>
              <a:gd name="connsiteY104" fmla="*/ 2075015 h 2344739"/>
              <a:gd name="connsiteX105" fmla="*/ 7905407 w 12192001"/>
              <a:gd name="connsiteY105" fmla="*/ 2116988 h 2344739"/>
              <a:gd name="connsiteX106" fmla="*/ 7718745 w 12192001"/>
              <a:gd name="connsiteY106" fmla="*/ 2142703 h 2344739"/>
              <a:gd name="connsiteX107" fmla="*/ 7614347 w 12192001"/>
              <a:gd name="connsiteY107" fmla="*/ 2139232 h 2344739"/>
              <a:gd name="connsiteX108" fmla="*/ 7527543 w 12192001"/>
              <a:gd name="connsiteY108" fmla="*/ 2145060 h 2344739"/>
              <a:gd name="connsiteX109" fmla="*/ 7519571 w 12192001"/>
              <a:gd name="connsiteY109" fmla="*/ 2147613 h 2344739"/>
              <a:gd name="connsiteX110" fmla="*/ 7507411 w 12192001"/>
              <a:gd name="connsiteY110" fmla="*/ 2148948 h 2344739"/>
              <a:gd name="connsiteX111" fmla="*/ 7507040 w 12192001"/>
              <a:gd name="connsiteY111" fmla="*/ 2148621 h 2344739"/>
              <a:gd name="connsiteX112" fmla="*/ 7495795 w 12192001"/>
              <a:gd name="connsiteY112" fmla="*/ 2150573 h 2344739"/>
              <a:gd name="connsiteX113" fmla="*/ 7405391 w 12192001"/>
              <a:gd name="connsiteY113" fmla="*/ 2142468 h 2344739"/>
              <a:gd name="connsiteX114" fmla="*/ 7312180 w 12192001"/>
              <a:gd name="connsiteY114" fmla="*/ 2132873 h 2344739"/>
              <a:gd name="connsiteX115" fmla="*/ 7310853 w 12192001"/>
              <a:gd name="connsiteY115" fmla="*/ 2131431 h 2344739"/>
              <a:gd name="connsiteX116" fmla="*/ 7218559 w 12192001"/>
              <a:gd name="connsiteY116" fmla="*/ 2156680 h 2344739"/>
              <a:gd name="connsiteX117" fmla="*/ 7201101 w 12192001"/>
              <a:gd name="connsiteY117" fmla="*/ 2161230 h 2344739"/>
              <a:gd name="connsiteX118" fmla="*/ 7197004 w 12192001"/>
              <a:gd name="connsiteY118" fmla="*/ 2166588 h 2344739"/>
              <a:gd name="connsiteX119" fmla="*/ 7170808 w 12192001"/>
              <a:gd name="connsiteY119" fmla="*/ 2171236 h 2344739"/>
              <a:gd name="connsiteX120" fmla="*/ 7096988 w 12192001"/>
              <a:gd name="connsiteY120" fmla="*/ 2183464 h 2344739"/>
              <a:gd name="connsiteX121" fmla="*/ 7018496 w 12192001"/>
              <a:gd name="connsiteY121" fmla="*/ 2183090 h 2344739"/>
              <a:gd name="connsiteX122" fmla="*/ 6904146 w 12192001"/>
              <a:gd name="connsiteY122" fmla="*/ 2212596 h 2344739"/>
              <a:gd name="connsiteX123" fmla="*/ 6708222 w 12192001"/>
              <a:gd name="connsiteY123" fmla="*/ 2240551 h 2344739"/>
              <a:gd name="connsiteX124" fmla="*/ 6549454 w 12192001"/>
              <a:gd name="connsiteY124" fmla="*/ 2269327 h 2344739"/>
              <a:gd name="connsiteX125" fmla="*/ 6317560 w 12192001"/>
              <a:gd name="connsiteY125" fmla="*/ 2316127 h 2344739"/>
              <a:gd name="connsiteX126" fmla="*/ 6168674 w 12192001"/>
              <a:gd name="connsiteY126" fmla="*/ 2318214 h 2344739"/>
              <a:gd name="connsiteX127" fmla="*/ 6073848 w 12192001"/>
              <a:gd name="connsiteY127" fmla="*/ 2338676 h 2344739"/>
              <a:gd name="connsiteX128" fmla="*/ 6068529 w 12192001"/>
              <a:gd name="connsiteY128" fmla="*/ 2337139 h 2344739"/>
              <a:gd name="connsiteX129" fmla="*/ 6048638 w 12192001"/>
              <a:gd name="connsiteY129" fmla="*/ 2337822 h 2344739"/>
              <a:gd name="connsiteX130" fmla="*/ 6041285 w 12192001"/>
              <a:gd name="connsiteY130" fmla="*/ 2329473 h 2344739"/>
              <a:gd name="connsiteX131" fmla="*/ 6010090 w 12192001"/>
              <a:gd name="connsiteY131" fmla="*/ 2324380 h 2344739"/>
              <a:gd name="connsiteX132" fmla="*/ 5957375 w 12192001"/>
              <a:gd name="connsiteY132" fmla="*/ 2328024 h 2344739"/>
              <a:gd name="connsiteX133" fmla="*/ 5758919 w 12192001"/>
              <a:gd name="connsiteY133" fmla="*/ 2343716 h 2344739"/>
              <a:gd name="connsiteX134" fmla="*/ 5626960 w 12192001"/>
              <a:gd name="connsiteY134" fmla="*/ 2344739 h 2344739"/>
              <a:gd name="connsiteX135" fmla="*/ 5470906 w 12192001"/>
              <a:gd name="connsiteY135" fmla="*/ 2330719 h 2344739"/>
              <a:gd name="connsiteX136" fmla="*/ 5432761 w 12192001"/>
              <a:gd name="connsiteY136" fmla="*/ 2319466 h 2344739"/>
              <a:gd name="connsiteX137" fmla="*/ 5381669 w 12192001"/>
              <a:gd name="connsiteY137" fmla="*/ 2301764 h 2344739"/>
              <a:gd name="connsiteX138" fmla="*/ 5261764 w 12192001"/>
              <a:gd name="connsiteY138" fmla="*/ 2281347 h 2344739"/>
              <a:gd name="connsiteX139" fmla="*/ 5222961 w 12192001"/>
              <a:gd name="connsiteY139" fmla="*/ 2270223 h 2344739"/>
              <a:gd name="connsiteX140" fmla="*/ 5174660 w 12192001"/>
              <a:gd name="connsiteY140" fmla="*/ 2267233 h 2344739"/>
              <a:gd name="connsiteX141" fmla="*/ 5156554 w 12192001"/>
              <a:gd name="connsiteY141" fmla="*/ 2260010 h 2344739"/>
              <a:gd name="connsiteX142" fmla="*/ 5142599 w 12192001"/>
              <a:gd name="connsiteY142" fmla="*/ 2256610 h 2344739"/>
              <a:gd name="connsiteX143" fmla="*/ 5139596 w 12192001"/>
              <a:gd name="connsiteY143" fmla="*/ 2254509 h 2344739"/>
              <a:gd name="connsiteX144" fmla="*/ 5121659 w 12192001"/>
              <a:gd name="connsiteY144" fmla="*/ 2243656 h 2344739"/>
              <a:gd name="connsiteX145" fmla="*/ 5065790 w 12192001"/>
              <a:gd name="connsiteY145" fmla="*/ 2250227 h 2344739"/>
              <a:gd name="connsiteX146" fmla="*/ 5011514 w 12192001"/>
              <a:gd name="connsiteY146" fmla="*/ 2233846 h 2344739"/>
              <a:gd name="connsiteX147" fmla="*/ 4840441 w 12192001"/>
              <a:gd name="connsiteY147" fmla="*/ 2209829 h 2344739"/>
              <a:gd name="connsiteX148" fmla="*/ 4762447 w 12192001"/>
              <a:gd name="connsiteY148" fmla="*/ 2182061 h 2344739"/>
              <a:gd name="connsiteX149" fmla="*/ 4723186 w 12192001"/>
              <a:gd name="connsiteY149" fmla="*/ 2173047 h 2344739"/>
              <a:gd name="connsiteX150" fmla="*/ 4721176 w 12192001"/>
              <a:gd name="connsiteY150" fmla="*/ 2172298 h 2344739"/>
              <a:gd name="connsiteX151" fmla="*/ 4722111 w 12192001"/>
              <a:gd name="connsiteY151" fmla="*/ 2172087 h 2344739"/>
              <a:gd name="connsiteX152" fmla="*/ 4717202 w 12192001"/>
              <a:gd name="connsiteY152" fmla="*/ 2170817 h 2344739"/>
              <a:gd name="connsiteX153" fmla="*/ 4721176 w 12192001"/>
              <a:gd name="connsiteY153" fmla="*/ 2172298 h 2344739"/>
              <a:gd name="connsiteX154" fmla="*/ 4715526 w 12192001"/>
              <a:gd name="connsiteY154" fmla="*/ 2173573 h 2344739"/>
              <a:gd name="connsiteX155" fmla="*/ 4515814 w 12192001"/>
              <a:gd name="connsiteY155" fmla="*/ 2163671 h 2344739"/>
              <a:gd name="connsiteX156" fmla="*/ 4428543 w 12192001"/>
              <a:gd name="connsiteY156" fmla="*/ 2153020 h 2344739"/>
              <a:gd name="connsiteX157" fmla="*/ 4362875 w 12192001"/>
              <a:gd name="connsiteY157" fmla="*/ 2151674 h 2344739"/>
              <a:gd name="connsiteX158" fmla="*/ 4316966 w 12192001"/>
              <a:gd name="connsiteY158" fmla="*/ 2158289 h 2344739"/>
              <a:gd name="connsiteX159" fmla="*/ 4315110 w 12192001"/>
              <a:gd name="connsiteY159" fmla="*/ 2156948 h 2344739"/>
              <a:gd name="connsiteX160" fmla="*/ 4295144 w 12192001"/>
              <a:gd name="connsiteY160" fmla="*/ 2155069 h 2344739"/>
              <a:gd name="connsiteX161" fmla="*/ 4290064 w 12192001"/>
              <a:gd name="connsiteY161" fmla="*/ 2157986 h 2344739"/>
              <a:gd name="connsiteX162" fmla="*/ 4276142 w 12192001"/>
              <a:gd name="connsiteY162" fmla="*/ 2157740 h 2344739"/>
              <a:gd name="connsiteX163" fmla="*/ 4248117 w 12192001"/>
              <a:gd name="connsiteY163" fmla="*/ 2160064 h 2344739"/>
              <a:gd name="connsiteX164" fmla="*/ 4202051 w 12192001"/>
              <a:gd name="connsiteY164" fmla="*/ 2157269 h 2344739"/>
              <a:gd name="connsiteX165" fmla="*/ 4201745 w 12192001"/>
              <a:gd name="connsiteY165" fmla="*/ 2156010 h 2344739"/>
              <a:gd name="connsiteX166" fmla="*/ 4191248 w 12192001"/>
              <a:gd name="connsiteY166" fmla="*/ 2150376 h 2344739"/>
              <a:gd name="connsiteX167" fmla="*/ 4142745 w 12192001"/>
              <a:gd name="connsiteY167" fmla="*/ 2134511 h 2344739"/>
              <a:gd name="connsiteX168" fmla="*/ 4083097 w 12192001"/>
              <a:gd name="connsiteY168" fmla="*/ 2107978 h 2344739"/>
              <a:gd name="connsiteX169" fmla="*/ 4074546 w 12192001"/>
              <a:gd name="connsiteY169" fmla="*/ 2107143 h 2344739"/>
              <a:gd name="connsiteX170" fmla="*/ 4074427 w 12192001"/>
              <a:gd name="connsiteY170" fmla="*/ 2106844 h 2344739"/>
              <a:gd name="connsiteX171" fmla="*/ 4065510 w 12192001"/>
              <a:gd name="connsiteY171" fmla="*/ 2105400 h 2344739"/>
              <a:gd name="connsiteX172" fmla="*/ 4058954 w 12192001"/>
              <a:gd name="connsiteY172" fmla="*/ 2105618 h 2344739"/>
              <a:gd name="connsiteX173" fmla="*/ 4042364 w 12192001"/>
              <a:gd name="connsiteY173" fmla="*/ 2103997 h 2344739"/>
              <a:gd name="connsiteX174" fmla="*/ 4036997 w 12192001"/>
              <a:gd name="connsiteY174" fmla="*/ 2101563 h 2344739"/>
              <a:gd name="connsiteX175" fmla="*/ 4035363 w 12192001"/>
              <a:gd name="connsiteY175" fmla="*/ 2097896 h 2344739"/>
              <a:gd name="connsiteX176" fmla="*/ 4033778 w 12192001"/>
              <a:gd name="connsiteY176" fmla="*/ 2098131 h 2344739"/>
              <a:gd name="connsiteX177" fmla="*/ 4004538 w 12192001"/>
              <a:gd name="connsiteY177" fmla="*/ 2085563 h 2344739"/>
              <a:gd name="connsiteX178" fmla="*/ 3936846 w 12192001"/>
              <a:gd name="connsiteY178" fmla="*/ 2068106 h 2344739"/>
              <a:gd name="connsiteX179" fmla="*/ 3897275 w 12192001"/>
              <a:gd name="connsiteY179" fmla="*/ 2062451 h 2344739"/>
              <a:gd name="connsiteX180" fmla="*/ 3789760 w 12192001"/>
              <a:gd name="connsiteY180" fmla="*/ 2042213 h 2344739"/>
              <a:gd name="connsiteX181" fmla="*/ 3682513 w 12192001"/>
              <a:gd name="connsiteY181" fmla="*/ 2018290 h 2344739"/>
              <a:gd name="connsiteX182" fmla="*/ 3610035 w 12192001"/>
              <a:gd name="connsiteY182" fmla="*/ 1986019 h 2344739"/>
              <a:gd name="connsiteX183" fmla="*/ 3603855 w 12192001"/>
              <a:gd name="connsiteY183" fmla="*/ 1987381 h 2344739"/>
              <a:gd name="connsiteX184" fmla="*/ 3594736 w 12192001"/>
              <a:gd name="connsiteY184" fmla="*/ 1987545 h 2344739"/>
              <a:gd name="connsiteX185" fmla="*/ 3594501 w 12192001"/>
              <a:gd name="connsiteY185" fmla="*/ 1987276 h 2344739"/>
              <a:gd name="connsiteX186" fmla="*/ 3585978 w 12192001"/>
              <a:gd name="connsiteY186" fmla="*/ 1987966 h 2344739"/>
              <a:gd name="connsiteX187" fmla="*/ 3536135 w 12192001"/>
              <a:gd name="connsiteY187" fmla="*/ 1978267 h 2344739"/>
              <a:gd name="connsiteX188" fmla="*/ 3473223 w 12192001"/>
              <a:gd name="connsiteY188" fmla="*/ 1974606 h 2344739"/>
              <a:gd name="connsiteX189" fmla="*/ 3400728 w 12192001"/>
              <a:gd name="connsiteY189" fmla="*/ 1962558 h 2344739"/>
              <a:gd name="connsiteX190" fmla="*/ 3363888 w 12192001"/>
              <a:gd name="connsiteY190" fmla="*/ 1979510 h 2344739"/>
              <a:gd name="connsiteX191" fmla="*/ 3344026 w 12192001"/>
              <a:gd name="connsiteY191" fmla="*/ 1981192 h 2344739"/>
              <a:gd name="connsiteX192" fmla="*/ 3341698 w 12192001"/>
              <a:gd name="connsiteY192" fmla="*/ 1980217 h 2344739"/>
              <a:gd name="connsiteX193" fmla="*/ 3262356 w 12192001"/>
              <a:gd name="connsiteY193" fmla="*/ 1986094 h 2344739"/>
              <a:gd name="connsiteX194" fmla="*/ 3142556 w 12192001"/>
              <a:gd name="connsiteY194" fmla="*/ 1993869 h 2344739"/>
              <a:gd name="connsiteX195" fmla="*/ 3030291 w 12192001"/>
              <a:gd name="connsiteY195" fmla="*/ 1996512 h 2344739"/>
              <a:gd name="connsiteX196" fmla="*/ 2781569 w 12192001"/>
              <a:gd name="connsiteY196" fmla="*/ 2018333 h 2344739"/>
              <a:gd name="connsiteX197" fmla="*/ 2646527 w 12192001"/>
              <a:gd name="connsiteY197" fmla="*/ 2028869 h 2344739"/>
              <a:gd name="connsiteX198" fmla="*/ 2568028 w 12192001"/>
              <a:gd name="connsiteY198" fmla="*/ 2002628 h 2344739"/>
              <a:gd name="connsiteX199" fmla="*/ 2443255 w 12192001"/>
              <a:gd name="connsiteY199" fmla="*/ 2016529 h 2344739"/>
              <a:gd name="connsiteX200" fmla="*/ 2315112 w 12192001"/>
              <a:gd name="connsiteY200" fmla="*/ 2024996 h 2344739"/>
              <a:gd name="connsiteX201" fmla="*/ 2208578 w 12192001"/>
              <a:gd name="connsiteY201" fmla="*/ 2019763 h 2344739"/>
              <a:gd name="connsiteX202" fmla="*/ 2094665 w 12192001"/>
              <a:gd name="connsiteY202" fmla="*/ 2003052 h 2344739"/>
              <a:gd name="connsiteX203" fmla="*/ 1997356 w 12192001"/>
              <a:gd name="connsiteY203" fmla="*/ 1995032 h 2344739"/>
              <a:gd name="connsiteX204" fmla="*/ 1928172 w 12192001"/>
              <a:gd name="connsiteY204" fmla="*/ 2016977 h 2344739"/>
              <a:gd name="connsiteX205" fmla="*/ 1921650 w 12192001"/>
              <a:gd name="connsiteY205" fmla="*/ 2012146 h 2344739"/>
              <a:gd name="connsiteX206" fmla="*/ 1873080 w 12192001"/>
              <a:gd name="connsiteY206" fmla="*/ 2013741 h 2344739"/>
              <a:gd name="connsiteX207" fmla="*/ 1786655 w 12192001"/>
              <a:gd name="connsiteY207" fmla="*/ 2041363 h 2344739"/>
              <a:gd name="connsiteX208" fmla="*/ 1738204 w 12192001"/>
              <a:gd name="connsiteY208" fmla="*/ 2036312 h 2344739"/>
              <a:gd name="connsiteX209" fmla="*/ 1675071 w 12192001"/>
              <a:gd name="connsiteY209" fmla="*/ 2019963 h 2344739"/>
              <a:gd name="connsiteX210" fmla="*/ 1608669 w 12192001"/>
              <a:gd name="connsiteY210" fmla="*/ 2013066 h 2344739"/>
              <a:gd name="connsiteX211" fmla="*/ 1496110 w 12192001"/>
              <a:gd name="connsiteY211" fmla="*/ 1987476 h 2344739"/>
              <a:gd name="connsiteX212" fmla="*/ 1149979 w 12192001"/>
              <a:gd name="connsiteY212" fmla="*/ 1938041 h 2344739"/>
              <a:gd name="connsiteX213" fmla="*/ 858269 w 12192001"/>
              <a:gd name="connsiteY213" fmla="*/ 1928608 h 2344739"/>
              <a:gd name="connsiteX214" fmla="*/ 837540 w 12192001"/>
              <a:gd name="connsiteY214" fmla="*/ 1929821 h 2344739"/>
              <a:gd name="connsiteX215" fmla="*/ 816809 w 12192001"/>
              <a:gd name="connsiteY215" fmla="*/ 1927857 h 2344739"/>
              <a:gd name="connsiteX216" fmla="*/ 811506 w 12192001"/>
              <a:gd name="connsiteY216" fmla="*/ 1930751 h 2344739"/>
              <a:gd name="connsiteX217" fmla="*/ 797041 w 12192001"/>
              <a:gd name="connsiteY217" fmla="*/ 1930446 h 2344739"/>
              <a:gd name="connsiteX218" fmla="*/ 767901 w 12192001"/>
              <a:gd name="connsiteY218" fmla="*/ 1932653 h 2344739"/>
              <a:gd name="connsiteX219" fmla="*/ 763053 w 12192001"/>
              <a:gd name="connsiteY219" fmla="*/ 1930432 h 2344739"/>
              <a:gd name="connsiteX220" fmla="*/ 720047 w 12192001"/>
              <a:gd name="connsiteY220" fmla="*/ 1929661 h 2344739"/>
              <a:gd name="connsiteX221" fmla="*/ 719742 w 12192001"/>
              <a:gd name="connsiteY221" fmla="*/ 1928399 h 2344739"/>
              <a:gd name="connsiteX222" fmla="*/ 708875 w 12192001"/>
              <a:gd name="connsiteY222" fmla="*/ 1922722 h 2344739"/>
              <a:gd name="connsiteX223" fmla="*/ 596792 w 12192001"/>
              <a:gd name="connsiteY223" fmla="*/ 1879864 h 2344739"/>
              <a:gd name="connsiteX224" fmla="*/ 578535 w 12192001"/>
              <a:gd name="connsiteY224" fmla="*/ 1877212 h 2344739"/>
              <a:gd name="connsiteX225" fmla="*/ 571717 w 12192001"/>
              <a:gd name="connsiteY225" fmla="*/ 1877401 h 2344739"/>
              <a:gd name="connsiteX226" fmla="*/ 445099 w 12192001"/>
              <a:gd name="connsiteY226" fmla="*/ 1839371 h 2344739"/>
              <a:gd name="connsiteX227" fmla="*/ 404015 w 12192001"/>
              <a:gd name="connsiteY227" fmla="*/ 1833548 h 2344739"/>
              <a:gd name="connsiteX228" fmla="*/ 292435 w 12192001"/>
              <a:gd name="connsiteY228" fmla="*/ 1812852 h 2344739"/>
              <a:gd name="connsiteX229" fmla="*/ 118381 w 12192001"/>
              <a:gd name="connsiteY229" fmla="*/ 1761047 h 2344739"/>
              <a:gd name="connsiteX230" fmla="*/ 15526 w 12192001"/>
              <a:gd name="connsiteY230" fmla="*/ 1758191 h 2344739"/>
              <a:gd name="connsiteX231" fmla="*/ 2 w 12192001"/>
              <a:gd name="connsiteY231" fmla="*/ 1752722 h 2344739"/>
              <a:gd name="connsiteX232" fmla="*/ 1 w 12192001"/>
              <a:gd name="connsiteY232" fmla="*/ 762497 h 2344739"/>
              <a:gd name="connsiteX233" fmla="*/ 0 w 12192001"/>
              <a:gd name="connsiteY233" fmla="*/ 762497 h 2344739"/>
              <a:gd name="connsiteX234" fmla="*/ 0 w 12192001"/>
              <a:gd name="connsiteY234" fmla="*/ 222213 h 2344739"/>
              <a:gd name="connsiteX235" fmla="*/ 0 w 12192001"/>
              <a:gd name="connsiteY235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415912 w 12192001"/>
              <a:gd name="connsiteY26" fmla="*/ 1173869 h 2344739"/>
              <a:gd name="connsiteX27" fmla="*/ 11245526 w 12192001"/>
              <a:gd name="connsiteY27" fmla="*/ 1274060 h 2344739"/>
              <a:gd name="connsiteX28" fmla="*/ 11227161 w 12192001"/>
              <a:gd name="connsiteY28" fmla="*/ 1276236 h 2344739"/>
              <a:gd name="connsiteX29" fmla="*/ 11216939 w 12192001"/>
              <a:gd name="connsiteY29" fmla="*/ 1275961 h 2344739"/>
              <a:gd name="connsiteX30" fmla="*/ 11216036 w 12192001"/>
              <a:gd name="connsiteY30" fmla="*/ 1275018 h 2344739"/>
              <a:gd name="connsiteX31" fmla="*/ 11187737 w 12192001"/>
              <a:gd name="connsiteY31" fmla="*/ 1292383 h 2344739"/>
              <a:gd name="connsiteX32" fmla="*/ 11183353 w 12192001"/>
              <a:gd name="connsiteY32" fmla="*/ 1292525 h 2344739"/>
              <a:gd name="connsiteX33" fmla="*/ 11165706 w 12192001"/>
              <a:gd name="connsiteY33" fmla="*/ 1306612 h 2344739"/>
              <a:gd name="connsiteX34" fmla="*/ 11156163 w 12192001"/>
              <a:gd name="connsiteY34" fmla="*/ 1312414 h 2344739"/>
              <a:gd name="connsiteX35" fmla="*/ 11154348 w 12192001"/>
              <a:gd name="connsiteY35" fmla="*/ 1317097 h 2344739"/>
              <a:gd name="connsiteX36" fmla="*/ 11139813 w 12192001"/>
              <a:gd name="connsiteY36" fmla="*/ 1324115 h 2344739"/>
              <a:gd name="connsiteX37" fmla="*/ 11137813 w 12192001"/>
              <a:gd name="connsiteY37" fmla="*/ 1323772 h 2344739"/>
              <a:gd name="connsiteX38" fmla="*/ 11127060 w 12192001"/>
              <a:gd name="connsiteY38" fmla="*/ 1333832 h 2344739"/>
              <a:gd name="connsiteX39" fmla="*/ 11119543 w 12192001"/>
              <a:gd name="connsiteY39" fmla="*/ 1347424 h 2344739"/>
              <a:gd name="connsiteX40" fmla="*/ 10893535 w 12192001"/>
              <a:gd name="connsiteY40" fmla="*/ 1473399 h 2344739"/>
              <a:gd name="connsiteX41" fmla="*/ 10772152 w 12192001"/>
              <a:gd name="connsiteY41" fmla="*/ 1523191 h 2344739"/>
              <a:gd name="connsiteX42" fmla="*/ 10626520 w 12192001"/>
              <a:gd name="connsiteY42" fmla="*/ 1559229 h 2344739"/>
              <a:gd name="connsiteX43" fmla="*/ 10580747 w 12192001"/>
              <a:gd name="connsiteY43" fmla="*/ 1568689 h 2344739"/>
              <a:gd name="connsiteX44" fmla="*/ 10546642 w 12192001"/>
              <a:gd name="connsiteY44" fmla="*/ 1598423 h 2344739"/>
              <a:gd name="connsiteX45" fmla="*/ 10528495 w 12192001"/>
              <a:gd name="connsiteY45" fmla="*/ 1596907 h 2344739"/>
              <a:gd name="connsiteX46" fmla="*/ 10525298 w 12192001"/>
              <a:gd name="connsiteY46" fmla="*/ 1596411 h 2344739"/>
              <a:gd name="connsiteX47" fmla="*/ 10513981 w 12192001"/>
              <a:gd name="connsiteY47" fmla="*/ 1599537 h 2344739"/>
              <a:gd name="connsiteX48" fmla="*/ 10490587 w 12192001"/>
              <a:gd name="connsiteY48" fmla="*/ 1594156 h 2344739"/>
              <a:gd name="connsiteX49" fmla="*/ 10470270 w 12192001"/>
              <a:gd name="connsiteY49" fmla="*/ 1601693 h 2344739"/>
              <a:gd name="connsiteX50" fmla="*/ 10375894 w 12192001"/>
              <a:gd name="connsiteY50" fmla="*/ 1644598 h 2344739"/>
              <a:gd name="connsiteX51" fmla="*/ 10318190 w 12192001"/>
              <a:gd name="connsiteY51" fmla="*/ 1666221 h 2344739"/>
              <a:gd name="connsiteX52" fmla="*/ 10294319 w 12192001"/>
              <a:gd name="connsiteY52" fmla="*/ 1668079 h 2344739"/>
              <a:gd name="connsiteX53" fmla="*/ 10262295 w 12192001"/>
              <a:gd name="connsiteY53" fmla="*/ 1674948 h 2344739"/>
              <a:gd name="connsiteX54" fmla="*/ 10204270 w 12192001"/>
              <a:gd name="connsiteY54" fmla="*/ 1682149 h 2344739"/>
              <a:gd name="connsiteX55" fmla="*/ 10176611 w 12192001"/>
              <a:gd name="connsiteY55" fmla="*/ 1692943 h 2344739"/>
              <a:gd name="connsiteX56" fmla="*/ 10163922 w 12192001"/>
              <a:gd name="connsiteY56" fmla="*/ 1693739 h 2344739"/>
              <a:gd name="connsiteX57" fmla="*/ 10155160 w 12192001"/>
              <a:gd name="connsiteY57" fmla="*/ 1707487 h 2344739"/>
              <a:gd name="connsiteX58" fmla="*/ 10117119 w 12192001"/>
              <a:gd name="connsiteY58" fmla="*/ 1731142 h 2344739"/>
              <a:gd name="connsiteX59" fmla="*/ 10100445 w 12192001"/>
              <a:gd name="connsiteY59" fmla="*/ 1742432 h 2344739"/>
              <a:gd name="connsiteX60" fmla="*/ 10082169 w 12192001"/>
              <a:gd name="connsiteY60" fmla="*/ 1743296 h 2344739"/>
              <a:gd name="connsiteX61" fmla="*/ 10039240 w 12192001"/>
              <a:gd name="connsiteY61" fmla="*/ 1741632 h 2344739"/>
              <a:gd name="connsiteX62" fmla="*/ 9960019 w 12192001"/>
              <a:gd name="connsiteY62" fmla="*/ 1757147 h 2344739"/>
              <a:gd name="connsiteX63" fmla="*/ 9847792 w 12192001"/>
              <a:gd name="connsiteY63" fmla="*/ 1763915 h 2344739"/>
              <a:gd name="connsiteX64" fmla="*/ 9728309 w 12192001"/>
              <a:gd name="connsiteY64" fmla="*/ 1784122 h 2344739"/>
              <a:gd name="connsiteX65" fmla="*/ 9584507 w 12192001"/>
              <a:gd name="connsiteY65" fmla="*/ 1795542 h 2344739"/>
              <a:gd name="connsiteX66" fmla="*/ 9343052 w 12192001"/>
              <a:gd name="connsiteY66" fmla="*/ 1841244 h 2344739"/>
              <a:gd name="connsiteX67" fmla="*/ 9231370 w 12192001"/>
              <a:gd name="connsiteY67" fmla="*/ 1893149 h 2344739"/>
              <a:gd name="connsiteX68" fmla="*/ 9194810 w 12192001"/>
              <a:gd name="connsiteY68" fmla="*/ 1903228 h 2344739"/>
              <a:gd name="connsiteX69" fmla="*/ 9189246 w 12192001"/>
              <a:gd name="connsiteY69" fmla="*/ 1912467 h 2344739"/>
              <a:gd name="connsiteX70" fmla="*/ 9151232 w 12192001"/>
              <a:gd name="connsiteY70" fmla="*/ 1923669 h 2344739"/>
              <a:gd name="connsiteX71" fmla="*/ 9150210 w 12192001"/>
              <a:gd name="connsiteY71" fmla="*/ 1922604 h 2344739"/>
              <a:gd name="connsiteX72" fmla="*/ 9137318 w 12192001"/>
              <a:gd name="connsiteY72" fmla="*/ 1920435 h 2344739"/>
              <a:gd name="connsiteX73" fmla="*/ 9113812 w 12192001"/>
              <a:gd name="connsiteY73" fmla="*/ 1919069 h 2344739"/>
              <a:gd name="connsiteX74" fmla="*/ 9053453 w 12192001"/>
              <a:gd name="connsiteY74" fmla="*/ 1910755 h 2344739"/>
              <a:gd name="connsiteX75" fmla="*/ 9005486 w 12192001"/>
              <a:gd name="connsiteY75" fmla="*/ 1914040 h 2344739"/>
              <a:gd name="connsiteX76" fmla="*/ 9005201 w 12192001"/>
              <a:gd name="connsiteY76" fmla="*/ 1913800 h 2344739"/>
              <a:gd name="connsiteX77" fmla="*/ 8996232 w 12192001"/>
              <a:gd name="connsiteY77" fmla="*/ 1915011 h 2344739"/>
              <a:gd name="connsiteX78" fmla="*/ 8990394 w 12192001"/>
              <a:gd name="connsiteY78" fmla="*/ 1917072 h 2344739"/>
              <a:gd name="connsiteX79" fmla="*/ 8974337 w 12192001"/>
              <a:gd name="connsiteY79" fmla="*/ 1920298 h 2344739"/>
              <a:gd name="connsiteX80" fmla="*/ 8968011 w 12192001"/>
              <a:gd name="connsiteY80" fmla="*/ 1919598 h 2344739"/>
              <a:gd name="connsiteX81" fmla="*/ 8963048 w 12192001"/>
              <a:gd name="connsiteY81" fmla="*/ 1917373 h 2344739"/>
              <a:gd name="connsiteX82" fmla="*/ 8928988 w 12192001"/>
              <a:gd name="connsiteY82" fmla="*/ 1914185 h 2344739"/>
              <a:gd name="connsiteX83" fmla="*/ 8752444 w 12192001"/>
              <a:gd name="connsiteY83" fmla="*/ 1933417 h 2344739"/>
              <a:gd name="connsiteX84" fmla="*/ 8707847 w 12192001"/>
              <a:gd name="connsiteY84" fmla="*/ 1935518 h 2344739"/>
              <a:gd name="connsiteX85" fmla="*/ 8596071 w 12192001"/>
              <a:gd name="connsiteY85" fmla="*/ 1944090 h 2344739"/>
              <a:gd name="connsiteX86" fmla="*/ 8525230 w 12192001"/>
              <a:gd name="connsiteY86" fmla="*/ 1929248 h 2344739"/>
              <a:gd name="connsiteX87" fmla="*/ 8510983 w 12192001"/>
              <a:gd name="connsiteY87" fmla="*/ 1935163 h 2344739"/>
              <a:gd name="connsiteX88" fmla="*/ 8506167 w 12192001"/>
              <a:gd name="connsiteY88" fmla="*/ 1938164 h 2344739"/>
              <a:gd name="connsiteX89" fmla="*/ 8497968 w 12192001"/>
              <a:gd name="connsiteY89" fmla="*/ 1940902 h 2344739"/>
              <a:gd name="connsiteX90" fmla="*/ 8497594 w 12192001"/>
              <a:gd name="connsiteY90" fmla="*/ 1940723 h 2344739"/>
              <a:gd name="connsiteX91" fmla="*/ 8490249 w 12192001"/>
              <a:gd name="connsiteY91" fmla="*/ 1943773 h 2344739"/>
              <a:gd name="connsiteX92" fmla="*/ 8367182 w 12192001"/>
              <a:gd name="connsiteY92" fmla="*/ 1957815 h 2344739"/>
              <a:gd name="connsiteX93" fmla="*/ 8353799 w 12192001"/>
              <a:gd name="connsiteY93" fmla="*/ 1958009 h 2344739"/>
              <a:gd name="connsiteX94" fmla="*/ 8352373 w 12192001"/>
              <a:gd name="connsiteY94" fmla="*/ 1957169 h 2344739"/>
              <a:gd name="connsiteX95" fmla="*/ 8320104 w 12192001"/>
              <a:gd name="connsiteY95" fmla="*/ 1974587 h 2344739"/>
              <a:gd name="connsiteX96" fmla="*/ 8314433 w 12192001"/>
              <a:gd name="connsiteY96" fmla="*/ 1974913 h 2344739"/>
              <a:gd name="connsiteX97" fmla="*/ 8295174 w 12192001"/>
              <a:gd name="connsiteY97" fmla="*/ 1988808 h 2344739"/>
              <a:gd name="connsiteX98" fmla="*/ 8284276 w 12192001"/>
              <a:gd name="connsiteY98" fmla="*/ 1994631 h 2344739"/>
              <a:gd name="connsiteX99" fmla="*/ 8283150 w 12192001"/>
              <a:gd name="connsiteY99" fmla="*/ 1999074 h 2344739"/>
              <a:gd name="connsiteX100" fmla="*/ 8266076 w 12192001"/>
              <a:gd name="connsiteY100" fmla="*/ 2006249 h 2344739"/>
              <a:gd name="connsiteX101" fmla="*/ 8263377 w 12192001"/>
              <a:gd name="connsiteY101" fmla="*/ 2006019 h 2344739"/>
              <a:gd name="connsiteX102" fmla="*/ 8252033 w 12192001"/>
              <a:gd name="connsiteY102" fmla="*/ 2015862 h 2344739"/>
              <a:gd name="connsiteX103" fmla="*/ 8245834 w 12192001"/>
              <a:gd name="connsiteY103" fmla="*/ 2028854 h 2344739"/>
              <a:gd name="connsiteX104" fmla="*/ 8090272 w 12192001"/>
              <a:gd name="connsiteY104" fmla="*/ 2075015 h 2344739"/>
              <a:gd name="connsiteX105" fmla="*/ 7905407 w 12192001"/>
              <a:gd name="connsiteY105" fmla="*/ 2116988 h 2344739"/>
              <a:gd name="connsiteX106" fmla="*/ 7718745 w 12192001"/>
              <a:gd name="connsiteY106" fmla="*/ 2142703 h 2344739"/>
              <a:gd name="connsiteX107" fmla="*/ 7614347 w 12192001"/>
              <a:gd name="connsiteY107" fmla="*/ 2139232 h 2344739"/>
              <a:gd name="connsiteX108" fmla="*/ 7527543 w 12192001"/>
              <a:gd name="connsiteY108" fmla="*/ 2145060 h 2344739"/>
              <a:gd name="connsiteX109" fmla="*/ 7519571 w 12192001"/>
              <a:gd name="connsiteY109" fmla="*/ 2147613 h 2344739"/>
              <a:gd name="connsiteX110" fmla="*/ 7507411 w 12192001"/>
              <a:gd name="connsiteY110" fmla="*/ 2148948 h 2344739"/>
              <a:gd name="connsiteX111" fmla="*/ 7507040 w 12192001"/>
              <a:gd name="connsiteY111" fmla="*/ 2148621 h 2344739"/>
              <a:gd name="connsiteX112" fmla="*/ 7495795 w 12192001"/>
              <a:gd name="connsiteY112" fmla="*/ 2150573 h 2344739"/>
              <a:gd name="connsiteX113" fmla="*/ 7405391 w 12192001"/>
              <a:gd name="connsiteY113" fmla="*/ 2142468 h 2344739"/>
              <a:gd name="connsiteX114" fmla="*/ 7312180 w 12192001"/>
              <a:gd name="connsiteY114" fmla="*/ 2132873 h 2344739"/>
              <a:gd name="connsiteX115" fmla="*/ 7310853 w 12192001"/>
              <a:gd name="connsiteY115" fmla="*/ 2131431 h 2344739"/>
              <a:gd name="connsiteX116" fmla="*/ 7218559 w 12192001"/>
              <a:gd name="connsiteY116" fmla="*/ 2156680 h 2344739"/>
              <a:gd name="connsiteX117" fmla="*/ 7201101 w 12192001"/>
              <a:gd name="connsiteY117" fmla="*/ 2161230 h 2344739"/>
              <a:gd name="connsiteX118" fmla="*/ 7197004 w 12192001"/>
              <a:gd name="connsiteY118" fmla="*/ 2166588 h 2344739"/>
              <a:gd name="connsiteX119" fmla="*/ 7170808 w 12192001"/>
              <a:gd name="connsiteY119" fmla="*/ 2171236 h 2344739"/>
              <a:gd name="connsiteX120" fmla="*/ 7096988 w 12192001"/>
              <a:gd name="connsiteY120" fmla="*/ 2183464 h 2344739"/>
              <a:gd name="connsiteX121" fmla="*/ 7018496 w 12192001"/>
              <a:gd name="connsiteY121" fmla="*/ 2183090 h 2344739"/>
              <a:gd name="connsiteX122" fmla="*/ 6904146 w 12192001"/>
              <a:gd name="connsiteY122" fmla="*/ 2212596 h 2344739"/>
              <a:gd name="connsiteX123" fmla="*/ 6708222 w 12192001"/>
              <a:gd name="connsiteY123" fmla="*/ 2240551 h 2344739"/>
              <a:gd name="connsiteX124" fmla="*/ 6549454 w 12192001"/>
              <a:gd name="connsiteY124" fmla="*/ 2269327 h 2344739"/>
              <a:gd name="connsiteX125" fmla="*/ 6317560 w 12192001"/>
              <a:gd name="connsiteY125" fmla="*/ 2316127 h 2344739"/>
              <a:gd name="connsiteX126" fmla="*/ 6168674 w 12192001"/>
              <a:gd name="connsiteY126" fmla="*/ 2318214 h 2344739"/>
              <a:gd name="connsiteX127" fmla="*/ 6073848 w 12192001"/>
              <a:gd name="connsiteY127" fmla="*/ 2338676 h 2344739"/>
              <a:gd name="connsiteX128" fmla="*/ 6068529 w 12192001"/>
              <a:gd name="connsiteY128" fmla="*/ 2337139 h 2344739"/>
              <a:gd name="connsiteX129" fmla="*/ 6048638 w 12192001"/>
              <a:gd name="connsiteY129" fmla="*/ 2337822 h 2344739"/>
              <a:gd name="connsiteX130" fmla="*/ 6041285 w 12192001"/>
              <a:gd name="connsiteY130" fmla="*/ 2329473 h 2344739"/>
              <a:gd name="connsiteX131" fmla="*/ 6010090 w 12192001"/>
              <a:gd name="connsiteY131" fmla="*/ 2324380 h 2344739"/>
              <a:gd name="connsiteX132" fmla="*/ 5957375 w 12192001"/>
              <a:gd name="connsiteY132" fmla="*/ 2328024 h 2344739"/>
              <a:gd name="connsiteX133" fmla="*/ 5758919 w 12192001"/>
              <a:gd name="connsiteY133" fmla="*/ 2343716 h 2344739"/>
              <a:gd name="connsiteX134" fmla="*/ 5626960 w 12192001"/>
              <a:gd name="connsiteY134" fmla="*/ 2344739 h 2344739"/>
              <a:gd name="connsiteX135" fmla="*/ 5470906 w 12192001"/>
              <a:gd name="connsiteY135" fmla="*/ 2330719 h 2344739"/>
              <a:gd name="connsiteX136" fmla="*/ 5432761 w 12192001"/>
              <a:gd name="connsiteY136" fmla="*/ 2319466 h 2344739"/>
              <a:gd name="connsiteX137" fmla="*/ 5381669 w 12192001"/>
              <a:gd name="connsiteY137" fmla="*/ 2301764 h 2344739"/>
              <a:gd name="connsiteX138" fmla="*/ 5261764 w 12192001"/>
              <a:gd name="connsiteY138" fmla="*/ 2281347 h 2344739"/>
              <a:gd name="connsiteX139" fmla="*/ 5222961 w 12192001"/>
              <a:gd name="connsiteY139" fmla="*/ 2270223 h 2344739"/>
              <a:gd name="connsiteX140" fmla="*/ 5174660 w 12192001"/>
              <a:gd name="connsiteY140" fmla="*/ 2267233 h 2344739"/>
              <a:gd name="connsiteX141" fmla="*/ 5156554 w 12192001"/>
              <a:gd name="connsiteY141" fmla="*/ 2260010 h 2344739"/>
              <a:gd name="connsiteX142" fmla="*/ 5142599 w 12192001"/>
              <a:gd name="connsiteY142" fmla="*/ 2256610 h 2344739"/>
              <a:gd name="connsiteX143" fmla="*/ 5139596 w 12192001"/>
              <a:gd name="connsiteY143" fmla="*/ 2254509 h 2344739"/>
              <a:gd name="connsiteX144" fmla="*/ 5121659 w 12192001"/>
              <a:gd name="connsiteY144" fmla="*/ 2243656 h 2344739"/>
              <a:gd name="connsiteX145" fmla="*/ 5065790 w 12192001"/>
              <a:gd name="connsiteY145" fmla="*/ 2250227 h 2344739"/>
              <a:gd name="connsiteX146" fmla="*/ 5011514 w 12192001"/>
              <a:gd name="connsiteY146" fmla="*/ 2233846 h 2344739"/>
              <a:gd name="connsiteX147" fmla="*/ 4840441 w 12192001"/>
              <a:gd name="connsiteY147" fmla="*/ 2209829 h 2344739"/>
              <a:gd name="connsiteX148" fmla="*/ 4762447 w 12192001"/>
              <a:gd name="connsiteY148" fmla="*/ 2182061 h 2344739"/>
              <a:gd name="connsiteX149" fmla="*/ 4723186 w 12192001"/>
              <a:gd name="connsiteY149" fmla="*/ 2173047 h 2344739"/>
              <a:gd name="connsiteX150" fmla="*/ 4721176 w 12192001"/>
              <a:gd name="connsiteY150" fmla="*/ 2172298 h 2344739"/>
              <a:gd name="connsiteX151" fmla="*/ 4722111 w 12192001"/>
              <a:gd name="connsiteY151" fmla="*/ 2172087 h 2344739"/>
              <a:gd name="connsiteX152" fmla="*/ 4717202 w 12192001"/>
              <a:gd name="connsiteY152" fmla="*/ 2170817 h 2344739"/>
              <a:gd name="connsiteX153" fmla="*/ 4721176 w 12192001"/>
              <a:gd name="connsiteY153" fmla="*/ 2172298 h 2344739"/>
              <a:gd name="connsiteX154" fmla="*/ 4715526 w 12192001"/>
              <a:gd name="connsiteY154" fmla="*/ 2173573 h 2344739"/>
              <a:gd name="connsiteX155" fmla="*/ 4515814 w 12192001"/>
              <a:gd name="connsiteY155" fmla="*/ 2163671 h 2344739"/>
              <a:gd name="connsiteX156" fmla="*/ 4428543 w 12192001"/>
              <a:gd name="connsiteY156" fmla="*/ 2153020 h 2344739"/>
              <a:gd name="connsiteX157" fmla="*/ 4362875 w 12192001"/>
              <a:gd name="connsiteY157" fmla="*/ 2151674 h 2344739"/>
              <a:gd name="connsiteX158" fmla="*/ 4316966 w 12192001"/>
              <a:gd name="connsiteY158" fmla="*/ 2158289 h 2344739"/>
              <a:gd name="connsiteX159" fmla="*/ 4315110 w 12192001"/>
              <a:gd name="connsiteY159" fmla="*/ 2156948 h 2344739"/>
              <a:gd name="connsiteX160" fmla="*/ 4295144 w 12192001"/>
              <a:gd name="connsiteY160" fmla="*/ 2155069 h 2344739"/>
              <a:gd name="connsiteX161" fmla="*/ 4290064 w 12192001"/>
              <a:gd name="connsiteY161" fmla="*/ 2157986 h 2344739"/>
              <a:gd name="connsiteX162" fmla="*/ 4276142 w 12192001"/>
              <a:gd name="connsiteY162" fmla="*/ 2157740 h 2344739"/>
              <a:gd name="connsiteX163" fmla="*/ 4248117 w 12192001"/>
              <a:gd name="connsiteY163" fmla="*/ 2160064 h 2344739"/>
              <a:gd name="connsiteX164" fmla="*/ 4202051 w 12192001"/>
              <a:gd name="connsiteY164" fmla="*/ 2157269 h 2344739"/>
              <a:gd name="connsiteX165" fmla="*/ 4201745 w 12192001"/>
              <a:gd name="connsiteY165" fmla="*/ 2156010 h 2344739"/>
              <a:gd name="connsiteX166" fmla="*/ 4191248 w 12192001"/>
              <a:gd name="connsiteY166" fmla="*/ 2150376 h 2344739"/>
              <a:gd name="connsiteX167" fmla="*/ 4142745 w 12192001"/>
              <a:gd name="connsiteY167" fmla="*/ 2134511 h 2344739"/>
              <a:gd name="connsiteX168" fmla="*/ 4083097 w 12192001"/>
              <a:gd name="connsiteY168" fmla="*/ 2107978 h 2344739"/>
              <a:gd name="connsiteX169" fmla="*/ 4074546 w 12192001"/>
              <a:gd name="connsiteY169" fmla="*/ 2107143 h 2344739"/>
              <a:gd name="connsiteX170" fmla="*/ 4074427 w 12192001"/>
              <a:gd name="connsiteY170" fmla="*/ 2106844 h 2344739"/>
              <a:gd name="connsiteX171" fmla="*/ 4065510 w 12192001"/>
              <a:gd name="connsiteY171" fmla="*/ 2105400 h 2344739"/>
              <a:gd name="connsiteX172" fmla="*/ 4058954 w 12192001"/>
              <a:gd name="connsiteY172" fmla="*/ 2105618 h 2344739"/>
              <a:gd name="connsiteX173" fmla="*/ 4042364 w 12192001"/>
              <a:gd name="connsiteY173" fmla="*/ 2103997 h 2344739"/>
              <a:gd name="connsiteX174" fmla="*/ 4036997 w 12192001"/>
              <a:gd name="connsiteY174" fmla="*/ 2101563 h 2344739"/>
              <a:gd name="connsiteX175" fmla="*/ 4035363 w 12192001"/>
              <a:gd name="connsiteY175" fmla="*/ 2097896 h 2344739"/>
              <a:gd name="connsiteX176" fmla="*/ 4033778 w 12192001"/>
              <a:gd name="connsiteY176" fmla="*/ 2098131 h 2344739"/>
              <a:gd name="connsiteX177" fmla="*/ 4004538 w 12192001"/>
              <a:gd name="connsiteY177" fmla="*/ 2085563 h 2344739"/>
              <a:gd name="connsiteX178" fmla="*/ 3936846 w 12192001"/>
              <a:gd name="connsiteY178" fmla="*/ 2068106 h 2344739"/>
              <a:gd name="connsiteX179" fmla="*/ 3897275 w 12192001"/>
              <a:gd name="connsiteY179" fmla="*/ 2062451 h 2344739"/>
              <a:gd name="connsiteX180" fmla="*/ 3789760 w 12192001"/>
              <a:gd name="connsiteY180" fmla="*/ 2042213 h 2344739"/>
              <a:gd name="connsiteX181" fmla="*/ 3682513 w 12192001"/>
              <a:gd name="connsiteY181" fmla="*/ 2018290 h 2344739"/>
              <a:gd name="connsiteX182" fmla="*/ 3610035 w 12192001"/>
              <a:gd name="connsiteY182" fmla="*/ 1986019 h 2344739"/>
              <a:gd name="connsiteX183" fmla="*/ 3603855 w 12192001"/>
              <a:gd name="connsiteY183" fmla="*/ 1987381 h 2344739"/>
              <a:gd name="connsiteX184" fmla="*/ 3594736 w 12192001"/>
              <a:gd name="connsiteY184" fmla="*/ 1987545 h 2344739"/>
              <a:gd name="connsiteX185" fmla="*/ 3594501 w 12192001"/>
              <a:gd name="connsiteY185" fmla="*/ 1987276 h 2344739"/>
              <a:gd name="connsiteX186" fmla="*/ 3585978 w 12192001"/>
              <a:gd name="connsiteY186" fmla="*/ 1987966 h 2344739"/>
              <a:gd name="connsiteX187" fmla="*/ 3536135 w 12192001"/>
              <a:gd name="connsiteY187" fmla="*/ 1978267 h 2344739"/>
              <a:gd name="connsiteX188" fmla="*/ 3473223 w 12192001"/>
              <a:gd name="connsiteY188" fmla="*/ 1974606 h 2344739"/>
              <a:gd name="connsiteX189" fmla="*/ 3400728 w 12192001"/>
              <a:gd name="connsiteY189" fmla="*/ 1962558 h 2344739"/>
              <a:gd name="connsiteX190" fmla="*/ 3363888 w 12192001"/>
              <a:gd name="connsiteY190" fmla="*/ 1979510 h 2344739"/>
              <a:gd name="connsiteX191" fmla="*/ 3344026 w 12192001"/>
              <a:gd name="connsiteY191" fmla="*/ 1981192 h 2344739"/>
              <a:gd name="connsiteX192" fmla="*/ 3341698 w 12192001"/>
              <a:gd name="connsiteY192" fmla="*/ 1980217 h 2344739"/>
              <a:gd name="connsiteX193" fmla="*/ 3262356 w 12192001"/>
              <a:gd name="connsiteY193" fmla="*/ 1986094 h 2344739"/>
              <a:gd name="connsiteX194" fmla="*/ 3142556 w 12192001"/>
              <a:gd name="connsiteY194" fmla="*/ 1993869 h 2344739"/>
              <a:gd name="connsiteX195" fmla="*/ 3030291 w 12192001"/>
              <a:gd name="connsiteY195" fmla="*/ 1996512 h 2344739"/>
              <a:gd name="connsiteX196" fmla="*/ 2781569 w 12192001"/>
              <a:gd name="connsiteY196" fmla="*/ 2018333 h 2344739"/>
              <a:gd name="connsiteX197" fmla="*/ 2646527 w 12192001"/>
              <a:gd name="connsiteY197" fmla="*/ 2028869 h 2344739"/>
              <a:gd name="connsiteX198" fmla="*/ 2568028 w 12192001"/>
              <a:gd name="connsiteY198" fmla="*/ 2002628 h 2344739"/>
              <a:gd name="connsiteX199" fmla="*/ 2443255 w 12192001"/>
              <a:gd name="connsiteY199" fmla="*/ 2016529 h 2344739"/>
              <a:gd name="connsiteX200" fmla="*/ 2315112 w 12192001"/>
              <a:gd name="connsiteY200" fmla="*/ 2024996 h 2344739"/>
              <a:gd name="connsiteX201" fmla="*/ 2208578 w 12192001"/>
              <a:gd name="connsiteY201" fmla="*/ 2019763 h 2344739"/>
              <a:gd name="connsiteX202" fmla="*/ 2094665 w 12192001"/>
              <a:gd name="connsiteY202" fmla="*/ 2003052 h 2344739"/>
              <a:gd name="connsiteX203" fmla="*/ 1997356 w 12192001"/>
              <a:gd name="connsiteY203" fmla="*/ 1995032 h 2344739"/>
              <a:gd name="connsiteX204" fmla="*/ 1928172 w 12192001"/>
              <a:gd name="connsiteY204" fmla="*/ 2016977 h 2344739"/>
              <a:gd name="connsiteX205" fmla="*/ 1921650 w 12192001"/>
              <a:gd name="connsiteY205" fmla="*/ 2012146 h 2344739"/>
              <a:gd name="connsiteX206" fmla="*/ 1873080 w 12192001"/>
              <a:gd name="connsiteY206" fmla="*/ 2013741 h 2344739"/>
              <a:gd name="connsiteX207" fmla="*/ 1786655 w 12192001"/>
              <a:gd name="connsiteY207" fmla="*/ 2041363 h 2344739"/>
              <a:gd name="connsiteX208" fmla="*/ 1738204 w 12192001"/>
              <a:gd name="connsiteY208" fmla="*/ 2036312 h 2344739"/>
              <a:gd name="connsiteX209" fmla="*/ 1675071 w 12192001"/>
              <a:gd name="connsiteY209" fmla="*/ 2019963 h 2344739"/>
              <a:gd name="connsiteX210" fmla="*/ 1608669 w 12192001"/>
              <a:gd name="connsiteY210" fmla="*/ 2013066 h 2344739"/>
              <a:gd name="connsiteX211" fmla="*/ 1496110 w 12192001"/>
              <a:gd name="connsiteY211" fmla="*/ 1987476 h 2344739"/>
              <a:gd name="connsiteX212" fmla="*/ 1149979 w 12192001"/>
              <a:gd name="connsiteY212" fmla="*/ 1938041 h 2344739"/>
              <a:gd name="connsiteX213" fmla="*/ 858269 w 12192001"/>
              <a:gd name="connsiteY213" fmla="*/ 1928608 h 2344739"/>
              <a:gd name="connsiteX214" fmla="*/ 837540 w 12192001"/>
              <a:gd name="connsiteY214" fmla="*/ 1929821 h 2344739"/>
              <a:gd name="connsiteX215" fmla="*/ 816809 w 12192001"/>
              <a:gd name="connsiteY215" fmla="*/ 1927857 h 2344739"/>
              <a:gd name="connsiteX216" fmla="*/ 811506 w 12192001"/>
              <a:gd name="connsiteY216" fmla="*/ 1930751 h 2344739"/>
              <a:gd name="connsiteX217" fmla="*/ 797041 w 12192001"/>
              <a:gd name="connsiteY217" fmla="*/ 1930446 h 2344739"/>
              <a:gd name="connsiteX218" fmla="*/ 767901 w 12192001"/>
              <a:gd name="connsiteY218" fmla="*/ 1932653 h 2344739"/>
              <a:gd name="connsiteX219" fmla="*/ 763053 w 12192001"/>
              <a:gd name="connsiteY219" fmla="*/ 1930432 h 2344739"/>
              <a:gd name="connsiteX220" fmla="*/ 720047 w 12192001"/>
              <a:gd name="connsiteY220" fmla="*/ 1929661 h 2344739"/>
              <a:gd name="connsiteX221" fmla="*/ 719742 w 12192001"/>
              <a:gd name="connsiteY221" fmla="*/ 1928399 h 2344739"/>
              <a:gd name="connsiteX222" fmla="*/ 708875 w 12192001"/>
              <a:gd name="connsiteY222" fmla="*/ 1922722 h 2344739"/>
              <a:gd name="connsiteX223" fmla="*/ 596792 w 12192001"/>
              <a:gd name="connsiteY223" fmla="*/ 1879864 h 2344739"/>
              <a:gd name="connsiteX224" fmla="*/ 578535 w 12192001"/>
              <a:gd name="connsiteY224" fmla="*/ 1877212 h 2344739"/>
              <a:gd name="connsiteX225" fmla="*/ 571717 w 12192001"/>
              <a:gd name="connsiteY225" fmla="*/ 1877401 h 2344739"/>
              <a:gd name="connsiteX226" fmla="*/ 445099 w 12192001"/>
              <a:gd name="connsiteY226" fmla="*/ 1839371 h 2344739"/>
              <a:gd name="connsiteX227" fmla="*/ 404015 w 12192001"/>
              <a:gd name="connsiteY227" fmla="*/ 1833548 h 2344739"/>
              <a:gd name="connsiteX228" fmla="*/ 292435 w 12192001"/>
              <a:gd name="connsiteY228" fmla="*/ 1812852 h 2344739"/>
              <a:gd name="connsiteX229" fmla="*/ 118381 w 12192001"/>
              <a:gd name="connsiteY229" fmla="*/ 1761047 h 2344739"/>
              <a:gd name="connsiteX230" fmla="*/ 15526 w 12192001"/>
              <a:gd name="connsiteY230" fmla="*/ 1758191 h 2344739"/>
              <a:gd name="connsiteX231" fmla="*/ 2 w 12192001"/>
              <a:gd name="connsiteY231" fmla="*/ 1752722 h 2344739"/>
              <a:gd name="connsiteX232" fmla="*/ 1 w 12192001"/>
              <a:gd name="connsiteY232" fmla="*/ 762497 h 2344739"/>
              <a:gd name="connsiteX233" fmla="*/ 0 w 12192001"/>
              <a:gd name="connsiteY233" fmla="*/ 762497 h 2344739"/>
              <a:gd name="connsiteX234" fmla="*/ 0 w 12192001"/>
              <a:gd name="connsiteY234" fmla="*/ 222213 h 2344739"/>
              <a:gd name="connsiteX235" fmla="*/ 0 w 12192001"/>
              <a:gd name="connsiteY235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415912 w 12192001"/>
              <a:gd name="connsiteY26" fmla="*/ 1173869 h 2344739"/>
              <a:gd name="connsiteX27" fmla="*/ 11245526 w 12192001"/>
              <a:gd name="connsiteY27" fmla="*/ 1274060 h 2344739"/>
              <a:gd name="connsiteX28" fmla="*/ 11227161 w 12192001"/>
              <a:gd name="connsiteY28" fmla="*/ 1276236 h 2344739"/>
              <a:gd name="connsiteX29" fmla="*/ 11216939 w 12192001"/>
              <a:gd name="connsiteY29" fmla="*/ 1275961 h 2344739"/>
              <a:gd name="connsiteX30" fmla="*/ 11216036 w 12192001"/>
              <a:gd name="connsiteY30" fmla="*/ 1275018 h 2344739"/>
              <a:gd name="connsiteX31" fmla="*/ 11187737 w 12192001"/>
              <a:gd name="connsiteY31" fmla="*/ 1292383 h 2344739"/>
              <a:gd name="connsiteX32" fmla="*/ 11183353 w 12192001"/>
              <a:gd name="connsiteY32" fmla="*/ 1292525 h 2344739"/>
              <a:gd name="connsiteX33" fmla="*/ 11165706 w 12192001"/>
              <a:gd name="connsiteY33" fmla="*/ 1306612 h 2344739"/>
              <a:gd name="connsiteX34" fmla="*/ 11156163 w 12192001"/>
              <a:gd name="connsiteY34" fmla="*/ 1312414 h 2344739"/>
              <a:gd name="connsiteX35" fmla="*/ 11154348 w 12192001"/>
              <a:gd name="connsiteY35" fmla="*/ 1317097 h 2344739"/>
              <a:gd name="connsiteX36" fmla="*/ 11139813 w 12192001"/>
              <a:gd name="connsiteY36" fmla="*/ 1324115 h 2344739"/>
              <a:gd name="connsiteX37" fmla="*/ 11137813 w 12192001"/>
              <a:gd name="connsiteY37" fmla="*/ 1323772 h 2344739"/>
              <a:gd name="connsiteX38" fmla="*/ 11127060 w 12192001"/>
              <a:gd name="connsiteY38" fmla="*/ 1333832 h 2344739"/>
              <a:gd name="connsiteX39" fmla="*/ 11119543 w 12192001"/>
              <a:gd name="connsiteY39" fmla="*/ 1347424 h 2344739"/>
              <a:gd name="connsiteX40" fmla="*/ 10893535 w 12192001"/>
              <a:gd name="connsiteY40" fmla="*/ 1473399 h 2344739"/>
              <a:gd name="connsiteX41" fmla="*/ 10772152 w 12192001"/>
              <a:gd name="connsiteY41" fmla="*/ 1523191 h 2344739"/>
              <a:gd name="connsiteX42" fmla="*/ 10626520 w 12192001"/>
              <a:gd name="connsiteY42" fmla="*/ 1559229 h 2344739"/>
              <a:gd name="connsiteX43" fmla="*/ 10580747 w 12192001"/>
              <a:gd name="connsiteY43" fmla="*/ 1568689 h 2344739"/>
              <a:gd name="connsiteX44" fmla="*/ 10546642 w 12192001"/>
              <a:gd name="connsiteY44" fmla="*/ 1598423 h 2344739"/>
              <a:gd name="connsiteX45" fmla="*/ 10528495 w 12192001"/>
              <a:gd name="connsiteY45" fmla="*/ 1596907 h 2344739"/>
              <a:gd name="connsiteX46" fmla="*/ 10525298 w 12192001"/>
              <a:gd name="connsiteY46" fmla="*/ 1596411 h 2344739"/>
              <a:gd name="connsiteX47" fmla="*/ 10513981 w 12192001"/>
              <a:gd name="connsiteY47" fmla="*/ 1599537 h 2344739"/>
              <a:gd name="connsiteX48" fmla="*/ 10490587 w 12192001"/>
              <a:gd name="connsiteY48" fmla="*/ 1594156 h 2344739"/>
              <a:gd name="connsiteX49" fmla="*/ 10470270 w 12192001"/>
              <a:gd name="connsiteY49" fmla="*/ 1601693 h 2344739"/>
              <a:gd name="connsiteX50" fmla="*/ 10375894 w 12192001"/>
              <a:gd name="connsiteY50" fmla="*/ 1644598 h 2344739"/>
              <a:gd name="connsiteX51" fmla="*/ 10318190 w 12192001"/>
              <a:gd name="connsiteY51" fmla="*/ 1666221 h 2344739"/>
              <a:gd name="connsiteX52" fmla="*/ 10294319 w 12192001"/>
              <a:gd name="connsiteY52" fmla="*/ 1668079 h 2344739"/>
              <a:gd name="connsiteX53" fmla="*/ 10262295 w 12192001"/>
              <a:gd name="connsiteY53" fmla="*/ 1674948 h 2344739"/>
              <a:gd name="connsiteX54" fmla="*/ 10204270 w 12192001"/>
              <a:gd name="connsiteY54" fmla="*/ 1682149 h 2344739"/>
              <a:gd name="connsiteX55" fmla="*/ 10176611 w 12192001"/>
              <a:gd name="connsiteY55" fmla="*/ 1692943 h 2344739"/>
              <a:gd name="connsiteX56" fmla="*/ 10163922 w 12192001"/>
              <a:gd name="connsiteY56" fmla="*/ 1693739 h 2344739"/>
              <a:gd name="connsiteX57" fmla="*/ 10155160 w 12192001"/>
              <a:gd name="connsiteY57" fmla="*/ 1707487 h 2344739"/>
              <a:gd name="connsiteX58" fmla="*/ 10117119 w 12192001"/>
              <a:gd name="connsiteY58" fmla="*/ 1731142 h 2344739"/>
              <a:gd name="connsiteX59" fmla="*/ 10100445 w 12192001"/>
              <a:gd name="connsiteY59" fmla="*/ 1742432 h 2344739"/>
              <a:gd name="connsiteX60" fmla="*/ 10082169 w 12192001"/>
              <a:gd name="connsiteY60" fmla="*/ 1743296 h 2344739"/>
              <a:gd name="connsiteX61" fmla="*/ 10039240 w 12192001"/>
              <a:gd name="connsiteY61" fmla="*/ 1741632 h 2344739"/>
              <a:gd name="connsiteX62" fmla="*/ 9960019 w 12192001"/>
              <a:gd name="connsiteY62" fmla="*/ 1757147 h 2344739"/>
              <a:gd name="connsiteX63" fmla="*/ 9847792 w 12192001"/>
              <a:gd name="connsiteY63" fmla="*/ 1763915 h 2344739"/>
              <a:gd name="connsiteX64" fmla="*/ 9728309 w 12192001"/>
              <a:gd name="connsiteY64" fmla="*/ 1784122 h 2344739"/>
              <a:gd name="connsiteX65" fmla="*/ 9584507 w 12192001"/>
              <a:gd name="connsiteY65" fmla="*/ 1795542 h 2344739"/>
              <a:gd name="connsiteX66" fmla="*/ 9343052 w 12192001"/>
              <a:gd name="connsiteY66" fmla="*/ 1841244 h 2344739"/>
              <a:gd name="connsiteX67" fmla="*/ 9231370 w 12192001"/>
              <a:gd name="connsiteY67" fmla="*/ 1893149 h 2344739"/>
              <a:gd name="connsiteX68" fmla="*/ 9194810 w 12192001"/>
              <a:gd name="connsiteY68" fmla="*/ 1903228 h 2344739"/>
              <a:gd name="connsiteX69" fmla="*/ 9189246 w 12192001"/>
              <a:gd name="connsiteY69" fmla="*/ 1912467 h 2344739"/>
              <a:gd name="connsiteX70" fmla="*/ 9151232 w 12192001"/>
              <a:gd name="connsiteY70" fmla="*/ 1923669 h 2344739"/>
              <a:gd name="connsiteX71" fmla="*/ 9150210 w 12192001"/>
              <a:gd name="connsiteY71" fmla="*/ 1922604 h 2344739"/>
              <a:gd name="connsiteX72" fmla="*/ 9137318 w 12192001"/>
              <a:gd name="connsiteY72" fmla="*/ 1920435 h 2344739"/>
              <a:gd name="connsiteX73" fmla="*/ 9113812 w 12192001"/>
              <a:gd name="connsiteY73" fmla="*/ 1919069 h 2344739"/>
              <a:gd name="connsiteX74" fmla="*/ 9053453 w 12192001"/>
              <a:gd name="connsiteY74" fmla="*/ 1910755 h 2344739"/>
              <a:gd name="connsiteX75" fmla="*/ 9005486 w 12192001"/>
              <a:gd name="connsiteY75" fmla="*/ 1914040 h 2344739"/>
              <a:gd name="connsiteX76" fmla="*/ 9005201 w 12192001"/>
              <a:gd name="connsiteY76" fmla="*/ 1913800 h 2344739"/>
              <a:gd name="connsiteX77" fmla="*/ 8996232 w 12192001"/>
              <a:gd name="connsiteY77" fmla="*/ 1915011 h 2344739"/>
              <a:gd name="connsiteX78" fmla="*/ 8990394 w 12192001"/>
              <a:gd name="connsiteY78" fmla="*/ 1917072 h 2344739"/>
              <a:gd name="connsiteX79" fmla="*/ 8974337 w 12192001"/>
              <a:gd name="connsiteY79" fmla="*/ 1920298 h 2344739"/>
              <a:gd name="connsiteX80" fmla="*/ 8968011 w 12192001"/>
              <a:gd name="connsiteY80" fmla="*/ 1919598 h 2344739"/>
              <a:gd name="connsiteX81" fmla="*/ 8963048 w 12192001"/>
              <a:gd name="connsiteY81" fmla="*/ 1917373 h 2344739"/>
              <a:gd name="connsiteX82" fmla="*/ 8928988 w 12192001"/>
              <a:gd name="connsiteY82" fmla="*/ 1914185 h 2344739"/>
              <a:gd name="connsiteX83" fmla="*/ 8752444 w 12192001"/>
              <a:gd name="connsiteY83" fmla="*/ 1933417 h 2344739"/>
              <a:gd name="connsiteX84" fmla="*/ 8707847 w 12192001"/>
              <a:gd name="connsiteY84" fmla="*/ 1935518 h 2344739"/>
              <a:gd name="connsiteX85" fmla="*/ 8596071 w 12192001"/>
              <a:gd name="connsiteY85" fmla="*/ 1944090 h 2344739"/>
              <a:gd name="connsiteX86" fmla="*/ 8525230 w 12192001"/>
              <a:gd name="connsiteY86" fmla="*/ 1929248 h 2344739"/>
              <a:gd name="connsiteX87" fmla="*/ 8510983 w 12192001"/>
              <a:gd name="connsiteY87" fmla="*/ 1935163 h 2344739"/>
              <a:gd name="connsiteX88" fmla="*/ 8506167 w 12192001"/>
              <a:gd name="connsiteY88" fmla="*/ 1938164 h 2344739"/>
              <a:gd name="connsiteX89" fmla="*/ 8497968 w 12192001"/>
              <a:gd name="connsiteY89" fmla="*/ 1940902 h 2344739"/>
              <a:gd name="connsiteX90" fmla="*/ 8497594 w 12192001"/>
              <a:gd name="connsiteY90" fmla="*/ 1940723 h 2344739"/>
              <a:gd name="connsiteX91" fmla="*/ 8490249 w 12192001"/>
              <a:gd name="connsiteY91" fmla="*/ 1943773 h 2344739"/>
              <a:gd name="connsiteX92" fmla="*/ 8367182 w 12192001"/>
              <a:gd name="connsiteY92" fmla="*/ 1957815 h 2344739"/>
              <a:gd name="connsiteX93" fmla="*/ 8353799 w 12192001"/>
              <a:gd name="connsiteY93" fmla="*/ 1958009 h 2344739"/>
              <a:gd name="connsiteX94" fmla="*/ 8352373 w 12192001"/>
              <a:gd name="connsiteY94" fmla="*/ 1957169 h 2344739"/>
              <a:gd name="connsiteX95" fmla="*/ 8320104 w 12192001"/>
              <a:gd name="connsiteY95" fmla="*/ 1974587 h 2344739"/>
              <a:gd name="connsiteX96" fmla="*/ 8314433 w 12192001"/>
              <a:gd name="connsiteY96" fmla="*/ 1974913 h 2344739"/>
              <a:gd name="connsiteX97" fmla="*/ 8295174 w 12192001"/>
              <a:gd name="connsiteY97" fmla="*/ 1988808 h 2344739"/>
              <a:gd name="connsiteX98" fmla="*/ 8284276 w 12192001"/>
              <a:gd name="connsiteY98" fmla="*/ 1994631 h 2344739"/>
              <a:gd name="connsiteX99" fmla="*/ 8283150 w 12192001"/>
              <a:gd name="connsiteY99" fmla="*/ 1999074 h 2344739"/>
              <a:gd name="connsiteX100" fmla="*/ 8266076 w 12192001"/>
              <a:gd name="connsiteY100" fmla="*/ 2006249 h 2344739"/>
              <a:gd name="connsiteX101" fmla="*/ 8263377 w 12192001"/>
              <a:gd name="connsiteY101" fmla="*/ 2006019 h 2344739"/>
              <a:gd name="connsiteX102" fmla="*/ 8252033 w 12192001"/>
              <a:gd name="connsiteY102" fmla="*/ 2015862 h 2344739"/>
              <a:gd name="connsiteX103" fmla="*/ 8245834 w 12192001"/>
              <a:gd name="connsiteY103" fmla="*/ 2028854 h 2344739"/>
              <a:gd name="connsiteX104" fmla="*/ 8090272 w 12192001"/>
              <a:gd name="connsiteY104" fmla="*/ 2075015 h 2344739"/>
              <a:gd name="connsiteX105" fmla="*/ 7905407 w 12192001"/>
              <a:gd name="connsiteY105" fmla="*/ 2116988 h 2344739"/>
              <a:gd name="connsiteX106" fmla="*/ 7718745 w 12192001"/>
              <a:gd name="connsiteY106" fmla="*/ 2142703 h 2344739"/>
              <a:gd name="connsiteX107" fmla="*/ 7614347 w 12192001"/>
              <a:gd name="connsiteY107" fmla="*/ 2139232 h 2344739"/>
              <a:gd name="connsiteX108" fmla="*/ 7527543 w 12192001"/>
              <a:gd name="connsiteY108" fmla="*/ 2145060 h 2344739"/>
              <a:gd name="connsiteX109" fmla="*/ 7519571 w 12192001"/>
              <a:gd name="connsiteY109" fmla="*/ 2147613 h 2344739"/>
              <a:gd name="connsiteX110" fmla="*/ 7507411 w 12192001"/>
              <a:gd name="connsiteY110" fmla="*/ 2148948 h 2344739"/>
              <a:gd name="connsiteX111" fmla="*/ 7507040 w 12192001"/>
              <a:gd name="connsiteY111" fmla="*/ 2148621 h 2344739"/>
              <a:gd name="connsiteX112" fmla="*/ 7495795 w 12192001"/>
              <a:gd name="connsiteY112" fmla="*/ 2150573 h 2344739"/>
              <a:gd name="connsiteX113" fmla="*/ 7405391 w 12192001"/>
              <a:gd name="connsiteY113" fmla="*/ 2142468 h 2344739"/>
              <a:gd name="connsiteX114" fmla="*/ 7312180 w 12192001"/>
              <a:gd name="connsiteY114" fmla="*/ 2132873 h 2344739"/>
              <a:gd name="connsiteX115" fmla="*/ 7310853 w 12192001"/>
              <a:gd name="connsiteY115" fmla="*/ 2131431 h 2344739"/>
              <a:gd name="connsiteX116" fmla="*/ 7218559 w 12192001"/>
              <a:gd name="connsiteY116" fmla="*/ 2156680 h 2344739"/>
              <a:gd name="connsiteX117" fmla="*/ 7201101 w 12192001"/>
              <a:gd name="connsiteY117" fmla="*/ 2161230 h 2344739"/>
              <a:gd name="connsiteX118" fmla="*/ 7197004 w 12192001"/>
              <a:gd name="connsiteY118" fmla="*/ 2166588 h 2344739"/>
              <a:gd name="connsiteX119" fmla="*/ 7170808 w 12192001"/>
              <a:gd name="connsiteY119" fmla="*/ 2171236 h 2344739"/>
              <a:gd name="connsiteX120" fmla="*/ 7096988 w 12192001"/>
              <a:gd name="connsiteY120" fmla="*/ 2183464 h 2344739"/>
              <a:gd name="connsiteX121" fmla="*/ 7018496 w 12192001"/>
              <a:gd name="connsiteY121" fmla="*/ 2183090 h 2344739"/>
              <a:gd name="connsiteX122" fmla="*/ 6904146 w 12192001"/>
              <a:gd name="connsiteY122" fmla="*/ 2212596 h 2344739"/>
              <a:gd name="connsiteX123" fmla="*/ 6708222 w 12192001"/>
              <a:gd name="connsiteY123" fmla="*/ 2240551 h 2344739"/>
              <a:gd name="connsiteX124" fmla="*/ 6549454 w 12192001"/>
              <a:gd name="connsiteY124" fmla="*/ 2269327 h 2344739"/>
              <a:gd name="connsiteX125" fmla="*/ 6317560 w 12192001"/>
              <a:gd name="connsiteY125" fmla="*/ 2316127 h 2344739"/>
              <a:gd name="connsiteX126" fmla="*/ 6168674 w 12192001"/>
              <a:gd name="connsiteY126" fmla="*/ 2318214 h 2344739"/>
              <a:gd name="connsiteX127" fmla="*/ 6073848 w 12192001"/>
              <a:gd name="connsiteY127" fmla="*/ 2338676 h 2344739"/>
              <a:gd name="connsiteX128" fmla="*/ 6068529 w 12192001"/>
              <a:gd name="connsiteY128" fmla="*/ 2337139 h 2344739"/>
              <a:gd name="connsiteX129" fmla="*/ 6048638 w 12192001"/>
              <a:gd name="connsiteY129" fmla="*/ 2337822 h 2344739"/>
              <a:gd name="connsiteX130" fmla="*/ 6041285 w 12192001"/>
              <a:gd name="connsiteY130" fmla="*/ 2329473 h 2344739"/>
              <a:gd name="connsiteX131" fmla="*/ 6010090 w 12192001"/>
              <a:gd name="connsiteY131" fmla="*/ 2324380 h 2344739"/>
              <a:gd name="connsiteX132" fmla="*/ 5957375 w 12192001"/>
              <a:gd name="connsiteY132" fmla="*/ 2328024 h 2344739"/>
              <a:gd name="connsiteX133" fmla="*/ 5758919 w 12192001"/>
              <a:gd name="connsiteY133" fmla="*/ 2343716 h 2344739"/>
              <a:gd name="connsiteX134" fmla="*/ 5626960 w 12192001"/>
              <a:gd name="connsiteY134" fmla="*/ 2344739 h 2344739"/>
              <a:gd name="connsiteX135" fmla="*/ 5470906 w 12192001"/>
              <a:gd name="connsiteY135" fmla="*/ 2330719 h 2344739"/>
              <a:gd name="connsiteX136" fmla="*/ 5432761 w 12192001"/>
              <a:gd name="connsiteY136" fmla="*/ 2319466 h 2344739"/>
              <a:gd name="connsiteX137" fmla="*/ 5381669 w 12192001"/>
              <a:gd name="connsiteY137" fmla="*/ 2301764 h 2344739"/>
              <a:gd name="connsiteX138" fmla="*/ 5261764 w 12192001"/>
              <a:gd name="connsiteY138" fmla="*/ 2281347 h 2344739"/>
              <a:gd name="connsiteX139" fmla="*/ 5222961 w 12192001"/>
              <a:gd name="connsiteY139" fmla="*/ 2270223 h 2344739"/>
              <a:gd name="connsiteX140" fmla="*/ 5174660 w 12192001"/>
              <a:gd name="connsiteY140" fmla="*/ 2267233 h 2344739"/>
              <a:gd name="connsiteX141" fmla="*/ 5156554 w 12192001"/>
              <a:gd name="connsiteY141" fmla="*/ 2260010 h 2344739"/>
              <a:gd name="connsiteX142" fmla="*/ 5142599 w 12192001"/>
              <a:gd name="connsiteY142" fmla="*/ 2256610 h 2344739"/>
              <a:gd name="connsiteX143" fmla="*/ 5139596 w 12192001"/>
              <a:gd name="connsiteY143" fmla="*/ 2254509 h 2344739"/>
              <a:gd name="connsiteX144" fmla="*/ 5121659 w 12192001"/>
              <a:gd name="connsiteY144" fmla="*/ 2243656 h 2344739"/>
              <a:gd name="connsiteX145" fmla="*/ 5065790 w 12192001"/>
              <a:gd name="connsiteY145" fmla="*/ 2250227 h 2344739"/>
              <a:gd name="connsiteX146" fmla="*/ 5011514 w 12192001"/>
              <a:gd name="connsiteY146" fmla="*/ 2233846 h 2344739"/>
              <a:gd name="connsiteX147" fmla="*/ 4840441 w 12192001"/>
              <a:gd name="connsiteY147" fmla="*/ 2209829 h 2344739"/>
              <a:gd name="connsiteX148" fmla="*/ 4762447 w 12192001"/>
              <a:gd name="connsiteY148" fmla="*/ 2182061 h 2344739"/>
              <a:gd name="connsiteX149" fmla="*/ 4723186 w 12192001"/>
              <a:gd name="connsiteY149" fmla="*/ 2173047 h 2344739"/>
              <a:gd name="connsiteX150" fmla="*/ 4721176 w 12192001"/>
              <a:gd name="connsiteY150" fmla="*/ 2172298 h 2344739"/>
              <a:gd name="connsiteX151" fmla="*/ 4722111 w 12192001"/>
              <a:gd name="connsiteY151" fmla="*/ 2172087 h 2344739"/>
              <a:gd name="connsiteX152" fmla="*/ 4717202 w 12192001"/>
              <a:gd name="connsiteY152" fmla="*/ 2170817 h 2344739"/>
              <a:gd name="connsiteX153" fmla="*/ 4721176 w 12192001"/>
              <a:gd name="connsiteY153" fmla="*/ 2172298 h 2344739"/>
              <a:gd name="connsiteX154" fmla="*/ 4715526 w 12192001"/>
              <a:gd name="connsiteY154" fmla="*/ 2173573 h 2344739"/>
              <a:gd name="connsiteX155" fmla="*/ 4515814 w 12192001"/>
              <a:gd name="connsiteY155" fmla="*/ 2163671 h 2344739"/>
              <a:gd name="connsiteX156" fmla="*/ 4428543 w 12192001"/>
              <a:gd name="connsiteY156" fmla="*/ 2153020 h 2344739"/>
              <a:gd name="connsiteX157" fmla="*/ 4362875 w 12192001"/>
              <a:gd name="connsiteY157" fmla="*/ 2151674 h 2344739"/>
              <a:gd name="connsiteX158" fmla="*/ 4316966 w 12192001"/>
              <a:gd name="connsiteY158" fmla="*/ 2158289 h 2344739"/>
              <a:gd name="connsiteX159" fmla="*/ 4315110 w 12192001"/>
              <a:gd name="connsiteY159" fmla="*/ 2156948 h 2344739"/>
              <a:gd name="connsiteX160" fmla="*/ 4295144 w 12192001"/>
              <a:gd name="connsiteY160" fmla="*/ 2155069 h 2344739"/>
              <a:gd name="connsiteX161" fmla="*/ 4290064 w 12192001"/>
              <a:gd name="connsiteY161" fmla="*/ 2157986 h 2344739"/>
              <a:gd name="connsiteX162" fmla="*/ 4276142 w 12192001"/>
              <a:gd name="connsiteY162" fmla="*/ 2157740 h 2344739"/>
              <a:gd name="connsiteX163" fmla="*/ 4248117 w 12192001"/>
              <a:gd name="connsiteY163" fmla="*/ 2160064 h 2344739"/>
              <a:gd name="connsiteX164" fmla="*/ 4202051 w 12192001"/>
              <a:gd name="connsiteY164" fmla="*/ 2157269 h 2344739"/>
              <a:gd name="connsiteX165" fmla="*/ 4201745 w 12192001"/>
              <a:gd name="connsiteY165" fmla="*/ 2156010 h 2344739"/>
              <a:gd name="connsiteX166" fmla="*/ 4191248 w 12192001"/>
              <a:gd name="connsiteY166" fmla="*/ 2150376 h 2344739"/>
              <a:gd name="connsiteX167" fmla="*/ 4142745 w 12192001"/>
              <a:gd name="connsiteY167" fmla="*/ 2134511 h 2344739"/>
              <a:gd name="connsiteX168" fmla="*/ 4083097 w 12192001"/>
              <a:gd name="connsiteY168" fmla="*/ 2107978 h 2344739"/>
              <a:gd name="connsiteX169" fmla="*/ 4074546 w 12192001"/>
              <a:gd name="connsiteY169" fmla="*/ 2107143 h 2344739"/>
              <a:gd name="connsiteX170" fmla="*/ 4074427 w 12192001"/>
              <a:gd name="connsiteY170" fmla="*/ 2106844 h 2344739"/>
              <a:gd name="connsiteX171" fmla="*/ 4065510 w 12192001"/>
              <a:gd name="connsiteY171" fmla="*/ 2105400 h 2344739"/>
              <a:gd name="connsiteX172" fmla="*/ 4058954 w 12192001"/>
              <a:gd name="connsiteY172" fmla="*/ 2105618 h 2344739"/>
              <a:gd name="connsiteX173" fmla="*/ 4042364 w 12192001"/>
              <a:gd name="connsiteY173" fmla="*/ 2103997 h 2344739"/>
              <a:gd name="connsiteX174" fmla="*/ 4036997 w 12192001"/>
              <a:gd name="connsiteY174" fmla="*/ 2101563 h 2344739"/>
              <a:gd name="connsiteX175" fmla="*/ 4035363 w 12192001"/>
              <a:gd name="connsiteY175" fmla="*/ 2097896 h 2344739"/>
              <a:gd name="connsiteX176" fmla="*/ 4033778 w 12192001"/>
              <a:gd name="connsiteY176" fmla="*/ 2098131 h 2344739"/>
              <a:gd name="connsiteX177" fmla="*/ 4004538 w 12192001"/>
              <a:gd name="connsiteY177" fmla="*/ 2085563 h 2344739"/>
              <a:gd name="connsiteX178" fmla="*/ 3936846 w 12192001"/>
              <a:gd name="connsiteY178" fmla="*/ 2068106 h 2344739"/>
              <a:gd name="connsiteX179" fmla="*/ 3897275 w 12192001"/>
              <a:gd name="connsiteY179" fmla="*/ 2062451 h 2344739"/>
              <a:gd name="connsiteX180" fmla="*/ 3789760 w 12192001"/>
              <a:gd name="connsiteY180" fmla="*/ 2042213 h 2344739"/>
              <a:gd name="connsiteX181" fmla="*/ 3682513 w 12192001"/>
              <a:gd name="connsiteY181" fmla="*/ 2018290 h 2344739"/>
              <a:gd name="connsiteX182" fmla="*/ 3610035 w 12192001"/>
              <a:gd name="connsiteY182" fmla="*/ 1986019 h 2344739"/>
              <a:gd name="connsiteX183" fmla="*/ 3603855 w 12192001"/>
              <a:gd name="connsiteY183" fmla="*/ 1987381 h 2344739"/>
              <a:gd name="connsiteX184" fmla="*/ 3594736 w 12192001"/>
              <a:gd name="connsiteY184" fmla="*/ 1987545 h 2344739"/>
              <a:gd name="connsiteX185" fmla="*/ 3594501 w 12192001"/>
              <a:gd name="connsiteY185" fmla="*/ 1987276 h 2344739"/>
              <a:gd name="connsiteX186" fmla="*/ 3585978 w 12192001"/>
              <a:gd name="connsiteY186" fmla="*/ 1987966 h 2344739"/>
              <a:gd name="connsiteX187" fmla="*/ 3536135 w 12192001"/>
              <a:gd name="connsiteY187" fmla="*/ 1978267 h 2344739"/>
              <a:gd name="connsiteX188" fmla="*/ 3473223 w 12192001"/>
              <a:gd name="connsiteY188" fmla="*/ 1974606 h 2344739"/>
              <a:gd name="connsiteX189" fmla="*/ 3400728 w 12192001"/>
              <a:gd name="connsiteY189" fmla="*/ 1962558 h 2344739"/>
              <a:gd name="connsiteX190" fmla="*/ 3363888 w 12192001"/>
              <a:gd name="connsiteY190" fmla="*/ 1979510 h 2344739"/>
              <a:gd name="connsiteX191" fmla="*/ 3344026 w 12192001"/>
              <a:gd name="connsiteY191" fmla="*/ 1981192 h 2344739"/>
              <a:gd name="connsiteX192" fmla="*/ 3341698 w 12192001"/>
              <a:gd name="connsiteY192" fmla="*/ 1980217 h 2344739"/>
              <a:gd name="connsiteX193" fmla="*/ 3262356 w 12192001"/>
              <a:gd name="connsiteY193" fmla="*/ 1986094 h 2344739"/>
              <a:gd name="connsiteX194" fmla="*/ 3142556 w 12192001"/>
              <a:gd name="connsiteY194" fmla="*/ 1993869 h 2344739"/>
              <a:gd name="connsiteX195" fmla="*/ 3030291 w 12192001"/>
              <a:gd name="connsiteY195" fmla="*/ 1996512 h 2344739"/>
              <a:gd name="connsiteX196" fmla="*/ 2781569 w 12192001"/>
              <a:gd name="connsiteY196" fmla="*/ 2018333 h 2344739"/>
              <a:gd name="connsiteX197" fmla="*/ 2646527 w 12192001"/>
              <a:gd name="connsiteY197" fmla="*/ 2028869 h 2344739"/>
              <a:gd name="connsiteX198" fmla="*/ 2568028 w 12192001"/>
              <a:gd name="connsiteY198" fmla="*/ 2002628 h 2344739"/>
              <a:gd name="connsiteX199" fmla="*/ 2443255 w 12192001"/>
              <a:gd name="connsiteY199" fmla="*/ 2016529 h 2344739"/>
              <a:gd name="connsiteX200" fmla="*/ 2315112 w 12192001"/>
              <a:gd name="connsiteY200" fmla="*/ 2024996 h 2344739"/>
              <a:gd name="connsiteX201" fmla="*/ 2208578 w 12192001"/>
              <a:gd name="connsiteY201" fmla="*/ 2019763 h 2344739"/>
              <a:gd name="connsiteX202" fmla="*/ 2094665 w 12192001"/>
              <a:gd name="connsiteY202" fmla="*/ 2003052 h 2344739"/>
              <a:gd name="connsiteX203" fmla="*/ 1997356 w 12192001"/>
              <a:gd name="connsiteY203" fmla="*/ 1995032 h 2344739"/>
              <a:gd name="connsiteX204" fmla="*/ 1928172 w 12192001"/>
              <a:gd name="connsiteY204" fmla="*/ 2016977 h 2344739"/>
              <a:gd name="connsiteX205" fmla="*/ 1921650 w 12192001"/>
              <a:gd name="connsiteY205" fmla="*/ 2012146 h 2344739"/>
              <a:gd name="connsiteX206" fmla="*/ 1873080 w 12192001"/>
              <a:gd name="connsiteY206" fmla="*/ 2013741 h 2344739"/>
              <a:gd name="connsiteX207" fmla="*/ 1786655 w 12192001"/>
              <a:gd name="connsiteY207" fmla="*/ 2041363 h 2344739"/>
              <a:gd name="connsiteX208" fmla="*/ 1738204 w 12192001"/>
              <a:gd name="connsiteY208" fmla="*/ 2036312 h 2344739"/>
              <a:gd name="connsiteX209" fmla="*/ 1675071 w 12192001"/>
              <a:gd name="connsiteY209" fmla="*/ 2019963 h 2344739"/>
              <a:gd name="connsiteX210" fmla="*/ 1608669 w 12192001"/>
              <a:gd name="connsiteY210" fmla="*/ 2013066 h 2344739"/>
              <a:gd name="connsiteX211" fmla="*/ 1496110 w 12192001"/>
              <a:gd name="connsiteY211" fmla="*/ 1987476 h 2344739"/>
              <a:gd name="connsiteX212" fmla="*/ 1149979 w 12192001"/>
              <a:gd name="connsiteY212" fmla="*/ 1938041 h 2344739"/>
              <a:gd name="connsiteX213" fmla="*/ 858269 w 12192001"/>
              <a:gd name="connsiteY213" fmla="*/ 1928608 h 2344739"/>
              <a:gd name="connsiteX214" fmla="*/ 837540 w 12192001"/>
              <a:gd name="connsiteY214" fmla="*/ 1929821 h 2344739"/>
              <a:gd name="connsiteX215" fmla="*/ 816809 w 12192001"/>
              <a:gd name="connsiteY215" fmla="*/ 1927857 h 2344739"/>
              <a:gd name="connsiteX216" fmla="*/ 811506 w 12192001"/>
              <a:gd name="connsiteY216" fmla="*/ 1930751 h 2344739"/>
              <a:gd name="connsiteX217" fmla="*/ 797041 w 12192001"/>
              <a:gd name="connsiteY217" fmla="*/ 1930446 h 2344739"/>
              <a:gd name="connsiteX218" fmla="*/ 767901 w 12192001"/>
              <a:gd name="connsiteY218" fmla="*/ 1932653 h 2344739"/>
              <a:gd name="connsiteX219" fmla="*/ 763053 w 12192001"/>
              <a:gd name="connsiteY219" fmla="*/ 1930432 h 2344739"/>
              <a:gd name="connsiteX220" fmla="*/ 720047 w 12192001"/>
              <a:gd name="connsiteY220" fmla="*/ 1929661 h 2344739"/>
              <a:gd name="connsiteX221" fmla="*/ 719742 w 12192001"/>
              <a:gd name="connsiteY221" fmla="*/ 1928399 h 2344739"/>
              <a:gd name="connsiteX222" fmla="*/ 708875 w 12192001"/>
              <a:gd name="connsiteY222" fmla="*/ 1922722 h 2344739"/>
              <a:gd name="connsiteX223" fmla="*/ 596792 w 12192001"/>
              <a:gd name="connsiteY223" fmla="*/ 1879864 h 2344739"/>
              <a:gd name="connsiteX224" fmla="*/ 578535 w 12192001"/>
              <a:gd name="connsiteY224" fmla="*/ 1877212 h 2344739"/>
              <a:gd name="connsiteX225" fmla="*/ 571717 w 12192001"/>
              <a:gd name="connsiteY225" fmla="*/ 1877401 h 2344739"/>
              <a:gd name="connsiteX226" fmla="*/ 445099 w 12192001"/>
              <a:gd name="connsiteY226" fmla="*/ 1839371 h 2344739"/>
              <a:gd name="connsiteX227" fmla="*/ 404015 w 12192001"/>
              <a:gd name="connsiteY227" fmla="*/ 1833548 h 2344739"/>
              <a:gd name="connsiteX228" fmla="*/ 292435 w 12192001"/>
              <a:gd name="connsiteY228" fmla="*/ 1812852 h 2344739"/>
              <a:gd name="connsiteX229" fmla="*/ 118381 w 12192001"/>
              <a:gd name="connsiteY229" fmla="*/ 1761047 h 2344739"/>
              <a:gd name="connsiteX230" fmla="*/ 15526 w 12192001"/>
              <a:gd name="connsiteY230" fmla="*/ 1758191 h 2344739"/>
              <a:gd name="connsiteX231" fmla="*/ 2 w 12192001"/>
              <a:gd name="connsiteY231" fmla="*/ 1752722 h 2344739"/>
              <a:gd name="connsiteX232" fmla="*/ 1 w 12192001"/>
              <a:gd name="connsiteY232" fmla="*/ 762497 h 2344739"/>
              <a:gd name="connsiteX233" fmla="*/ 0 w 12192001"/>
              <a:gd name="connsiteY233" fmla="*/ 762497 h 2344739"/>
              <a:gd name="connsiteX234" fmla="*/ 0 w 12192001"/>
              <a:gd name="connsiteY234" fmla="*/ 222213 h 2344739"/>
              <a:gd name="connsiteX235" fmla="*/ 0 w 12192001"/>
              <a:gd name="connsiteY235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522499 w 12192001"/>
              <a:gd name="connsiteY26" fmla="*/ 1207528 h 2344739"/>
              <a:gd name="connsiteX27" fmla="*/ 11245526 w 12192001"/>
              <a:gd name="connsiteY27" fmla="*/ 1274060 h 2344739"/>
              <a:gd name="connsiteX28" fmla="*/ 11227161 w 12192001"/>
              <a:gd name="connsiteY28" fmla="*/ 1276236 h 2344739"/>
              <a:gd name="connsiteX29" fmla="*/ 11216939 w 12192001"/>
              <a:gd name="connsiteY29" fmla="*/ 1275961 h 2344739"/>
              <a:gd name="connsiteX30" fmla="*/ 11216036 w 12192001"/>
              <a:gd name="connsiteY30" fmla="*/ 1275018 h 2344739"/>
              <a:gd name="connsiteX31" fmla="*/ 11187737 w 12192001"/>
              <a:gd name="connsiteY31" fmla="*/ 1292383 h 2344739"/>
              <a:gd name="connsiteX32" fmla="*/ 11183353 w 12192001"/>
              <a:gd name="connsiteY32" fmla="*/ 1292525 h 2344739"/>
              <a:gd name="connsiteX33" fmla="*/ 11165706 w 12192001"/>
              <a:gd name="connsiteY33" fmla="*/ 1306612 h 2344739"/>
              <a:gd name="connsiteX34" fmla="*/ 11156163 w 12192001"/>
              <a:gd name="connsiteY34" fmla="*/ 1312414 h 2344739"/>
              <a:gd name="connsiteX35" fmla="*/ 11154348 w 12192001"/>
              <a:gd name="connsiteY35" fmla="*/ 1317097 h 2344739"/>
              <a:gd name="connsiteX36" fmla="*/ 11139813 w 12192001"/>
              <a:gd name="connsiteY36" fmla="*/ 1324115 h 2344739"/>
              <a:gd name="connsiteX37" fmla="*/ 11137813 w 12192001"/>
              <a:gd name="connsiteY37" fmla="*/ 1323772 h 2344739"/>
              <a:gd name="connsiteX38" fmla="*/ 11127060 w 12192001"/>
              <a:gd name="connsiteY38" fmla="*/ 1333832 h 2344739"/>
              <a:gd name="connsiteX39" fmla="*/ 11119543 w 12192001"/>
              <a:gd name="connsiteY39" fmla="*/ 1347424 h 2344739"/>
              <a:gd name="connsiteX40" fmla="*/ 10893535 w 12192001"/>
              <a:gd name="connsiteY40" fmla="*/ 1473399 h 2344739"/>
              <a:gd name="connsiteX41" fmla="*/ 10772152 w 12192001"/>
              <a:gd name="connsiteY41" fmla="*/ 1523191 h 2344739"/>
              <a:gd name="connsiteX42" fmla="*/ 10626520 w 12192001"/>
              <a:gd name="connsiteY42" fmla="*/ 1559229 h 2344739"/>
              <a:gd name="connsiteX43" fmla="*/ 10580747 w 12192001"/>
              <a:gd name="connsiteY43" fmla="*/ 1568689 h 2344739"/>
              <a:gd name="connsiteX44" fmla="*/ 10546642 w 12192001"/>
              <a:gd name="connsiteY44" fmla="*/ 1598423 h 2344739"/>
              <a:gd name="connsiteX45" fmla="*/ 10528495 w 12192001"/>
              <a:gd name="connsiteY45" fmla="*/ 1596907 h 2344739"/>
              <a:gd name="connsiteX46" fmla="*/ 10525298 w 12192001"/>
              <a:gd name="connsiteY46" fmla="*/ 1596411 h 2344739"/>
              <a:gd name="connsiteX47" fmla="*/ 10513981 w 12192001"/>
              <a:gd name="connsiteY47" fmla="*/ 1599537 h 2344739"/>
              <a:gd name="connsiteX48" fmla="*/ 10490587 w 12192001"/>
              <a:gd name="connsiteY48" fmla="*/ 1594156 h 2344739"/>
              <a:gd name="connsiteX49" fmla="*/ 10470270 w 12192001"/>
              <a:gd name="connsiteY49" fmla="*/ 1601693 h 2344739"/>
              <a:gd name="connsiteX50" fmla="*/ 10375894 w 12192001"/>
              <a:gd name="connsiteY50" fmla="*/ 1644598 h 2344739"/>
              <a:gd name="connsiteX51" fmla="*/ 10318190 w 12192001"/>
              <a:gd name="connsiteY51" fmla="*/ 1666221 h 2344739"/>
              <a:gd name="connsiteX52" fmla="*/ 10294319 w 12192001"/>
              <a:gd name="connsiteY52" fmla="*/ 1668079 h 2344739"/>
              <a:gd name="connsiteX53" fmla="*/ 10262295 w 12192001"/>
              <a:gd name="connsiteY53" fmla="*/ 1674948 h 2344739"/>
              <a:gd name="connsiteX54" fmla="*/ 10204270 w 12192001"/>
              <a:gd name="connsiteY54" fmla="*/ 1682149 h 2344739"/>
              <a:gd name="connsiteX55" fmla="*/ 10176611 w 12192001"/>
              <a:gd name="connsiteY55" fmla="*/ 1692943 h 2344739"/>
              <a:gd name="connsiteX56" fmla="*/ 10163922 w 12192001"/>
              <a:gd name="connsiteY56" fmla="*/ 1693739 h 2344739"/>
              <a:gd name="connsiteX57" fmla="*/ 10155160 w 12192001"/>
              <a:gd name="connsiteY57" fmla="*/ 1707487 h 2344739"/>
              <a:gd name="connsiteX58" fmla="*/ 10117119 w 12192001"/>
              <a:gd name="connsiteY58" fmla="*/ 1731142 h 2344739"/>
              <a:gd name="connsiteX59" fmla="*/ 10100445 w 12192001"/>
              <a:gd name="connsiteY59" fmla="*/ 1742432 h 2344739"/>
              <a:gd name="connsiteX60" fmla="*/ 10082169 w 12192001"/>
              <a:gd name="connsiteY60" fmla="*/ 1743296 h 2344739"/>
              <a:gd name="connsiteX61" fmla="*/ 10039240 w 12192001"/>
              <a:gd name="connsiteY61" fmla="*/ 1741632 h 2344739"/>
              <a:gd name="connsiteX62" fmla="*/ 9960019 w 12192001"/>
              <a:gd name="connsiteY62" fmla="*/ 1757147 h 2344739"/>
              <a:gd name="connsiteX63" fmla="*/ 9847792 w 12192001"/>
              <a:gd name="connsiteY63" fmla="*/ 1763915 h 2344739"/>
              <a:gd name="connsiteX64" fmla="*/ 9728309 w 12192001"/>
              <a:gd name="connsiteY64" fmla="*/ 1784122 h 2344739"/>
              <a:gd name="connsiteX65" fmla="*/ 9584507 w 12192001"/>
              <a:gd name="connsiteY65" fmla="*/ 1795542 h 2344739"/>
              <a:gd name="connsiteX66" fmla="*/ 9343052 w 12192001"/>
              <a:gd name="connsiteY66" fmla="*/ 1841244 h 2344739"/>
              <a:gd name="connsiteX67" fmla="*/ 9231370 w 12192001"/>
              <a:gd name="connsiteY67" fmla="*/ 1893149 h 2344739"/>
              <a:gd name="connsiteX68" fmla="*/ 9194810 w 12192001"/>
              <a:gd name="connsiteY68" fmla="*/ 1903228 h 2344739"/>
              <a:gd name="connsiteX69" fmla="*/ 9189246 w 12192001"/>
              <a:gd name="connsiteY69" fmla="*/ 1912467 h 2344739"/>
              <a:gd name="connsiteX70" fmla="*/ 9151232 w 12192001"/>
              <a:gd name="connsiteY70" fmla="*/ 1923669 h 2344739"/>
              <a:gd name="connsiteX71" fmla="*/ 9150210 w 12192001"/>
              <a:gd name="connsiteY71" fmla="*/ 1922604 h 2344739"/>
              <a:gd name="connsiteX72" fmla="*/ 9137318 w 12192001"/>
              <a:gd name="connsiteY72" fmla="*/ 1920435 h 2344739"/>
              <a:gd name="connsiteX73" fmla="*/ 9113812 w 12192001"/>
              <a:gd name="connsiteY73" fmla="*/ 1919069 h 2344739"/>
              <a:gd name="connsiteX74" fmla="*/ 9053453 w 12192001"/>
              <a:gd name="connsiteY74" fmla="*/ 1910755 h 2344739"/>
              <a:gd name="connsiteX75" fmla="*/ 9005486 w 12192001"/>
              <a:gd name="connsiteY75" fmla="*/ 1914040 h 2344739"/>
              <a:gd name="connsiteX76" fmla="*/ 9005201 w 12192001"/>
              <a:gd name="connsiteY76" fmla="*/ 1913800 h 2344739"/>
              <a:gd name="connsiteX77" fmla="*/ 8996232 w 12192001"/>
              <a:gd name="connsiteY77" fmla="*/ 1915011 h 2344739"/>
              <a:gd name="connsiteX78" fmla="*/ 8990394 w 12192001"/>
              <a:gd name="connsiteY78" fmla="*/ 1917072 h 2344739"/>
              <a:gd name="connsiteX79" fmla="*/ 8974337 w 12192001"/>
              <a:gd name="connsiteY79" fmla="*/ 1920298 h 2344739"/>
              <a:gd name="connsiteX80" fmla="*/ 8968011 w 12192001"/>
              <a:gd name="connsiteY80" fmla="*/ 1919598 h 2344739"/>
              <a:gd name="connsiteX81" fmla="*/ 8963048 w 12192001"/>
              <a:gd name="connsiteY81" fmla="*/ 1917373 h 2344739"/>
              <a:gd name="connsiteX82" fmla="*/ 8928988 w 12192001"/>
              <a:gd name="connsiteY82" fmla="*/ 1914185 h 2344739"/>
              <a:gd name="connsiteX83" fmla="*/ 8752444 w 12192001"/>
              <a:gd name="connsiteY83" fmla="*/ 1933417 h 2344739"/>
              <a:gd name="connsiteX84" fmla="*/ 8707847 w 12192001"/>
              <a:gd name="connsiteY84" fmla="*/ 1935518 h 2344739"/>
              <a:gd name="connsiteX85" fmla="*/ 8596071 w 12192001"/>
              <a:gd name="connsiteY85" fmla="*/ 1944090 h 2344739"/>
              <a:gd name="connsiteX86" fmla="*/ 8525230 w 12192001"/>
              <a:gd name="connsiteY86" fmla="*/ 1929248 h 2344739"/>
              <a:gd name="connsiteX87" fmla="*/ 8510983 w 12192001"/>
              <a:gd name="connsiteY87" fmla="*/ 1935163 h 2344739"/>
              <a:gd name="connsiteX88" fmla="*/ 8506167 w 12192001"/>
              <a:gd name="connsiteY88" fmla="*/ 1938164 h 2344739"/>
              <a:gd name="connsiteX89" fmla="*/ 8497968 w 12192001"/>
              <a:gd name="connsiteY89" fmla="*/ 1940902 h 2344739"/>
              <a:gd name="connsiteX90" fmla="*/ 8497594 w 12192001"/>
              <a:gd name="connsiteY90" fmla="*/ 1940723 h 2344739"/>
              <a:gd name="connsiteX91" fmla="*/ 8490249 w 12192001"/>
              <a:gd name="connsiteY91" fmla="*/ 1943773 h 2344739"/>
              <a:gd name="connsiteX92" fmla="*/ 8367182 w 12192001"/>
              <a:gd name="connsiteY92" fmla="*/ 1957815 h 2344739"/>
              <a:gd name="connsiteX93" fmla="*/ 8353799 w 12192001"/>
              <a:gd name="connsiteY93" fmla="*/ 1958009 h 2344739"/>
              <a:gd name="connsiteX94" fmla="*/ 8352373 w 12192001"/>
              <a:gd name="connsiteY94" fmla="*/ 1957169 h 2344739"/>
              <a:gd name="connsiteX95" fmla="*/ 8320104 w 12192001"/>
              <a:gd name="connsiteY95" fmla="*/ 1974587 h 2344739"/>
              <a:gd name="connsiteX96" fmla="*/ 8314433 w 12192001"/>
              <a:gd name="connsiteY96" fmla="*/ 1974913 h 2344739"/>
              <a:gd name="connsiteX97" fmla="*/ 8295174 w 12192001"/>
              <a:gd name="connsiteY97" fmla="*/ 1988808 h 2344739"/>
              <a:gd name="connsiteX98" fmla="*/ 8284276 w 12192001"/>
              <a:gd name="connsiteY98" fmla="*/ 1994631 h 2344739"/>
              <a:gd name="connsiteX99" fmla="*/ 8283150 w 12192001"/>
              <a:gd name="connsiteY99" fmla="*/ 1999074 h 2344739"/>
              <a:gd name="connsiteX100" fmla="*/ 8266076 w 12192001"/>
              <a:gd name="connsiteY100" fmla="*/ 2006249 h 2344739"/>
              <a:gd name="connsiteX101" fmla="*/ 8263377 w 12192001"/>
              <a:gd name="connsiteY101" fmla="*/ 2006019 h 2344739"/>
              <a:gd name="connsiteX102" fmla="*/ 8252033 w 12192001"/>
              <a:gd name="connsiteY102" fmla="*/ 2015862 h 2344739"/>
              <a:gd name="connsiteX103" fmla="*/ 8245834 w 12192001"/>
              <a:gd name="connsiteY103" fmla="*/ 2028854 h 2344739"/>
              <a:gd name="connsiteX104" fmla="*/ 8090272 w 12192001"/>
              <a:gd name="connsiteY104" fmla="*/ 2075015 h 2344739"/>
              <a:gd name="connsiteX105" fmla="*/ 7905407 w 12192001"/>
              <a:gd name="connsiteY105" fmla="*/ 2116988 h 2344739"/>
              <a:gd name="connsiteX106" fmla="*/ 7718745 w 12192001"/>
              <a:gd name="connsiteY106" fmla="*/ 2142703 h 2344739"/>
              <a:gd name="connsiteX107" fmla="*/ 7614347 w 12192001"/>
              <a:gd name="connsiteY107" fmla="*/ 2139232 h 2344739"/>
              <a:gd name="connsiteX108" fmla="*/ 7527543 w 12192001"/>
              <a:gd name="connsiteY108" fmla="*/ 2145060 h 2344739"/>
              <a:gd name="connsiteX109" fmla="*/ 7519571 w 12192001"/>
              <a:gd name="connsiteY109" fmla="*/ 2147613 h 2344739"/>
              <a:gd name="connsiteX110" fmla="*/ 7507411 w 12192001"/>
              <a:gd name="connsiteY110" fmla="*/ 2148948 h 2344739"/>
              <a:gd name="connsiteX111" fmla="*/ 7507040 w 12192001"/>
              <a:gd name="connsiteY111" fmla="*/ 2148621 h 2344739"/>
              <a:gd name="connsiteX112" fmla="*/ 7495795 w 12192001"/>
              <a:gd name="connsiteY112" fmla="*/ 2150573 h 2344739"/>
              <a:gd name="connsiteX113" fmla="*/ 7405391 w 12192001"/>
              <a:gd name="connsiteY113" fmla="*/ 2142468 h 2344739"/>
              <a:gd name="connsiteX114" fmla="*/ 7312180 w 12192001"/>
              <a:gd name="connsiteY114" fmla="*/ 2132873 h 2344739"/>
              <a:gd name="connsiteX115" fmla="*/ 7310853 w 12192001"/>
              <a:gd name="connsiteY115" fmla="*/ 2131431 h 2344739"/>
              <a:gd name="connsiteX116" fmla="*/ 7218559 w 12192001"/>
              <a:gd name="connsiteY116" fmla="*/ 2156680 h 2344739"/>
              <a:gd name="connsiteX117" fmla="*/ 7201101 w 12192001"/>
              <a:gd name="connsiteY117" fmla="*/ 2161230 h 2344739"/>
              <a:gd name="connsiteX118" fmla="*/ 7197004 w 12192001"/>
              <a:gd name="connsiteY118" fmla="*/ 2166588 h 2344739"/>
              <a:gd name="connsiteX119" fmla="*/ 7170808 w 12192001"/>
              <a:gd name="connsiteY119" fmla="*/ 2171236 h 2344739"/>
              <a:gd name="connsiteX120" fmla="*/ 7096988 w 12192001"/>
              <a:gd name="connsiteY120" fmla="*/ 2183464 h 2344739"/>
              <a:gd name="connsiteX121" fmla="*/ 7018496 w 12192001"/>
              <a:gd name="connsiteY121" fmla="*/ 2183090 h 2344739"/>
              <a:gd name="connsiteX122" fmla="*/ 6904146 w 12192001"/>
              <a:gd name="connsiteY122" fmla="*/ 2212596 h 2344739"/>
              <a:gd name="connsiteX123" fmla="*/ 6708222 w 12192001"/>
              <a:gd name="connsiteY123" fmla="*/ 2240551 h 2344739"/>
              <a:gd name="connsiteX124" fmla="*/ 6549454 w 12192001"/>
              <a:gd name="connsiteY124" fmla="*/ 2269327 h 2344739"/>
              <a:gd name="connsiteX125" fmla="*/ 6317560 w 12192001"/>
              <a:gd name="connsiteY125" fmla="*/ 2316127 h 2344739"/>
              <a:gd name="connsiteX126" fmla="*/ 6168674 w 12192001"/>
              <a:gd name="connsiteY126" fmla="*/ 2318214 h 2344739"/>
              <a:gd name="connsiteX127" fmla="*/ 6073848 w 12192001"/>
              <a:gd name="connsiteY127" fmla="*/ 2338676 h 2344739"/>
              <a:gd name="connsiteX128" fmla="*/ 6068529 w 12192001"/>
              <a:gd name="connsiteY128" fmla="*/ 2337139 h 2344739"/>
              <a:gd name="connsiteX129" fmla="*/ 6048638 w 12192001"/>
              <a:gd name="connsiteY129" fmla="*/ 2337822 h 2344739"/>
              <a:gd name="connsiteX130" fmla="*/ 6041285 w 12192001"/>
              <a:gd name="connsiteY130" fmla="*/ 2329473 h 2344739"/>
              <a:gd name="connsiteX131" fmla="*/ 6010090 w 12192001"/>
              <a:gd name="connsiteY131" fmla="*/ 2324380 h 2344739"/>
              <a:gd name="connsiteX132" fmla="*/ 5957375 w 12192001"/>
              <a:gd name="connsiteY132" fmla="*/ 2328024 h 2344739"/>
              <a:gd name="connsiteX133" fmla="*/ 5758919 w 12192001"/>
              <a:gd name="connsiteY133" fmla="*/ 2343716 h 2344739"/>
              <a:gd name="connsiteX134" fmla="*/ 5626960 w 12192001"/>
              <a:gd name="connsiteY134" fmla="*/ 2344739 h 2344739"/>
              <a:gd name="connsiteX135" fmla="*/ 5470906 w 12192001"/>
              <a:gd name="connsiteY135" fmla="*/ 2330719 h 2344739"/>
              <a:gd name="connsiteX136" fmla="*/ 5432761 w 12192001"/>
              <a:gd name="connsiteY136" fmla="*/ 2319466 h 2344739"/>
              <a:gd name="connsiteX137" fmla="*/ 5381669 w 12192001"/>
              <a:gd name="connsiteY137" fmla="*/ 2301764 h 2344739"/>
              <a:gd name="connsiteX138" fmla="*/ 5261764 w 12192001"/>
              <a:gd name="connsiteY138" fmla="*/ 2281347 h 2344739"/>
              <a:gd name="connsiteX139" fmla="*/ 5222961 w 12192001"/>
              <a:gd name="connsiteY139" fmla="*/ 2270223 h 2344739"/>
              <a:gd name="connsiteX140" fmla="*/ 5174660 w 12192001"/>
              <a:gd name="connsiteY140" fmla="*/ 2267233 h 2344739"/>
              <a:gd name="connsiteX141" fmla="*/ 5156554 w 12192001"/>
              <a:gd name="connsiteY141" fmla="*/ 2260010 h 2344739"/>
              <a:gd name="connsiteX142" fmla="*/ 5142599 w 12192001"/>
              <a:gd name="connsiteY142" fmla="*/ 2256610 h 2344739"/>
              <a:gd name="connsiteX143" fmla="*/ 5139596 w 12192001"/>
              <a:gd name="connsiteY143" fmla="*/ 2254509 h 2344739"/>
              <a:gd name="connsiteX144" fmla="*/ 5121659 w 12192001"/>
              <a:gd name="connsiteY144" fmla="*/ 2243656 h 2344739"/>
              <a:gd name="connsiteX145" fmla="*/ 5065790 w 12192001"/>
              <a:gd name="connsiteY145" fmla="*/ 2250227 h 2344739"/>
              <a:gd name="connsiteX146" fmla="*/ 5011514 w 12192001"/>
              <a:gd name="connsiteY146" fmla="*/ 2233846 h 2344739"/>
              <a:gd name="connsiteX147" fmla="*/ 4840441 w 12192001"/>
              <a:gd name="connsiteY147" fmla="*/ 2209829 h 2344739"/>
              <a:gd name="connsiteX148" fmla="*/ 4762447 w 12192001"/>
              <a:gd name="connsiteY148" fmla="*/ 2182061 h 2344739"/>
              <a:gd name="connsiteX149" fmla="*/ 4723186 w 12192001"/>
              <a:gd name="connsiteY149" fmla="*/ 2173047 h 2344739"/>
              <a:gd name="connsiteX150" fmla="*/ 4721176 w 12192001"/>
              <a:gd name="connsiteY150" fmla="*/ 2172298 h 2344739"/>
              <a:gd name="connsiteX151" fmla="*/ 4722111 w 12192001"/>
              <a:gd name="connsiteY151" fmla="*/ 2172087 h 2344739"/>
              <a:gd name="connsiteX152" fmla="*/ 4717202 w 12192001"/>
              <a:gd name="connsiteY152" fmla="*/ 2170817 h 2344739"/>
              <a:gd name="connsiteX153" fmla="*/ 4721176 w 12192001"/>
              <a:gd name="connsiteY153" fmla="*/ 2172298 h 2344739"/>
              <a:gd name="connsiteX154" fmla="*/ 4715526 w 12192001"/>
              <a:gd name="connsiteY154" fmla="*/ 2173573 h 2344739"/>
              <a:gd name="connsiteX155" fmla="*/ 4515814 w 12192001"/>
              <a:gd name="connsiteY155" fmla="*/ 2163671 h 2344739"/>
              <a:gd name="connsiteX156" fmla="*/ 4428543 w 12192001"/>
              <a:gd name="connsiteY156" fmla="*/ 2153020 h 2344739"/>
              <a:gd name="connsiteX157" fmla="*/ 4362875 w 12192001"/>
              <a:gd name="connsiteY157" fmla="*/ 2151674 h 2344739"/>
              <a:gd name="connsiteX158" fmla="*/ 4316966 w 12192001"/>
              <a:gd name="connsiteY158" fmla="*/ 2158289 h 2344739"/>
              <a:gd name="connsiteX159" fmla="*/ 4315110 w 12192001"/>
              <a:gd name="connsiteY159" fmla="*/ 2156948 h 2344739"/>
              <a:gd name="connsiteX160" fmla="*/ 4295144 w 12192001"/>
              <a:gd name="connsiteY160" fmla="*/ 2155069 h 2344739"/>
              <a:gd name="connsiteX161" fmla="*/ 4290064 w 12192001"/>
              <a:gd name="connsiteY161" fmla="*/ 2157986 h 2344739"/>
              <a:gd name="connsiteX162" fmla="*/ 4276142 w 12192001"/>
              <a:gd name="connsiteY162" fmla="*/ 2157740 h 2344739"/>
              <a:gd name="connsiteX163" fmla="*/ 4248117 w 12192001"/>
              <a:gd name="connsiteY163" fmla="*/ 2160064 h 2344739"/>
              <a:gd name="connsiteX164" fmla="*/ 4202051 w 12192001"/>
              <a:gd name="connsiteY164" fmla="*/ 2157269 h 2344739"/>
              <a:gd name="connsiteX165" fmla="*/ 4201745 w 12192001"/>
              <a:gd name="connsiteY165" fmla="*/ 2156010 h 2344739"/>
              <a:gd name="connsiteX166" fmla="*/ 4191248 w 12192001"/>
              <a:gd name="connsiteY166" fmla="*/ 2150376 h 2344739"/>
              <a:gd name="connsiteX167" fmla="*/ 4142745 w 12192001"/>
              <a:gd name="connsiteY167" fmla="*/ 2134511 h 2344739"/>
              <a:gd name="connsiteX168" fmla="*/ 4083097 w 12192001"/>
              <a:gd name="connsiteY168" fmla="*/ 2107978 h 2344739"/>
              <a:gd name="connsiteX169" fmla="*/ 4074546 w 12192001"/>
              <a:gd name="connsiteY169" fmla="*/ 2107143 h 2344739"/>
              <a:gd name="connsiteX170" fmla="*/ 4074427 w 12192001"/>
              <a:gd name="connsiteY170" fmla="*/ 2106844 h 2344739"/>
              <a:gd name="connsiteX171" fmla="*/ 4065510 w 12192001"/>
              <a:gd name="connsiteY171" fmla="*/ 2105400 h 2344739"/>
              <a:gd name="connsiteX172" fmla="*/ 4058954 w 12192001"/>
              <a:gd name="connsiteY172" fmla="*/ 2105618 h 2344739"/>
              <a:gd name="connsiteX173" fmla="*/ 4042364 w 12192001"/>
              <a:gd name="connsiteY173" fmla="*/ 2103997 h 2344739"/>
              <a:gd name="connsiteX174" fmla="*/ 4036997 w 12192001"/>
              <a:gd name="connsiteY174" fmla="*/ 2101563 h 2344739"/>
              <a:gd name="connsiteX175" fmla="*/ 4035363 w 12192001"/>
              <a:gd name="connsiteY175" fmla="*/ 2097896 h 2344739"/>
              <a:gd name="connsiteX176" fmla="*/ 4033778 w 12192001"/>
              <a:gd name="connsiteY176" fmla="*/ 2098131 h 2344739"/>
              <a:gd name="connsiteX177" fmla="*/ 4004538 w 12192001"/>
              <a:gd name="connsiteY177" fmla="*/ 2085563 h 2344739"/>
              <a:gd name="connsiteX178" fmla="*/ 3936846 w 12192001"/>
              <a:gd name="connsiteY178" fmla="*/ 2068106 h 2344739"/>
              <a:gd name="connsiteX179" fmla="*/ 3897275 w 12192001"/>
              <a:gd name="connsiteY179" fmla="*/ 2062451 h 2344739"/>
              <a:gd name="connsiteX180" fmla="*/ 3789760 w 12192001"/>
              <a:gd name="connsiteY180" fmla="*/ 2042213 h 2344739"/>
              <a:gd name="connsiteX181" fmla="*/ 3682513 w 12192001"/>
              <a:gd name="connsiteY181" fmla="*/ 2018290 h 2344739"/>
              <a:gd name="connsiteX182" fmla="*/ 3610035 w 12192001"/>
              <a:gd name="connsiteY182" fmla="*/ 1986019 h 2344739"/>
              <a:gd name="connsiteX183" fmla="*/ 3603855 w 12192001"/>
              <a:gd name="connsiteY183" fmla="*/ 1987381 h 2344739"/>
              <a:gd name="connsiteX184" fmla="*/ 3594736 w 12192001"/>
              <a:gd name="connsiteY184" fmla="*/ 1987545 h 2344739"/>
              <a:gd name="connsiteX185" fmla="*/ 3594501 w 12192001"/>
              <a:gd name="connsiteY185" fmla="*/ 1987276 h 2344739"/>
              <a:gd name="connsiteX186" fmla="*/ 3585978 w 12192001"/>
              <a:gd name="connsiteY186" fmla="*/ 1987966 h 2344739"/>
              <a:gd name="connsiteX187" fmla="*/ 3536135 w 12192001"/>
              <a:gd name="connsiteY187" fmla="*/ 1978267 h 2344739"/>
              <a:gd name="connsiteX188" fmla="*/ 3473223 w 12192001"/>
              <a:gd name="connsiteY188" fmla="*/ 1974606 h 2344739"/>
              <a:gd name="connsiteX189" fmla="*/ 3400728 w 12192001"/>
              <a:gd name="connsiteY189" fmla="*/ 1962558 h 2344739"/>
              <a:gd name="connsiteX190" fmla="*/ 3363888 w 12192001"/>
              <a:gd name="connsiteY190" fmla="*/ 1979510 h 2344739"/>
              <a:gd name="connsiteX191" fmla="*/ 3344026 w 12192001"/>
              <a:gd name="connsiteY191" fmla="*/ 1981192 h 2344739"/>
              <a:gd name="connsiteX192" fmla="*/ 3341698 w 12192001"/>
              <a:gd name="connsiteY192" fmla="*/ 1980217 h 2344739"/>
              <a:gd name="connsiteX193" fmla="*/ 3262356 w 12192001"/>
              <a:gd name="connsiteY193" fmla="*/ 1986094 h 2344739"/>
              <a:gd name="connsiteX194" fmla="*/ 3142556 w 12192001"/>
              <a:gd name="connsiteY194" fmla="*/ 1993869 h 2344739"/>
              <a:gd name="connsiteX195" fmla="*/ 3030291 w 12192001"/>
              <a:gd name="connsiteY195" fmla="*/ 1996512 h 2344739"/>
              <a:gd name="connsiteX196" fmla="*/ 2781569 w 12192001"/>
              <a:gd name="connsiteY196" fmla="*/ 2018333 h 2344739"/>
              <a:gd name="connsiteX197" fmla="*/ 2646527 w 12192001"/>
              <a:gd name="connsiteY197" fmla="*/ 2028869 h 2344739"/>
              <a:gd name="connsiteX198" fmla="*/ 2568028 w 12192001"/>
              <a:gd name="connsiteY198" fmla="*/ 2002628 h 2344739"/>
              <a:gd name="connsiteX199" fmla="*/ 2443255 w 12192001"/>
              <a:gd name="connsiteY199" fmla="*/ 2016529 h 2344739"/>
              <a:gd name="connsiteX200" fmla="*/ 2315112 w 12192001"/>
              <a:gd name="connsiteY200" fmla="*/ 2024996 h 2344739"/>
              <a:gd name="connsiteX201" fmla="*/ 2208578 w 12192001"/>
              <a:gd name="connsiteY201" fmla="*/ 2019763 h 2344739"/>
              <a:gd name="connsiteX202" fmla="*/ 2094665 w 12192001"/>
              <a:gd name="connsiteY202" fmla="*/ 2003052 h 2344739"/>
              <a:gd name="connsiteX203" fmla="*/ 1997356 w 12192001"/>
              <a:gd name="connsiteY203" fmla="*/ 1995032 h 2344739"/>
              <a:gd name="connsiteX204" fmla="*/ 1928172 w 12192001"/>
              <a:gd name="connsiteY204" fmla="*/ 2016977 h 2344739"/>
              <a:gd name="connsiteX205" fmla="*/ 1921650 w 12192001"/>
              <a:gd name="connsiteY205" fmla="*/ 2012146 h 2344739"/>
              <a:gd name="connsiteX206" fmla="*/ 1873080 w 12192001"/>
              <a:gd name="connsiteY206" fmla="*/ 2013741 h 2344739"/>
              <a:gd name="connsiteX207" fmla="*/ 1786655 w 12192001"/>
              <a:gd name="connsiteY207" fmla="*/ 2041363 h 2344739"/>
              <a:gd name="connsiteX208" fmla="*/ 1738204 w 12192001"/>
              <a:gd name="connsiteY208" fmla="*/ 2036312 h 2344739"/>
              <a:gd name="connsiteX209" fmla="*/ 1675071 w 12192001"/>
              <a:gd name="connsiteY209" fmla="*/ 2019963 h 2344739"/>
              <a:gd name="connsiteX210" fmla="*/ 1608669 w 12192001"/>
              <a:gd name="connsiteY210" fmla="*/ 2013066 h 2344739"/>
              <a:gd name="connsiteX211" fmla="*/ 1496110 w 12192001"/>
              <a:gd name="connsiteY211" fmla="*/ 1987476 h 2344739"/>
              <a:gd name="connsiteX212" fmla="*/ 1149979 w 12192001"/>
              <a:gd name="connsiteY212" fmla="*/ 1938041 h 2344739"/>
              <a:gd name="connsiteX213" fmla="*/ 858269 w 12192001"/>
              <a:gd name="connsiteY213" fmla="*/ 1928608 h 2344739"/>
              <a:gd name="connsiteX214" fmla="*/ 837540 w 12192001"/>
              <a:gd name="connsiteY214" fmla="*/ 1929821 h 2344739"/>
              <a:gd name="connsiteX215" fmla="*/ 816809 w 12192001"/>
              <a:gd name="connsiteY215" fmla="*/ 1927857 h 2344739"/>
              <a:gd name="connsiteX216" fmla="*/ 811506 w 12192001"/>
              <a:gd name="connsiteY216" fmla="*/ 1930751 h 2344739"/>
              <a:gd name="connsiteX217" fmla="*/ 797041 w 12192001"/>
              <a:gd name="connsiteY217" fmla="*/ 1930446 h 2344739"/>
              <a:gd name="connsiteX218" fmla="*/ 767901 w 12192001"/>
              <a:gd name="connsiteY218" fmla="*/ 1932653 h 2344739"/>
              <a:gd name="connsiteX219" fmla="*/ 763053 w 12192001"/>
              <a:gd name="connsiteY219" fmla="*/ 1930432 h 2344739"/>
              <a:gd name="connsiteX220" fmla="*/ 720047 w 12192001"/>
              <a:gd name="connsiteY220" fmla="*/ 1929661 h 2344739"/>
              <a:gd name="connsiteX221" fmla="*/ 719742 w 12192001"/>
              <a:gd name="connsiteY221" fmla="*/ 1928399 h 2344739"/>
              <a:gd name="connsiteX222" fmla="*/ 708875 w 12192001"/>
              <a:gd name="connsiteY222" fmla="*/ 1922722 h 2344739"/>
              <a:gd name="connsiteX223" fmla="*/ 596792 w 12192001"/>
              <a:gd name="connsiteY223" fmla="*/ 1879864 h 2344739"/>
              <a:gd name="connsiteX224" fmla="*/ 578535 w 12192001"/>
              <a:gd name="connsiteY224" fmla="*/ 1877212 h 2344739"/>
              <a:gd name="connsiteX225" fmla="*/ 571717 w 12192001"/>
              <a:gd name="connsiteY225" fmla="*/ 1877401 h 2344739"/>
              <a:gd name="connsiteX226" fmla="*/ 445099 w 12192001"/>
              <a:gd name="connsiteY226" fmla="*/ 1839371 h 2344739"/>
              <a:gd name="connsiteX227" fmla="*/ 404015 w 12192001"/>
              <a:gd name="connsiteY227" fmla="*/ 1833548 h 2344739"/>
              <a:gd name="connsiteX228" fmla="*/ 292435 w 12192001"/>
              <a:gd name="connsiteY228" fmla="*/ 1812852 h 2344739"/>
              <a:gd name="connsiteX229" fmla="*/ 118381 w 12192001"/>
              <a:gd name="connsiteY229" fmla="*/ 1761047 h 2344739"/>
              <a:gd name="connsiteX230" fmla="*/ 15526 w 12192001"/>
              <a:gd name="connsiteY230" fmla="*/ 1758191 h 2344739"/>
              <a:gd name="connsiteX231" fmla="*/ 2 w 12192001"/>
              <a:gd name="connsiteY231" fmla="*/ 1752722 h 2344739"/>
              <a:gd name="connsiteX232" fmla="*/ 1 w 12192001"/>
              <a:gd name="connsiteY232" fmla="*/ 762497 h 2344739"/>
              <a:gd name="connsiteX233" fmla="*/ 0 w 12192001"/>
              <a:gd name="connsiteY233" fmla="*/ 762497 h 2344739"/>
              <a:gd name="connsiteX234" fmla="*/ 0 w 12192001"/>
              <a:gd name="connsiteY234" fmla="*/ 222213 h 2344739"/>
              <a:gd name="connsiteX235" fmla="*/ 0 w 12192001"/>
              <a:gd name="connsiteY235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522499 w 12192001"/>
              <a:gd name="connsiteY25" fmla="*/ 1207528 h 2344739"/>
              <a:gd name="connsiteX26" fmla="*/ 11245526 w 12192001"/>
              <a:gd name="connsiteY26" fmla="*/ 1274060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50210 w 12192001"/>
              <a:gd name="connsiteY70" fmla="*/ 1922604 h 2344739"/>
              <a:gd name="connsiteX71" fmla="*/ 9137318 w 12192001"/>
              <a:gd name="connsiteY71" fmla="*/ 1920435 h 2344739"/>
              <a:gd name="connsiteX72" fmla="*/ 9113812 w 12192001"/>
              <a:gd name="connsiteY72" fmla="*/ 1919069 h 2344739"/>
              <a:gd name="connsiteX73" fmla="*/ 9053453 w 12192001"/>
              <a:gd name="connsiteY73" fmla="*/ 1910755 h 2344739"/>
              <a:gd name="connsiteX74" fmla="*/ 9005486 w 12192001"/>
              <a:gd name="connsiteY74" fmla="*/ 1914040 h 2344739"/>
              <a:gd name="connsiteX75" fmla="*/ 9005201 w 12192001"/>
              <a:gd name="connsiteY75" fmla="*/ 1913800 h 2344739"/>
              <a:gd name="connsiteX76" fmla="*/ 8996232 w 12192001"/>
              <a:gd name="connsiteY76" fmla="*/ 1915011 h 2344739"/>
              <a:gd name="connsiteX77" fmla="*/ 8990394 w 12192001"/>
              <a:gd name="connsiteY77" fmla="*/ 1917072 h 2344739"/>
              <a:gd name="connsiteX78" fmla="*/ 8974337 w 12192001"/>
              <a:gd name="connsiteY78" fmla="*/ 1920298 h 2344739"/>
              <a:gd name="connsiteX79" fmla="*/ 8968011 w 12192001"/>
              <a:gd name="connsiteY79" fmla="*/ 1919598 h 2344739"/>
              <a:gd name="connsiteX80" fmla="*/ 8963048 w 12192001"/>
              <a:gd name="connsiteY80" fmla="*/ 1917373 h 2344739"/>
              <a:gd name="connsiteX81" fmla="*/ 8928988 w 12192001"/>
              <a:gd name="connsiteY81" fmla="*/ 1914185 h 2344739"/>
              <a:gd name="connsiteX82" fmla="*/ 8752444 w 12192001"/>
              <a:gd name="connsiteY82" fmla="*/ 1933417 h 2344739"/>
              <a:gd name="connsiteX83" fmla="*/ 8707847 w 12192001"/>
              <a:gd name="connsiteY83" fmla="*/ 1935518 h 2344739"/>
              <a:gd name="connsiteX84" fmla="*/ 8596071 w 12192001"/>
              <a:gd name="connsiteY84" fmla="*/ 1944090 h 2344739"/>
              <a:gd name="connsiteX85" fmla="*/ 8525230 w 12192001"/>
              <a:gd name="connsiteY85" fmla="*/ 1929248 h 2344739"/>
              <a:gd name="connsiteX86" fmla="*/ 8510983 w 12192001"/>
              <a:gd name="connsiteY86" fmla="*/ 1935163 h 2344739"/>
              <a:gd name="connsiteX87" fmla="*/ 8506167 w 12192001"/>
              <a:gd name="connsiteY87" fmla="*/ 1938164 h 2344739"/>
              <a:gd name="connsiteX88" fmla="*/ 8497968 w 12192001"/>
              <a:gd name="connsiteY88" fmla="*/ 1940902 h 2344739"/>
              <a:gd name="connsiteX89" fmla="*/ 8497594 w 12192001"/>
              <a:gd name="connsiteY89" fmla="*/ 1940723 h 2344739"/>
              <a:gd name="connsiteX90" fmla="*/ 8490249 w 12192001"/>
              <a:gd name="connsiteY90" fmla="*/ 1943773 h 2344739"/>
              <a:gd name="connsiteX91" fmla="*/ 8367182 w 12192001"/>
              <a:gd name="connsiteY91" fmla="*/ 1957815 h 2344739"/>
              <a:gd name="connsiteX92" fmla="*/ 8353799 w 12192001"/>
              <a:gd name="connsiteY92" fmla="*/ 1958009 h 2344739"/>
              <a:gd name="connsiteX93" fmla="*/ 8352373 w 12192001"/>
              <a:gd name="connsiteY93" fmla="*/ 1957169 h 2344739"/>
              <a:gd name="connsiteX94" fmla="*/ 8320104 w 12192001"/>
              <a:gd name="connsiteY94" fmla="*/ 1974587 h 2344739"/>
              <a:gd name="connsiteX95" fmla="*/ 8314433 w 12192001"/>
              <a:gd name="connsiteY95" fmla="*/ 1974913 h 2344739"/>
              <a:gd name="connsiteX96" fmla="*/ 8295174 w 12192001"/>
              <a:gd name="connsiteY96" fmla="*/ 1988808 h 2344739"/>
              <a:gd name="connsiteX97" fmla="*/ 8284276 w 12192001"/>
              <a:gd name="connsiteY97" fmla="*/ 1994631 h 2344739"/>
              <a:gd name="connsiteX98" fmla="*/ 8283150 w 12192001"/>
              <a:gd name="connsiteY98" fmla="*/ 1999074 h 2344739"/>
              <a:gd name="connsiteX99" fmla="*/ 8266076 w 12192001"/>
              <a:gd name="connsiteY99" fmla="*/ 2006249 h 2344739"/>
              <a:gd name="connsiteX100" fmla="*/ 8263377 w 12192001"/>
              <a:gd name="connsiteY100" fmla="*/ 2006019 h 2344739"/>
              <a:gd name="connsiteX101" fmla="*/ 8252033 w 12192001"/>
              <a:gd name="connsiteY101" fmla="*/ 2015862 h 2344739"/>
              <a:gd name="connsiteX102" fmla="*/ 8245834 w 12192001"/>
              <a:gd name="connsiteY102" fmla="*/ 2028854 h 2344739"/>
              <a:gd name="connsiteX103" fmla="*/ 8090272 w 12192001"/>
              <a:gd name="connsiteY103" fmla="*/ 2075015 h 2344739"/>
              <a:gd name="connsiteX104" fmla="*/ 7905407 w 12192001"/>
              <a:gd name="connsiteY104" fmla="*/ 2116988 h 2344739"/>
              <a:gd name="connsiteX105" fmla="*/ 7718745 w 12192001"/>
              <a:gd name="connsiteY105" fmla="*/ 2142703 h 2344739"/>
              <a:gd name="connsiteX106" fmla="*/ 7614347 w 12192001"/>
              <a:gd name="connsiteY106" fmla="*/ 2139232 h 2344739"/>
              <a:gd name="connsiteX107" fmla="*/ 7527543 w 12192001"/>
              <a:gd name="connsiteY107" fmla="*/ 2145060 h 2344739"/>
              <a:gd name="connsiteX108" fmla="*/ 7519571 w 12192001"/>
              <a:gd name="connsiteY108" fmla="*/ 2147613 h 2344739"/>
              <a:gd name="connsiteX109" fmla="*/ 7507411 w 12192001"/>
              <a:gd name="connsiteY109" fmla="*/ 2148948 h 2344739"/>
              <a:gd name="connsiteX110" fmla="*/ 7507040 w 12192001"/>
              <a:gd name="connsiteY110" fmla="*/ 2148621 h 2344739"/>
              <a:gd name="connsiteX111" fmla="*/ 7495795 w 12192001"/>
              <a:gd name="connsiteY111" fmla="*/ 2150573 h 2344739"/>
              <a:gd name="connsiteX112" fmla="*/ 7405391 w 12192001"/>
              <a:gd name="connsiteY112" fmla="*/ 2142468 h 2344739"/>
              <a:gd name="connsiteX113" fmla="*/ 7312180 w 12192001"/>
              <a:gd name="connsiteY113" fmla="*/ 2132873 h 2344739"/>
              <a:gd name="connsiteX114" fmla="*/ 7310853 w 12192001"/>
              <a:gd name="connsiteY114" fmla="*/ 2131431 h 2344739"/>
              <a:gd name="connsiteX115" fmla="*/ 7218559 w 12192001"/>
              <a:gd name="connsiteY115" fmla="*/ 2156680 h 2344739"/>
              <a:gd name="connsiteX116" fmla="*/ 7201101 w 12192001"/>
              <a:gd name="connsiteY116" fmla="*/ 2161230 h 2344739"/>
              <a:gd name="connsiteX117" fmla="*/ 7197004 w 12192001"/>
              <a:gd name="connsiteY117" fmla="*/ 2166588 h 2344739"/>
              <a:gd name="connsiteX118" fmla="*/ 7170808 w 12192001"/>
              <a:gd name="connsiteY118" fmla="*/ 2171236 h 2344739"/>
              <a:gd name="connsiteX119" fmla="*/ 7096988 w 12192001"/>
              <a:gd name="connsiteY119" fmla="*/ 2183464 h 2344739"/>
              <a:gd name="connsiteX120" fmla="*/ 7018496 w 12192001"/>
              <a:gd name="connsiteY120" fmla="*/ 2183090 h 2344739"/>
              <a:gd name="connsiteX121" fmla="*/ 6904146 w 12192001"/>
              <a:gd name="connsiteY121" fmla="*/ 2212596 h 2344739"/>
              <a:gd name="connsiteX122" fmla="*/ 6708222 w 12192001"/>
              <a:gd name="connsiteY122" fmla="*/ 2240551 h 2344739"/>
              <a:gd name="connsiteX123" fmla="*/ 6549454 w 12192001"/>
              <a:gd name="connsiteY123" fmla="*/ 2269327 h 2344739"/>
              <a:gd name="connsiteX124" fmla="*/ 6317560 w 12192001"/>
              <a:gd name="connsiteY124" fmla="*/ 2316127 h 2344739"/>
              <a:gd name="connsiteX125" fmla="*/ 6168674 w 12192001"/>
              <a:gd name="connsiteY125" fmla="*/ 2318214 h 2344739"/>
              <a:gd name="connsiteX126" fmla="*/ 6073848 w 12192001"/>
              <a:gd name="connsiteY126" fmla="*/ 2338676 h 2344739"/>
              <a:gd name="connsiteX127" fmla="*/ 6068529 w 12192001"/>
              <a:gd name="connsiteY127" fmla="*/ 2337139 h 2344739"/>
              <a:gd name="connsiteX128" fmla="*/ 6048638 w 12192001"/>
              <a:gd name="connsiteY128" fmla="*/ 2337822 h 2344739"/>
              <a:gd name="connsiteX129" fmla="*/ 6041285 w 12192001"/>
              <a:gd name="connsiteY129" fmla="*/ 2329473 h 2344739"/>
              <a:gd name="connsiteX130" fmla="*/ 6010090 w 12192001"/>
              <a:gd name="connsiteY130" fmla="*/ 2324380 h 2344739"/>
              <a:gd name="connsiteX131" fmla="*/ 5957375 w 12192001"/>
              <a:gd name="connsiteY131" fmla="*/ 2328024 h 2344739"/>
              <a:gd name="connsiteX132" fmla="*/ 5758919 w 12192001"/>
              <a:gd name="connsiteY132" fmla="*/ 2343716 h 2344739"/>
              <a:gd name="connsiteX133" fmla="*/ 5626960 w 12192001"/>
              <a:gd name="connsiteY133" fmla="*/ 2344739 h 2344739"/>
              <a:gd name="connsiteX134" fmla="*/ 5470906 w 12192001"/>
              <a:gd name="connsiteY134" fmla="*/ 2330719 h 2344739"/>
              <a:gd name="connsiteX135" fmla="*/ 5432761 w 12192001"/>
              <a:gd name="connsiteY135" fmla="*/ 2319466 h 2344739"/>
              <a:gd name="connsiteX136" fmla="*/ 5381669 w 12192001"/>
              <a:gd name="connsiteY136" fmla="*/ 2301764 h 2344739"/>
              <a:gd name="connsiteX137" fmla="*/ 5261764 w 12192001"/>
              <a:gd name="connsiteY137" fmla="*/ 2281347 h 2344739"/>
              <a:gd name="connsiteX138" fmla="*/ 5222961 w 12192001"/>
              <a:gd name="connsiteY138" fmla="*/ 2270223 h 2344739"/>
              <a:gd name="connsiteX139" fmla="*/ 5174660 w 12192001"/>
              <a:gd name="connsiteY139" fmla="*/ 2267233 h 2344739"/>
              <a:gd name="connsiteX140" fmla="*/ 5156554 w 12192001"/>
              <a:gd name="connsiteY140" fmla="*/ 2260010 h 2344739"/>
              <a:gd name="connsiteX141" fmla="*/ 5142599 w 12192001"/>
              <a:gd name="connsiteY141" fmla="*/ 2256610 h 2344739"/>
              <a:gd name="connsiteX142" fmla="*/ 5139596 w 12192001"/>
              <a:gd name="connsiteY142" fmla="*/ 2254509 h 2344739"/>
              <a:gd name="connsiteX143" fmla="*/ 5121659 w 12192001"/>
              <a:gd name="connsiteY143" fmla="*/ 2243656 h 2344739"/>
              <a:gd name="connsiteX144" fmla="*/ 5065790 w 12192001"/>
              <a:gd name="connsiteY144" fmla="*/ 2250227 h 2344739"/>
              <a:gd name="connsiteX145" fmla="*/ 5011514 w 12192001"/>
              <a:gd name="connsiteY145" fmla="*/ 2233846 h 2344739"/>
              <a:gd name="connsiteX146" fmla="*/ 4840441 w 12192001"/>
              <a:gd name="connsiteY146" fmla="*/ 2209829 h 2344739"/>
              <a:gd name="connsiteX147" fmla="*/ 4762447 w 12192001"/>
              <a:gd name="connsiteY147" fmla="*/ 2182061 h 2344739"/>
              <a:gd name="connsiteX148" fmla="*/ 4723186 w 12192001"/>
              <a:gd name="connsiteY148" fmla="*/ 2173047 h 2344739"/>
              <a:gd name="connsiteX149" fmla="*/ 4721176 w 12192001"/>
              <a:gd name="connsiteY149" fmla="*/ 2172298 h 2344739"/>
              <a:gd name="connsiteX150" fmla="*/ 4722111 w 12192001"/>
              <a:gd name="connsiteY150" fmla="*/ 2172087 h 2344739"/>
              <a:gd name="connsiteX151" fmla="*/ 4717202 w 12192001"/>
              <a:gd name="connsiteY151" fmla="*/ 2170817 h 2344739"/>
              <a:gd name="connsiteX152" fmla="*/ 4721176 w 12192001"/>
              <a:gd name="connsiteY152" fmla="*/ 2172298 h 2344739"/>
              <a:gd name="connsiteX153" fmla="*/ 4715526 w 12192001"/>
              <a:gd name="connsiteY153" fmla="*/ 2173573 h 2344739"/>
              <a:gd name="connsiteX154" fmla="*/ 4515814 w 12192001"/>
              <a:gd name="connsiteY154" fmla="*/ 2163671 h 2344739"/>
              <a:gd name="connsiteX155" fmla="*/ 4428543 w 12192001"/>
              <a:gd name="connsiteY155" fmla="*/ 2153020 h 2344739"/>
              <a:gd name="connsiteX156" fmla="*/ 4362875 w 12192001"/>
              <a:gd name="connsiteY156" fmla="*/ 2151674 h 2344739"/>
              <a:gd name="connsiteX157" fmla="*/ 4316966 w 12192001"/>
              <a:gd name="connsiteY157" fmla="*/ 2158289 h 2344739"/>
              <a:gd name="connsiteX158" fmla="*/ 4315110 w 12192001"/>
              <a:gd name="connsiteY158" fmla="*/ 2156948 h 2344739"/>
              <a:gd name="connsiteX159" fmla="*/ 4295144 w 12192001"/>
              <a:gd name="connsiteY159" fmla="*/ 2155069 h 2344739"/>
              <a:gd name="connsiteX160" fmla="*/ 4290064 w 12192001"/>
              <a:gd name="connsiteY160" fmla="*/ 2157986 h 2344739"/>
              <a:gd name="connsiteX161" fmla="*/ 4276142 w 12192001"/>
              <a:gd name="connsiteY161" fmla="*/ 2157740 h 2344739"/>
              <a:gd name="connsiteX162" fmla="*/ 4248117 w 12192001"/>
              <a:gd name="connsiteY162" fmla="*/ 2160064 h 2344739"/>
              <a:gd name="connsiteX163" fmla="*/ 4202051 w 12192001"/>
              <a:gd name="connsiteY163" fmla="*/ 2157269 h 2344739"/>
              <a:gd name="connsiteX164" fmla="*/ 4201745 w 12192001"/>
              <a:gd name="connsiteY164" fmla="*/ 2156010 h 2344739"/>
              <a:gd name="connsiteX165" fmla="*/ 4191248 w 12192001"/>
              <a:gd name="connsiteY165" fmla="*/ 2150376 h 2344739"/>
              <a:gd name="connsiteX166" fmla="*/ 4142745 w 12192001"/>
              <a:gd name="connsiteY166" fmla="*/ 2134511 h 2344739"/>
              <a:gd name="connsiteX167" fmla="*/ 4083097 w 12192001"/>
              <a:gd name="connsiteY167" fmla="*/ 2107978 h 2344739"/>
              <a:gd name="connsiteX168" fmla="*/ 4074546 w 12192001"/>
              <a:gd name="connsiteY168" fmla="*/ 2107143 h 2344739"/>
              <a:gd name="connsiteX169" fmla="*/ 4074427 w 12192001"/>
              <a:gd name="connsiteY169" fmla="*/ 2106844 h 2344739"/>
              <a:gd name="connsiteX170" fmla="*/ 4065510 w 12192001"/>
              <a:gd name="connsiteY170" fmla="*/ 2105400 h 2344739"/>
              <a:gd name="connsiteX171" fmla="*/ 4058954 w 12192001"/>
              <a:gd name="connsiteY171" fmla="*/ 2105618 h 2344739"/>
              <a:gd name="connsiteX172" fmla="*/ 4042364 w 12192001"/>
              <a:gd name="connsiteY172" fmla="*/ 2103997 h 2344739"/>
              <a:gd name="connsiteX173" fmla="*/ 4036997 w 12192001"/>
              <a:gd name="connsiteY173" fmla="*/ 2101563 h 2344739"/>
              <a:gd name="connsiteX174" fmla="*/ 4035363 w 12192001"/>
              <a:gd name="connsiteY174" fmla="*/ 2097896 h 2344739"/>
              <a:gd name="connsiteX175" fmla="*/ 4033778 w 12192001"/>
              <a:gd name="connsiteY175" fmla="*/ 2098131 h 2344739"/>
              <a:gd name="connsiteX176" fmla="*/ 4004538 w 12192001"/>
              <a:gd name="connsiteY176" fmla="*/ 2085563 h 2344739"/>
              <a:gd name="connsiteX177" fmla="*/ 3936846 w 12192001"/>
              <a:gd name="connsiteY177" fmla="*/ 2068106 h 2344739"/>
              <a:gd name="connsiteX178" fmla="*/ 3897275 w 12192001"/>
              <a:gd name="connsiteY178" fmla="*/ 2062451 h 2344739"/>
              <a:gd name="connsiteX179" fmla="*/ 3789760 w 12192001"/>
              <a:gd name="connsiteY179" fmla="*/ 2042213 h 2344739"/>
              <a:gd name="connsiteX180" fmla="*/ 3682513 w 12192001"/>
              <a:gd name="connsiteY180" fmla="*/ 2018290 h 2344739"/>
              <a:gd name="connsiteX181" fmla="*/ 3610035 w 12192001"/>
              <a:gd name="connsiteY181" fmla="*/ 1986019 h 2344739"/>
              <a:gd name="connsiteX182" fmla="*/ 3603855 w 12192001"/>
              <a:gd name="connsiteY182" fmla="*/ 1987381 h 2344739"/>
              <a:gd name="connsiteX183" fmla="*/ 3594736 w 12192001"/>
              <a:gd name="connsiteY183" fmla="*/ 1987545 h 2344739"/>
              <a:gd name="connsiteX184" fmla="*/ 3594501 w 12192001"/>
              <a:gd name="connsiteY184" fmla="*/ 1987276 h 2344739"/>
              <a:gd name="connsiteX185" fmla="*/ 3585978 w 12192001"/>
              <a:gd name="connsiteY185" fmla="*/ 1987966 h 2344739"/>
              <a:gd name="connsiteX186" fmla="*/ 3536135 w 12192001"/>
              <a:gd name="connsiteY186" fmla="*/ 1978267 h 2344739"/>
              <a:gd name="connsiteX187" fmla="*/ 3473223 w 12192001"/>
              <a:gd name="connsiteY187" fmla="*/ 1974606 h 2344739"/>
              <a:gd name="connsiteX188" fmla="*/ 3400728 w 12192001"/>
              <a:gd name="connsiteY188" fmla="*/ 1962558 h 2344739"/>
              <a:gd name="connsiteX189" fmla="*/ 3363888 w 12192001"/>
              <a:gd name="connsiteY189" fmla="*/ 1979510 h 2344739"/>
              <a:gd name="connsiteX190" fmla="*/ 3344026 w 12192001"/>
              <a:gd name="connsiteY190" fmla="*/ 1981192 h 2344739"/>
              <a:gd name="connsiteX191" fmla="*/ 3341698 w 12192001"/>
              <a:gd name="connsiteY191" fmla="*/ 1980217 h 2344739"/>
              <a:gd name="connsiteX192" fmla="*/ 3262356 w 12192001"/>
              <a:gd name="connsiteY192" fmla="*/ 1986094 h 2344739"/>
              <a:gd name="connsiteX193" fmla="*/ 3142556 w 12192001"/>
              <a:gd name="connsiteY193" fmla="*/ 1993869 h 2344739"/>
              <a:gd name="connsiteX194" fmla="*/ 3030291 w 12192001"/>
              <a:gd name="connsiteY194" fmla="*/ 1996512 h 2344739"/>
              <a:gd name="connsiteX195" fmla="*/ 2781569 w 12192001"/>
              <a:gd name="connsiteY195" fmla="*/ 2018333 h 2344739"/>
              <a:gd name="connsiteX196" fmla="*/ 2646527 w 12192001"/>
              <a:gd name="connsiteY196" fmla="*/ 2028869 h 2344739"/>
              <a:gd name="connsiteX197" fmla="*/ 2568028 w 12192001"/>
              <a:gd name="connsiteY197" fmla="*/ 2002628 h 2344739"/>
              <a:gd name="connsiteX198" fmla="*/ 2443255 w 12192001"/>
              <a:gd name="connsiteY198" fmla="*/ 2016529 h 2344739"/>
              <a:gd name="connsiteX199" fmla="*/ 2315112 w 12192001"/>
              <a:gd name="connsiteY199" fmla="*/ 2024996 h 2344739"/>
              <a:gd name="connsiteX200" fmla="*/ 2208578 w 12192001"/>
              <a:gd name="connsiteY200" fmla="*/ 2019763 h 2344739"/>
              <a:gd name="connsiteX201" fmla="*/ 2094665 w 12192001"/>
              <a:gd name="connsiteY201" fmla="*/ 2003052 h 2344739"/>
              <a:gd name="connsiteX202" fmla="*/ 1997356 w 12192001"/>
              <a:gd name="connsiteY202" fmla="*/ 1995032 h 2344739"/>
              <a:gd name="connsiteX203" fmla="*/ 1928172 w 12192001"/>
              <a:gd name="connsiteY203" fmla="*/ 2016977 h 2344739"/>
              <a:gd name="connsiteX204" fmla="*/ 1921650 w 12192001"/>
              <a:gd name="connsiteY204" fmla="*/ 2012146 h 2344739"/>
              <a:gd name="connsiteX205" fmla="*/ 1873080 w 12192001"/>
              <a:gd name="connsiteY205" fmla="*/ 2013741 h 2344739"/>
              <a:gd name="connsiteX206" fmla="*/ 1786655 w 12192001"/>
              <a:gd name="connsiteY206" fmla="*/ 2041363 h 2344739"/>
              <a:gd name="connsiteX207" fmla="*/ 1738204 w 12192001"/>
              <a:gd name="connsiteY207" fmla="*/ 2036312 h 2344739"/>
              <a:gd name="connsiteX208" fmla="*/ 1675071 w 12192001"/>
              <a:gd name="connsiteY208" fmla="*/ 2019963 h 2344739"/>
              <a:gd name="connsiteX209" fmla="*/ 1608669 w 12192001"/>
              <a:gd name="connsiteY209" fmla="*/ 2013066 h 2344739"/>
              <a:gd name="connsiteX210" fmla="*/ 1496110 w 12192001"/>
              <a:gd name="connsiteY210" fmla="*/ 1987476 h 2344739"/>
              <a:gd name="connsiteX211" fmla="*/ 1149979 w 12192001"/>
              <a:gd name="connsiteY211" fmla="*/ 1938041 h 2344739"/>
              <a:gd name="connsiteX212" fmla="*/ 858269 w 12192001"/>
              <a:gd name="connsiteY212" fmla="*/ 1928608 h 2344739"/>
              <a:gd name="connsiteX213" fmla="*/ 837540 w 12192001"/>
              <a:gd name="connsiteY213" fmla="*/ 1929821 h 2344739"/>
              <a:gd name="connsiteX214" fmla="*/ 816809 w 12192001"/>
              <a:gd name="connsiteY214" fmla="*/ 1927857 h 2344739"/>
              <a:gd name="connsiteX215" fmla="*/ 811506 w 12192001"/>
              <a:gd name="connsiteY215" fmla="*/ 1930751 h 2344739"/>
              <a:gd name="connsiteX216" fmla="*/ 797041 w 12192001"/>
              <a:gd name="connsiteY216" fmla="*/ 1930446 h 2344739"/>
              <a:gd name="connsiteX217" fmla="*/ 767901 w 12192001"/>
              <a:gd name="connsiteY217" fmla="*/ 1932653 h 2344739"/>
              <a:gd name="connsiteX218" fmla="*/ 763053 w 12192001"/>
              <a:gd name="connsiteY218" fmla="*/ 1930432 h 2344739"/>
              <a:gd name="connsiteX219" fmla="*/ 720047 w 12192001"/>
              <a:gd name="connsiteY219" fmla="*/ 1929661 h 2344739"/>
              <a:gd name="connsiteX220" fmla="*/ 719742 w 12192001"/>
              <a:gd name="connsiteY220" fmla="*/ 1928399 h 2344739"/>
              <a:gd name="connsiteX221" fmla="*/ 708875 w 12192001"/>
              <a:gd name="connsiteY221" fmla="*/ 1922722 h 2344739"/>
              <a:gd name="connsiteX222" fmla="*/ 596792 w 12192001"/>
              <a:gd name="connsiteY222" fmla="*/ 1879864 h 2344739"/>
              <a:gd name="connsiteX223" fmla="*/ 578535 w 12192001"/>
              <a:gd name="connsiteY223" fmla="*/ 1877212 h 2344739"/>
              <a:gd name="connsiteX224" fmla="*/ 571717 w 12192001"/>
              <a:gd name="connsiteY224" fmla="*/ 1877401 h 2344739"/>
              <a:gd name="connsiteX225" fmla="*/ 445099 w 12192001"/>
              <a:gd name="connsiteY225" fmla="*/ 1839371 h 2344739"/>
              <a:gd name="connsiteX226" fmla="*/ 404015 w 12192001"/>
              <a:gd name="connsiteY226" fmla="*/ 1833548 h 2344739"/>
              <a:gd name="connsiteX227" fmla="*/ 292435 w 12192001"/>
              <a:gd name="connsiteY227" fmla="*/ 1812852 h 2344739"/>
              <a:gd name="connsiteX228" fmla="*/ 118381 w 12192001"/>
              <a:gd name="connsiteY228" fmla="*/ 1761047 h 2344739"/>
              <a:gd name="connsiteX229" fmla="*/ 15526 w 12192001"/>
              <a:gd name="connsiteY229" fmla="*/ 1758191 h 2344739"/>
              <a:gd name="connsiteX230" fmla="*/ 2 w 12192001"/>
              <a:gd name="connsiteY230" fmla="*/ 1752722 h 2344739"/>
              <a:gd name="connsiteX231" fmla="*/ 1 w 12192001"/>
              <a:gd name="connsiteY231" fmla="*/ 762497 h 2344739"/>
              <a:gd name="connsiteX232" fmla="*/ 0 w 12192001"/>
              <a:gd name="connsiteY232" fmla="*/ 762497 h 2344739"/>
              <a:gd name="connsiteX233" fmla="*/ 0 w 12192001"/>
              <a:gd name="connsiteY233" fmla="*/ 222213 h 2344739"/>
              <a:gd name="connsiteX234" fmla="*/ 0 w 12192001"/>
              <a:gd name="connsiteY234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522499 w 12192001"/>
              <a:gd name="connsiteY25" fmla="*/ 1207528 h 2344739"/>
              <a:gd name="connsiteX26" fmla="*/ 11245526 w 12192001"/>
              <a:gd name="connsiteY26" fmla="*/ 1274060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50210 w 12192001"/>
              <a:gd name="connsiteY70" fmla="*/ 1922604 h 2344739"/>
              <a:gd name="connsiteX71" fmla="*/ 9137318 w 12192001"/>
              <a:gd name="connsiteY71" fmla="*/ 1920435 h 2344739"/>
              <a:gd name="connsiteX72" fmla="*/ 9113812 w 12192001"/>
              <a:gd name="connsiteY72" fmla="*/ 1919069 h 2344739"/>
              <a:gd name="connsiteX73" fmla="*/ 9053453 w 12192001"/>
              <a:gd name="connsiteY73" fmla="*/ 1910755 h 2344739"/>
              <a:gd name="connsiteX74" fmla="*/ 9005486 w 12192001"/>
              <a:gd name="connsiteY74" fmla="*/ 1914040 h 2344739"/>
              <a:gd name="connsiteX75" fmla="*/ 9005201 w 12192001"/>
              <a:gd name="connsiteY75" fmla="*/ 1913800 h 2344739"/>
              <a:gd name="connsiteX76" fmla="*/ 8996232 w 12192001"/>
              <a:gd name="connsiteY76" fmla="*/ 1915011 h 2344739"/>
              <a:gd name="connsiteX77" fmla="*/ 8990394 w 12192001"/>
              <a:gd name="connsiteY77" fmla="*/ 1917072 h 2344739"/>
              <a:gd name="connsiteX78" fmla="*/ 8974337 w 12192001"/>
              <a:gd name="connsiteY78" fmla="*/ 1920298 h 2344739"/>
              <a:gd name="connsiteX79" fmla="*/ 8968011 w 12192001"/>
              <a:gd name="connsiteY79" fmla="*/ 1919598 h 2344739"/>
              <a:gd name="connsiteX80" fmla="*/ 8963048 w 12192001"/>
              <a:gd name="connsiteY80" fmla="*/ 1917373 h 2344739"/>
              <a:gd name="connsiteX81" fmla="*/ 8928988 w 12192001"/>
              <a:gd name="connsiteY81" fmla="*/ 1914185 h 2344739"/>
              <a:gd name="connsiteX82" fmla="*/ 8752444 w 12192001"/>
              <a:gd name="connsiteY82" fmla="*/ 1933417 h 2344739"/>
              <a:gd name="connsiteX83" fmla="*/ 8707847 w 12192001"/>
              <a:gd name="connsiteY83" fmla="*/ 1935518 h 2344739"/>
              <a:gd name="connsiteX84" fmla="*/ 8596071 w 12192001"/>
              <a:gd name="connsiteY84" fmla="*/ 1944090 h 2344739"/>
              <a:gd name="connsiteX85" fmla="*/ 8525230 w 12192001"/>
              <a:gd name="connsiteY85" fmla="*/ 1929248 h 2344739"/>
              <a:gd name="connsiteX86" fmla="*/ 8510983 w 12192001"/>
              <a:gd name="connsiteY86" fmla="*/ 1935163 h 2344739"/>
              <a:gd name="connsiteX87" fmla="*/ 8506167 w 12192001"/>
              <a:gd name="connsiteY87" fmla="*/ 1938164 h 2344739"/>
              <a:gd name="connsiteX88" fmla="*/ 8497968 w 12192001"/>
              <a:gd name="connsiteY88" fmla="*/ 1940902 h 2344739"/>
              <a:gd name="connsiteX89" fmla="*/ 8497594 w 12192001"/>
              <a:gd name="connsiteY89" fmla="*/ 1940723 h 2344739"/>
              <a:gd name="connsiteX90" fmla="*/ 8490249 w 12192001"/>
              <a:gd name="connsiteY90" fmla="*/ 1943773 h 2344739"/>
              <a:gd name="connsiteX91" fmla="*/ 8367182 w 12192001"/>
              <a:gd name="connsiteY91" fmla="*/ 1957815 h 2344739"/>
              <a:gd name="connsiteX92" fmla="*/ 8353799 w 12192001"/>
              <a:gd name="connsiteY92" fmla="*/ 1958009 h 2344739"/>
              <a:gd name="connsiteX93" fmla="*/ 8352373 w 12192001"/>
              <a:gd name="connsiteY93" fmla="*/ 1957169 h 2344739"/>
              <a:gd name="connsiteX94" fmla="*/ 8320104 w 12192001"/>
              <a:gd name="connsiteY94" fmla="*/ 1974587 h 2344739"/>
              <a:gd name="connsiteX95" fmla="*/ 8314433 w 12192001"/>
              <a:gd name="connsiteY95" fmla="*/ 1974913 h 2344739"/>
              <a:gd name="connsiteX96" fmla="*/ 8295174 w 12192001"/>
              <a:gd name="connsiteY96" fmla="*/ 1988808 h 2344739"/>
              <a:gd name="connsiteX97" fmla="*/ 8284276 w 12192001"/>
              <a:gd name="connsiteY97" fmla="*/ 1994631 h 2344739"/>
              <a:gd name="connsiteX98" fmla="*/ 8283150 w 12192001"/>
              <a:gd name="connsiteY98" fmla="*/ 1999074 h 2344739"/>
              <a:gd name="connsiteX99" fmla="*/ 8266076 w 12192001"/>
              <a:gd name="connsiteY99" fmla="*/ 2006249 h 2344739"/>
              <a:gd name="connsiteX100" fmla="*/ 8263377 w 12192001"/>
              <a:gd name="connsiteY100" fmla="*/ 2006019 h 2344739"/>
              <a:gd name="connsiteX101" fmla="*/ 8252033 w 12192001"/>
              <a:gd name="connsiteY101" fmla="*/ 2015862 h 2344739"/>
              <a:gd name="connsiteX102" fmla="*/ 8245834 w 12192001"/>
              <a:gd name="connsiteY102" fmla="*/ 2028854 h 2344739"/>
              <a:gd name="connsiteX103" fmla="*/ 8090272 w 12192001"/>
              <a:gd name="connsiteY103" fmla="*/ 2075015 h 2344739"/>
              <a:gd name="connsiteX104" fmla="*/ 7905407 w 12192001"/>
              <a:gd name="connsiteY104" fmla="*/ 2116988 h 2344739"/>
              <a:gd name="connsiteX105" fmla="*/ 7718745 w 12192001"/>
              <a:gd name="connsiteY105" fmla="*/ 2142703 h 2344739"/>
              <a:gd name="connsiteX106" fmla="*/ 7614347 w 12192001"/>
              <a:gd name="connsiteY106" fmla="*/ 2139232 h 2344739"/>
              <a:gd name="connsiteX107" fmla="*/ 7527543 w 12192001"/>
              <a:gd name="connsiteY107" fmla="*/ 2145060 h 2344739"/>
              <a:gd name="connsiteX108" fmla="*/ 7519571 w 12192001"/>
              <a:gd name="connsiteY108" fmla="*/ 2147613 h 2344739"/>
              <a:gd name="connsiteX109" fmla="*/ 7507411 w 12192001"/>
              <a:gd name="connsiteY109" fmla="*/ 2148948 h 2344739"/>
              <a:gd name="connsiteX110" fmla="*/ 7507040 w 12192001"/>
              <a:gd name="connsiteY110" fmla="*/ 2148621 h 2344739"/>
              <a:gd name="connsiteX111" fmla="*/ 7495795 w 12192001"/>
              <a:gd name="connsiteY111" fmla="*/ 2150573 h 2344739"/>
              <a:gd name="connsiteX112" fmla="*/ 7405391 w 12192001"/>
              <a:gd name="connsiteY112" fmla="*/ 2142468 h 2344739"/>
              <a:gd name="connsiteX113" fmla="*/ 7312180 w 12192001"/>
              <a:gd name="connsiteY113" fmla="*/ 2132873 h 2344739"/>
              <a:gd name="connsiteX114" fmla="*/ 7310853 w 12192001"/>
              <a:gd name="connsiteY114" fmla="*/ 2131431 h 2344739"/>
              <a:gd name="connsiteX115" fmla="*/ 7218559 w 12192001"/>
              <a:gd name="connsiteY115" fmla="*/ 2156680 h 2344739"/>
              <a:gd name="connsiteX116" fmla="*/ 7201101 w 12192001"/>
              <a:gd name="connsiteY116" fmla="*/ 2161230 h 2344739"/>
              <a:gd name="connsiteX117" fmla="*/ 7197004 w 12192001"/>
              <a:gd name="connsiteY117" fmla="*/ 2166588 h 2344739"/>
              <a:gd name="connsiteX118" fmla="*/ 7170808 w 12192001"/>
              <a:gd name="connsiteY118" fmla="*/ 2171236 h 2344739"/>
              <a:gd name="connsiteX119" fmla="*/ 7096988 w 12192001"/>
              <a:gd name="connsiteY119" fmla="*/ 2183464 h 2344739"/>
              <a:gd name="connsiteX120" fmla="*/ 7018496 w 12192001"/>
              <a:gd name="connsiteY120" fmla="*/ 2183090 h 2344739"/>
              <a:gd name="connsiteX121" fmla="*/ 6904146 w 12192001"/>
              <a:gd name="connsiteY121" fmla="*/ 2212596 h 2344739"/>
              <a:gd name="connsiteX122" fmla="*/ 6708222 w 12192001"/>
              <a:gd name="connsiteY122" fmla="*/ 2240551 h 2344739"/>
              <a:gd name="connsiteX123" fmla="*/ 6549454 w 12192001"/>
              <a:gd name="connsiteY123" fmla="*/ 2269327 h 2344739"/>
              <a:gd name="connsiteX124" fmla="*/ 6317560 w 12192001"/>
              <a:gd name="connsiteY124" fmla="*/ 2316127 h 2344739"/>
              <a:gd name="connsiteX125" fmla="*/ 6168674 w 12192001"/>
              <a:gd name="connsiteY125" fmla="*/ 2318214 h 2344739"/>
              <a:gd name="connsiteX126" fmla="*/ 6073848 w 12192001"/>
              <a:gd name="connsiteY126" fmla="*/ 2338676 h 2344739"/>
              <a:gd name="connsiteX127" fmla="*/ 6068529 w 12192001"/>
              <a:gd name="connsiteY127" fmla="*/ 2337139 h 2344739"/>
              <a:gd name="connsiteX128" fmla="*/ 6048638 w 12192001"/>
              <a:gd name="connsiteY128" fmla="*/ 2337822 h 2344739"/>
              <a:gd name="connsiteX129" fmla="*/ 6041285 w 12192001"/>
              <a:gd name="connsiteY129" fmla="*/ 2329473 h 2344739"/>
              <a:gd name="connsiteX130" fmla="*/ 6010090 w 12192001"/>
              <a:gd name="connsiteY130" fmla="*/ 2324380 h 2344739"/>
              <a:gd name="connsiteX131" fmla="*/ 5957375 w 12192001"/>
              <a:gd name="connsiteY131" fmla="*/ 2328024 h 2344739"/>
              <a:gd name="connsiteX132" fmla="*/ 5758919 w 12192001"/>
              <a:gd name="connsiteY132" fmla="*/ 2343716 h 2344739"/>
              <a:gd name="connsiteX133" fmla="*/ 5626960 w 12192001"/>
              <a:gd name="connsiteY133" fmla="*/ 2344739 h 2344739"/>
              <a:gd name="connsiteX134" fmla="*/ 5470906 w 12192001"/>
              <a:gd name="connsiteY134" fmla="*/ 2330719 h 2344739"/>
              <a:gd name="connsiteX135" fmla="*/ 5432761 w 12192001"/>
              <a:gd name="connsiteY135" fmla="*/ 2319466 h 2344739"/>
              <a:gd name="connsiteX136" fmla="*/ 5381669 w 12192001"/>
              <a:gd name="connsiteY136" fmla="*/ 2301764 h 2344739"/>
              <a:gd name="connsiteX137" fmla="*/ 5261764 w 12192001"/>
              <a:gd name="connsiteY137" fmla="*/ 2281347 h 2344739"/>
              <a:gd name="connsiteX138" fmla="*/ 5222961 w 12192001"/>
              <a:gd name="connsiteY138" fmla="*/ 2270223 h 2344739"/>
              <a:gd name="connsiteX139" fmla="*/ 5174660 w 12192001"/>
              <a:gd name="connsiteY139" fmla="*/ 2267233 h 2344739"/>
              <a:gd name="connsiteX140" fmla="*/ 5156554 w 12192001"/>
              <a:gd name="connsiteY140" fmla="*/ 2260010 h 2344739"/>
              <a:gd name="connsiteX141" fmla="*/ 5142599 w 12192001"/>
              <a:gd name="connsiteY141" fmla="*/ 2256610 h 2344739"/>
              <a:gd name="connsiteX142" fmla="*/ 5139596 w 12192001"/>
              <a:gd name="connsiteY142" fmla="*/ 2254509 h 2344739"/>
              <a:gd name="connsiteX143" fmla="*/ 5121659 w 12192001"/>
              <a:gd name="connsiteY143" fmla="*/ 2243656 h 2344739"/>
              <a:gd name="connsiteX144" fmla="*/ 5065790 w 12192001"/>
              <a:gd name="connsiteY144" fmla="*/ 2250227 h 2344739"/>
              <a:gd name="connsiteX145" fmla="*/ 5011514 w 12192001"/>
              <a:gd name="connsiteY145" fmla="*/ 2233846 h 2344739"/>
              <a:gd name="connsiteX146" fmla="*/ 4840441 w 12192001"/>
              <a:gd name="connsiteY146" fmla="*/ 2209829 h 2344739"/>
              <a:gd name="connsiteX147" fmla="*/ 4762447 w 12192001"/>
              <a:gd name="connsiteY147" fmla="*/ 2182061 h 2344739"/>
              <a:gd name="connsiteX148" fmla="*/ 4723186 w 12192001"/>
              <a:gd name="connsiteY148" fmla="*/ 2173047 h 2344739"/>
              <a:gd name="connsiteX149" fmla="*/ 4721176 w 12192001"/>
              <a:gd name="connsiteY149" fmla="*/ 2172298 h 2344739"/>
              <a:gd name="connsiteX150" fmla="*/ 4722111 w 12192001"/>
              <a:gd name="connsiteY150" fmla="*/ 2172087 h 2344739"/>
              <a:gd name="connsiteX151" fmla="*/ 4717202 w 12192001"/>
              <a:gd name="connsiteY151" fmla="*/ 2170817 h 2344739"/>
              <a:gd name="connsiteX152" fmla="*/ 4721176 w 12192001"/>
              <a:gd name="connsiteY152" fmla="*/ 2172298 h 2344739"/>
              <a:gd name="connsiteX153" fmla="*/ 4715526 w 12192001"/>
              <a:gd name="connsiteY153" fmla="*/ 2173573 h 2344739"/>
              <a:gd name="connsiteX154" fmla="*/ 4515814 w 12192001"/>
              <a:gd name="connsiteY154" fmla="*/ 2163671 h 2344739"/>
              <a:gd name="connsiteX155" fmla="*/ 4428543 w 12192001"/>
              <a:gd name="connsiteY155" fmla="*/ 2153020 h 2344739"/>
              <a:gd name="connsiteX156" fmla="*/ 4362875 w 12192001"/>
              <a:gd name="connsiteY156" fmla="*/ 2151674 h 2344739"/>
              <a:gd name="connsiteX157" fmla="*/ 4316966 w 12192001"/>
              <a:gd name="connsiteY157" fmla="*/ 2158289 h 2344739"/>
              <a:gd name="connsiteX158" fmla="*/ 4315110 w 12192001"/>
              <a:gd name="connsiteY158" fmla="*/ 2156948 h 2344739"/>
              <a:gd name="connsiteX159" fmla="*/ 4295144 w 12192001"/>
              <a:gd name="connsiteY159" fmla="*/ 2155069 h 2344739"/>
              <a:gd name="connsiteX160" fmla="*/ 4290064 w 12192001"/>
              <a:gd name="connsiteY160" fmla="*/ 2157986 h 2344739"/>
              <a:gd name="connsiteX161" fmla="*/ 4276142 w 12192001"/>
              <a:gd name="connsiteY161" fmla="*/ 2157740 h 2344739"/>
              <a:gd name="connsiteX162" fmla="*/ 4248117 w 12192001"/>
              <a:gd name="connsiteY162" fmla="*/ 2160064 h 2344739"/>
              <a:gd name="connsiteX163" fmla="*/ 4202051 w 12192001"/>
              <a:gd name="connsiteY163" fmla="*/ 2157269 h 2344739"/>
              <a:gd name="connsiteX164" fmla="*/ 4201745 w 12192001"/>
              <a:gd name="connsiteY164" fmla="*/ 2156010 h 2344739"/>
              <a:gd name="connsiteX165" fmla="*/ 4191248 w 12192001"/>
              <a:gd name="connsiteY165" fmla="*/ 2150376 h 2344739"/>
              <a:gd name="connsiteX166" fmla="*/ 4142745 w 12192001"/>
              <a:gd name="connsiteY166" fmla="*/ 2134511 h 2344739"/>
              <a:gd name="connsiteX167" fmla="*/ 4083097 w 12192001"/>
              <a:gd name="connsiteY167" fmla="*/ 2107978 h 2344739"/>
              <a:gd name="connsiteX168" fmla="*/ 4074546 w 12192001"/>
              <a:gd name="connsiteY168" fmla="*/ 2107143 h 2344739"/>
              <a:gd name="connsiteX169" fmla="*/ 4074427 w 12192001"/>
              <a:gd name="connsiteY169" fmla="*/ 2106844 h 2344739"/>
              <a:gd name="connsiteX170" fmla="*/ 4065510 w 12192001"/>
              <a:gd name="connsiteY170" fmla="*/ 2105400 h 2344739"/>
              <a:gd name="connsiteX171" fmla="*/ 4058954 w 12192001"/>
              <a:gd name="connsiteY171" fmla="*/ 2105618 h 2344739"/>
              <a:gd name="connsiteX172" fmla="*/ 4042364 w 12192001"/>
              <a:gd name="connsiteY172" fmla="*/ 2103997 h 2344739"/>
              <a:gd name="connsiteX173" fmla="*/ 4036997 w 12192001"/>
              <a:gd name="connsiteY173" fmla="*/ 2101563 h 2344739"/>
              <a:gd name="connsiteX174" fmla="*/ 4035363 w 12192001"/>
              <a:gd name="connsiteY174" fmla="*/ 2097896 h 2344739"/>
              <a:gd name="connsiteX175" fmla="*/ 4033778 w 12192001"/>
              <a:gd name="connsiteY175" fmla="*/ 2098131 h 2344739"/>
              <a:gd name="connsiteX176" fmla="*/ 4004538 w 12192001"/>
              <a:gd name="connsiteY176" fmla="*/ 2085563 h 2344739"/>
              <a:gd name="connsiteX177" fmla="*/ 3936846 w 12192001"/>
              <a:gd name="connsiteY177" fmla="*/ 2068106 h 2344739"/>
              <a:gd name="connsiteX178" fmla="*/ 3897275 w 12192001"/>
              <a:gd name="connsiteY178" fmla="*/ 2062451 h 2344739"/>
              <a:gd name="connsiteX179" fmla="*/ 3789760 w 12192001"/>
              <a:gd name="connsiteY179" fmla="*/ 2042213 h 2344739"/>
              <a:gd name="connsiteX180" fmla="*/ 3682513 w 12192001"/>
              <a:gd name="connsiteY180" fmla="*/ 2018290 h 2344739"/>
              <a:gd name="connsiteX181" fmla="*/ 3610035 w 12192001"/>
              <a:gd name="connsiteY181" fmla="*/ 1986019 h 2344739"/>
              <a:gd name="connsiteX182" fmla="*/ 3603855 w 12192001"/>
              <a:gd name="connsiteY182" fmla="*/ 1987381 h 2344739"/>
              <a:gd name="connsiteX183" fmla="*/ 3594736 w 12192001"/>
              <a:gd name="connsiteY183" fmla="*/ 1987545 h 2344739"/>
              <a:gd name="connsiteX184" fmla="*/ 3594501 w 12192001"/>
              <a:gd name="connsiteY184" fmla="*/ 1987276 h 2344739"/>
              <a:gd name="connsiteX185" fmla="*/ 3585978 w 12192001"/>
              <a:gd name="connsiteY185" fmla="*/ 1987966 h 2344739"/>
              <a:gd name="connsiteX186" fmla="*/ 3536135 w 12192001"/>
              <a:gd name="connsiteY186" fmla="*/ 1978267 h 2344739"/>
              <a:gd name="connsiteX187" fmla="*/ 3473223 w 12192001"/>
              <a:gd name="connsiteY187" fmla="*/ 1974606 h 2344739"/>
              <a:gd name="connsiteX188" fmla="*/ 3400728 w 12192001"/>
              <a:gd name="connsiteY188" fmla="*/ 1962558 h 2344739"/>
              <a:gd name="connsiteX189" fmla="*/ 3363888 w 12192001"/>
              <a:gd name="connsiteY189" fmla="*/ 1979510 h 2344739"/>
              <a:gd name="connsiteX190" fmla="*/ 3344026 w 12192001"/>
              <a:gd name="connsiteY190" fmla="*/ 1981192 h 2344739"/>
              <a:gd name="connsiteX191" fmla="*/ 3341698 w 12192001"/>
              <a:gd name="connsiteY191" fmla="*/ 1980217 h 2344739"/>
              <a:gd name="connsiteX192" fmla="*/ 3262356 w 12192001"/>
              <a:gd name="connsiteY192" fmla="*/ 1986094 h 2344739"/>
              <a:gd name="connsiteX193" fmla="*/ 3142556 w 12192001"/>
              <a:gd name="connsiteY193" fmla="*/ 1993869 h 2344739"/>
              <a:gd name="connsiteX194" fmla="*/ 3030291 w 12192001"/>
              <a:gd name="connsiteY194" fmla="*/ 1996512 h 2344739"/>
              <a:gd name="connsiteX195" fmla="*/ 2781569 w 12192001"/>
              <a:gd name="connsiteY195" fmla="*/ 2018333 h 2344739"/>
              <a:gd name="connsiteX196" fmla="*/ 2646527 w 12192001"/>
              <a:gd name="connsiteY196" fmla="*/ 2028869 h 2344739"/>
              <a:gd name="connsiteX197" fmla="*/ 2568028 w 12192001"/>
              <a:gd name="connsiteY197" fmla="*/ 2002628 h 2344739"/>
              <a:gd name="connsiteX198" fmla="*/ 2443255 w 12192001"/>
              <a:gd name="connsiteY198" fmla="*/ 2016529 h 2344739"/>
              <a:gd name="connsiteX199" fmla="*/ 2315112 w 12192001"/>
              <a:gd name="connsiteY199" fmla="*/ 2024996 h 2344739"/>
              <a:gd name="connsiteX200" fmla="*/ 2208578 w 12192001"/>
              <a:gd name="connsiteY200" fmla="*/ 2019763 h 2344739"/>
              <a:gd name="connsiteX201" fmla="*/ 2094665 w 12192001"/>
              <a:gd name="connsiteY201" fmla="*/ 2003052 h 2344739"/>
              <a:gd name="connsiteX202" fmla="*/ 1997356 w 12192001"/>
              <a:gd name="connsiteY202" fmla="*/ 1995032 h 2344739"/>
              <a:gd name="connsiteX203" fmla="*/ 1928172 w 12192001"/>
              <a:gd name="connsiteY203" fmla="*/ 2016977 h 2344739"/>
              <a:gd name="connsiteX204" fmla="*/ 1921650 w 12192001"/>
              <a:gd name="connsiteY204" fmla="*/ 2012146 h 2344739"/>
              <a:gd name="connsiteX205" fmla="*/ 1873080 w 12192001"/>
              <a:gd name="connsiteY205" fmla="*/ 2013741 h 2344739"/>
              <a:gd name="connsiteX206" fmla="*/ 1786655 w 12192001"/>
              <a:gd name="connsiteY206" fmla="*/ 2041363 h 2344739"/>
              <a:gd name="connsiteX207" fmla="*/ 1738204 w 12192001"/>
              <a:gd name="connsiteY207" fmla="*/ 2036312 h 2344739"/>
              <a:gd name="connsiteX208" fmla="*/ 1675071 w 12192001"/>
              <a:gd name="connsiteY208" fmla="*/ 2019963 h 2344739"/>
              <a:gd name="connsiteX209" fmla="*/ 1608669 w 12192001"/>
              <a:gd name="connsiteY209" fmla="*/ 2013066 h 2344739"/>
              <a:gd name="connsiteX210" fmla="*/ 1496110 w 12192001"/>
              <a:gd name="connsiteY210" fmla="*/ 1987476 h 2344739"/>
              <a:gd name="connsiteX211" fmla="*/ 1149979 w 12192001"/>
              <a:gd name="connsiteY211" fmla="*/ 1938041 h 2344739"/>
              <a:gd name="connsiteX212" fmla="*/ 858269 w 12192001"/>
              <a:gd name="connsiteY212" fmla="*/ 1928608 h 2344739"/>
              <a:gd name="connsiteX213" fmla="*/ 837540 w 12192001"/>
              <a:gd name="connsiteY213" fmla="*/ 1929821 h 2344739"/>
              <a:gd name="connsiteX214" fmla="*/ 816809 w 12192001"/>
              <a:gd name="connsiteY214" fmla="*/ 1927857 h 2344739"/>
              <a:gd name="connsiteX215" fmla="*/ 811506 w 12192001"/>
              <a:gd name="connsiteY215" fmla="*/ 1930751 h 2344739"/>
              <a:gd name="connsiteX216" fmla="*/ 797041 w 12192001"/>
              <a:gd name="connsiteY216" fmla="*/ 1930446 h 2344739"/>
              <a:gd name="connsiteX217" fmla="*/ 767901 w 12192001"/>
              <a:gd name="connsiteY217" fmla="*/ 1932653 h 2344739"/>
              <a:gd name="connsiteX218" fmla="*/ 763053 w 12192001"/>
              <a:gd name="connsiteY218" fmla="*/ 1930432 h 2344739"/>
              <a:gd name="connsiteX219" fmla="*/ 720047 w 12192001"/>
              <a:gd name="connsiteY219" fmla="*/ 1929661 h 2344739"/>
              <a:gd name="connsiteX220" fmla="*/ 719742 w 12192001"/>
              <a:gd name="connsiteY220" fmla="*/ 1928399 h 2344739"/>
              <a:gd name="connsiteX221" fmla="*/ 708875 w 12192001"/>
              <a:gd name="connsiteY221" fmla="*/ 1922722 h 2344739"/>
              <a:gd name="connsiteX222" fmla="*/ 596792 w 12192001"/>
              <a:gd name="connsiteY222" fmla="*/ 1879864 h 2344739"/>
              <a:gd name="connsiteX223" fmla="*/ 578535 w 12192001"/>
              <a:gd name="connsiteY223" fmla="*/ 1877212 h 2344739"/>
              <a:gd name="connsiteX224" fmla="*/ 571717 w 12192001"/>
              <a:gd name="connsiteY224" fmla="*/ 1877401 h 2344739"/>
              <a:gd name="connsiteX225" fmla="*/ 445099 w 12192001"/>
              <a:gd name="connsiteY225" fmla="*/ 1839371 h 2344739"/>
              <a:gd name="connsiteX226" fmla="*/ 404015 w 12192001"/>
              <a:gd name="connsiteY226" fmla="*/ 1833548 h 2344739"/>
              <a:gd name="connsiteX227" fmla="*/ 292435 w 12192001"/>
              <a:gd name="connsiteY227" fmla="*/ 1812852 h 2344739"/>
              <a:gd name="connsiteX228" fmla="*/ 118381 w 12192001"/>
              <a:gd name="connsiteY228" fmla="*/ 1761047 h 2344739"/>
              <a:gd name="connsiteX229" fmla="*/ 15526 w 12192001"/>
              <a:gd name="connsiteY229" fmla="*/ 1758191 h 2344739"/>
              <a:gd name="connsiteX230" fmla="*/ 2 w 12192001"/>
              <a:gd name="connsiteY230" fmla="*/ 1752722 h 2344739"/>
              <a:gd name="connsiteX231" fmla="*/ 1 w 12192001"/>
              <a:gd name="connsiteY231" fmla="*/ 762497 h 2344739"/>
              <a:gd name="connsiteX232" fmla="*/ 0 w 12192001"/>
              <a:gd name="connsiteY232" fmla="*/ 762497 h 2344739"/>
              <a:gd name="connsiteX233" fmla="*/ 0 w 12192001"/>
              <a:gd name="connsiteY233" fmla="*/ 222213 h 2344739"/>
              <a:gd name="connsiteX234" fmla="*/ 0 w 12192001"/>
              <a:gd name="connsiteY234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522499 w 12192001"/>
              <a:gd name="connsiteY25" fmla="*/ 1207528 h 2344739"/>
              <a:gd name="connsiteX26" fmla="*/ 11245526 w 12192001"/>
              <a:gd name="connsiteY26" fmla="*/ 1274060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50210 w 12192001"/>
              <a:gd name="connsiteY70" fmla="*/ 1922604 h 2344739"/>
              <a:gd name="connsiteX71" fmla="*/ 9137318 w 12192001"/>
              <a:gd name="connsiteY71" fmla="*/ 1920435 h 2344739"/>
              <a:gd name="connsiteX72" fmla="*/ 9113812 w 12192001"/>
              <a:gd name="connsiteY72" fmla="*/ 1919069 h 2344739"/>
              <a:gd name="connsiteX73" fmla="*/ 9053453 w 12192001"/>
              <a:gd name="connsiteY73" fmla="*/ 1910755 h 2344739"/>
              <a:gd name="connsiteX74" fmla="*/ 9005486 w 12192001"/>
              <a:gd name="connsiteY74" fmla="*/ 1914040 h 2344739"/>
              <a:gd name="connsiteX75" fmla="*/ 9005201 w 12192001"/>
              <a:gd name="connsiteY75" fmla="*/ 1913800 h 2344739"/>
              <a:gd name="connsiteX76" fmla="*/ 8996232 w 12192001"/>
              <a:gd name="connsiteY76" fmla="*/ 1915011 h 2344739"/>
              <a:gd name="connsiteX77" fmla="*/ 8990394 w 12192001"/>
              <a:gd name="connsiteY77" fmla="*/ 1917072 h 2344739"/>
              <a:gd name="connsiteX78" fmla="*/ 8974337 w 12192001"/>
              <a:gd name="connsiteY78" fmla="*/ 1920298 h 2344739"/>
              <a:gd name="connsiteX79" fmla="*/ 8968011 w 12192001"/>
              <a:gd name="connsiteY79" fmla="*/ 1919598 h 2344739"/>
              <a:gd name="connsiteX80" fmla="*/ 8963048 w 12192001"/>
              <a:gd name="connsiteY80" fmla="*/ 1917373 h 2344739"/>
              <a:gd name="connsiteX81" fmla="*/ 8928988 w 12192001"/>
              <a:gd name="connsiteY81" fmla="*/ 1914185 h 2344739"/>
              <a:gd name="connsiteX82" fmla="*/ 8752444 w 12192001"/>
              <a:gd name="connsiteY82" fmla="*/ 1933417 h 2344739"/>
              <a:gd name="connsiteX83" fmla="*/ 8707847 w 12192001"/>
              <a:gd name="connsiteY83" fmla="*/ 1935518 h 2344739"/>
              <a:gd name="connsiteX84" fmla="*/ 8596071 w 12192001"/>
              <a:gd name="connsiteY84" fmla="*/ 1944090 h 2344739"/>
              <a:gd name="connsiteX85" fmla="*/ 8525230 w 12192001"/>
              <a:gd name="connsiteY85" fmla="*/ 1929248 h 2344739"/>
              <a:gd name="connsiteX86" fmla="*/ 8510983 w 12192001"/>
              <a:gd name="connsiteY86" fmla="*/ 1935163 h 2344739"/>
              <a:gd name="connsiteX87" fmla="*/ 8506167 w 12192001"/>
              <a:gd name="connsiteY87" fmla="*/ 1938164 h 2344739"/>
              <a:gd name="connsiteX88" fmla="*/ 8497968 w 12192001"/>
              <a:gd name="connsiteY88" fmla="*/ 1940902 h 2344739"/>
              <a:gd name="connsiteX89" fmla="*/ 8497594 w 12192001"/>
              <a:gd name="connsiteY89" fmla="*/ 1940723 h 2344739"/>
              <a:gd name="connsiteX90" fmla="*/ 8490249 w 12192001"/>
              <a:gd name="connsiteY90" fmla="*/ 1943773 h 2344739"/>
              <a:gd name="connsiteX91" fmla="*/ 8367182 w 12192001"/>
              <a:gd name="connsiteY91" fmla="*/ 1957815 h 2344739"/>
              <a:gd name="connsiteX92" fmla="*/ 8353799 w 12192001"/>
              <a:gd name="connsiteY92" fmla="*/ 1958009 h 2344739"/>
              <a:gd name="connsiteX93" fmla="*/ 8352373 w 12192001"/>
              <a:gd name="connsiteY93" fmla="*/ 1957169 h 2344739"/>
              <a:gd name="connsiteX94" fmla="*/ 8320104 w 12192001"/>
              <a:gd name="connsiteY94" fmla="*/ 1974587 h 2344739"/>
              <a:gd name="connsiteX95" fmla="*/ 8314433 w 12192001"/>
              <a:gd name="connsiteY95" fmla="*/ 1974913 h 2344739"/>
              <a:gd name="connsiteX96" fmla="*/ 8295174 w 12192001"/>
              <a:gd name="connsiteY96" fmla="*/ 1988808 h 2344739"/>
              <a:gd name="connsiteX97" fmla="*/ 8284276 w 12192001"/>
              <a:gd name="connsiteY97" fmla="*/ 1994631 h 2344739"/>
              <a:gd name="connsiteX98" fmla="*/ 8283150 w 12192001"/>
              <a:gd name="connsiteY98" fmla="*/ 1999074 h 2344739"/>
              <a:gd name="connsiteX99" fmla="*/ 8266076 w 12192001"/>
              <a:gd name="connsiteY99" fmla="*/ 2006249 h 2344739"/>
              <a:gd name="connsiteX100" fmla="*/ 8263377 w 12192001"/>
              <a:gd name="connsiteY100" fmla="*/ 2006019 h 2344739"/>
              <a:gd name="connsiteX101" fmla="*/ 8252033 w 12192001"/>
              <a:gd name="connsiteY101" fmla="*/ 2015862 h 2344739"/>
              <a:gd name="connsiteX102" fmla="*/ 8245834 w 12192001"/>
              <a:gd name="connsiteY102" fmla="*/ 2028854 h 2344739"/>
              <a:gd name="connsiteX103" fmla="*/ 8090272 w 12192001"/>
              <a:gd name="connsiteY103" fmla="*/ 2075015 h 2344739"/>
              <a:gd name="connsiteX104" fmla="*/ 7905407 w 12192001"/>
              <a:gd name="connsiteY104" fmla="*/ 2116988 h 2344739"/>
              <a:gd name="connsiteX105" fmla="*/ 7718745 w 12192001"/>
              <a:gd name="connsiteY105" fmla="*/ 2142703 h 2344739"/>
              <a:gd name="connsiteX106" fmla="*/ 7614347 w 12192001"/>
              <a:gd name="connsiteY106" fmla="*/ 2139232 h 2344739"/>
              <a:gd name="connsiteX107" fmla="*/ 7527543 w 12192001"/>
              <a:gd name="connsiteY107" fmla="*/ 2145060 h 2344739"/>
              <a:gd name="connsiteX108" fmla="*/ 7519571 w 12192001"/>
              <a:gd name="connsiteY108" fmla="*/ 2147613 h 2344739"/>
              <a:gd name="connsiteX109" fmla="*/ 7507411 w 12192001"/>
              <a:gd name="connsiteY109" fmla="*/ 2148948 h 2344739"/>
              <a:gd name="connsiteX110" fmla="*/ 7507040 w 12192001"/>
              <a:gd name="connsiteY110" fmla="*/ 2148621 h 2344739"/>
              <a:gd name="connsiteX111" fmla="*/ 7495795 w 12192001"/>
              <a:gd name="connsiteY111" fmla="*/ 2150573 h 2344739"/>
              <a:gd name="connsiteX112" fmla="*/ 7405391 w 12192001"/>
              <a:gd name="connsiteY112" fmla="*/ 2142468 h 2344739"/>
              <a:gd name="connsiteX113" fmla="*/ 7312180 w 12192001"/>
              <a:gd name="connsiteY113" fmla="*/ 2132873 h 2344739"/>
              <a:gd name="connsiteX114" fmla="*/ 7310853 w 12192001"/>
              <a:gd name="connsiteY114" fmla="*/ 2131431 h 2344739"/>
              <a:gd name="connsiteX115" fmla="*/ 7218559 w 12192001"/>
              <a:gd name="connsiteY115" fmla="*/ 2156680 h 2344739"/>
              <a:gd name="connsiteX116" fmla="*/ 7201101 w 12192001"/>
              <a:gd name="connsiteY116" fmla="*/ 2161230 h 2344739"/>
              <a:gd name="connsiteX117" fmla="*/ 7197004 w 12192001"/>
              <a:gd name="connsiteY117" fmla="*/ 2166588 h 2344739"/>
              <a:gd name="connsiteX118" fmla="*/ 7170808 w 12192001"/>
              <a:gd name="connsiteY118" fmla="*/ 2171236 h 2344739"/>
              <a:gd name="connsiteX119" fmla="*/ 7096988 w 12192001"/>
              <a:gd name="connsiteY119" fmla="*/ 2183464 h 2344739"/>
              <a:gd name="connsiteX120" fmla="*/ 7018496 w 12192001"/>
              <a:gd name="connsiteY120" fmla="*/ 2183090 h 2344739"/>
              <a:gd name="connsiteX121" fmla="*/ 6904146 w 12192001"/>
              <a:gd name="connsiteY121" fmla="*/ 2212596 h 2344739"/>
              <a:gd name="connsiteX122" fmla="*/ 6708222 w 12192001"/>
              <a:gd name="connsiteY122" fmla="*/ 2240551 h 2344739"/>
              <a:gd name="connsiteX123" fmla="*/ 6549454 w 12192001"/>
              <a:gd name="connsiteY123" fmla="*/ 2269327 h 2344739"/>
              <a:gd name="connsiteX124" fmla="*/ 6317560 w 12192001"/>
              <a:gd name="connsiteY124" fmla="*/ 2316127 h 2344739"/>
              <a:gd name="connsiteX125" fmla="*/ 6168674 w 12192001"/>
              <a:gd name="connsiteY125" fmla="*/ 2318214 h 2344739"/>
              <a:gd name="connsiteX126" fmla="*/ 6073848 w 12192001"/>
              <a:gd name="connsiteY126" fmla="*/ 2338676 h 2344739"/>
              <a:gd name="connsiteX127" fmla="*/ 6068529 w 12192001"/>
              <a:gd name="connsiteY127" fmla="*/ 2337139 h 2344739"/>
              <a:gd name="connsiteX128" fmla="*/ 6048638 w 12192001"/>
              <a:gd name="connsiteY128" fmla="*/ 2337822 h 2344739"/>
              <a:gd name="connsiteX129" fmla="*/ 6041285 w 12192001"/>
              <a:gd name="connsiteY129" fmla="*/ 2329473 h 2344739"/>
              <a:gd name="connsiteX130" fmla="*/ 6010090 w 12192001"/>
              <a:gd name="connsiteY130" fmla="*/ 2324380 h 2344739"/>
              <a:gd name="connsiteX131" fmla="*/ 5957375 w 12192001"/>
              <a:gd name="connsiteY131" fmla="*/ 2328024 h 2344739"/>
              <a:gd name="connsiteX132" fmla="*/ 5758919 w 12192001"/>
              <a:gd name="connsiteY132" fmla="*/ 2343716 h 2344739"/>
              <a:gd name="connsiteX133" fmla="*/ 5626960 w 12192001"/>
              <a:gd name="connsiteY133" fmla="*/ 2344739 h 2344739"/>
              <a:gd name="connsiteX134" fmla="*/ 5470906 w 12192001"/>
              <a:gd name="connsiteY134" fmla="*/ 2330719 h 2344739"/>
              <a:gd name="connsiteX135" fmla="*/ 5432761 w 12192001"/>
              <a:gd name="connsiteY135" fmla="*/ 2319466 h 2344739"/>
              <a:gd name="connsiteX136" fmla="*/ 5381669 w 12192001"/>
              <a:gd name="connsiteY136" fmla="*/ 2301764 h 2344739"/>
              <a:gd name="connsiteX137" fmla="*/ 5261764 w 12192001"/>
              <a:gd name="connsiteY137" fmla="*/ 2281347 h 2344739"/>
              <a:gd name="connsiteX138" fmla="*/ 5222961 w 12192001"/>
              <a:gd name="connsiteY138" fmla="*/ 2270223 h 2344739"/>
              <a:gd name="connsiteX139" fmla="*/ 5174660 w 12192001"/>
              <a:gd name="connsiteY139" fmla="*/ 2267233 h 2344739"/>
              <a:gd name="connsiteX140" fmla="*/ 5156554 w 12192001"/>
              <a:gd name="connsiteY140" fmla="*/ 2260010 h 2344739"/>
              <a:gd name="connsiteX141" fmla="*/ 5142599 w 12192001"/>
              <a:gd name="connsiteY141" fmla="*/ 2256610 h 2344739"/>
              <a:gd name="connsiteX142" fmla="*/ 5139596 w 12192001"/>
              <a:gd name="connsiteY142" fmla="*/ 2254509 h 2344739"/>
              <a:gd name="connsiteX143" fmla="*/ 5121659 w 12192001"/>
              <a:gd name="connsiteY143" fmla="*/ 2243656 h 2344739"/>
              <a:gd name="connsiteX144" fmla="*/ 5065790 w 12192001"/>
              <a:gd name="connsiteY144" fmla="*/ 2250227 h 2344739"/>
              <a:gd name="connsiteX145" fmla="*/ 5011514 w 12192001"/>
              <a:gd name="connsiteY145" fmla="*/ 2233846 h 2344739"/>
              <a:gd name="connsiteX146" fmla="*/ 4840441 w 12192001"/>
              <a:gd name="connsiteY146" fmla="*/ 2209829 h 2344739"/>
              <a:gd name="connsiteX147" fmla="*/ 4762447 w 12192001"/>
              <a:gd name="connsiteY147" fmla="*/ 2182061 h 2344739"/>
              <a:gd name="connsiteX148" fmla="*/ 4723186 w 12192001"/>
              <a:gd name="connsiteY148" fmla="*/ 2173047 h 2344739"/>
              <a:gd name="connsiteX149" fmla="*/ 4721176 w 12192001"/>
              <a:gd name="connsiteY149" fmla="*/ 2172298 h 2344739"/>
              <a:gd name="connsiteX150" fmla="*/ 4722111 w 12192001"/>
              <a:gd name="connsiteY150" fmla="*/ 2172087 h 2344739"/>
              <a:gd name="connsiteX151" fmla="*/ 4717202 w 12192001"/>
              <a:gd name="connsiteY151" fmla="*/ 2170817 h 2344739"/>
              <a:gd name="connsiteX152" fmla="*/ 4721176 w 12192001"/>
              <a:gd name="connsiteY152" fmla="*/ 2172298 h 2344739"/>
              <a:gd name="connsiteX153" fmla="*/ 4715526 w 12192001"/>
              <a:gd name="connsiteY153" fmla="*/ 2173573 h 2344739"/>
              <a:gd name="connsiteX154" fmla="*/ 4515814 w 12192001"/>
              <a:gd name="connsiteY154" fmla="*/ 2163671 h 2344739"/>
              <a:gd name="connsiteX155" fmla="*/ 4428543 w 12192001"/>
              <a:gd name="connsiteY155" fmla="*/ 2153020 h 2344739"/>
              <a:gd name="connsiteX156" fmla="*/ 4362875 w 12192001"/>
              <a:gd name="connsiteY156" fmla="*/ 2151674 h 2344739"/>
              <a:gd name="connsiteX157" fmla="*/ 4316966 w 12192001"/>
              <a:gd name="connsiteY157" fmla="*/ 2158289 h 2344739"/>
              <a:gd name="connsiteX158" fmla="*/ 4315110 w 12192001"/>
              <a:gd name="connsiteY158" fmla="*/ 2156948 h 2344739"/>
              <a:gd name="connsiteX159" fmla="*/ 4295144 w 12192001"/>
              <a:gd name="connsiteY159" fmla="*/ 2155069 h 2344739"/>
              <a:gd name="connsiteX160" fmla="*/ 4290064 w 12192001"/>
              <a:gd name="connsiteY160" fmla="*/ 2157986 h 2344739"/>
              <a:gd name="connsiteX161" fmla="*/ 4276142 w 12192001"/>
              <a:gd name="connsiteY161" fmla="*/ 2157740 h 2344739"/>
              <a:gd name="connsiteX162" fmla="*/ 4248117 w 12192001"/>
              <a:gd name="connsiteY162" fmla="*/ 2160064 h 2344739"/>
              <a:gd name="connsiteX163" fmla="*/ 4202051 w 12192001"/>
              <a:gd name="connsiteY163" fmla="*/ 2157269 h 2344739"/>
              <a:gd name="connsiteX164" fmla="*/ 4201745 w 12192001"/>
              <a:gd name="connsiteY164" fmla="*/ 2156010 h 2344739"/>
              <a:gd name="connsiteX165" fmla="*/ 4191248 w 12192001"/>
              <a:gd name="connsiteY165" fmla="*/ 2150376 h 2344739"/>
              <a:gd name="connsiteX166" fmla="*/ 4142745 w 12192001"/>
              <a:gd name="connsiteY166" fmla="*/ 2134511 h 2344739"/>
              <a:gd name="connsiteX167" fmla="*/ 4083097 w 12192001"/>
              <a:gd name="connsiteY167" fmla="*/ 2107978 h 2344739"/>
              <a:gd name="connsiteX168" fmla="*/ 4074546 w 12192001"/>
              <a:gd name="connsiteY168" fmla="*/ 2107143 h 2344739"/>
              <a:gd name="connsiteX169" fmla="*/ 4074427 w 12192001"/>
              <a:gd name="connsiteY169" fmla="*/ 2106844 h 2344739"/>
              <a:gd name="connsiteX170" fmla="*/ 4065510 w 12192001"/>
              <a:gd name="connsiteY170" fmla="*/ 2105400 h 2344739"/>
              <a:gd name="connsiteX171" fmla="*/ 4058954 w 12192001"/>
              <a:gd name="connsiteY171" fmla="*/ 2105618 h 2344739"/>
              <a:gd name="connsiteX172" fmla="*/ 4042364 w 12192001"/>
              <a:gd name="connsiteY172" fmla="*/ 2103997 h 2344739"/>
              <a:gd name="connsiteX173" fmla="*/ 4036997 w 12192001"/>
              <a:gd name="connsiteY173" fmla="*/ 2101563 h 2344739"/>
              <a:gd name="connsiteX174" fmla="*/ 4035363 w 12192001"/>
              <a:gd name="connsiteY174" fmla="*/ 2097896 h 2344739"/>
              <a:gd name="connsiteX175" fmla="*/ 4033778 w 12192001"/>
              <a:gd name="connsiteY175" fmla="*/ 2098131 h 2344739"/>
              <a:gd name="connsiteX176" fmla="*/ 4004538 w 12192001"/>
              <a:gd name="connsiteY176" fmla="*/ 2085563 h 2344739"/>
              <a:gd name="connsiteX177" fmla="*/ 3936846 w 12192001"/>
              <a:gd name="connsiteY177" fmla="*/ 2068106 h 2344739"/>
              <a:gd name="connsiteX178" fmla="*/ 3897275 w 12192001"/>
              <a:gd name="connsiteY178" fmla="*/ 2062451 h 2344739"/>
              <a:gd name="connsiteX179" fmla="*/ 3789760 w 12192001"/>
              <a:gd name="connsiteY179" fmla="*/ 2042213 h 2344739"/>
              <a:gd name="connsiteX180" fmla="*/ 3682513 w 12192001"/>
              <a:gd name="connsiteY180" fmla="*/ 2018290 h 2344739"/>
              <a:gd name="connsiteX181" fmla="*/ 3610035 w 12192001"/>
              <a:gd name="connsiteY181" fmla="*/ 1986019 h 2344739"/>
              <a:gd name="connsiteX182" fmla="*/ 3603855 w 12192001"/>
              <a:gd name="connsiteY182" fmla="*/ 1987381 h 2344739"/>
              <a:gd name="connsiteX183" fmla="*/ 3594736 w 12192001"/>
              <a:gd name="connsiteY183" fmla="*/ 1987545 h 2344739"/>
              <a:gd name="connsiteX184" fmla="*/ 3594501 w 12192001"/>
              <a:gd name="connsiteY184" fmla="*/ 1987276 h 2344739"/>
              <a:gd name="connsiteX185" fmla="*/ 3585978 w 12192001"/>
              <a:gd name="connsiteY185" fmla="*/ 1987966 h 2344739"/>
              <a:gd name="connsiteX186" fmla="*/ 3536135 w 12192001"/>
              <a:gd name="connsiteY186" fmla="*/ 1978267 h 2344739"/>
              <a:gd name="connsiteX187" fmla="*/ 3473223 w 12192001"/>
              <a:gd name="connsiteY187" fmla="*/ 1974606 h 2344739"/>
              <a:gd name="connsiteX188" fmla="*/ 3400728 w 12192001"/>
              <a:gd name="connsiteY188" fmla="*/ 1962558 h 2344739"/>
              <a:gd name="connsiteX189" fmla="*/ 3363888 w 12192001"/>
              <a:gd name="connsiteY189" fmla="*/ 1979510 h 2344739"/>
              <a:gd name="connsiteX190" fmla="*/ 3344026 w 12192001"/>
              <a:gd name="connsiteY190" fmla="*/ 1981192 h 2344739"/>
              <a:gd name="connsiteX191" fmla="*/ 3341698 w 12192001"/>
              <a:gd name="connsiteY191" fmla="*/ 1980217 h 2344739"/>
              <a:gd name="connsiteX192" fmla="*/ 3262356 w 12192001"/>
              <a:gd name="connsiteY192" fmla="*/ 1986094 h 2344739"/>
              <a:gd name="connsiteX193" fmla="*/ 3142556 w 12192001"/>
              <a:gd name="connsiteY193" fmla="*/ 1993869 h 2344739"/>
              <a:gd name="connsiteX194" fmla="*/ 3030291 w 12192001"/>
              <a:gd name="connsiteY194" fmla="*/ 1996512 h 2344739"/>
              <a:gd name="connsiteX195" fmla="*/ 2781569 w 12192001"/>
              <a:gd name="connsiteY195" fmla="*/ 2018333 h 2344739"/>
              <a:gd name="connsiteX196" fmla="*/ 2646527 w 12192001"/>
              <a:gd name="connsiteY196" fmla="*/ 2028869 h 2344739"/>
              <a:gd name="connsiteX197" fmla="*/ 2568028 w 12192001"/>
              <a:gd name="connsiteY197" fmla="*/ 2002628 h 2344739"/>
              <a:gd name="connsiteX198" fmla="*/ 2443255 w 12192001"/>
              <a:gd name="connsiteY198" fmla="*/ 2016529 h 2344739"/>
              <a:gd name="connsiteX199" fmla="*/ 2315112 w 12192001"/>
              <a:gd name="connsiteY199" fmla="*/ 2024996 h 2344739"/>
              <a:gd name="connsiteX200" fmla="*/ 2208578 w 12192001"/>
              <a:gd name="connsiteY200" fmla="*/ 2019763 h 2344739"/>
              <a:gd name="connsiteX201" fmla="*/ 2094665 w 12192001"/>
              <a:gd name="connsiteY201" fmla="*/ 2003052 h 2344739"/>
              <a:gd name="connsiteX202" fmla="*/ 1997356 w 12192001"/>
              <a:gd name="connsiteY202" fmla="*/ 1995032 h 2344739"/>
              <a:gd name="connsiteX203" fmla="*/ 1928172 w 12192001"/>
              <a:gd name="connsiteY203" fmla="*/ 2016977 h 2344739"/>
              <a:gd name="connsiteX204" fmla="*/ 1921650 w 12192001"/>
              <a:gd name="connsiteY204" fmla="*/ 2012146 h 2344739"/>
              <a:gd name="connsiteX205" fmla="*/ 1873080 w 12192001"/>
              <a:gd name="connsiteY205" fmla="*/ 2013741 h 2344739"/>
              <a:gd name="connsiteX206" fmla="*/ 1786655 w 12192001"/>
              <a:gd name="connsiteY206" fmla="*/ 2041363 h 2344739"/>
              <a:gd name="connsiteX207" fmla="*/ 1738204 w 12192001"/>
              <a:gd name="connsiteY207" fmla="*/ 2036312 h 2344739"/>
              <a:gd name="connsiteX208" fmla="*/ 1675071 w 12192001"/>
              <a:gd name="connsiteY208" fmla="*/ 2019963 h 2344739"/>
              <a:gd name="connsiteX209" fmla="*/ 1608669 w 12192001"/>
              <a:gd name="connsiteY209" fmla="*/ 2013066 h 2344739"/>
              <a:gd name="connsiteX210" fmla="*/ 1496110 w 12192001"/>
              <a:gd name="connsiteY210" fmla="*/ 1987476 h 2344739"/>
              <a:gd name="connsiteX211" fmla="*/ 1149979 w 12192001"/>
              <a:gd name="connsiteY211" fmla="*/ 1938041 h 2344739"/>
              <a:gd name="connsiteX212" fmla="*/ 858269 w 12192001"/>
              <a:gd name="connsiteY212" fmla="*/ 1928608 h 2344739"/>
              <a:gd name="connsiteX213" fmla="*/ 837540 w 12192001"/>
              <a:gd name="connsiteY213" fmla="*/ 1929821 h 2344739"/>
              <a:gd name="connsiteX214" fmla="*/ 816809 w 12192001"/>
              <a:gd name="connsiteY214" fmla="*/ 1927857 h 2344739"/>
              <a:gd name="connsiteX215" fmla="*/ 811506 w 12192001"/>
              <a:gd name="connsiteY215" fmla="*/ 1930751 h 2344739"/>
              <a:gd name="connsiteX216" fmla="*/ 797041 w 12192001"/>
              <a:gd name="connsiteY216" fmla="*/ 1930446 h 2344739"/>
              <a:gd name="connsiteX217" fmla="*/ 767901 w 12192001"/>
              <a:gd name="connsiteY217" fmla="*/ 1932653 h 2344739"/>
              <a:gd name="connsiteX218" fmla="*/ 763053 w 12192001"/>
              <a:gd name="connsiteY218" fmla="*/ 1930432 h 2344739"/>
              <a:gd name="connsiteX219" fmla="*/ 720047 w 12192001"/>
              <a:gd name="connsiteY219" fmla="*/ 1929661 h 2344739"/>
              <a:gd name="connsiteX220" fmla="*/ 719742 w 12192001"/>
              <a:gd name="connsiteY220" fmla="*/ 1928399 h 2344739"/>
              <a:gd name="connsiteX221" fmla="*/ 708875 w 12192001"/>
              <a:gd name="connsiteY221" fmla="*/ 1922722 h 2344739"/>
              <a:gd name="connsiteX222" fmla="*/ 596792 w 12192001"/>
              <a:gd name="connsiteY222" fmla="*/ 1879864 h 2344739"/>
              <a:gd name="connsiteX223" fmla="*/ 578535 w 12192001"/>
              <a:gd name="connsiteY223" fmla="*/ 1877212 h 2344739"/>
              <a:gd name="connsiteX224" fmla="*/ 571717 w 12192001"/>
              <a:gd name="connsiteY224" fmla="*/ 1877401 h 2344739"/>
              <a:gd name="connsiteX225" fmla="*/ 445099 w 12192001"/>
              <a:gd name="connsiteY225" fmla="*/ 1839371 h 2344739"/>
              <a:gd name="connsiteX226" fmla="*/ 404015 w 12192001"/>
              <a:gd name="connsiteY226" fmla="*/ 1833548 h 2344739"/>
              <a:gd name="connsiteX227" fmla="*/ 292435 w 12192001"/>
              <a:gd name="connsiteY227" fmla="*/ 1812852 h 2344739"/>
              <a:gd name="connsiteX228" fmla="*/ 118381 w 12192001"/>
              <a:gd name="connsiteY228" fmla="*/ 1761047 h 2344739"/>
              <a:gd name="connsiteX229" fmla="*/ 15526 w 12192001"/>
              <a:gd name="connsiteY229" fmla="*/ 1758191 h 2344739"/>
              <a:gd name="connsiteX230" fmla="*/ 2 w 12192001"/>
              <a:gd name="connsiteY230" fmla="*/ 1752722 h 2344739"/>
              <a:gd name="connsiteX231" fmla="*/ 1 w 12192001"/>
              <a:gd name="connsiteY231" fmla="*/ 762497 h 2344739"/>
              <a:gd name="connsiteX232" fmla="*/ 0 w 12192001"/>
              <a:gd name="connsiteY232" fmla="*/ 762497 h 2344739"/>
              <a:gd name="connsiteX233" fmla="*/ 0 w 12192001"/>
              <a:gd name="connsiteY233" fmla="*/ 222213 h 2344739"/>
              <a:gd name="connsiteX234" fmla="*/ 0 w 12192001"/>
              <a:gd name="connsiteY234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522499 w 12192001"/>
              <a:gd name="connsiteY25" fmla="*/ 999965 h 2344739"/>
              <a:gd name="connsiteX26" fmla="*/ 11245526 w 12192001"/>
              <a:gd name="connsiteY26" fmla="*/ 1274060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50210 w 12192001"/>
              <a:gd name="connsiteY70" fmla="*/ 1922604 h 2344739"/>
              <a:gd name="connsiteX71" fmla="*/ 9137318 w 12192001"/>
              <a:gd name="connsiteY71" fmla="*/ 1920435 h 2344739"/>
              <a:gd name="connsiteX72" fmla="*/ 9113812 w 12192001"/>
              <a:gd name="connsiteY72" fmla="*/ 1919069 h 2344739"/>
              <a:gd name="connsiteX73" fmla="*/ 9053453 w 12192001"/>
              <a:gd name="connsiteY73" fmla="*/ 1910755 h 2344739"/>
              <a:gd name="connsiteX74" fmla="*/ 9005486 w 12192001"/>
              <a:gd name="connsiteY74" fmla="*/ 1914040 h 2344739"/>
              <a:gd name="connsiteX75" fmla="*/ 9005201 w 12192001"/>
              <a:gd name="connsiteY75" fmla="*/ 1913800 h 2344739"/>
              <a:gd name="connsiteX76" fmla="*/ 8996232 w 12192001"/>
              <a:gd name="connsiteY76" fmla="*/ 1915011 h 2344739"/>
              <a:gd name="connsiteX77" fmla="*/ 8990394 w 12192001"/>
              <a:gd name="connsiteY77" fmla="*/ 1917072 h 2344739"/>
              <a:gd name="connsiteX78" fmla="*/ 8974337 w 12192001"/>
              <a:gd name="connsiteY78" fmla="*/ 1920298 h 2344739"/>
              <a:gd name="connsiteX79" fmla="*/ 8968011 w 12192001"/>
              <a:gd name="connsiteY79" fmla="*/ 1919598 h 2344739"/>
              <a:gd name="connsiteX80" fmla="*/ 8963048 w 12192001"/>
              <a:gd name="connsiteY80" fmla="*/ 1917373 h 2344739"/>
              <a:gd name="connsiteX81" fmla="*/ 8928988 w 12192001"/>
              <a:gd name="connsiteY81" fmla="*/ 1914185 h 2344739"/>
              <a:gd name="connsiteX82" fmla="*/ 8752444 w 12192001"/>
              <a:gd name="connsiteY82" fmla="*/ 1933417 h 2344739"/>
              <a:gd name="connsiteX83" fmla="*/ 8707847 w 12192001"/>
              <a:gd name="connsiteY83" fmla="*/ 1935518 h 2344739"/>
              <a:gd name="connsiteX84" fmla="*/ 8596071 w 12192001"/>
              <a:gd name="connsiteY84" fmla="*/ 1944090 h 2344739"/>
              <a:gd name="connsiteX85" fmla="*/ 8525230 w 12192001"/>
              <a:gd name="connsiteY85" fmla="*/ 1929248 h 2344739"/>
              <a:gd name="connsiteX86" fmla="*/ 8510983 w 12192001"/>
              <a:gd name="connsiteY86" fmla="*/ 1935163 h 2344739"/>
              <a:gd name="connsiteX87" fmla="*/ 8506167 w 12192001"/>
              <a:gd name="connsiteY87" fmla="*/ 1938164 h 2344739"/>
              <a:gd name="connsiteX88" fmla="*/ 8497968 w 12192001"/>
              <a:gd name="connsiteY88" fmla="*/ 1940902 h 2344739"/>
              <a:gd name="connsiteX89" fmla="*/ 8497594 w 12192001"/>
              <a:gd name="connsiteY89" fmla="*/ 1940723 h 2344739"/>
              <a:gd name="connsiteX90" fmla="*/ 8490249 w 12192001"/>
              <a:gd name="connsiteY90" fmla="*/ 1943773 h 2344739"/>
              <a:gd name="connsiteX91" fmla="*/ 8367182 w 12192001"/>
              <a:gd name="connsiteY91" fmla="*/ 1957815 h 2344739"/>
              <a:gd name="connsiteX92" fmla="*/ 8353799 w 12192001"/>
              <a:gd name="connsiteY92" fmla="*/ 1958009 h 2344739"/>
              <a:gd name="connsiteX93" fmla="*/ 8352373 w 12192001"/>
              <a:gd name="connsiteY93" fmla="*/ 1957169 h 2344739"/>
              <a:gd name="connsiteX94" fmla="*/ 8320104 w 12192001"/>
              <a:gd name="connsiteY94" fmla="*/ 1974587 h 2344739"/>
              <a:gd name="connsiteX95" fmla="*/ 8314433 w 12192001"/>
              <a:gd name="connsiteY95" fmla="*/ 1974913 h 2344739"/>
              <a:gd name="connsiteX96" fmla="*/ 8295174 w 12192001"/>
              <a:gd name="connsiteY96" fmla="*/ 1988808 h 2344739"/>
              <a:gd name="connsiteX97" fmla="*/ 8284276 w 12192001"/>
              <a:gd name="connsiteY97" fmla="*/ 1994631 h 2344739"/>
              <a:gd name="connsiteX98" fmla="*/ 8283150 w 12192001"/>
              <a:gd name="connsiteY98" fmla="*/ 1999074 h 2344739"/>
              <a:gd name="connsiteX99" fmla="*/ 8266076 w 12192001"/>
              <a:gd name="connsiteY99" fmla="*/ 2006249 h 2344739"/>
              <a:gd name="connsiteX100" fmla="*/ 8263377 w 12192001"/>
              <a:gd name="connsiteY100" fmla="*/ 2006019 h 2344739"/>
              <a:gd name="connsiteX101" fmla="*/ 8252033 w 12192001"/>
              <a:gd name="connsiteY101" fmla="*/ 2015862 h 2344739"/>
              <a:gd name="connsiteX102" fmla="*/ 8245834 w 12192001"/>
              <a:gd name="connsiteY102" fmla="*/ 2028854 h 2344739"/>
              <a:gd name="connsiteX103" fmla="*/ 8090272 w 12192001"/>
              <a:gd name="connsiteY103" fmla="*/ 2075015 h 2344739"/>
              <a:gd name="connsiteX104" fmla="*/ 7905407 w 12192001"/>
              <a:gd name="connsiteY104" fmla="*/ 2116988 h 2344739"/>
              <a:gd name="connsiteX105" fmla="*/ 7718745 w 12192001"/>
              <a:gd name="connsiteY105" fmla="*/ 2142703 h 2344739"/>
              <a:gd name="connsiteX106" fmla="*/ 7614347 w 12192001"/>
              <a:gd name="connsiteY106" fmla="*/ 2139232 h 2344739"/>
              <a:gd name="connsiteX107" fmla="*/ 7527543 w 12192001"/>
              <a:gd name="connsiteY107" fmla="*/ 2145060 h 2344739"/>
              <a:gd name="connsiteX108" fmla="*/ 7519571 w 12192001"/>
              <a:gd name="connsiteY108" fmla="*/ 2147613 h 2344739"/>
              <a:gd name="connsiteX109" fmla="*/ 7507411 w 12192001"/>
              <a:gd name="connsiteY109" fmla="*/ 2148948 h 2344739"/>
              <a:gd name="connsiteX110" fmla="*/ 7507040 w 12192001"/>
              <a:gd name="connsiteY110" fmla="*/ 2148621 h 2344739"/>
              <a:gd name="connsiteX111" fmla="*/ 7495795 w 12192001"/>
              <a:gd name="connsiteY111" fmla="*/ 2150573 h 2344739"/>
              <a:gd name="connsiteX112" fmla="*/ 7405391 w 12192001"/>
              <a:gd name="connsiteY112" fmla="*/ 2142468 h 2344739"/>
              <a:gd name="connsiteX113" fmla="*/ 7312180 w 12192001"/>
              <a:gd name="connsiteY113" fmla="*/ 2132873 h 2344739"/>
              <a:gd name="connsiteX114" fmla="*/ 7310853 w 12192001"/>
              <a:gd name="connsiteY114" fmla="*/ 2131431 h 2344739"/>
              <a:gd name="connsiteX115" fmla="*/ 7218559 w 12192001"/>
              <a:gd name="connsiteY115" fmla="*/ 2156680 h 2344739"/>
              <a:gd name="connsiteX116" fmla="*/ 7201101 w 12192001"/>
              <a:gd name="connsiteY116" fmla="*/ 2161230 h 2344739"/>
              <a:gd name="connsiteX117" fmla="*/ 7197004 w 12192001"/>
              <a:gd name="connsiteY117" fmla="*/ 2166588 h 2344739"/>
              <a:gd name="connsiteX118" fmla="*/ 7170808 w 12192001"/>
              <a:gd name="connsiteY118" fmla="*/ 2171236 h 2344739"/>
              <a:gd name="connsiteX119" fmla="*/ 7096988 w 12192001"/>
              <a:gd name="connsiteY119" fmla="*/ 2183464 h 2344739"/>
              <a:gd name="connsiteX120" fmla="*/ 7018496 w 12192001"/>
              <a:gd name="connsiteY120" fmla="*/ 2183090 h 2344739"/>
              <a:gd name="connsiteX121" fmla="*/ 6904146 w 12192001"/>
              <a:gd name="connsiteY121" fmla="*/ 2212596 h 2344739"/>
              <a:gd name="connsiteX122" fmla="*/ 6708222 w 12192001"/>
              <a:gd name="connsiteY122" fmla="*/ 2240551 h 2344739"/>
              <a:gd name="connsiteX123" fmla="*/ 6549454 w 12192001"/>
              <a:gd name="connsiteY123" fmla="*/ 2269327 h 2344739"/>
              <a:gd name="connsiteX124" fmla="*/ 6317560 w 12192001"/>
              <a:gd name="connsiteY124" fmla="*/ 2316127 h 2344739"/>
              <a:gd name="connsiteX125" fmla="*/ 6168674 w 12192001"/>
              <a:gd name="connsiteY125" fmla="*/ 2318214 h 2344739"/>
              <a:gd name="connsiteX126" fmla="*/ 6073848 w 12192001"/>
              <a:gd name="connsiteY126" fmla="*/ 2338676 h 2344739"/>
              <a:gd name="connsiteX127" fmla="*/ 6068529 w 12192001"/>
              <a:gd name="connsiteY127" fmla="*/ 2337139 h 2344739"/>
              <a:gd name="connsiteX128" fmla="*/ 6048638 w 12192001"/>
              <a:gd name="connsiteY128" fmla="*/ 2337822 h 2344739"/>
              <a:gd name="connsiteX129" fmla="*/ 6041285 w 12192001"/>
              <a:gd name="connsiteY129" fmla="*/ 2329473 h 2344739"/>
              <a:gd name="connsiteX130" fmla="*/ 6010090 w 12192001"/>
              <a:gd name="connsiteY130" fmla="*/ 2324380 h 2344739"/>
              <a:gd name="connsiteX131" fmla="*/ 5957375 w 12192001"/>
              <a:gd name="connsiteY131" fmla="*/ 2328024 h 2344739"/>
              <a:gd name="connsiteX132" fmla="*/ 5758919 w 12192001"/>
              <a:gd name="connsiteY132" fmla="*/ 2343716 h 2344739"/>
              <a:gd name="connsiteX133" fmla="*/ 5626960 w 12192001"/>
              <a:gd name="connsiteY133" fmla="*/ 2344739 h 2344739"/>
              <a:gd name="connsiteX134" fmla="*/ 5470906 w 12192001"/>
              <a:gd name="connsiteY134" fmla="*/ 2330719 h 2344739"/>
              <a:gd name="connsiteX135" fmla="*/ 5432761 w 12192001"/>
              <a:gd name="connsiteY135" fmla="*/ 2319466 h 2344739"/>
              <a:gd name="connsiteX136" fmla="*/ 5381669 w 12192001"/>
              <a:gd name="connsiteY136" fmla="*/ 2301764 h 2344739"/>
              <a:gd name="connsiteX137" fmla="*/ 5261764 w 12192001"/>
              <a:gd name="connsiteY137" fmla="*/ 2281347 h 2344739"/>
              <a:gd name="connsiteX138" fmla="*/ 5222961 w 12192001"/>
              <a:gd name="connsiteY138" fmla="*/ 2270223 h 2344739"/>
              <a:gd name="connsiteX139" fmla="*/ 5174660 w 12192001"/>
              <a:gd name="connsiteY139" fmla="*/ 2267233 h 2344739"/>
              <a:gd name="connsiteX140" fmla="*/ 5156554 w 12192001"/>
              <a:gd name="connsiteY140" fmla="*/ 2260010 h 2344739"/>
              <a:gd name="connsiteX141" fmla="*/ 5142599 w 12192001"/>
              <a:gd name="connsiteY141" fmla="*/ 2256610 h 2344739"/>
              <a:gd name="connsiteX142" fmla="*/ 5139596 w 12192001"/>
              <a:gd name="connsiteY142" fmla="*/ 2254509 h 2344739"/>
              <a:gd name="connsiteX143" fmla="*/ 5121659 w 12192001"/>
              <a:gd name="connsiteY143" fmla="*/ 2243656 h 2344739"/>
              <a:gd name="connsiteX144" fmla="*/ 5065790 w 12192001"/>
              <a:gd name="connsiteY144" fmla="*/ 2250227 h 2344739"/>
              <a:gd name="connsiteX145" fmla="*/ 5011514 w 12192001"/>
              <a:gd name="connsiteY145" fmla="*/ 2233846 h 2344739"/>
              <a:gd name="connsiteX146" fmla="*/ 4840441 w 12192001"/>
              <a:gd name="connsiteY146" fmla="*/ 2209829 h 2344739"/>
              <a:gd name="connsiteX147" fmla="*/ 4762447 w 12192001"/>
              <a:gd name="connsiteY147" fmla="*/ 2182061 h 2344739"/>
              <a:gd name="connsiteX148" fmla="*/ 4723186 w 12192001"/>
              <a:gd name="connsiteY148" fmla="*/ 2173047 h 2344739"/>
              <a:gd name="connsiteX149" fmla="*/ 4721176 w 12192001"/>
              <a:gd name="connsiteY149" fmla="*/ 2172298 h 2344739"/>
              <a:gd name="connsiteX150" fmla="*/ 4722111 w 12192001"/>
              <a:gd name="connsiteY150" fmla="*/ 2172087 h 2344739"/>
              <a:gd name="connsiteX151" fmla="*/ 4717202 w 12192001"/>
              <a:gd name="connsiteY151" fmla="*/ 2170817 h 2344739"/>
              <a:gd name="connsiteX152" fmla="*/ 4721176 w 12192001"/>
              <a:gd name="connsiteY152" fmla="*/ 2172298 h 2344739"/>
              <a:gd name="connsiteX153" fmla="*/ 4715526 w 12192001"/>
              <a:gd name="connsiteY153" fmla="*/ 2173573 h 2344739"/>
              <a:gd name="connsiteX154" fmla="*/ 4515814 w 12192001"/>
              <a:gd name="connsiteY154" fmla="*/ 2163671 h 2344739"/>
              <a:gd name="connsiteX155" fmla="*/ 4428543 w 12192001"/>
              <a:gd name="connsiteY155" fmla="*/ 2153020 h 2344739"/>
              <a:gd name="connsiteX156" fmla="*/ 4362875 w 12192001"/>
              <a:gd name="connsiteY156" fmla="*/ 2151674 h 2344739"/>
              <a:gd name="connsiteX157" fmla="*/ 4316966 w 12192001"/>
              <a:gd name="connsiteY157" fmla="*/ 2158289 h 2344739"/>
              <a:gd name="connsiteX158" fmla="*/ 4315110 w 12192001"/>
              <a:gd name="connsiteY158" fmla="*/ 2156948 h 2344739"/>
              <a:gd name="connsiteX159" fmla="*/ 4295144 w 12192001"/>
              <a:gd name="connsiteY159" fmla="*/ 2155069 h 2344739"/>
              <a:gd name="connsiteX160" fmla="*/ 4290064 w 12192001"/>
              <a:gd name="connsiteY160" fmla="*/ 2157986 h 2344739"/>
              <a:gd name="connsiteX161" fmla="*/ 4276142 w 12192001"/>
              <a:gd name="connsiteY161" fmla="*/ 2157740 h 2344739"/>
              <a:gd name="connsiteX162" fmla="*/ 4248117 w 12192001"/>
              <a:gd name="connsiteY162" fmla="*/ 2160064 h 2344739"/>
              <a:gd name="connsiteX163" fmla="*/ 4202051 w 12192001"/>
              <a:gd name="connsiteY163" fmla="*/ 2157269 h 2344739"/>
              <a:gd name="connsiteX164" fmla="*/ 4201745 w 12192001"/>
              <a:gd name="connsiteY164" fmla="*/ 2156010 h 2344739"/>
              <a:gd name="connsiteX165" fmla="*/ 4191248 w 12192001"/>
              <a:gd name="connsiteY165" fmla="*/ 2150376 h 2344739"/>
              <a:gd name="connsiteX166" fmla="*/ 4142745 w 12192001"/>
              <a:gd name="connsiteY166" fmla="*/ 2134511 h 2344739"/>
              <a:gd name="connsiteX167" fmla="*/ 4083097 w 12192001"/>
              <a:gd name="connsiteY167" fmla="*/ 2107978 h 2344739"/>
              <a:gd name="connsiteX168" fmla="*/ 4074546 w 12192001"/>
              <a:gd name="connsiteY168" fmla="*/ 2107143 h 2344739"/>
              <a:gd name="connsiteX169" fmla="*/ 4074427 w 12192001"/>
              <a:gd name="connsiteY169" fmla="*/ 2106844 h 2344739"/>
              <a:gd name="connsiteX170" fmla="*/ 4065510 w 12192001"/>
              <a:gd name="connsiteY170" fmla="*/ 2105400 h 2344739"/>
              <a:gd name="connsiteX171" fmla="*/ 4058954 w 12192001"/>
              <a:gd name="connsiteY171" fmla="*/ 2105618 h 2344739"/>
              <a:gd name="connsiteX172" fmla="*/ 4042364 w 12192001"/>
              <a:gd name="connsiteY172" fmla="*/ 2103997 h 2344739"/>
              <a:gd name="connsiteX173" fmla="*/ 4036997 w 12192001"/>
              <a:gd name="connsiteY173" fmla="*/ 2101563 h 2344739"/>
              <a:gd name="connsiteX174" fmla="*/ 4035363 w 12192001"/>
              <a:gd name="connsiteY174" fmla="*/ 2097896 h 2344739"/>
              <a:gd name="connsiteX175" fmla="*/ 4033778 w 12192001"/>
              <a:gd name="connsiteY175" fmla="*/ 2098131 h 2344739"/>
              <a:gd name="connsiteX176" fmla="*/ 4004538 w 12192001"/>
              <a:gd name="connsiteY176" fmla="*/ 2085563 h 2344739"/>
              <a:gd name="connsiteX177" fmla="*/ 3936846 w 12192001"/>
              <a:gd name="connsiteY177" fmla="*/ 2068106 h 2344739"/>
              <a:gd name="connsiteX178" fmla="*/ 3897275 w 12192001"/>
              <a:gd name="connsiteY178" fmla="*/ 2062451 h 2344739"/>
              <a:gd name="connsiteX179" fmla="*/ 3789760 w 12192001"/>
              <a:gd name="connsiteY179" fmla="*/ 2042213 h 2344739"/>
              <a:gd name="connsiteX180" fmla="*/ 3682513 w 12192001"/>
              <a:gd name="connsiteY180" fmla="*/ 2018290 h 2344739"/>
              <a:gd name="connsiteX181" fmla="*/ 3610035 w 12192001"/>
              <a:gd name="connsiteY181" fmla="*/ 1986019 h 2344739"/>
              <a:gd name="connsiteX182" fmla="*/ 3603855 w 12192001"/>
              <a:gd name="connsiteY182" fmla="*/ 1987381 h 2344739"/>
              <a:gd name="connsiteX183" fmla="*/ 3594736 w 12192001"/>
              <a:gd name="connsiteY183" fmla="*/ 1987545 h 2344739"/>
              <a:gd name="connsiteX184" fmla="*/ 3594501 w 12192001"/>
              <a:gd name="connsiteY184" fmla="*/ 1987276 h 2344739"/>
              <a:gd name="connsiteX185" fmla="*/ 3585978 w 12192001"/>
              <a:gd name="connsiteY185" fmla="*/ 1987966 h 2344739"/>
              <a:gd name="connsiteX186" fmla="*/ 3536135 w 12192001"/>
              <a:gd name="connsiteY186" fmla="*/ 1978267 h 2344739"/>
              <a:gd name="connsiteX187" fmla="*/ 3473223 w 12192001"/>
              <a:gd name="connsiteY187" fmla="*/ 1974606 h 2344739"/>
              <a:gd name="connsiteX188" fmla="*/ 3400728 w 12192001"/>
              <a:gd name="connsiteY188" fmla="*/ 1962558 h 2344739"/>
              <a:gd name="connsiteX189" fmla="*/ 3363888 w 12192001"/>
              <a:gd name="connsiteY189" fmla="*/ 1979510 h 2344739"/>
              <a:gd name="connsiteX190" fmla="*/ 3344026 w 12192001"/>
              <a:gd name="connsiteY190" fmla="*/ 1981192 h 2344739"/>
              <a:gd name="connsiteX191" fmla="*/ 3341698 w 12192001"/>
              <a:gd name="connsiteY191" fmla="*/ 1980217 h 2344739"/>
              <a:gd name="connsiteX192" fmla="*/ 3262356 w 12192001"/>
              <a:gd name="connsiteY192" fmla="*/ 1986094 h 2344739"/>
              <a:gd name="connsiteX193" fmla="*/ 3142556 w 12192001"/>
              <a:gd name="connsiteY193" fmla="*/ 1993869 h 2344739"/>
              <a:gd name="connsiteX194" fmla="*/ 3030291 w 12192001"/>
              <a:gd name="connsiteY194" fmla="*/ 1996512 h 2344739"/>
              <a:gd name="connsiteX195" fmla="*/ 2781569 w 12192001"/>
              <a:gd name="connsiteY195" fmla="*/ 2018333 h 2344739"/>
              <a:gd name="connsiteX196" fmla="*/ 2646527 w 12192001"/>
              <a:gd name="connsiteY196" fmla="*/ 2028869 h 2344739"/>
              <a:gd name="connsiteX197" fmla="*/ 2568028 w 12192001"/>
              <a:gd name="connsiteY197" fmla="*/ 2002628 h 2344739"/>
              <a:gd name="connsiteX198" fmla="*/ 2443255 w 12192001"/>
              <a:gd name="connsiteY198" fmla="*/ 2016529 h 2344739"/>
              <a:gd name="connsiteX199" fmla="*/ 2315112 w 12192001"/>
              <a:gd name="connsiteY199" fmla="*/ 2024996 h 2344739"/>
              <a:gd name="connsiteX200" fmla="*/ 2208578 w 12192001"/>
              <a:gd name="connsiteY200" fmla="*/ 2019763 h 2344739"/>
              <a:gd name="connsiteX201" fmla="*/ 2094665 w 12192001"/>
              <a:gd name="connsiteY201" fmla="*/ 2003052 h 2344739"/>
              <a:gd name="connsiteX202" fmla="*/ 1997356 w 12192001"/>
              <a:gd name="connsiteY202" fmla="*/ 1995032 h 2344739"/>
              <a:gd name="connsiteX203" fmla="*/ 1928172 w 12192001"/>
              <a:gd name="connsiteY203" fmla="*/ 2016977 h 2344739"/>
              <a:gd name="connsiteX204" fmla="*/ 1921650 w 12192001"/>
              <a:gd name="connsiteY204" fmla="*/ 2012146 h 2344739"/>
              <a:gd name="connsiteX205" fmla="*/ 1873080 w 12192001"/>
              <a:gd name="connsiteY205" fmla="*/ 2013741 h 2344739"/>
              <a:gd name="connsiteX206" fmla="*/ 1786655 w 12192001"/>
              <a:gd name="connsiteY206" fmla="*/ 2041363 h 2344739"/>
              <a:gd name="connsiteX207" fmla="*/ 1738204 w 12192001"/>
              <a:gd name="connsiteY207" fmla="*/ 2036312 h 2344739"/>
              <a:gd name="connsiteX208" fmla="*/ 1675071 w 12192001"/>
              <a:gd name="connsiteY208" fmla="*/ 2019963 h 2344739"/>
              <a:gd name="connsiteX209" fmla="*/ 1608669 w 12192001"/>
              <a:gd name="connsiteY209" fmla="*/ 2013066 h 2344739"/>
              <a:gd name="connsiteX210" fmla="*/ 1496110 w 12192001"/>
              <a:gd name="connsiteY210" fmla="*/ 1987476 h 2344739"/>
              <a:gd name="connsiteX211" fmla="*/ 1149979 w 12192001"/>
              <a:gd name="connsiteY211" fmla="*/ 1938041 h 2344739"/>
              <a:gd name="connsiteX212" fmla="*/ 858269 w 12192001"/>
              <a:gd name="connsiteY212" fmla="*/ 1928608 h 2344739"/>
              <a:gd name="connsiteX213" fmla="*/ 837540 w 12192001"/>
              <a:gd name="connsiteY213" fmla="*/ 1929821 h 2344739"/>
              <a:gd name="connsiteX214" fmla="*/ 816809 w 12192001"/>
              <a:gd name="connsiteY214" fmla="*/ 1927857 h 2344739"/>
              <a:gd name="connsiteX215" fmla="*/ 811506 w 12192001"/>
              <a:gd name="connsiteY215" fmla="*/ 1930751 h 2344739"/>
              <a:gd name="connsiteX216" fmla="*/ 797041 w 12192001"/>
              <a:gd name="connsiteY216" fmla="*/ 1930446 h 2344739"/>
              <a:gd name="connsiteX217" fmla="*/ 767901 w 12192001"/>
              <a:gd name="connsiteY217" fmla="*/ 1932653 h 2344739"/>
              <a:gd name="connsiteX218" fmla="*/ 763053 w 12192001"/>
              <a:gd name="connsiteY218" fmla="*/ 1930432 h 2344739"/>
              <a:gd name="connsiteX219" fmla="*/ 720047 w 12192001"/>
              <a:gd name="connsiteY219" fmla="*/ 1929661 h 2344739"/>
              <a:gd name="connsiteX220" fmla="*/ 719742 w 12192001"/>
              <a:gd name="connsiteY220" fmla="*/ 1928399 h 2344739"/>
              <a:gd name="connsiteX221" fmla="*/ 708875 w 12192001"/>
              <a:gd name="connsiteY221" fmla="*/ 1922722 h 2344739"/>
              <a:gd name="connsiteX222" fmla="*/ 596792 w 12192001"/>
              <a:gd name="connsiteY222" fmla="*/ 1879864 h 2344739"/>
              <a:gd name="connsiteX223" fmla="*/ 578535 w 12192001"/>
              <a:gd name="connsiteY223" fmla="*/ 1877212 h 2344739"/>
              <a:gd name="connsiteX224" fmla="*/ 571717 w 12192001"/>
              <a:gd name="connsiteY224" fmla="*/ 1877401 h 2344739"/>
              <a:gd name="connsiteX225" fmla="*/ 445099 w 12192001"/>
              <a:gd name="connsiteY225" fmla="*/ 1839371 h 2344739"/>
              <a:gd name="connsiteX226" fmla="*/ 404015 w 12192001"/>
              <a:gd name="connsiteY226" fmla="*/ 1833548 h 2344739"/>
              <a:gd name="connsiteX227" fmla="*/ 292435 w 12192001"/>
              <a:gd name="connsiteY227" fmla="*/ 1812852 h 2344739"/>
              <a:gd name="connsiteX228" fmla="*/ 118381 w 12192001"/>
              <a:gd name="connsiteY228" fmla="*/ 1761047 h 2344739"/>
              <a:gd name="connsiteX229" fmla="*/ 15526 w 12192001"/>
              <a:gd name="connsiteY229" fmla="*/ 1758191 h 2344739"/>
              <a:gd name="connsiteX230" fmla="*/ 2 w 12192001"/>
              <a:gd name="connsiteY230" fmla="*/ 1752722 h 2344739"/>
              <a:gd name="connsiteX231" fmla="*/ 1 w 12192001"/>
              <a:gd name="connsiteY231" fmla="*/ 762497 h 2344739"/>
              <a:gd name="connsiteX232" fmla="*/ 0 w 12192001"/>
              <a:gd name="connsiteY232" fmla="*/ 762497 h 2344739"/>
              <a:gd name="connsiteX233" fmla="*/ 0 w 12192001"/>
              <a:gd name="connsiteY233" fmla="*/ 222213 h 2344739"/>
              <a:gd name="connsiteX234" fmla="*/ 0 w 12192001"/>
              <a:gd name="connsiteY234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22499 w 12192001"/>
              <a:gd name="connsiteY25" fmla="*/ 999965 h 2344739"/>
              <a:gd name="connsiteX26" fmla="*/ 11245526 w 12192001"/>
              <a:gd name="connsiteY26" fmla="*/ 1274060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50210 w 12192001"/>
              <a:gd name="connsiteY70" fmla="*/ 1922604 h 2344739"/>
              <a:gd name="connsiteX71" fmla="*/ 9137318 w 12192001"/>
              <a:gd name="connsiteY71" fmla="*/ 1920435 h 2344739"/>
              <a:gd name="connsiteX72" fmla="*/ 9113812 w 12192001"/>
              <a:gd name="connsiteY72" fmla="*/ 1919069 h 2344739"/>
              <a:gd name="connsiteX73" fmla="*/ 9053453 w 12192001"/>
              <a:gd name="connsiteY73" fmla="*/ 1910755 h 2344739"/>
              <a:gd name="connsiteX74" fmla="*/ 9005486 w 12192001"/>
              <a:gd name="connsiteY74" fmla="*/ 1914040 h 2344739"/>
              <a:gd name="connsiteX75" fmla="*/ 9005201 w 12192001"/>
              <a:gd name="connsiteY75" fmla="*/ 1913800 h 2344739"/>
              <a:gd name="connsiteX76" fmla="*/ 8996232 w 12192001"/>
              <a:gd name="connsiteY76" fmla="*/ 1915011 h 2344739"/>
              <a:gd name="connsiteX77" fmla="*/ 8990394 w 12192001"/>
              <a:gd name="connsiteY77" fmla="*/ 1917072 h 2344739"/>
              <a:gd name="connsiteX78" fmla="*/ 8974337 w 12192001"/>
              <a:gd name="connsiteY78" fmla="*/ 1920298 h 2344739"/>
              <a:gd name="connsiteX79" fmla="*/ 8968011 w 12192001"/>
              <a:gd name="connsiteY79" fmla="*/ 1919598 h 2344739"/>
              <a:gd name="connsiteX80" fmla="*/ 8963048 w 12192001"/>
              <a:gd name="connsiteY80" fmla="*/ 1917373 h 2344739"/>
              <a:gd name="connsiteX81" fmla="*/ 8928988 w 12192001"/>
              <a:gd name="connsiteY81" fmla="*/ 1914185 h 2344739"/>
              <a:gd name="connsiteX82" fmla="*/ 8752444 w 12192001"/>
              <a:gd name="connsiteY82" fmla="*/ 1933417 h 2344739"/>
              <a:gd name="connsiteX83" fmla="*/ 8707847 w 12192001"/>
              <a:gd name="connsiteY83" fmla="*/ 1935518 h 2344739"/>
              <a:gd name="connsiteX84" fmla="*/ 8596071 w 12192001"/>
              <a:gd name="connsiteY84" fmla="*/ 1944090 h 2344739"/>
              <a:gd name="connsiteX85" fmla="*/ 8525230 w 12192001"/>
              <a:gd name="connsiteY85" fmla="*/ 1929248 h 2344739"/>
              <a:gd name="connsiteX86" fmla="*/ 8510983 w 12192001"/>
              <a:gd name="connsiteY86" fmla="*/ 1935163 h 2344739"/>
              <a:gd name="connsiteX87" fmla="*/ 8506167 w 12192001"/>
              <a:gd name="connsiteY87" fmla="*/ 1938164 h 2344739"/>
              <a:gd name="connsiteX88" fmla="*/ 8497968 w 12192001"/>
              <a:gd name="connsiteY88" fmla="*/ 1940902 h 2344739"/>
              <a:gd name="connsiteX89" fmla="*/ 8497594 w 12192001"/>
              <a:gd name="connsiteY89" fmla="*/ 1940723 h 2344739"/>
              <a:gd name="connsiteX90" fmla="*/ 8490249 w 12192001"/>
              <a:gd name="connsiteY90" fmla="*/ 1943773 h 2344739"/>
              <a:gd name="connsiteX91" fmla="*/ 8367182 w 12192001"/>
              <a:gd name="connsiteY91" fmla="*/ 1957815 h 2344739"/>
              <a:gd name="connsiteX92" fmla="*/ 8353799 w 12192001"/>
              <a:gd name="connsiteY92" fmla="*/ 1958009 h 2344739"/>
              <a:gd name="connsiteX93" fmla="*/ 8352373 w 12192001"/>
              <a:gd name="connsiteY93" fmla="*/ 1957169 h 2344739"/>
              <a:gd name="connsiteX94" fmla="*/ 8320104 w 12192001"/>
              <a:gd name="connsiteY94" fmla="*/ 1974587 h 2344739"/>
              <a:gd name="connsiteX95" fmla="*/ 8314433 w 12192001"/>
              <a:gd name="connsiteY95" fmla="*/ 1974913 h 2344739"/>
              <a:gd name="connsiteX96" fmla="*/ 8295174 w 12192001"/>
              <a:gd name="connsiteY96" fmla="*/ 1988808 h 2344739"/>
              <a:gd name="connsiteX97" fmla="*/ 8284276 w 12192001"/>
              <a:gd name="connsiteY97" fmla="*/ 1994631 h 2344739"/>
              <a:gd name="connsiteX98" fmla="*/ 8283150 w 12192001"/>
              <a:gd name="connsiteY98" fmla="*/ 1999074 h 2344739"/>
              <a:gd name="connsiteX99" fmla="*/ 8266076 w 12192001"/>
              <a:gd name="connsiteY99" fmla="*/ 2006249 h 2344739"/>
              <a:gd name="connsiteX100" fmla="*/ 8263377 w 12192001"/>
              <a:gd name="connsiteY100" fmla="*/ 2006019 h 2344739"/>
              <a:gd name="connsiteX101" fmla="*/ 8252033 w 12192001"/>
              <a:gd name="connsiteY101" fmla="*/ 2015862 h 2344739"/>
              <a:gd name="connsiteX102" fmla="*/ 8245834 w 12192001"/>
              <a:gd name="connsiteY102" fmla="*/ 2028854 h 2344739"/>
              <a:gd name="connsiteX103" fmla="*/ 8090272 w 12192001"/>
              <a:gd name="connsiteY103" fmla="*/ 2075015 h 2344739"/>
              <a:gd name="connsiteX104" fmla="*/ 7905407 w 12192001"/>
              <a:gd name="connsiteY104" fmla="*/ 2116988 h 2344739"/>
              <a:gd name="connsiteX105" fmla="*/ 7718745 w 12192001"/>
              <a:gd name="connsiteY105" fmla="*/ 2142703 h 2344739"/>
              <a:gd name="connsiteX106" fmla="*/ 7614347 w 12192001"/>
              <a:gd name="connsiteY106" fmla="*/ 2139232 h 2344739"/>
              <a:gd name="connsiteX107" fmla="*/ 7527543 w 12192001"/>
              <a:gd name="connsiteY107" fmla="*/ 2145060 h 2344739"/>
              <a:gd name="connsiteX108" fmla="*/ 7519571 w 12192001"/>
              <a:gd name="connsiteY108" fmla="*/ 2147613 h 2344739"/>
              <a:gd name="connsiteX109" fmla="*/ 7507411 w 12192001"/>
              <a:gd name="connsiteY109" fmla="*/ 2148948 h 2344739"/>
              <a:gd name="connsiteX110" fmla="*/ 7507040 w 12192001"/>
              <a:gd name="connsiteY110" fmla="*/ 2148621 h 2344739"/>
              <a:gd name="connsiteX111" fmla="*/ 7495795 w 12192001"/>
              <a:gd name="connsiteY111" fmla="*/ 2150573 h 2344739"/>
              <a:gd name="connsiteX112" fmla="*/ 7405391 w 12192001"/>
              <a:gd name="connsiteY112" fmla="*/ 2142468 h 2344739"/>
              <a:gd name="connsiteX113" fmla="*/ 7312180 w 12192001"/>
              <a:gd name="connsiteY113" fmla="*/ 2132873 h 2344739"/>
              <a:gd name="connsiteX114" fmla="*/ 7310853 w 12192001"/>
              <a:gd name="connsiteY114" fmla="*/ 2131431 h 2344739"/>
              <a:gd name="connsiteX115" fmla="*/ 7218559 w 12192001"/>
              <a:gd name="connsiteY115" fmla="*/ 2156680 h 2344739"/>
              <a:gd name="connsiteX116" fmla="*/ 7201101 w 12192001"/>
              <a:gd name="connsiteY116" fmla="*/ 2161230 h 2344739"/>
              <a:gd name="connsiteX117" fmla="*/ 7197004 w 12192001"/>
              <a:gd name="connsiteY117" fmla="*/ 2166588 h 2344739"/>
              <a:gd name="connsiteX118" fmla="*/ 7170808 w 12192001"/>
              <a:gd name="connsiteY118" fmla="*/ 2171236 h 2344739"/>
              <a:gd name="connsiteX119" fmla="*/ 7096988 w 12192001"/>
              <a:gd name="connsiteY119" fmla="*/ 2183464 h 2344739"/>
              <a:gd name="connsiteX120" fmla="*/ 7018496 w 12192001"/>
              <a:gd name="connsiteY120" fmla="*/ 2183090 h 2344739"/>
              <a:gd name="connsiteX121" fmla="*/ 6904146 w 12192001"/>
              <a:gd name="connsiteY121" fmla="*/ 2212596 h 2344739"/>
              <a:gd name="connsiteX122" fmla="*/ 6708222 w 12192001"/>
              <a:gd name="connsiteY122" fmla="*/ 2240551 h 2344739"/>
              <a:gd name="connsiteX123" fmla="*/ 6549454 w 12192001"/>
              <a:gd name="connsiteY123" fmla="*/ 2269327 h 2344739"/>
              <a:gd name="connsiteX124" fmla="*/ 6317560 w 12192001"/>
              <a:gd name="connsiteY124" fmla="*/ 2316127 h 2344739"/>
              <a:gd name="connsiteX125" fmla="*/ 6168674 w 12192001"/>
              <a:gd name="connsiteY125" fmla="*/ 2318214 h 2344739"/>
              <a:gd name="connsiteX126" fmla="*/ 6073848 w 12192001"/>
              <a:gd name="connsiteY126" fmla="*/ 2338676 h 2344739"/>
              <a:gd name="connsiteX127" fmla="*/ 6068529 w 12192001"/>
              <a:gd name="connsiteY127" fmla="*/ 2337139 h 2344739"/>
              <a:gd name="connsiteX128" fmla="*/ 6048638 w 12192001"/>
              <a:gd name="connsiteY128" fmla="*/ 2337822 h 2344739"/>
              <a:gd name="connsiteX129" fmla="*/ 6041285 w 12192001"/>
              <a:gd name="connsiteY129" fmla="*/ 2329473 h 2344739"/>
              <a:gd name="connsiteX130" fmla="*/ 6010090 w 12192001"/>
              <a:gd name="connsiteY130" fmla="*/ 2324380 h 2344739"/>
              <a:gd name="connsiteX131" fmla="*/ 5957375 w 12192001"/>
              <a:gd name="connsiteY131" fmla="*/ 2328024 h 2344739"/>
              <a:gd name="connsiteX132" fmla="*/ 5758919 w 12192001"/>
              <a:gd name="connsiteY132" fmla="*/ 2343716 h 2344739"/>
              <a:gd name="connsiteX133" fmla="*/ 5626960 w 12192001"/>
              <a:gd name="connsiteY133" fmla="*/ 2344739 h 2344739"/>
              <a:gd name="connsiteX134" fmla="*/ 5470906 w 12192001"/>
              <a:gd name="connsiteY134" fmla="*/ 2330719 h 2344739"/>
              <a:gd name="connsiteX135" fmla="*/ 5432761 w 12192001"/>
              <a:gd name="connsiteY135" fmla="*/ 2319466 h 2344739"/>
              <a:gd name="connsiteX136" fmla="*/ 5381669 w 12192001"/>
              <a:gd name="connsiteY136" fmla="*/ 2301764 h 2344739"/>
              <a:gd name="connsiteX137" fmla="*/ 5261764 w 12192001"/>
              <a:gd name="connsiteY137" fmla="*/ 2281347 h 2344739"/>
              <a:gd name="connsiteX138" fmla="*/ 5222961 w 12192001"/>
              <a:gd name="connsiteY138" fmla="*/ 2270223 h 2344739"/>
              <a:gd name="connsiteX139" fmla="*/ 5174660 w 12192001"/>
              <a:gd name="connsiteY139" fmla="*/ 2267233 h 2344739"/>
              <a:gd name="connsiteX140" fmla="*/ 5156554 w 12192001"/>
              <a:gd name="connsiteY140" fmla="*/ 2260010 h 2344739"/>
              <a:gd name="connsiteX141" fmla="*/ 5142599 w 12192001"/>
              <a:gd name="connsiteY141" fmla="*/ 2256610 h 2344739"/>
              <a:gd name="connsiteX142" fmla="*/ 5139596 w 12192001"/>
              <a:gd name="connsiteY142" fmla="*/ 2254509 h 2344739"/>
              <a:gd name="connsiteX143" fmla="*/ 5121659 w 12192001"/>
              <a:gd name="connsiteY143" fmla="*/ 2243656 h 2344739"/>
              <a:gd name="connsiteX144" fmla="*/ 5065790 w 12192001"/>
              <a:gd name="connsiteY144" fmla="*/ 2250227 h 2344739"/>
              <a:gd name="connsiteX145" fmla="*/ 5011514 w 12192001"/>
              <a:gd name="connsiteY145" fmla="*/ 2233846 h 2344739"/>
              <a:gd name="connsiteX146" fmla="*/ 4840441 w 12192001"/>
              <a:gd name="connsiteY146" fmla="*/ 2209829 h 2344739"/>
              <a:gd name="connsiteX147" fmla="*/ 4762447 w 12192001"/>
              <a:gd name="connsiteY147" fmla="*/ 2182061 h 2344739"/>
              <a:gd name="connsiteX148" fmla="*/ 4723186 w 12192001"/>
              <a:gd name="connsiteY148" fmla="*/ 2173047 h 2344739"/>
              <a:gd name="connsiteX149" fmla="*/ 4721176 w 12192001"/>
              <a:gd name="connsiteY149" fmla="*/ 2172298 h 2344739"/>
              <a:gd name="connsiteX150" fmla="*/ 4722111 w 12192001"/>
              <a:gd name="connsiteY150" fmla="*/ 2172087 h 2344739"/>
              <a:gd name="connsiteX151" fmla="*/ 4717202 w 12192001"/>
              <a:gd name="connsiteY151" fmla="*/ 2170817 h 2344739"/>
              <a:gd name="connsiteX152" fmla="*/ 4721176 w 12192001"/>
              <a:gd name="connsiteY152" fmla="*/ 2172298 h 2344739"/>
              <a:gd name="connsiteX153" fmla="*/ 4715526 w 12192001"/>
              <a:gd name="connsiteY153" fmla="*/ 2173573 h 2344739"/>
              <a:gd name="connsiteX154" fmla="*/ 4515814 w 12192001"/>
              <a:gd name="connsiteY154" fmla="*/ 2163671 h 2344739"/>
              <a:gd name="connsiteX155" fmla="*/ 4428543 w 12192001"/>
              <a:gd name="connsiteY155" fmla="*/ 2153020 h 2344739"/>
              <a:gd name="connsiteX156" fmla="*/ 4362875 w 12192001"/>
              <a:gd name="connsiteY156" fmla="*/ 2151674 h 2344739"/>
              <a:gd name="connsiteX157" fmla="*/ 4316966 w 12192001"/>
              <a:gd name="connsiteY157" fmla="*/ 2158289 h 2344739"/>
              <a:gd name="connsiteX158" fmla="*/ 4315110 w 12192001"/>
              <a:gd name="connsiteY158" fmla="*/ 2156948 h 2344739"/>
              <a:gd name="connsiteX159" fmla="*/ 4295144 w 12192001"/>
              <a:gd name="connsiteY159" fmla="*/ 2155069 h 2344739"/>
              <a:gd name="connsiteX160" fmla="*/ 4290064 w 12192001"/>
              <a:gd name="connsiteY160" fmla="*/ 2157986 h 2344739"/>
              <a:gd name="connsiteX161" fmla="*/ 4276142 w 12192001"/>
              <a:gd name="connsiteY161" fmla="*/ 2157740 h 2344739"/>
              <a:gd name="connsiteX162" fmla="*/ 4248117 w 12192001"/>
              <a:gd name="connsiteY162" fmla="*/ 2160064 h 2344739"/>
              <a:gd name="connsiteX163" fmla="*/ 4202051 w 12192001"/>
              <a:gd name="connsiteY163" fmla="*/ 2157269 h 2344739"/>
              <a:gd name="connsiteX164" fmla="*/ 4201745 w 12192001"/>
              <a:gd name="connsiteY164" fmla="*/ 2156010 h 2344739"/>
              <a:gd name="connsiteX165" fmla="*/ 4191248 w 12192001"/>
              <a:gd name="connsiteY165" fmla="*/ 2150376 h 2344739"/>
              <a:gd name="connsiteX166" fmla="*/ 4142745 w 12192001"/>
              <a:gd name="connsiteY166" fmla="*/ 2134511 h 2344739"/>
              <a:gd name="connsiteX167" fmla="*/ 4083097 w 12192001"/>
              <a:gd name="connsiteY167" fmla="*/ 2107978 h 2344739"/>
              <a:gd name="connsiteX168" fmla="*/ 4074546 w 12192001"/>
              <a:gd name="connsiteY168" fmla="*/ 2107143 h 2344739"/>
              <a:gd name="connsiteX169" fmla="*/ 4074427 w 12192001"/>
              <a:gd name="connsiteY169" fmla="*/ 2106844 h 2344739"/>
              <a:gd name="connsiteX170" fmla="*/ 4065510 w 12192001"/>
              <a:gd name="connsiteY170" fmla="*/ 2105400 h 2344739"/>
              <a:gd name="connsiteX171" fmla="*/ 4058954 w 12192001"/>
              <a:gd name="connsiteY171" fmla="*/ 2105618 h 2344739"/>
              <a:gd name="connsiteX172" fmla="*/ 4042364 w 12192001"/>
              <a:gd name="connsiteY172" fmla="*/ 2103997 h 2344739"/>
              <a:gd name="connsiteX173" fmla="*/ 4036997 w 12192001"/>
              <a:gd name="connsiteY173" fmla="*/ 2101563 h 2344739"/>
              <a:gd name="connsiteX174" fmla="*/ 4035363 w 12192001"/>
              <a:gd name="connsiteY174" fmla="*/ 2097896 h 2344739"/>
              <a:gd name="connsiteX175" fmla="*/ 4033778 w 12192001"/>
              <a:gd name="connsiteY175" fmla="*/ 2098131 h 2344739"/>
              <a:gd name="connsiteX176" fmla="*/ 4004538 w 12192001"/>
              <a:gd name="connsiteY176" fmla="*/ 2085563 h 2344739"/>
              <a:gd name="connsiteX177" fmla="*/ 3936846 w 12192001"/>
              <a:gd name="connsiteY177" fmla="*/ 2068106 h 2344739"/>
              <a:gd name="connsiteX178" fmla="*/ 3897275 w 12192001"/>
              <a:gd name="connsiteY178" fmla="*/ 2062451 h 2344739"/>
              <a:gd name="connsiteX179" fmla="*/ 3789760 w 12192001"/>
              <a:gd name="connsiteY179" fmla="*/ 2042213 h 2344739"/>
              <a:gd name="connsiteX180" fmla="*/ 3682513 w 12192001"/>
              <a:gd name="connsiteY180" fmla="*/ 2018290 h 2344739"/>
              <a:gd name="connsiteX181" fmla="*/ 3610035 w 12192001"/>
              <a:gd name="connsiteY181" fmla="*/ 1986019 h 2344739"/>
              <a:gd name="connsiteX182" fmla="*/ 3603855 w 12192001"/>
              <a:gd name="connsiteY182" fmla="*/ 1987381 h 2344739"/>
              <a:gd name="connsiteX183" fmla="*/ 3594736 w 12192001"/>
              <a:gd name="connsiteY183" fmla="*/ 1987545 h 2344739"/>
              <a:gd name="connsiteX184" fmla="*/ 3594501 w 12192001"/>
              <a:gd name="connsiteY184" fmla="*/ 1987276 h 2344739"/>
              <a:gd name="connsiteX185" fmla="*/ 3585978 w 12192001"/>
              <a:gd name="connsiteY185" fmla="*/ 1987966 h 2344739"/>
              <a:gd name="connsiteX186" fmla="*/ 3536135 w 12192001"/>
              <a:gd name="connsiteY186" fmla="*/ 1978267 h 2344739"/>
              <a:gd name="connsiteX187" fmla="*/ 3473223 w 12192001"/>
              <a:gd name="connsiteY187" fmla="*/ 1974606 h 2344739"/>
              <a:gd name="connsiteX188" fmla="*/ 3400728 w 12192001"/>
              <a:gd name="connsiteY188" fmla="*/ 1962558 h 2344739"/>
              <a:gd name="connsiteX189" fmla="*/ 3363888 w 12192001"/>
              <a:gd name="connsiteY189" fmla="*/ 1979510 h 2344739"/>
              <a:gd name="connsiteX190" fmla="*/ 3344026 w 12192001"/>
              <a:gd name="connsiteY190" fmla="*/ 1981192 h 2344739"/>
              <a:gd name="connsiteX191" fmla="*/ 3341698 w 12192001"/>
              <a:gd name="connsiteY191" fmla="*/ 1980217 h 2344739"/>
              <a:gd name="connsiteX192" fmla="*/ 3262356 w 12192001"/>
              <a:gd name="connsiteY192" fmla="*/ 1986094 h 2344739"/>
              <a:gd name="connsiteX193" fmla="*/ 3142556 w 12192001"/>
              <a:gd name="connsiteY193" fmla="*/ 1993869 h 2344739"/>
              <a:gd name="connsiteX194" fmla="*/ 3030291 w 12192001"/>
              <a:gd name="connsiteY194" fmla="*/ 1996512 h 2344739"/>
              <a:gd name="connsiteX195" fmla="*/ 2781569 w 12192001"/>
              <a:gd name="connsiteY195" fmla="*/ 2018333 h 2344739"/>
              <a:gd name="connsiteX196" fmla="*/ 2646527 w 12192001"/>
              <a:gd name="connsiteY196" fmla="*/ 2028869 h 2344739"/>
              <a:gd name="connsiteX197" fmla="*/ 2568028 w 12192001"/>
              <a:gd name="connsiteY197" fmla="*/ 2002628 h 2344739"/>
              <a:gd name="connsiteX198" fmla="*/ 2443255 w 12192001"/>
              <a:gd name="connsiteY198" fmla="*/ 2016529 h 2344739"/>
              <a:gd name="connsiteX199" fmla="*/ 2315112 w 12192001"/>
              <a:gd name="connsiteY199" fmla="*/ 2024996 h 2344739"/>
              <a:gd name="connsiteX200" fmla="*/ 2208578 w 12192001"/>
              <a:gd name="connsiteY200" fmla="*/ 2019763 h 2344739"/>
              <a:gd name="connsiteX201" fmla="*/ 2094665 w 12192001"/>
              <a:gd name="connsiteY201" fmla="*/ 2003052 h 2344739"/>
              <a:gd name="connsiteX202" fmla="*/ 1997356 w 12192001"/>
              <a:gd name="connsiteY202" fmla="*/ 1995032 h 2344739"/>
              <a:gd name="connsiteX203" fmla="*/ 1928172 w 12192001"/>
              <a:gd name="connsiteY203" fmla="*/ 2016977 h 2344739"/>
              <a:gd name="connsiteX204" fmla="*/ 1921650 w 12192001"/>
              <a:gd name="connsiteY204" fmla="*/ 2012146 h 2344739"/>
              <a:gd name="connsiteX205" fmla="*/ 1873080 w 12192001"/>
              <a:gd name="connsiteY205" fmla="*/ 2013741 h 2344739"/>
              <a:gd name="connsiteX206" fmla="*/ 1786655 w 12192001"/>
              <a:gd name="connsiteY206" fmla="*/ 2041363 h 2344739"/>
              <a:gd name="connsiteX207" fmla="*/ 1738204 w 12192001"/>
              <a:gd name="connsiteY207" fmla="*/ 2036312 h 2344739"/>
              <a:gd name="connsiteX208" fmla="*/ 1675071 w 12192001"/>
              <a:gd name="connsiteY208" fmla="*/ 2019963 h 2344739"/>
              <a:gd name="connsiteX209" fmla="*/ 1608669 w 12192001"/>
              <a:gd name="connsiteY209" fmla="*/ 2013066 h 2344739"/>
              <a:gd name="connsiteX210" fmla="*/ 1496110 w 12192001"/>
              <a:gd name="connsiteY210" fmla="*/ 1987476 h 2344739"/>
              <a:gd name="connsiteX211" fmla="*/ 1149979 w 12192001"/>
              <a:gd name="connsiteY211" fmla="*/ 1938041 h 2344739"/>
              <a:gd name="connsiteX212" fmla="*/ 858269 w 12192001"/>
              <a:gd name="connsiteY212" fmla="*/ 1928608 h 2344739"/>
              <a:gd name="connsiteX213" fmla="*/ 837540 w 12192001"/>
              <a:gd name="connsiteY213" fmla="*/ 1929821 h 2344739"/>
              <a:gd name="connsiteX214" fmla="*/ 816809 w 12192001"/>
              <a:gd name="connsiteY214" fmla="*/ 1927857 h 2344739"/>
              <a:gd name="connsiteX215" fmla="*/ 811506 w 12192001"/>
              <a:gd name="connsiteY215" fmla="*/ 1930751 h 2344739"/>
              <a:gd name="connsiteX216" fmla="*/ 797041 w 12192001"/>
              <a:gd name="connsiteY216" fmla="*/ 1930446 h 2344739"/>
              <a:gd name="connsiteX217" fmla="*/ 767901 w 12192001"/>
              <a:gd name="connsiteY217" fmla="*/ 1932653 h 2344739"/>
              <a:gd name="connsiteX218" fmla="*/ 763053 w 12192001"/>
              <a:gd name="connsiteY218" fmla="*/ 1930432 h 2344739"/>
              <a:gd name="connsiteX219" fmla="*/ 720047 w 12192001"/>
              <a:gd name="connsiteY219" fmla="*/ 1929661 h 2344739"/>
              <a:gd name="connsiteX220" fmla="*/ 719742 w 12192001"/>
              <a:gd name="connsiteY220" fmla="*/ 1928399 h 2344739"/>
              <a:gd name="connsiteX221" fmla="*/ 708875 w 12192001"/>
              <a:gd name="connsiteY221" fmla="*/ 1922722 h 2344739"/>
              <a:gd name="connsiteX222" fmla="*/ 596792 w 12192001"/>
              <a:gd name="connsiteY222" fmla="*/ 1879864 h 2344739"/>
              <a:gd name="connsiteX223" fmla="*/ 578535 w 12192001"/>
              <a:gd name="connsiteY223" fmla="*/ 1877212 h 2344739"/>
              <a:gd name="connsiteX224" fmla="*/ 571717 w 12192001"/>
              <a:gd name="connsiteY224" fmla="*/ 1877401 h 2344739"/>
              <a:gd name="connsiteX225" fmla="*/ 445099 w 12192001"/>
              <a:gd name="connsiteY225" fmla="*/ 1839371 h 2344739"/>
              <a:gd name="connsiteX226" fmla="*/ 404015 w 12192001"/>
              <a:gd name="connsiteY226" fmla="*/ 1833548 h 2344739"/>
              <a:gd name="connsiteX227" fmla="*/ 292435 w 12192001"/>
              <a:gd name="connsiteY227" fmla="*/ 1812852 h 2344739"/>
              <a:gd name="connsiteX228" fmla="*/ 118381 w 12192001"/>
              <a:gd name="connsiteY228" fmla="*/ 1761047 h 2344739"/>
              <a:gd name="connsiteX229" fmla="*/ 15526 w 12192001"/>
              <a:gd name="connsiteY229" fmla="*/ 1758191 h 2344739"/>
              <a:gd name="connsiteX230" fmla="*/ 2 w 12192001"/>
              <a:gd name="connsiteY230" fmla="*/ 1752722 h 2344739"/>
              <a:gd name="connsiteX231" fmla="*/ 1 w 12192001"/>
              <a:gd name="connsiteY231" fmla="*/ 762497 h 2344739"/>
              <a:gd name="connsiteX232" fmla="*/ 0 w 12192001"/>
              <a:gd name="connsiteY232" fmla="*/ 762497 h 2344739"/>
              <a:gd name="connsiteX233" fmla="*/ 0 w 12192001"/>
              <a:gd name="connsiteY233" fmla="*/ 222213 h 2344739"/>
              <a:gd name="connsiteX234" fmla="*/ 0 w 12192001"/>
              <a:gd name="connsiteY234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22499 w 12192001"/>
              <a:gd name="connsiteY25" fmla="*/ 999965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50210 w 12192001"/>
              <a:gd name="connsiteY70" fmla="*/ 1922604 h 2344739"/>
              <a:gd name="connsiteX71" fmla="*/ 9137318 w 12192001"/>
              <a:gd name="connsiteY71" fmla="*/ 1920435 h 2344739"/>
              <a:gd name="connsiteX72" fmla="*/ 9113812 w 12192001"/>
              <a:gd name="connsiteY72" fmla="*/ 1919069 h 2344739"/>
              <a:gd name="connsiteX73" fmla="*/ 9053453 w 12192001"/>
              <a:gd name="connsiteY73" fmla="*/ 1910755 h 2344739"/>
              <a:gd name="connsiteX74" fmla="*/ 9005486 w 12192001"/>
              <a:gd name="connsiteY74" fmla="*/ 1914040 h 2344739"/>
              <a:gd name="connsiteX75" fmla="*/ 9005201 w 12192001"/>
              <a:gd name="connsiteY75" fmla="*/ 1913800 h 2344739"/>
              <a:gd name="connsiteX76" fmla="*/ 8996232 w 12192001"/>
              <a:gd name="connsiteY76" fmla="*/ 1915011 h 2344739"/>
              <a:gd name="connsiteX77" fmla="*/ 8990394 w 12192001"/>
              <a:gd name="connsiteY77" fmla="*/ 1917072 h 2344739"/>
              <a:gd name="connsiteX78" fmla="*/ 8974337 w 12192001"/>
              <a:gd name="connsiteY78" fmla="*/ 1920298 h 2344739"/>
              <a:gd name="connsiteX79" fmla="*/ 8968011 w 12192001"/>
              <a:gd name="connsiteY79" fmla="*/ 1919598 h 2344739"/>
              <a:gd name="connsiteX80" fmla="*/ 8963048 w 12192001"/>
              <a:gd name="connsiteY80" fmla="*/ 1917373 h 2344739"/>
              <a:gd name="connsiteX81" fmla="*/ 8928988 w 12192001"/>
              <a:gd name="connsiteY81" fmla="*/ 1914185 h 2344739"/>
              <a:gd name="connsiteX82" fmla="*/ 8752444 w 12192001"/>
              <a:gd name="connsiteY82" fmla="*/ 1933417 h 2344739"/>
              <a:gd name="connsiteX83" fmla="*/ 8707847 w 12192001"/>
              <a:gd name="connsiteY83" fmla="*/ 1935518 h 2344739"/>
              <a:gd name="connsiteX84" fmla="*/ 8596071 w 12192001"/>
              <a:gd name="connsiteY84" fmla="*/ 1944090 h 2344739"/>
              <a:gd name="connsiteX85" fmla="*/ 8525230 w 12192001"/>
              <a:gd name="connsiteY85" fmla="*/ 1929248 h 2344739"/>
              <a:gd name="connsiteX86" fmla="*/ 8510983 w 12192001"/>
              <a:gd name="connsiteY86" fmla="*/ 1935163 h 2344739"/>
              <a:gd name="connsiteX87" fmla="*/ 8506167 w 12192001"/>
              <a:gd name="connsiteY87" fmla="*/ 1938164 h 2344739"/>
              <a:gd name="connsiteX88" fmla="*/ 8497968 w 12192001"/>
              <a:gd name="connsiteY88" fmla="*/ 1940902 h 2344739"/>
              <a:gd name="connsiteX89" fmla="*/ 8497594 w 12192001"/>
              <a:gd name="connsiteY89" fmla="*/ 1940723 h 2344739"/>
              <a:gd name="connsiteX90" fmla="*/ 8490249 w 12192001"/>
              <a:gd name="connsiteY90" fmla="*/ 1943773 h 2344739"/>
              <a:gd name="connsiteX91" fmla="*/ 8367182 w 12192001"/>
              <a:gd name="connsiteY91" fmla="*/ 1957815 h 2344739"/>
              <a:gd name="connsiteX92" fmla="*/ 8353799 w 12192001"/>
              <a:gd name="connsiteY92" fmla="*/ 1958009 h 2344739"/>
              <a:gd name="connsiteX93" fmla="*/ 8352373 w 12192001"/>
              <a:gd name="connsiteY93" fmla="*/ 1957169 h 2344739"/>
              <a:gd name="connsiteX94" fmla="*/ 8320104 w 12192001"/>
              <a:gd name="connsiteY94" fmla="*/ 1974587 h 2344739"/>
              <a:gd name="connsiteX95" fmla="*/ 8314433 w 12192001"/>
              <a:gd name="connsiteY95" fmla="*/ 1974913 h 2344739"/>
              <a:gd name="connsiteX96" fmla="*/ 8295174 w 12192001"/>
              <a:gd name="connsiteY96" fmla="*/ 1988808 h 2344739"/>
              <a:gd name="connsiteX97" fmla="*/ 8284276 w 12192001"/>
              <a:gd name="connsiteY97" fmla="*/ 1994631 h 2344739"/>
              <a:gd name="connsiteX98" fmla="*/ 8283150 w 12192001"/>
              <a:gd name="connsiteY98" fmla="*/ 1999074 h 2344739"/>
              <a:gd name="connsiteX99" fmla="*/ 8266076 w 12192001"/>
              <a:gd name="connsiteY99" fmla="*/ 2006249 h 2344739"/>
              <a:gd name="connsiteX100" fmla="*/ 8263377 w 12192001"/>
              <a:gd name="connsiteY100" fmla="*/ 2006019 h 2344739"/>
              <a:gd name="connsiteX101" fmla="*/ 8252033 w 12192001"/>
              <a:gd name="connsiteY101" fmla="*/ 2015862 h 2344739"/>
              <a:gd name="connsiteX102" fmla="*/ 8245834 w 12192001"/>
              <a:gd name="connsiteY102" fmla="*/ 2028854 h 2344739"/>
              <a:gd name="connsiteX103" fmla="*/ 8090272 w 12192001"/>
              <a:gd name="connsiteY103" fmla="*/ 2075015 h 2344739"/>
              <a:gd name="connsiteX104" fmla="*/ 7905407 w 12192001"/>
              <a:gd name="connsiteY104" fmla="*/ 2116988 h 2344739"/>
              <a:gd name="connsiteX105" fmla="*/ 7718745 w 12192001"/>
              <a:gd name="connsiteY105" fmla="*/ 2142703 h 2344739"/>
              <a:gd name="connsiteX106" fmla="*/ 7614347 w 12192001"/>
              <a:gd name="connsiteY106" fmla="*/ 2139232 h 2344739"/>
              <a:gd name="connsiteX107" fmla="*/ 7527543 w 12192001"/>
              <a:gd name="connsiteY107" fmla="*/ 2145060 h 2344739"/>
              <a:gd name="connsiteX108" fmla="*/ 7519571 w 12192001"/>
              <a:gd name="connsiteY108" fmla="*/ 2147613 h 2344739"/>
              <a:gd name="connsiteX109" fmla="*/ 7507411 w 12192001"/>
              <a:gd name="connsiteY109" fmla="*/ 2148948 h 2344739"/>
              <a:gd name="connsiteX110" fmla="*/ 7507040 w 12192001"/>
              <a:gd name="connsiteY110" fmla="*/ 2148621 h 2344739"/>
              <a:gd name="connsiteX111" fmla="*/ 7495795 w 12192001"/>
              <a:gd name="connsiteY111" fmla="*/ 2150573 h 2344739"/>
              <a:gd name="connsiteX112" fmla="*/ 7405391 w 12192001"/>
              <a:gd name="connsiteY112" fmla="*/ 2142468 h 2344739"/>
              <a:gd name="connsiteX113" fmla="*/ 7312180 w 12192001"/>
              <a:gd name="connsiteY113" fmla="*/ 2132873 h 2344739"/>
              <a:gd name="connsiteX114" fmla="*/ 7310853 w 12192001"/>
              <a:gd name="connsiteY114" fmla="*/ 2131431 h 2344739"/>
              <a:gd name="connsiteX115" fmla="*/ 7218559 w 12192001"/>
              <a:gd name="connsiteY115" fmla="*/ 2156680 h 2344739"/>
              <a:gd name="connsiteX116" fmla="*/ 7201101 w 12192001"/>
              <a:gd name="connsiteY116" fmla="*/ 2161230 h 2344739"/>
              <a:gd name="connsiteX117" fmla="*/ 7197004 w 12192001"/>
              <a:gd name="connsiteY117" fmla="*/ 2166588 h 2344739"/>
              <a:gd name="connsiteX118" fmla="*/ 7170808 w 12192001"/>
              <a:gd name="connsiteY118" fmla="*/ 2171236 h 2344739"/>
              <a:gd name="connsiteX119" fmla="*/ 7096988 w 12192001"/>
              <a:gd name="connsiteY119" fmla="*/ 2183464 h 2344739"/>
              <a:gd name="connsiteX120" fmla="*/ 7018496 w 12192001"/>
              <a:gd name="connsiteY120" fmla="*/ 2183090 h 2344739"/>
              <a:gd name="connsiteX121" fmla="*/ 6904146 w 12192001"/>
              <a:gd name="connsiteY121" fmla="*/ 2212596 h 2344739"/>
              <a:gd name="connsiteX122" fmla="*/ 6708222 w 12192001"/>
              <a:gd name="connsiteY122" fmla="*/ 2240551 h 2344739"/>
              <a:gd name="connsiteX123" fmla="*/ 6549454 w 12192001"/>
              <a:gd name="connsiteY123" fmla="*/ 2269327 h 2344739"/>
              <a:gd name="connsiteX124" fmla="*/ 6317560 w 12192001"/>
              <a:gd name="connsiteY124" fmla="*/ 2316127 h 2344739"/>
              <a:gd name="connsiteX125" fmla="*/ 6168674 w 12192001"/>
              <a:gd name="connsiteY125" fmla="*/ 2318214 h 2344739"/>
              <a:gd name="connsiteX126" fmla="*/ 6073848 w 12192001"/>
              <a:gd name="connsiteY126" fmla="*/ 2338676 h 2344739"/>
              <a:gd name="connsiteX127" fmla="*/ 6068529 w 12192001"/>
              <a:gd name="connsiteY127" fmla="*/ 2337139 h 2344739"/>
              <a:gd name="connsiteX128" fmla="*/ 6048638 w 12192001"/>
              <a:gd name="connsiteY128" fmla="*/ 2337822 h 2344739"/>
              <a:gd name="connsiteX129" fmla="*/ 6041285 w 12192001"/>
              <a:gd name="connsiteY129" fmla="*/ 2329473 h 2344739"/>
              <a:gd name="connsiteX130" fmla="*/ 6010090 w 12192001"/>
              <a:gd name="connsiteY130" fmla="*/ 2324380 h 2344739"/>
              <a:gd name="connsiteX131" fmla="*/ 5957375 w 12192001"/>
              <a:gd name="connsiteY131" fmla="*/ 2328024 h 2344739"/>
              <a:gd name="connsiteX132" fmla="*/ 5758919 w 12192001"/>
              <a:gd name="connsiteY132" fmla="*/ 2343716 h 2344739"/>
              <a:gd name="connsiteX133" fmla="*/ 5626960 w 12192001"/>
              <a:gd name="connsiteY133" fmla="*/ 2344739 h 2344739"/>
              <a:gd name="connsiteX134" fmla="*/ 5470906 w 12192001"/>
              <a:gd name="connsiteY134" fmla="*/ 2330719 h 2344739"/>
              <a:gd name="connsiteX135" fmla="*/ 5432761 w 12192001"/>
              <a:gd name="connsiteY135" fmla="*/ 2319466 h 2344739"/>
              <a:gd name="connsiteX136" fmla="*/ 5381669 w 12192001"/>
              <a:gd name="connsiteY136" fmla="*/ 2301764 h 2344739"/>
              <a:gd name="connsiteX137" fmla="*/ 5261764 w 12192001"/>
              <a:gd name="connsiteY137" fmla="*/ 2281347 h 2344739"/>
              <a:gd name="connsiteX138" fmla="*/ 5222961 w 12192001"/>
              <a:gd name="connsiteY138" fmla="*/ 2270223 h 2344739"/>
              <a:gd name="connsiteX139" fmla="*/ 5174660 w 12192001"/>
              <a:gd name="connsiteY139" fmla="*/ 2267233 h 2344739"/>
              <a:gd name="connsiteX140" fmla="*/ 5156554 w 12192001"/>
              <a:gd name="connsiteY140" fmla="*/ 2260010 h 2344739"/>
              <a:gd name="connsiteX141" fmla="*/ 5142599 w 12192001"/>
              <a:gd name="connsiteY141" fmla="*/ 2256610 h 2344739"/>
              <a:gd name="connsiteX142" fmla="*/ 5139596 w 12192001"/>
              <a:gd name="connsiteY142" fmla="*/ 2254509 h 2344739"/>
              <a:gd name="connsiteX143" fmla="*/ 5121659 w 12192001"/>
              <a:gd name="connsiteY143" fmla="*/ 2243656 h 2344739"/>
              <a:gd name="connsiteX144" fmla="*/ 5065790 w 12192001"/>
              <a:gd name="connsiteY144" fmla="*/ 2250227 h 2344739"/>
              <a:gd name="connsiteX145" fmla="*/ 5011514 w 12192001"/>
              <a:gd name="connsiteY145" fmla="*/ 2233846 h 2344739"/>
              <a:gd name="connsiteX146" fmla="*/ 4840441 w 12192001"/>
              <a:gd name="connsiteY146" fmla="*/ 2209829 h 2344739"/>
              <a:gd name="connsiteX147" fmla="*/ 4762447 w 12192001"/>
              <a:gd name="connsiteY147" fmla="*/ 2182061 h 2344739"/>
              <a:gd name="connsiteX148" fmla="*/ 4723186 w 12192001"/>
              <a:gd name="connsiteY148" fmla="*/ 2173047 h 2344739"/>
              <a:gd name="connsiteX149" fmla="*/ 4721176 w 12192001"/>
              <a:gd name="connsiteY149" fmla="*/ 2172298 h 2344739"/>
              <a:gd name="connsiteX150" fmla="*/ 4722111 w 12192001"/>
              <a:gd name="connsiteY150" fmla="*/ 2172087 h 2344739"/>
              <a:gd name="connsiteX151" fmla="*/ 4717202 w 12192001"/>
              <a:gd name="connsiteY151" fmla="*/ 2170817 h 2344739"/>
              <a:gd name="connsiteX152" fmla="*/ 4721176 w 12192001"/>
              <a:gd name="connsiteY152" fmla="*/ 2172298 h 2344739"/>
              <a:gd name="connsiteX153" fmla="*/ 4715526 w 12192001"/>
              <a:gd name="connsiteY153" fmla="*/ 2173573 h 2344739"/>
              <a:gd name="connsiteX154" fmla="*/ 4515814 w 12192001"/>
              <a:gd name="connsiteY154" fmla="*/ 2163671 h 2344739"/>
              <a:gd name="connsiteX155" fmla="*/ 4428543 w 12192001"/>
              <a:gd name="connsiteY155" fmla="*/ 2153020 h 2344739"/>
              <a:gd name="connsiteX156" fmla="*/ 4362875 w 12192001"/>
              <a:gd name="connsiteY156" fmla="*/ 2151674 h 2344739"/>
              <a:gd name="connsiteX157" fmla="*/ 4316966 w 12192001"/>
              <a:gd name="connsiteY157" fmla="*/ 2158289 h 2344739"/>
              <a:gd name="connsiteX158" fmla="*/ 4315110 w 12192001"/>
              <a:gd name="connsiteY158" fmla="*/ 2156948 h 2344739"/>
              <a:gd name="connsiteX159" fmla="*/ 4295144 w 12192001"/>
              <a:gd name="connsiteY159" fmla="*/ 2155069 h 2344739"/>
              <a:gd name="connsiteX160" fmla="*/ 4290064 w 12192001"/>
              <a:gd name="connsiteY160" fmla="*/ 2157986 h 2344739"/>
              <a:gd name="connsiteX161" fmla="*/ 4276142 w 12192001"/>
              <a:gd name="connsiteY161" fmla="*/ 2157740 h 2344739"/>
              <a:gd name="connsiteX162" fmla="*/ 4248117 w 12192001"/>
              <a:gd name="connsiteY162" fmla="*/ 2160064 h 2344739"/>
              <a:gd name="connsiteX163" fmla="*/ 4202051 w 12192001"/>
              <a:gd name="connsiteY163" fmla="*/ 2157269 h 2344739"/>
              <a:gd name="connsiteX164" fmla="*/ 4201745 w 12192001"/>
              <a:gd name="connsiteY164" fmla="*/ 2156010 h 2344739"/>
              <a:gd name="connsiteX165" fmla="*/ 4191248 w 12192001"/>
              <a:gd name="connsiteY165" fmla="*/ 2150376 h 2344739"/>
              <a:gd name="connsiteX166" fmla="*/ 4142745 w 12192001"/>
              <a:gd name="connsiteY166" fmla="*/ 2134511 h 2344739"/>
              <a:gd name="connsiteX167" fmla="*/ 4083097 w 12192001"/>
              <a:gd name="connsiteY167" fmla="*/ 2107978 h 2344739"/>
              <a:gd name="connsiteX168" fmla="*/ 4074546 w 12192001"/>
              <a:gd name="connsiteY168" fmla="*/ 2107143 h 2344739"/>
              <a:gd name="connsiteX169" fmla="*/ 4074427 w 12192001"/>
              <a:gd name="connsiteY169" fmla="*/ 2106844 h 2344739"/>
              <a:gd name="connsiteX170" fmla="*/ 4065510 w 12192001"/>
              <a:gd name="connsiteY170" fmla="*/ 2105400 h 2344739"/>
              <a:gd name="connsiteX171" fmla="*/ 4058954 w 12192001"/>
              <a:gd name="connsiteY171" fmla="*/ 2105618 h 2344739"/>
              <a:gd name="connsiteX172" fmla="*/ 4042364 w 12192001"/>
              <a:gd name="connsiteY172" fmla="*/ 2103997 h 2344739"/>
              <a:gd name="connsiteX173" fmla="*/ 4036997 w 12192001"/>
              <a:gd name="connsiteY173" fmla="*/ 2101563 h 2344739"/>
              <a:gd name="connsiteX174" fmla="*/ 4035363 w 12192001"/>
              <a:gd name="connsiteY174" fmla="*/ 2097896 h 2344739"/>
              <a:gd name="connsiteX175" fmla="*/ 4033778 w 12192001"/>
              <a:gd name="connsiteY175" fmla="*/ 2098131 h 2344739"/>
              <a:gd name="connsiteX176" fmla="*/ 4004538 w 12192001"/>
              <a:gd name="connsiteY176" fmla="*/ 2085563 h 2344739"/>
              <a:gd name="connsiteX177" fmla="*/ 3936846 w 12192001"/>
              <a:gd name="connsiteY177" fmla="*/ 2068106 h 2344739"/>
              <a:gd name="connsiteX178" fmla="*/ 3897275 w 12192001"/>
              <a:gd name="connsiteY178" fmla="*/ 2062451 h 2344739"/>
              <a:gd name="connsiteX179" fmla="*/ 3789760 w 12192001"/>
              <a:gd name="connsiteY179" fmla="*/ 2042213 h 2344739"/>
              <a:gd name="connsiteX180" fmla="*/ 3682513 w 12192001"/>
              <a:gd name="connsiteY180" fmla="*/ 2018290 h 2344739"/>
              <a:gd name="connsiteX181" fmla="*/ 3610035 w 12192001"/>
              <a:gd name="connsiteY181" fmla="*/ 1986019 h 2344739"/>
              <a:gd name="connsiteX182" fmla="*/ 3603855 w 12192001"/>
              <a:gd name="connsiteY182" fmla="*/ 1987381 h 2344739"/>
              <a:gd name="connsiteX183" fmla="*/ 3594736 w 12192001"/>
              <a:gd name="connsiteY183" fmla="*/ 1987545 h 2344739"/>
              <a:gd name="connsiteX184" fmla="*/ 3594501 w 12192001"/>
              <a:gd name="connsiteY184" fmla="*/ 1987276 h 2344739"/>
              <a:gd name="connsiteX185" fmla="*/ 3585978 w 12192001"/>
              <a:gd name="connsiteY185" fmla="*/ 1987966 h 2344739"/>
              <a:gd name="connsiteX186" fmla="*/ 3536135 w 12192001"/>
              <a:gd name="connsiteY186" fmla="*/ 1978267 h 2344739"/>
              <a:gd name="connsiteX187" fmla="*/ 3473223 w 12192001"/>
              <a:gd name="connsiteY187" fmla="*/ 1974606 h 2344739"/>
              <a:gd name="connsiteX188" fmla="*/ 3400728 w 12192001"/>
              <a:gd name="connsiteY188" fmla="*/ 1962558 h 2344739"/>
              <a:gd name="connsiteX189" fmla="*/ 3363888 w 12192001"/>
              <a:gd name="connsiteY189" fmla="*/ 1979510 h 2344739"/>
              <a:gd name="connsiteX190" fmla="*/ 3344026 w 12192001"/>
              <a:gd name="connsiteY190" fmla="*/ 1981192 h 2344739"/>
              <a:gd name="connsiteX191" fmla="*/ 3341698 w 12192001"/>
              <a:gd name="connsiteY191" fmla="*/ 1980217 h 2344739"/>
              <a:gd name="connsiteX192" fmla="*/ 3262356 w 12192001"/>
              <a:gd name="connsiteY192" fmla="*/ 1986094 h 2344739"/>
              <a:gd name="connsiteX193" fmla="*/ 3142556 w 12192001"/>
              <a:gd name="connsiteY193" fmla="*/ 1993869 h 2344739"/>
              <a:gd name="connsiteX194" fmla="*/ 3030291 w 12192001"/>
              <a:gd name="connsiteY194" fmla="*/ 1996512 h 2344739"/>
              <a:gd name="connsiteX195" fmla="*/ 2781569 w 12192001"/>
              <a:gd name="connsiteY195" fmla="*/ 2018333 h 2344739"/>
              <a:gd name="connsiteX196" fmla="*/ 2646527 w 12192001"/>
              <a:gd name="connsiteY196" fmla="*/ 2028869 h 2344739"/>
              <a:gd name="connsiteX197" fmla="*/ 2568028 w 12192001"/>
              <a:gd name="connsiteY197" fmla="*/ 2002628 h 2344739"/>
              <a:gd name="connsiteX198" fmla="*/ 2443255 w 12192001"/>
              <a:gd name="connsiteY198" fmla="*/ 2016529 h 2344739"/>
              <a:gd name="connsiteX199" fmla="*/ 2315112 w 12192001"/>
              <a:gd name="connsiteY199" fmla="*/ 2024996 h 2344739"/>
              <a:gd name="connsiteX200" fmla="*/ 2208578 w 12192001"/>
              <a:gd name="connsiteY200" fmla="*/ 2019763 h 2344739"/>
              <a:gd name="connsiteX201" fmla="*/ 2094665 w 12192001"/>
              <a:gd name="connsiteY201" fmla="*/ 2003052 h 2344739"/>
              <a:gd name="connsiteX202" fmla="*/ 1997356 w 12192001"/>
              <a:gd name="connsiteY202" fmla="*/ 1995032 h 2344739"/>
              <a:gd name="connsiteX203" fmla="*/ 1928172 w 12192001"/>
              <a:gd name="connsiteY203" fmla="*/ 2016977 h 2344739"/>
              <a:gd name="connsiteX204" fmla="*/ 1921650 w 12192001"/>
              <a:gd name="connsiteY204" fmla="*/ 2012146 h 2344739"/>
              <a:gd name="connsiteX205" fmla="*/ 1873080 w 12192001"/>
              <a:gd name="connsiteY205" fmla="*/ 2013741 h 2344739"/>
              <a:gd name="connsiteX206" fmla="*/ 1786655 w 12192001"/>
              <a:gd name="connsiteY206" fmla="*/ 2041363 h 2344739"/>
              <a:gd name="connsiteX207" fmla="*/ 1738204 w 12192001"/>
              <a:gd name="connsiteY207" fmla="*/ 2036312 h 2344739"/>
              <a:gd name="connsiteX208" fmla="*/ 1675071 w 12192001"/>
              <a:gd name="connsiteY208" fmla="*/ 2019963 h 2344739"/>
              <a:gd name="connsiteX209" fmla="*/ 1608669 w 12192001"/>
              <a:gd name="connsiteY209" fmla="*/ 2013066 h 2344739"/>
              <a:gd name="connsiteX210" fmla="*/ 1496110 w 12192001"/>
              <a:gd name="connsiteY210" fmla="*/ 1987476 h 2344739"/>
              <a:gd name="connsiteX211" fmla="*/ 1149979 w 12192001"/>
              <a:gd name="connsiteY211" fmla="*/ 1938041 h 2344739"/>
              <a:gd name="connsiteX212" fmla="*/ 858269 w 12192001"/>
              <a:gd name="connsiteY212" fmla="*/ 1928608 h 2344739"/>
              <a:gd name="connsiteX213" fmla="*/ 837540 w 12192001"/>
              <a:gd name="connsiteY213" fmla="*/ 1929821 h 2344739"/>
              <a:gd name="connsiteX214" fmla="*/ 816809 w 12192001"/>
              <a:gd name="connsiteY214" fmla="*/ 1927857 h 2344739"/>
              <a:gd name="connsiteX215" fmla="*/ 811506 w 12192001"/>
              <a:gd name="connsiteY215" fmla="*/ 1930751 h 2344739"/>
              <a:gd name="connsiteX216" fmla="*/ 797041 w 12192001"/>
              <a:gd name="connsiteY216" fmla="*/ 1930446 h 2344739"/>
              <a:gd name="connsiteX217" fmla="*/ 767901 w 12192001"/>
              <a:gd name="connsiteY217" fmla="*/ 1932653 h 2344739"/>
              <a:gd name="connsiteX218" fmla="*/ 763053 w 12192001"/>
              <a:gd name="connsiteY218" fmla="*/ 1930432 h 2344739"/>
              <a:gd name="connsiteX219" fmla="*/ 720047 w 12192001"/>
              <a:gd name="connsiteY219" fmla="*/ 1929661 h 2344739"/>
              <a:gd name="connsiteX220" fmla="*/ 719742 w 12192001"/>
              <a:gd name="connsiteY220" fmla="*/ 1928399 h 2344739"/>
              <a:gd name="connsiteX221" fmla="*/ 708875 w 12192001"/>
              <a:gd name="connsiteY221" fmla="*/ 1922722 h 2344739"/>
              <a:gd name="connsiteX222" fmla="*/ 596792 w 12192001"/>
              <a:gd name="connsiteY222" fmla="*/ 1879864 h 2344739"/>
              <a:gd name="connsiteX223" fmla="*/ 578535 w 12192001"/>
              <a:gd name="connsiteY223" fmla="*/ 1877212 h 2344739"/>
              <a:gd name="connsiteX224" fmla="*/ 571717 w 12192001"/>
              <a:gd name="connsiteY224" fmla="*/ 1877401 h 2344739"/>
              <a:gd name="connsiteX225" fmla="*/ 445099 w 12192001"/>
              <a:gd name="connsiteY225" fmla="*/ 1839371 h 2344739"/>
              <a:gd name="connsiteX226" fmla="*/ 404015 w 12192001"/>
              <a:gd name="connsiteY226" fmla="*/ 1833548 h 2344739"/>
              <a:gd name="connsiteX227" fmla="*/ 292435 w 12192001"/>
              <a:gd name="connsiteY227" fmla="*/ 1812852 h 2344739"/>
              <a:gd name="connsiteX228" fmla="*/ 118381 w 12192001"/>
              <a:gd name="connsiteY228" fmla="*/ 1761047 h 2344739"/>
              <a:gd name="connsiteX229" fmla="*/ 15526 w 12192001"/>
              <a:gd name="connsiteY229" fmla="*/ 1758191 h 2344739"/>
              <a:gd name="connsiteX230" fmla="*/ 2 w 12192001"/>
              <a:gd name="connsiteY230" fmla="*/ 1752722 h 2344739"/>
              <a:gd name="connsiteX231" fmla="*/ 1 w 12192001"/>
              <a:gd name="connsiteY231" fmla="*/ 762497 h 2344739"/>
              <a:gd name="connsiteX232" fmla="*/ 0 w 12192001"/>
              <a:gd name="connsiteY232" fmla="*/ 762497 h 2344739"/>
              <a:gd name="connsiteX233" fmla="*/ 0 w 12192001"/>
              <a:gd name="connsiteY233" fmla="*/ 222213 h 2344739"/>
              <a:gd name="connsiteX234" fmla="*/ 0 w 12192001"/>
              <a:gd name="connsiteY234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22499 w 12192001"/>
              <a:gd name="connsiteY25" fmla="*/ 999965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37318 w 12192001"/>
              <a:gd name="connsiteY70" fmla="*/ 1920435 h 2344739"/>
              <a:gd name="connsiteX71" fmla="*/ 9113812 w 12192001"/>
              <a:gd name="connsiteY71" fmla="*/ 1919069 h 2344739"/>
              <a:gd name="connsiteX72" fmla="*/ 9053453 w 12192001"/>
              <a:gd name="connsiteY72" fmla="*/ 1910755 h 2344739"/>
              <a:gd name="connsiteX73" fmla="*/ 9005486 w 12192001"/>
              <a:gd name="connsiteY73" fmla="*/ 1914040 h 2344739"/>
              <a:gd name="connsiteX74" fmla="*/ 9005201 w 12192001"/>
              <a:gd name="connsiteY74" fmla="*/ 1913800 h 2344739"/>
              <a:gd name="connsiteX75" fmla="*/ 8996232 w 12192001"/>
              <a:gd name="connsiteY75" fmla="*/ 1915011 h 2344739"/>
              <a:gd name="connsiteX76" fmla="*/ 8990394 w 12192001"/>
              <a:gd name="connsiteY76" fmla="*/ 1917072 h 2344739"/>
              <a:gd name="connsiteX77" fmla="*/ 8974337 w 12192001"/>
              <a:gd name="connsiteY77" fmla="*/ 1920298 h 2344739"/>
              <a:gd name="connsiteX78" fmla="*/ 8968011 w 12192001"/>
              <a:gd name="connsiteY78" fmla="*/ 1919598 h 2344739"/>
              <a:gd name="connsiteX79" fmla="*/ 8963048 w 12192001"/>
              <a:gd name="connsiteY79" fmla="*/ 1917373 h 2344739"/>
              <a:gd name="connsiteX80" fmla="*/ 8928988 w 12192001"/>
              <a:gd name="connsiteY80" fmla="*/ 1914185 h 2344739"/>
              <a:gd name="connsiteX81" fmla="*/ 8752444 w 12192001"/>
              <a:gd name="connsiteY81" fmla="*/ 1933417 h 2344739"/>
              <a:gd name="connsiteX82" fmla="*/ 8707847 w 12192001"/>
              <a:gd name="connsiteY82" fmla="*/ 1935518 h 2344739"/>
              <a:gd name="connsiteX83" fmla="*/ 8596071 w 12192001"/>
              <a:gd name="connsiteY83" fmla="*/ 1944090 h 2344739"/>
              <a:gd name="connsiteX84" fmla="*/ 8525230 w 12192001"/>
              <a:gd name="connsiteY84" fmla="*/ 1929248 h 2344739"/>
              <a:gd name="connsiteX85" fmla="*/ 8510983 w 12192001"/>
              <a:gd name="connsiteY85" fmla="*/ 1935163 h 2344739"/>
              <a:gd name="connsiteX86" fmla="*/ 8506167 w 12192001"/>
              <a:gd name="connsiteY86" fmla="*/ 1938164 h 2344739"/>
              <a:gd name="connsiteX87" fmla="*/ 8497968 w 12192001"/>
              <a:gd name="connsiteY87" fmla="*/ 1940902 h 2344739"/>
              <a:gd name="connsiteX88" fmla="*/ 8497594 w 12192001"/>
              <a:gd name="connsiteY88" fmla="*/ 1940723 h 2344739"/>
              <a:gd name="connsiteX89" fmla="*/ 8490249 w 12192001"/>
              <a:gd name="connsiteY89" fmla="*/ 1943773 h 2344739"/>
              <a:gd name="connsiteX90" fmla="*/ 8367182 w 12192001"/>
              <a:gd name="connsiteY90" fmla="*/ 1957815 h 2344739"/>
              <a:gd name="connsiteX91" fmla="*/ 8353799 w 12192001"/>
              <a:gd name="connsiteY91" fmla="*/ 1958009 h 2344739"/>
              <a:gd name="connsiteX92" fmla="*/ 8352373 w 12192001"/>
              <a:gd name="connsiteY92" fmla="*/ 1957169 h 2344739"/>
              <a:gd name="connsiteX93" fmla="*/ 8320104 w 12192001"/>
              <a:gd name="connsiteY93" fmla="*/ 1974587 h 2344739"/>
              <a:gd name="connsiteX94" fmla="*/ 8314433 w 12192001"/>
              <a:gd name="connsiteY94" fmla="*/ 1974913 h 2344739"/>
              <a:gd name="connsiteX95" fmla="*/ 8295174 w 12192001"/>
              <a:gd name="connsiteY95" fmla="*/ 1988808 h 2344739"/>
              <a:gd name="connsiteX96" fmla="*/ 8284276 w 12192001"/>
              <a:gd name="connsiteY96" fmla="*/ 1994631 h 2344739"/>
              <a:gd name="connsiteX97" fmla="*/ 8283150 w 12192001"/>
              <a:gd name="connsiteY97" fmla="*/ 1999074 h 2344739"/>
              <a:gd name="connsiteX98" fmla="*/ 8266076 w 12192001"/>
              <a:gd name="connsiteY98" fmla="*/ 2006249 h 2344739"/>
              <a:gd name="connsiteX99" fmla="*/ 8263377 w 12192001"/>
              <a:gd name="connsiteY99" fmla="*/ 2006019 h 2344739"/>
              <a:gd name="connsiteX100" fmla="*/ 8252033 w 12192001"/>
              <a:gd name="connsiteY100" fmla="*/ 2015862 h 2344739"/>
              <a:gd name="connsiteX101" fmla="*/ 8245834 w 12192001"/>
              <a:gd name="connsiteY101" fmla="*/ 2028854 h 2344739"/>
              <a:gd name="connsiteX102" fmla="*/ 8090272 w 12192001"/>
              <a:gd name="connsiteY102" fmla="*/ 2075015 h 2344739"/>
              <a:gd name="connsiteX103" fmla="*/ 7905407 w 12192001"/>
              <a:gd name="connsiteY103" fmla="*/ 2116988 h 2344739"/>
              <a:gd name="connsiteX104" fmla="*/ 7718745 w 12192001"/>
              <a:gd name="connsiteY104" fmla="*/ 2142703 h 2344739"/>
              <a:gd name="connsiteX105" fmla="*/ 7614347 w 12192001"/>
              <a:gd name="connsiteY105" fmla="*/ 2139232 h 2344739"/>
              <a:gd name="connsiteX106" fmla="*/ 7527543 w 12192001"/>
              <a:gd name="connsiteY106" fmla="*/ 2145060 h 2344739"/>
              <a:gd name="connsiteX107" fmla="*/ 7519571 w 12192001"/>
              <a:gd name="connsiteY107" fmla="*/ 2147613 h 2344739"/>
              <a:gd name="connsiteX108" fmla="*/ 7507411 w 12192001"/>
              <a:gd name="connsiteY108" fmla="*/ 2148948 h 2344739"/>
              <a:gd name="connsiteX109" fmla="*/ 7507040 w 12192001"/>
              <a:gd name="connsiteY109" fmla="*/ 2148621 h 2344739"/>
              <a:gd name="connsiteX110" fmla="*/ 7495795 w 12192001"/>
              <a:gd name="connsiteY110" fmla="*/ 2150573 h 2344739"/>
              <a:gd name="connsiteX111" fmla="*/ 7405391 w 12192001"/>
              <a:gd name="connsiteY111" fmla="*/ 2142468 h 2344739"/>
              <a:gd name="connsiteX112" fmla="*/ 7312180 w 12192001"/>
              <a:gd name="connsiteY112" fmla="*/ 2132873 h 2344739"/>
              <a:gd name="connsiteX113" fmla="*/ 7310853 w 12192001"/>
              <a:gd name="connsiteY113" fmla="*/ 2131431 h 2344739"/>
              <a:gd name="connsiteX114" fmla="*/ 7218559 w 12192001"/>
              <a:gd name="connsiteY114" fmla="*/ 2156680 h 2344739"/>
              <a:gd name="connsiteX115" fmla="*/ 7201101 w 12192001"/>
              <a:gd name="connsiteY115" fmla="*/ 2161230 h 2344739"/>
              <a:gd name="connsiteX116" fmla="*/ 7197004 w 12192001"/>
              <a:gd name="connsiteY116" fmla="*/ 2166588 h 2344739"/>
              <a:gd name="connsiteX117" fmla="*/ 7170808 w 12192001"/>
              <a:gd name="connsiteY117" fmla="*/ 2171236 h 2344739"/>
              <a:gd name="connsiteX118" fmla="*/ 7096988 w 12192001"/>
              <a:gd name="connsiteY118" fmla="*/ 2183464 h 2344739"/>
              <a:gd name="connsiteX119" fmla="*/ 7018496 w 12192001"/>
              <a:gd name="connsiteY119" fmla="*/ 2183090 h 2344739"/>
              <a:gd name="connsiteX120" fmla="*/ 6904146 w 12192001"/>
              <a:gd name="connsiteY120" fmla="*/ 2212596 h 2344739"/>
              <a:gd name="connsiteX121" fmla="*/ 6708222 w 12192001"/>
              <a:gd name="connsiteY121" fmla="*/ 2240551 h 2344739"/>
              <a:gd name="connsiteX122" fmla="*/ 6549454 w 12192001"/>
              <a:gd name="connsiteY122" fmla="*/ 2269327 h 2344739"/>
              <a:gd name="connsiteX123" fmla="*/ 6317560 w 12192001"/>
              <a:gd name="connsiteY123" fmla="*/ 2316127 h 2344739"/>
              <a:gd name="connsiteX124" fmla="*/ 6168674 w 12192001"/>
              <a:gd name="connsiteY124" fmla="*/ 2318214 h 2344739"/>
              <a:gd name="connsiteX125" fmla="*/ 6073848 w 12192001"/>
              <a:gd name="connsiteY125" fmla="*/ 2338676 h 2344739"/>
              <a:gd name="connsiteX126" fmla="*/ 6068529 w 12192001"/>
              <a:gd name="connsiteY126" fmla="*/ 2337139 h 2344739"/>
              <a:gd name="connsiteX127" fmla="*/ 6048638 w 12192001"/>
              <a:gd name="connsiteY127" fmla="*/ 2337822 h 2344739"/>
              <a:gd name="connsiteX128" fmla="*/ 6041285 w 12192001"/>
              <a:gd name="connsiteY128" fmla="*/ 2329473 h 2344739"/>
              <a:gd name="connsiteX129" fmla="*/ 6010090 w 12192001"/>
              <a:gd name="connsiteY129" fmla="*/ 2324380 h 2344739"/>
              <a:gd name="connsiteX130" fmla="*/ 5957375 w 12192001"/>
              <a:gd name="connsiteY130" fmla="*/ 2328024 h 2344739"/>
              <a:gd name="connsiteX131" fmla="*/ 5758919 w 12192001"/>
              <a:gd name="connsiteY131" fmla="*/ 2343716 h 2344739"/>
              <a:gd name="connsiteX132" fmla="*/ 5626960 w 12192001"/>
              <a:gd name="connsiteY132" fmla="*/ 2344739 h 2344739"/>
              <a:gd name="connsiteX133" fmla="*/ 5470906 w 12192001"/>
              <a:gd name="connsiteY133" fmla="*/ 2330719 h 2344739"/>
              <a:gd name="connsiteX134" fmla="*/ 5432761 w 12192001"/>
              <a:gd name="connsiteY134" fmla="*/ 2319466 h 2344739"/>
              <a:gd name="connsiteX135" fmla="*/ 5381669 w 12192001"/>
              <a:gd name="connsiteY135" fmla="*/ 2301764 h 2344739"/>
              <a:gd name="connsiteX136" fmla="*/ 5261764 w 12192001"/>
              <a:gd name="connsiteY136" fmla="*/ 2281347 h 2344739"/>
              <a:gd name="connsiteX137" fmla="*/ 5222961 w 12192001"/>
              <a:gd name="connsiteY137" fmla="*/ 2270223 h 2344739"/>
              <a:gd name="connsiteX138" fmla="*/ 5174660 w 12192001"/>
              <a:gd name="connsiteY138" fmla="*/ 2267233 h 2344739"/>
              <a:gd name="connsiteX139" fmla="*/ 5156554 w 12192001"/>
              <a:gd name="connsiteY139" fmla="*/ 2260010 h 2344739"/>
              <a:gd name="connsiteX140" fmla="*/ 5142599 w 12192001"/>
              <a:gd name="connsiteY140" fmla="*/ 2256610 h 2344739"/>
              <a:gd name="connsiteX141" fmla="*/ 5139596 w 12192001"/>
              <a:gd name="connsiteY141" fmla="*/ 2254509 h 2344739"/>
              <a:gd name="connsiteX142" fmla="*/ 5121659 w 12192001"/>
              <a:gd name="connsiteY142" fmla="*/ 2243656 h 2344739"/>
              <a:gd name="connsiteX143" fmla="*/ 5065790 w 12192001"/>
              <a:gd name="connsiteY143" fmla="*/ 2250227 h 2344739"/>
              <a:gd name="connsiteX144" fmla="*/ 5011514 w 12192001"/>
              <a:gd name="connsiteY144" fmla="*/ 2233846 h 2344739"/>
              <a:gd name="connsiteX145" fmla="*/ 4840441 w 12192001"/>
              <a:gd name="connsiteY145" fmla="*/ 2209829 h 2344739"/>
              <a:gd name="connsiteX146" fmla="*/ 4762447 w 12192001"/>
              <a:gd name="connsiteY146" fmla="*/ 2182061 h 2344739"/>
              <a:gd name="connsiteX147" fmla="*/ 4723186 w 12192001"/>
              <a:gd name="connsiteY147" fmla="*/ 2173047 h 2344739"/>
              <a:gd name="connsiteX148" fmla="*/ 4721176 w 12192001"/>
              <a:gd name="connsiteY148" fmla="*/ 2172298 h 2344739"/>
              <a:gd name="connsiteX149" fmla="*/ 4722111 w 12192001"/>
              <a:gd name="connsiteY149" fmla="*/ 2172087 h 2344739"/>
              <a:gd name="connsiteX150" fmla="*/ 4717202 w 12192001"/>
              <a:gd name="connsiteY150" fmla="*/ 2170817 h 2344739"/>
              <a:gd name="connsiteX151" fmla="*/ 4721176 w 12192001"/>
              <a:gd name="connsiteY151" fmla="*/ 2172298 h 2344739"/>
              <a:gd name="connsiteX152" fmla="*/ 4715526 w 12192001"/>
              <a:gd name="connsiteY152" fmla="*/ 2173573 h 2344739"/>
              <a:gd name="connsiteX153" fmla="*/ 4515814 w 12192001"/>
              <a:gd name="connsiteY153" fmla="*/ 2163671 h 2344739"/>
              <a:gd name="connsiteX154" fmla="*/ 4428543 w 12192001"/>
              <a:gd name="connsiteY154" fmla="*/ 2153020 h 2344739"/>
              <a:gd name="connsiteX155" fmla="*/ 4362875 w 12192001"/>
              <a:gd name="connsiteY155" fmla="*/ 2151674 h 2344739"/>
              <a:gd name="connsiteX156" fmla="*/ 4316966 w 12192001"/>
              <a:gd name="connsiteY156" fmla="*/ 2158289 h 2344739"/>
              <a:gd name="connsiteX157" fmla="*/ 4315110 w 12192001"/>
              <a:gd name="connsiteY157" fmla="*/ 2156948 h 2344739"/>
              <a:gd name="connsiteX158" fmla="*/ 4295144 w 12192001"/>
              <a:gd name="connsiteY158" fmla="*/ 2155069 h 2344739"/>
              <a:gd name="connsiteX159" fmla="*/ 4290064 w 12192001"/>
              <a:gd name="connsiteY159" fmla="*/ 2157986 h 2344739"/>
              <a:gd name="connsiteX160" fmla="*/ 4276142 w 12192001"/>
              <a:gd name="connsiteY160" fmla="*/ 2157740 h 2344739"/>
              <a:gd name="connsiteX161" fmla="*/ 4248117 w 12192001"/>
              <a:gd name="connsiteY161" fmla="*/ 2160064 h 2344739"/>
              <a:gd name="connsiteX162" fmla="*/ 4202051 w 12192001"/>
              <a:gd name="connsiteY162" fmla="*/ 2157269 h 2344739"/>
              <a:gd name="connsiteX163" fmla="*/ 4201745 w 12192001"/>
              <a:gd name="connsiteY163" fmla="*/ 2156010 h 2344739"/>
              <a:gd name="connsiteX164" fmla="*/ 4191248 w 12192001"/>
              <a:gd name="connsiteY164" fmla="*/ 2150376 h 2344739"/>
              <a:gd name="connsiteX165" fmla="*/ 4142745 w 12192001"/>
              <a:gd name="connsiteY165" fmla="*/ 2134511 h 2344739"/>
              <a:gd name="connsiteX166" fmla="*/ 4083097 w 12192001"/>
              <a:gd name="connsiteY166" fmla="*/ 2107978 h 2344739"/>
              <a:gd name="connsiteX167" fmla="*/ 4074546 w 12192001"/>
              <a:gd name="connsiteY167" fmla="*/ 2107143 h 2344739"/>
              <a:gd name="connsiteX168" fmla="*/ 4074427 w 12192001"/>
              <a:gd name="connsiteY168" fmla="*/ 2106844 h 2344739"/>
              <a:gd name="connsiteX169" fmla="*/ 4065510 w 12192001"/>
              <a:gd name="connsiteY169" fmla="*/ 2105400 h 2344739"/>
              <a:gd name="connsiteX170" fmla="*/ 4058954 w 12192001"/>
              <a:gd name="connsiteY170" fmla="*/ 2105618 h 2344739"/>
              <a:gd name="connsiteX171" fmla="*/ 4042364 w 12192001"/>
              <a:gd name="connsiteY171" fmla="*/ 2103997 h 2344739"/>
              <a:gd name="connsiteX172" fmla="*/ 4036997 w 12192001"/>
              <a:gd name="connsiteY172" fmla="*/ 2101563 h 2344739"/>
              <a:gd name="connsiteX173" fmla="*/ 4035363 w 12192001"/>
              <a:gd name="connsiteY173" fmla="*/ 2097896 h 2344739"/>
              <a:gd name="connsiteX174" fmla="*/ 4033778 w 12192001"/>
              <a:gd name="connsiteY174" fmla="*/ 2098131 h 2344739"/>
              <a:gd name="connsiteX175" fmla="*/ 4004538 w 12192001"/>
              <a:gd name="connsiteY175" fmla="*/ 2085563 h 2344739"/>
              <a:gd name="connsiteX176" fmla="*/ 3936846 w 12192001"/>
              <a:gd name="connsiteY176" fmla="*/ 2068106 h 2344739"/>
              <a:gd name="connsiteX177" fmla="*/ 3897275 w 12192001"/>
              <a:gd name="connsiteY177" fmla="*/ 2062451 h 2344739"/>
              <a:gd name="connsiteX178" fmla="*/ 3789760 w 12192001"/>
              <a:gd name="connsiteY178" fmla="*/ 2042213 h 2344739"/>
              <a:gd name="connsiteX179" fmla="*/ 3682513 w 12192001"/>
              <a:gd name="connsiteY179" fmla="*/ 2018290 h 2344739"/>
              <a:gd name="connsiteX180" fmla="*/ 3610035 w 12192001"/>
              <a:gd name="connsiteY180" fmla="*/ 1986019 h 2344739"/>
              <a:gd name="connsiteX181" fmla="*/ 3603855 w 12192001"/>
              <a:gd name="connsiteY181" fmla="*/ 1987381 h 2344739"/>
              <a:gd name="connsiteX182" fmla="*/ 3594736 w 12192001"/>
              <a:gd name="connsiteY182" fmla="*/ 1987545 h 2344739"/>
              <a:gd name="connsiteX183" fmla="*/ 3594501 w 12192001"/>
              <a:gd name="connsiteY183" fmla="*/ 1987276 h 2344739"/>
              <a:gd name="connsiteX184" fmla="*/ 3585978 w 12192001"/>
              <a:gd name="connsiteY184" fmla="*/ 1987966 h 2344739"/>
              <a:gd name="connsiteX185" fmla="*/ 3536135 w 12192001"/>
              <a:gd name="connsiteY185" fmla="*/ 1978267 h 2344739"/>
              <a:gd name="connsiteX186" fmla="*/ 3473223 w 12192001"/>
              <a:gd name="connsiteY186" fmla="*/ 1974606 h 2344739"/>
              <a:gd name="connsiteX187" fmla="*/ 3400728 w 12192001"/>
              <a:gd name="connsiteY187" fmla="*/ 1962558 h 2344739"/>
              <a:gd name="connsiteX188" fmla="*/ 3363888 w 12192001"/>
              <a:gd name="connsiteY188" fmla="*/ 1979510 h 2344739"/>
              <a:gd name="connsiteX189" fmla="*/ 3344026 w 12192001"/>
              <a:gd name="connsiteY189" fmla="*/ 1981192 h 2344739"/>
              <a:gd name="connsiteX190" fmla="*/ 3341698 w 12192001"/>
              <a:gd name="connsiteY190" fmla="*/ 1980217 h 2344739"/>
              <a:gd name="connsiteX191" fmla="*/ 3262356 w 12192001"/>
              <a:gd name="connsiteY191" fmla="*/ 1986094 h 2344739"/>
              <a:gd name="connsiteX192" fmla="*/ 3142556 w 12192001"/>
              <a:gd name="connsiteY192" fmla="*/ 1993869 h 2344739"/>
              <a:gd name="connsiteX193" fmla="*/ 3030291 w 12192001"/>
              <a:gd name="connsiteY193" fmla="*/ 1996512 h 2344739"/>
              <a:gd name="connsiteX194" fmla="*/ 2781569 w 12192001"/>
              <a:gd name="connsiteY194" fmla="*/ 2018333 h 2344739"/>
              <a:gd name="connsiteX195" fmla="*/ 2646527 w 12192001"/>
              <a:gd name="connsiteY195" fmla="*/ 2028869 h 2344739"/>
              <a:gd name="connsiteX196" fmla="*/ 2568028 w 12192001"/>
              <a:gd name="connsiteY196" fmla="*/ 2002628 h 2344739"/>
              <a:gd name="connsiteX197" fmla="*/ 2443255 w 12192001"/>
              <a:gd name="connsiteY197" fmla="*/ 2016529 h 2344739"/>
              <a:gd name="connsiteX198" fmla="*/ 2315112 w 12192001"/>
              <a:gd name="connsiteY198" fmla="*/ 2024996 h 2344739"/>
              <a:gd name="connsiteX199" fmla="*/ 2208578 w 12192001"/>
              <a:gd name="connsiteY199" fmla="*/ 2019763 h 2344739"/>
              <a:gd name="connsiteX200" fmla="*/ 2094665 w 12192001"/>
              <a:gd name="connsiteY200" fmla="*/ 2003052 h 2344739"/>
              <a:gd name="connsiteX201" fmla="*/ 1997356 w 12192001"/>
              <a:gd name="connsiteY201" fmla="*/ 1995032 h 2344739"/>
              <a:gd name="connsiteX202" fmla="*/ 1928172 w 12192001"/>
              <a:gd name="connsiteY202" fmla="*/ 2016977 h 2344739"/>
              <a:gd name="connsiteX203" fmla="*/ 1921650 w 12192001"/>
              <a:gd name="connsiteY203" fmla="*/ 2012146 h 2344739"/>
              <a:gd name="connsiteX204" fmla="*/ 1873080 w 12192001"/>
              <a:gd name="connsiteY204" fmla="*/ 2013741 h 2344739"/>
              <a:gd name="connsiteX205" fmla="*/ 1786655 w 12192001"/>
              <a:gd name="connsiteY205" fmla="*/ 2041363 h 2344739"/>
              <a:gd name="connsiteX206" fmla="*/ 1738204 w 12192001"/>
              <a:gd name="connsiteY206" fmla="*/ 2036312 h 2344739"/>
              <a:gd name="connsiteX207" fmla="*/ 1675071 w 12192001"/>
              <a:gd name="connsiteY207" fmla="*/ 2019963 h 2344739"/>
              <a:gd name="connsiteX208" fmla="*/ 1608669 w 12192001"/>
              <a:gd name="connsiteY208" fmla="*/ 2013066 h 2344739"/>
              <a:gd name="connsiteX209" fmla="*/ 1496110 w 12192001"/>
              <a:gd name="connsiteY209" fmla="*/ 1987476 h 2344739"/>
              <a:gd name="connsiteX210" fmla="*/ 1149979 w 12192001"/>
              <a:gd name="connsiteY210" fmla="*/ 1938041 h 2344739"/>
              <a:gd name="connsiteX211" fmla="*/ 858269 w 12192001"/>
              <a:gd name="connsiteY211" fmla="*/ 1928608 h 2344739"/>
              <a:gd name="connsiteX212" fmla="*/ 837540 w 12192001"/>
              <a:gd name="connsiteY212" fmla="*/ 1929821 h 2344739"/>
              <a:gd name="connsiteX213" fmla="*/ 816809 w 12192001"/>
              <a:gd name="connsiteY213" fmla="*/ 1927857 h 2344739"/>
              <a:gd name="connsiteX214" fmla="*/ 811506 w 12192001"/>
              <a:gd name="connsiteY214" fmla="*/ 1930751 h 2344739"/>
              <a:gd name="connsiteX215" fmla="*/ 797041 w 12192001"/>
              <a:gd name="connsiteY215" fmla="*/ 1930446 h 2344739"/>
              <a:gd name="connsiteX216" fmla="*/ 767901 w 12192001"/>
              <a:gd name="connsiteY216" fmla="*/ 1932653 h 2344739"/>
              <a:gd name="connsiteX217" fmla="*/ 763053 w 12192001"/>
              <a:gd name="connsiteY217" fmla="*/ 1930432 h 2344739"/>
              <a:gd name="connsiteX218" fmla="*/ 720047 w 12192001"/>
              <a:gd name="connsiteY218" fmla="*/ 1929661 h 2344739"/>
              <a:gd name="connsiteX219" fmla="*/ 719742 w 12192001"/>
              <a:gd name="connsiteY219" fmla="*/ 1928399 h 2344739"/>
              <a:gd name="connsiteX220" fmla="*/ 708875 w 12192001"/>
              <a:gd name="connsiteY220" fmla="*/ 1922722 h 2344739"/>
              <a:gd name="connsiteX221" fmla="*/ 596792 w 12192001"/>
              <a:gd name="connsiteY221" fmla="*/ 1879864 h 2344739"/>
              <a:gd name="connsiteX222" fmla="*/ 578535 w 12192001"/>
              <a:gd name="connsiteY222" fmla="*/ 1877212 h 2344739"/>
              <a:gd name="connsiteX223" fmla="*/ 571717 w 12192001"/>
              <a:gd name="connsiteY223" fmla="*/ 1877401 h 2344739"/>
              <a:gd name="connsiteX224" fmla="*/ 445099 w 12192001"/>
              <a:gd name="connsiteY224" fmla="*/ 1839371 h 2344739"/>
              <a:gd name="connsiteX225" fmla="*/ 404015 w 12192001"/>
              <a:gd name="connsiteY225" fmla="*/ 1833548 h 2344739"/>
              <a:gd name="connsiteX226" fmla="*/ 292435 w 12192001"/>
              <a:gd name="connsiteY226" fmla="*/ 1812852 h 2344739"/>
              <a:gd name="connsiteX227" fmla="*/ 118381 w 12192001"/>
              <a:gd name="connsiteY227" fmla="*/ 1761047 h 2344739"/>
              <a:gd name="connsiteX228" fmla="*/ 15526 w 12192001"/>
              <a:gd name="connsiteY228" fmla="*/ 1758191 h 2344739"/>
              <a:gd name="connsiteX229" fmla="*/ 2 w 12192001"/>
              <a:gd name="connsiteY229" fmla="*/ 1752722 h 2344739"/>
              <a:gd name="connsiteX230" fmla="*/ 1 w 12192001"/>
              <a:gd name="connsiteY230" fmla="*/ 762497 h 2344739"/>
              <a:gd name="connsiteX231" fmla="*/ 0 w 12192001"/>
              <a:gd name="connsiteY231" fmla="*/ 762497 h 2344739"/>
              <a:gd name="connsiteX232" fmla="*/ 0 w 12192001"/>
              <a:gd name="connsiteY232" fmla="*/ 222213 h 2344739"/>
              <a:gd name="connsiteX233" fmla="*/ 0 w 12192001"/>
              <a:gd name="connsiteY233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22499 w 12192001"/>
              <a:gd name="connsiteY25" fmla="*/ 999965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13812 w 12192001"/>
              <a:gd name="connsiteY70" fmla="*/ 1919069 h 2344739"/>
              <a:gd name="connsiteX71" fmla="*/ 9053453 w 12192001"/>
              <a:gd name="connsiteY71" fmla="*/ 1910755 h 2344739"/>
              <a:gd name="connsiteX72" fmla="*/ 9005486 w 12192001"/>
              <a:gd name="connsiteY72" fmla="*/ 1914040 h 2344739"/>
              <a:gd name="connsiteX73" fmla="*/ 9005201 w 12192001"/>
              <a:gd name="connsiteY73" fmla="*/ 1913800 h 2344739"/>
              <a:gd name="connsiteX74" fmla="*/ 8996232 w 12192001"/>
              <a:gd name="connsiteY74" fmla="*/ 1915011 h 2344739"/>
              <a:gd name="connsiteX75" fmla="*/ 8990394 w 12192001"/>
              <a:gd name="connsiteY75" fmla="*/ 1917072 h 2344739"/>
              <a:gd name="connsiteX76" fmla="*/ 8974337 w 12192001"/>
              <a:gd name="connsiteY76" fmla="*/ 1920298 h 2344739"/>
              <a:gd name="connsiteX77" fmla="*/ 8968011 w 12192001"/>
              <a:gd name="connsiteY77" fmla="*/ 1919598 h 2344739"/>
              <a:gd name="connsiteX78" fmla="*/ 8963048 w 12192001"/>
              <a:gd name="connsiteY78" fmla="*/ 1917373 h 2344739"/>
              <a:gd name="connsiteX79" fmla="*/ 8928988 w 12192001"/>
              <a:gd name="connsiteY79" fmla="*/ 1914185 h 2344739"/>
              <a:gd name="connsiteX80" fmla="*/ 8752444 w 12192001"/>
              <a:gd name="connsiteY80" fmla="*/ 1933417 h 2344739"/>
              <a:gd name="connsiteX81" fmla="*/ 8707847 w 12192001"/>
              <a:gd name="connsiteY81" fmla="*/ 1935518 h 2344739"/>
              <a:gd name="connsiteX82" fmla="*/ 8596071 w 12192001"/>
              <a:gd name="connsiteY82" fmla="*/ 1944090 h 2344739"/>
              <a:gd name="connsiteX83" fmla="*/ 8525230 w 12192001"/>
              <a:gd name="connsiteY83" fmla="*/ 1929248 h 2344739"/>
              <a:gd name="connsiteX84" fmla="*/ 8510983 w 12192001"/>
              <a:gd name="connsiteY84" fmla="*/ 1935163 h 2344739"/>
              <a:gd name="connsiteX85" fmla="*/ 8506167 w 12192001"/>
              <a:gd name="connsiteY85" fmla="*/ 1938164 h 2344739"/>
              <a:gd name="connsiteX86" fmla="*/ 8497968 w 12192001"/>
              <a:gd name="connsiteY86" fmla="*/ 1940902 h 2344739"/>
              <a:gd name="connsiteX87" fmla="*/ 8497594 w 12192001"/>
              <a:gd name="connsiteY87" fmla="*/ 1940723 h 2344739"/>
              <a:gd name="connsiteX88" fmla="*/ 8490249 w 12192001"/>
              <a:gd name="connsiteY88" fmla="*/ 1943773 h 2344739"/>
              <a:gd name="connsiteX89" fmla="*/ 8367182 w 12192001"/>
              <a:gd name="connsiteY89" fmla="*/ 1957815 h 2344739"/>
              <a:gd name="connsiteX90" fmla="*/ 8353799 w 12192001"/>
              <a:gd name="connsiteY90" fmla="*/ 1958009 h 2344739"/>
              <a:gd name="connsiteX91" fmla="*/ 8352373 w 12192001"/>
              <a:gd name="connsiteY91" fmla="*/ 1957169 h 2344739"/>
              <a:gd name="connsiteX92" fmla="*/ 8320104 w 12192001"/>
              <a:gd name="connsiteY92" fmla="*/ 1974587 h 2344739"/>
              <a:gd name="connsiteX93" fmla="*/ 8314433 w 12192001"/>
              <a:gd name="connsiteY93" fmla="*/ 1974913 h 2344739"/>
              <a:gd name="connsiteX94" fmla="*/ 8295174 w 12192001"/>
              <a:gd name="connsiteY94" fmla="*/ 1988808 h 2344739"/>
              <a:gd name="connsiteX95" fmla="*/ 8284276 w 12192001"/>
              <a:gd name="connsiteY95" fmla="*/ 1994631 h 2344739"/>
              <a:gd name="connsiteX96" fmla="*/ 8283150 w 12192001"/>
              <a:gd name="connsiteY96" fmla="*/ 1999074 h 2344739"/>
              <a:gd name="connsiteX97" fmla="*/ 8266076 w 12192001"/>
              <a:gd name="connsiteY97" fmla="*/ 2006249 h 2344739"/>
              <a:gd name="connsiteX98" fmla="*/ 8263377 w 12192001"/>
              <a:gd name="connsiteY98" fmla="*/ 2006019 h 2344739"/>
              <a:gd name="connsiteX99" fmla="*/ 8252033 w 12192001"/>
              <a:gd name="connsiteY99" fmla="*/ 2015862 h 2344739"/>
              <a:gd name="connsiteX100" fmla="*/ 8245834 w 12192001"/>
              <a:gd name="connsiteY100" fmla="*/ 2028854 h 2344739"/>
              <a:gd name="connsiteX101" fmla="*/ 8090272 w 12192001"/>
              <a:gd name="connsiteY101" fmla="*/ 2075015 h 2344739"/>
              <a:gd name="connsiteX102" fmla="*/ 7905407 w 12192001"/>
              <a:gd name="connsiteY102" fmla="*/ 2116988 h 2344739"/>
              <a:gd name="connsiteX103" fmla="*/ 7718745 w 12192001"/>
              <a:gd name="connsiteY103" fmla="*/ 2142703 h 2344739"/>
              <a:gd name="connsiteX104" fmla="*/ 7614347 w 12192001"/>
              <a:gd name="connsiteY104" fmla="*/ 2139232 h 2344739"/>
              <a:gd name="connsiteX105" fmla="*/ 7527543 w 12192001"/>
              <a:gd name="connsiteY105" fmla="*/ 2145060 h 2344739"/>
              <a:gd name="connsiteX106" fmla="*/ 7519571 w 12192001"/>
              <a:gd name="connsiteY106" fmla="*/ 2147613 h 2344739"/>
              <a:gd name="connsiteX107" fmla="*/ 7507411 w 12192001"/>
              <a:gd name="connsiteY107" fmla="*/ 2148948 h 2344739"/>
              <a:gd name="connsiteX108" fmla="*/ 7507040 w 12192001"/>
              <a:gd name="connsiteY108" fmla="*/ 2148621 h 2344739"/>
              <a:gd name="connsiteX109" fmla="*/ 7495795 w 12192001"/>
              <a:gd name="connsiteY109" fmla="*/ 2150573 h 2344739"/>
              <a:gd name="connsiteX110" fmla="*/ 7405391 w 12192001"/>
              <a:gd name="connsiteY110" fmla="*/ 2142468 h 2344739"/>
              <a:gd name="connsiteX111" fmla="*/ 7312180 w 12192001"/>
              <a:gd name="connsiteY111" fmla="*/ 2132873 h 2344739"/>
              <a:gd name="connsiteX112" fmla="*/ 7310853 w 12192001"/>
              <a:gd name="connsiteY112" fmla="*/ 2131431 h 2344739"/>
              <a:gd name="connsiteX113" fmla="*/ 7218559 w 12192001"/>
              <a:gd name="connsiteY113" fmla="*/ 2156680 h 2344739"/>
              <a:gd name="connsiteX114" fmla="*/ 7201101 w 12192001"/>
              <a:gd name="connsiteY114" fmla="*/ 2161230 h 2344739"/>
              <a:gd name="connsiteX115" fmla="*/ 7197004 w 12192001"/>
              <a:gd name="connsiteY115" fmla="*/ 2166588 h 2344739"/>
              <a:gd name="connsiteX116" fmla="*/ 7170808 w 12192001"/>
              <a:gd name="connsiteY116" fmla="*/ 2171236 h 2344739"/>
              <a:gd name="connsiteX117" fmla="*/ 7096988 w 12192001"/>
              <a:gd name="connsiteY117" fmla="*/ 2183464 h 2344739"/>
              <a:gd name="connsiteX118" fmla="*/ 7018496 w 12192001"/>
              <a:gd name="connsiteY118" fmla="*/ 2183090 h 2344739"/>
              <a:gd name="connsiteX119" fmla="*/ 6904146 w 12192001"/>
              <a:gd name="connsiteY119" fmla="*/ 2212596 h 2344739"/>
              <a:gd name="connsiteX120" fmla="*/ 6708222 w 12192001"/>
              <a:gd name="connsiteY120" fmla="*/ 2240551 h 2344739"/>
              <a:gd name="connsiteX121" fmla="*/ 6549454 w 12192001"/>
              <a:gd name="connsiteY121" fmla="*/ 2269327 h 2344739"/>
              <a:gd name="connsiteX122" fmla="*/ 6317560 w 12192001"/>
              <a:gd name="connsiteY122" fmla="*/ 2316127 h 2344739"/>
              <a:gd name="connsiteX123" fmla="*/ 6168674 w 12192001"/>
              <a:gd name="connsiteY123" fmla="*/ 2318214 h 2344739"/>
              <a:gd name="connsiteX124" fmla="*/ 6073848 w 12192001"/>
              <a:gd name="connsiteY124" fmla="*/ 2338676 h 2344739"/>
              <a:gd name="connsiteX125" fmla="*/ 6068529 w 12192001"/>
              <a:gd name="connsiteY125" fmla="*/ 2337139 h 2344739"/>
              <a:gd name="connsiteX126" fmla="*/ 6048638 w 12192001"/>
              <a:gd name="connsiteY126" fmla="*/ 2337822 h 2344739"/>
              <a:gd name="connsiteX127" fmla="*/ 6041285 w 12192001"/>
              <a:gd name="connsiteY127" fmla="*/ 2329473 h 2344739"/>
              <a:gd name="connsiteX128" fmla="*/ 6010090 w 12192001"/>
              <a:gd name="connsiteY128" fmla="*/ 2324380 h 2344739"/>
              <a:gd name="connsiteX129" fmla="*/ 5957375 w 12192001"/>
              <a:gd name="connsiteY129" fmla="*/ 2328024 h 2344739"/>
              <a:gd name="connsiteX130" fmla="*/ 5758919 w 12192001"/>
              <a:gd name="connsiteY130" fmla="*/ 2343716 h 2344739"/>
              <a:gd name="connsiteX131" fmla="*/ 5626960 w 12192001"/>
              <a:gd name="connsiteY131" fmla="*/ 2344739 h 2344739"/>
              <a:gd name="connsiteX132" fmla="*/ 5470906 w 12192001"/>
              <a:gd name="connsiteY132" fmla="*/ 2330719 h 2344739"/>
              <a:gd name="connsiteX133" fmla="*/ 5432761 w 12192001"/>
              <a:gd name="connsiteY133" fmla="*/ 2319466 h 2344739"/>
              <a:gd name="connsiteX134" fmla="*/ 5381669 w 12192001"/>
              <a:gd name="connsiteY134" fmla="*/ 2301764 h 2344739"/>
              <a:gd name="connsiteX135" fmla="*/ 5261764 w 12192001"/>
              <a:gd name="connsiteY135" fmla="*/ 2281347 h 2344739"/>
              <a:gd name="connsiteX136" fmla="*/ 5222961 w 12192001"/>
              <a:gd name="connsiteY136" fmla="*/ 2270223 h 2344739"/>
              <a:gd name="connsiteX137" fmla="*/ 5174660 w 12192001"/>
              <a:gd name="connsiteY137" fmla="*/ 2267233 h 2344739"/>
              <a:gd name="connsiteX138" fmla="*/ 5156554 w 12192001"/>
              <a:gd name="connsiteY138" fmla="*/ 2260010 h 2344739"/>
              <a:gd name="connsiteX139" fmla="*/ 5142599 w 12192001"/>
              <a:gd name="connsiteY139" fmla="*/ 2256610 h 2344739"/>
              <a:gd name="connsiteX140" fmla="*/ 5139596 w 12192001"/>
              <a:gd name="connsiteY140" fmla="*/ 2254509 h 2344739"/>
              <a:gd name="connsiteX141" fmla="*/ 5121659 w 12192001"/>
              <a:gd name="connsiteY141" fmla="*/ 2243656 h 2344739"/>
              <a:gd name="connsiteX142" fmla="*/ 5065790 w 12192001"/>
              <a:gd name="connsiteY142" fmla="*/ 2250227 h 2344739"/>
              <a:gd name="connsiteX143" fmla="*/ 5011514 w 12192001"/>
              <a:gd name="connsiteY143" fmla="*/ 2233846 h 2344739"/>
              <a:gd name="connsiteX144" fmla="*/ 4840441 w 12192001"/>
              <a:gd name="connsiteY144" fmla="*/ 2209829 h 2344739"/>
              <a:gd name="connsiteX145" fmla="*/ 4762447 w 12192001"/>
              <a:gd name="connsiteY145" fmla="*/ 2182061 h 2344739"/>
              <a:gd name="connsiteX146" fmla="*/ 4723186 w 12192001"/>
              <a:gd name="connsiteY146" fmla="*/ 2173047 h 2344739"/>
              <a:gd name="connsiteX147" fmla="*/ 4721176 w 12192001"/>
              <a:gd name="connsiteY147" fmla="*/ 2172298 h 2344739"/>
              <a:gd name="connsiteX148" fmla="*/ 4722111 w 12192001"/>
              <a:gd name="connsiteY148" fmla="*/ 2172087 h 2344739"/>
              <a:gd name="connsiteX149" fmla="*/ 4717202 w 12192001"/>
              <a:gd name="connsiteY149" fmla="*/ 2170817 h 2344739"/>
              <a:gd name="connsiteX150" fmla="*/ 4721176 w 12192001"/>
              <a:gd name="connsiteY150" fmla="*/ 2172298 h 2344739"/>
              <a:gd name="connsiteX151" fmla="*/ 4715526 w 12192001"/>
              <a:gd name="connsiteY151" fmla="*/ 2173573 h 2344739"/>
              <a:gd name="connsiteX152" fmla="*/ 4515814 w 12192001"/>
              <a:gd name="connsiteY152" fmla="*/ 2163671 h 2344739"/>
              <a:gd name="connsiteX153" fmla="*/ 4428543 w 12192001"/>
              <a:gd name="connsiteY153" fmla="*/ 2153020 h 2344739"/>
              <a:gd name="connsiteX154" fmla="*/ 4362875 w 12192001"/>
              <a:gd name="connsiteY154" fmla="*/ 2151674 h 2344739"/>
              <a:gd name="connsiteX155" fmla="*/ 4316966 w 12192001"/>
              <a:gd name="connsiteY155" fmla="*/ 2158289 h 2344739"/>
              <a:gd name="connsiteX156" fmla="*/ 4315110 w 12192001"/>
              <a:gd name="connsiteY156" fmla="*/ 2156948 h 2344739"/>
              <a:gd name="connsiteX157" fmla="*/ 4295144 w 12192001"/>
              <a:gd name="connsiteY157" fmla="*/ 2155069 h 2344739"/>
              <a:gd name="connsiteX158" fmla="*/ 4290064 w 12192001"/>
              <a:gd name="connsiteY158" fmla="*/ 2157986 h 2344739"/>
              <a:gd name="connsiteX159" fmla="*/ 4276142 w 12192001"/>
              <a:gd name="connsiteY159" fmla="*/ 2157740 h 2344739"/>
              <a:gd name="connsiteX160" fmla="*/ 4248117 w 12192001"/>
              <a:gd name="connsiteY160" fmla="*/ 2160064 h 2344739"/>
              <a:gd name="connsiteX161" fmla="*/ 4202051 w 12192001"/>
              <a:gd name="connsiteY161" fmla="*/ 2157269 h 2344739"/>
              <a:gd name="connsiteX162" fmla="*/ 4201745 w 12192001"/>
              <a:gd name="connsiteY162" fmla="*/ 2156010 h 2344739"/>
              <a:gd name="connsiteX163" fmla="*/ 4191248 w 12192001"/>
              <a:gd name="connsiteY163" fmla="*/ 2150376 h 2344739"/>
              <a:gd name="connsiteX164" fmla="*/ 4142745 w 12192001"/>
              <a:gd name="connsiteY164" fmla="*/ 2134511 h 2344739"/>
              <a:gd name="connsiteX165" fmla="*/ 4083097 w 12192001"/>
              <a:gd name="connsiteY165" fmla="*/ 2107978 h 2344739"/>
              <a:gd name="connsiteX166" fmla="*/ 4074546 w 12192001"/>
              <a:gd name="connsiteY166" fmla="*/ 2107143 h 2344739"/>
              <a:gd name="connsiteX167" fmla="*/ 4074427 w 12192001"/>
              <a:gd name="connsiteY167" fmla="*/ 2106844 h 2344739"/>
              <a:gd name="connsiteX168" fmla="*/ 4065510 w 12192001"/>
              <a:gd name="connsiteY168" fmla="*/ 2105400 h 2344739"/>
              <a:gd name="connsiteX169" fmla="*/ 4058954 w 12192001"/>
              <a:gd name="connsiteY169" fmla="*/ 2105618 h 2344739"/>
              <a:gd name="connsiteX170" fmla="*/ 4042364 w 12192001"/>
              <a:gd name="connsiteY170" fmla="*/ 2103997 h 2344739"/>
              <a:gd name="connsiteX171" fmla="*/ 4036997 w 12192001"/>
              <a:gd name="connsiteY171" fmla="*/ 2101563 h 2344739"/>
              <a:gd name="connsiteX172" fmla="*/ 4035363 w 12192001"/>
              <a:gd name="connsiteY172" fmla="*/ 2097896 h 2344739"/>
              <a:gd name="connsiteX173" fmla="*/ 4033778 w 12192001"/>
              <a:gd name="connsiteY173" fmla="*/ 2098131 h 2344739"/>
              <a:gd name="connsiteX174" fmla="*/ 4004538 w 12192001"/>
              <a:gd name="connsiteY174" fmla="*/ 2085563 h 2344739"/>
              <a:gd name="connsiteX175" fmla="*/ 3936846 w 12192001"/>
              <a:gd name="connsiteY175" fmla="*/ 2068106 h 2344739"/>
              <a:gd name="connsiteX176" fmla="*/ 3897275 w 12192001"/>
              <a:gd name="connsiteY176" fmla="*/ 2062451 h 2344739"/>
              <a:gd name="connsiteX177" fmla="*/ 3789760 w 12192001"/>
              <a:gd name="connsiteY177" fmla="*/ 2042213 h 2344739"/>
              <a:gd name="connsiteX178" fmla="*/ 3682513 w 12192001"/>
              <a:gd name="connsiteY178" fmla="*/ 2018290 h 2344739"/>
              <a:gd name="connsiteX179" fmla="*/ 3610035 w 12192001"/>
              <a:gd name="connsiteY179" fmla="*/ 1986019 h 2344739"/>
              <a:gd name="connsiteX180" fmla="*/ 3603855 w 12192001"/>
              <a:gd name="connsiteY180" fmla="*/ 1987381 h 2344739"/>
              <a:gd name="connsiteX181" fmla="*/ 3594736 w 12192001"/>
              <a:gd name="connsiteY181" fmla="*/ 1987545 h 2344739"/>
              <a:gd name="connsiteX182" fmla="*/ 3594501 w 12192001"/>
              <a:gd name="connsiteY182" fmla="*/ 1987276 h 2344739"/>
              <a:gd name="connsiteX183" fmla="*/ 3585978 w 12192001"/>
              <a:gd name="connsiteY183" fmla="*/ 1987966 h 2344739"/>
              <a:gd name="connsiteX184" fmla="*/ 3536135 w 12192001"/>
              <a:gd name="connsiteY184" fmla="*/ 1978267 h 2344739"/>
              <a:gd name="connsiteX185" fmla="*/ 3473223 w 12192001"/>
              <a:gd name="connsiteY185" fmla="*/ 1974606 h 2344739"/>
              <a:gd name="connsiteX186" fmla="*/ 3400728 w 12192001"/>
              <a:gd name="connsiteY186" fmla="*/ 1962558 h 2344739"/>
              <a:gd name="connsiteX187" fmla="*/ 3363888 w 12192001"/>
              <a:gd name="connsiteY187" fmla="*/ 1979510 h 2344739"/>
              <a:gd name="connsiteX188" fmla="*/ 3344026 w 12192001"/>
              <a:gd name="connsiteY188" fmla="*/ 1981192 h 2344739"/>
              <a:gd name="connsiteX189" fmla="*/ 3341698 w 12192001"/>
              <a:gd name="connsiteY189" fmla="*/ 1980217 h 2344739"/>
              <a:gd name="connsiteX190" fmla="*/ 3262356 w 12192001"/>
              <a:gd name="connsiteY190" fmla="*/ 1986094 h 2344739"/>
              <a:gd name="connsiteX191" fmla="*/ 3142556 w 12192001"/>
              <a:gd name="connsiteY191" fmla="*/ 1993869 h 2344739"/>
              <a:gd name="connsiteX192" fmla="*/ 3030291 w 12192001"/>
              <a:gd name="connsiteY192" fmla="*/ 1996512 h 2344739"/>
              <a:gd name="connsiteX193" fmla="*/ 2781569 w 12192001"/>
              <a:gd name="connsiteY193" fmla="*/ 2018333 h 2344739"/>
              <a:gd name="connsiteX194" fmla="*/ 2646527 w 12192001"/>
              <a:gd name="connsiteY194" fmla="*/ 2028869 h 2344739"/>
              <a:gd name="connsiteX195" fmla="*/ 2568028 w 12192001"/>
              <a:gd name="connsiteY195" fmla="*/ 2002628 h 2344739"/>
              <a:gd name="connsiteX196" fmla="*/ 2443255 w 12192001"/>
              <a:gd name="connsiteY196" fmla="*/ 2016529 h 2344739"/>
              <a:gd name="connsiteX197" fmla="*/ 2315112 w 12192001"/>
              <a:gd name="connsiteY197" fmla="*/ 2024996 h 2344739"/>
              <a:gd name="connsiteX198" fmla="*/ 2208578 w 12192001"/>
              <a:gd name="connsiteY198" fmla="*/ 2019763 h 2344739"/>
              <a:gd name="connsiteX199" fmla="*/ 2094665 w 12192001"/>
              <a:gd name="connsiteY199" fmla="*/ 2003052 h 2344739"/>
              <a:gd name="connsiteX200" fmla="*/ 1997356 w 12192001"/>
              <a:gd name="connsiteY200" fmla="*/ 1995032 h 2344739"/>
              <a:gd name="connsiteX201" fmla="*/ 1928172 w 12192001"/>
              <a:gd name="connsiteY201" fmla="*/ 2016977 h 2344739"/>
              <a:gd name="connsiteX202" fmla="*/ 1921650 w 12192001"/>
              <a:gd name="connsiteY202" fmla="*/ 2012146 h 2344739"/>
              <a:gd name="connsiteX203" fmla="*/ 1873080 w 12192001"/>
              <a:gd name="connsiteY203" fmla="*/ 2013741 h 2344739"/>
              <a:gd name="connsiteX204" fmla="*/ 1786655 w 12192001"/>
              <a:gd name="connsiteY204" fmla="*/ 2041363 h 2344739"/>
              <a:gd name="connsiteX205" fmla="*/ 1738204 w 12192001"/>
              <a:gd name="connsiteY205" fmla="*/ 2036312 h 2344739"/>
              <a:gd name="connsiteX206" fmla="*/ 1675071 w 12192001"/>
              <a:gd name="connsiteY206" fmla="*/ 2019963 h 2344739"/>
              <a:gd name="connsiteX207" fmla="*/ 1608669 w 12192001"/>
              <a:gd name="connsiteY207" fmla="*/ 2013066 h 2344739"/>
              <a:gd name="connsiteX208" fmla="*/ 1496110 w 12192001"/>
              <a:gd name="connsiteY208" fmla="*/ 1987476 h 2344739"/>
              <a:gd name="connsiteX209" fmla="*/ 1149979 w 12192001"/>
              <a:gd name="connsiteY209" fmla="*/ 1938041 h 2344739"/>
              <a:gd name="connsiteX210" fmla="*/ 858269 w 12192001"/>
              <a:gd name="connsiteY210" fmla="*/ 1928608 h 2344739"/>
              <a:gd name="connsiteX211" fmla="*/ 837540 w 12192001"/>
              <a:gd name="connsiteY211" fmla="*/ 1929821 h 2344739"/>
              <a:gd name="connsiteX212" fmla="*/ 816809 w 12192001"/>
              <a:gd name="connsiteY212" fmla="*/ 1927857 h 2344739"/>
              <a:gd name="connsiteX213" fmla="*/ 811506 w 12192001"/>
              <a:gd name="connsiteY213" fmla="*/ 1930751 h 2344739"/>
              <a:gd name="connsiteX214" fmla="*/ 797041 w 12192001"/>
              <a:gd name="connsiteY214" fmla="*/ 1930446 h 2344739"/>
              <a:gd name="connsiteX215" fmla="*/ 767901 w 12192001"/>
              <a:gd name="connsiteY215" fmla="*/ 1932653 h 2344739"/>
              <a:gd name="connsiteX216" fmla="*/ 763053 w 12192001"/>
              <a:gd name="connsiteY216" fmla="*/ 1930432 h 2344739"/>
              <a:gd name="connsiteX217" fmla="*/ 720047 w 12192001"/>
              <a:gd name="connsiteY217" fmla="*/ 1929661 h 2344739"/>
              <a:gd name="connsiteX218" fmla="*/ 719742 w 12192001"/>
              <a:gd name="connsiteY218" fmla="*/ 1928399 h 2344739"/>
              <a:gd name="connsiteX219" fmla="*/ 708875 w 12192001"/>
              <a:gd name="connsiteY219" fmla="*/ 1922722 h 2344739"/>
              <a:gd name="connsiteX220" fmla="*/ 596792 w 12192001"/>
              <a:gd name="connsiteY220" fmla="*/ 1879864 h 2344739"/>
              <a:gd name="connsiteX221" fmla="*/ 578535 w 12192001"/>
              <a:gd name="connsiteY221" fmla="*/ 1877212 h 2344739"/>
              <a:gd name="connsiteX222" fmla="*/ 571717 w 12192001"/>
              <a:gd name="connsiteY222" fmla="*/ 1877401 h 2344739"/>
              <a:gd name="connsiteX223" fmla="*/ 445099 w 12192001"/>
              <a:gd name="connsiteY223" fmla="*/ 1839371 h 2344739"/>
              <a:gd name="connsiteX224" fmla="*/ 404015 w 12192001"/>
              <a:gd name="connsiteY224" fmla="*/ 1833548 h 2344739"/>
              <a:gd name="connsiteX225" fmla="*/ 292435 w 12192001"/>
              <a:gd name="connsiteY225" fmla="*/ 1812852 h 2344739"/>
              <a:gd name="connsiteX226" fmla="*/ 118381 w 12192001"/>
              <a:gd name="connsiteY226" fmla="*/ 1761047 h 2344739"/>
              <a:gd name="connsiteX227" fmla="*/ 15526 w 12192001"/>
              <a:gd name="connsiteY227" fmla="*/ 1758191 h 2344739"/>
              <a:gd name="connsiteX228" fmla="*/ 2 w 12192001"/>
              <a:gd name="connsiteY228" fmla="*/ 1752722 h 2344739"/>
              <a:gd name="connsiteX229" fmla="*/ 1 w 12192001"/>
              <a:gd name="connsiteY229" fmla="*/ 762497 h 2344739"/>
              <a:gd name="connsiteX230" fmla="*/ 0 w 12192001"/>
              <a:gd name="connsiteY230" fmla="*/ 762497 h 2344739"/>
              <a:gd name="connsiteX231" fmla="*/ 0 w 12192001"/>
              <a:gd name="connsiteY231" fmla="*/ 222213 h 2344739"/>
              <a:gd name="connsiteX232" fmla="*/ 0 w 12192001"/>
              <a:gd name="connsiteY232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22499 w 12192001"/>
              <a:gd name="connsiteY25" fmla="*/ 999965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312180 w 12192001"/>
              <a:gd name="connsiteY110" fmla="*/ 2132873 h 2344739"/>
              <a:gd name="connsiteX111" fmla="*/ 7310853 w 12192001"/>
              <a:gd name="connsiteY111" fmla="*/ 2131431 h 2344739"/>
              <a:gd name="connsiteX112" fmla="*/ 7218559 w 12192001"/>
              <a:gd name="connsiteY112" fmla="*/ 2156680 h 2344739"/>
              <a:gd name="connsiteX113" fmla="*/ 7201101 w 12192001"/>
              <a:gd name="connsiteY113" fmla="*/ 2161230 h 2344739"/>
              <a:gd name="connsiteX114" fmla="*/ 7197004 w 12192001"/>
              <a:gd name="connsiteY114" fmla="*/ 2166588 h 2344739"/>
              <a:gd name="connsiteX115" fmla="*/ 7170808 w 12192001"/>
              <a:gd name="connsiteY115" fmla="*/ 2171236 h 2344739"/>
              <a:gd name="connsiteX116" fmla="*/ 7096988 w 12192001"/>
              <a:gd name="connsiteY116" fmla="*/ 2183464 h 2344739"/>
              <a:gd name="connsiteX117" fmla="*/ 7018496 w 12192001"/>
              <a:gd name="connsiteY117" fmla="*/ 2183090 h 2344739"/>
              <a:gd name="connsiteX118" fmla="*/ 6904146 w 12192001"/>
              <a:gd name="connsiteY118" fmla="*/ 2212596 h 2344739"/>
              <a:gd name="connsiteX119" fmla="*/ 6708222 w 12192001"/>
              <a:gd name="connsiteY119" fmla="*/ 2240551 h 2344739"/>
              <a:gd name="connsiteX120" fmla="*/ 6549454 w 12192001"/>
              <a:gd name="connsiteY120" fmla="*/ 2269327 h 2344739"/>
              <a:gd name="connsiteX121" fmla="*/ 6317560 w 12192001"/>
              <a:gd name="connsiteY121" fmla="*/ 2316127 h 2344739"/>
              <a:gd name="connsiteX122" fmla="*/ 6168674 w 12192001"/>
              <a:gd name="connsiteY122" fmla="*/ 2318214 h 2344739"/>
              <a:gd name="connsiteX123" fmla="*/ 6073848 w 12192001"/>
              <a:gd name="connsiteY123" fmla="*/ 2338676 h 2344739"/>
              <a:gd name="connsiteX124" fmla="*/ 6068529 w 12192001"/>
              <a:gd name="connsiteY124" fmla="*/ 2337139 h 2344739"/>
              <a:gd name="connsiteX125" fmla="*/ 6048638 w 12192001"/>
              <a:gd name="connsiteY125" fmla="*/ 2337822 h 2344739"/>
              <a:gd name="connsiteX126" fmla="*/ 6041285 w 12192001"/>
              <a:gd name="connsiteY126" fmla="*/ 2329473 h 2344739"/>
              <a:gd name="connsiteX127" fmla="*/ 6010090 w 12192001"/>
              <a:gd name="connsiteY127" fmla="*/ 2324380 h 2344739"/>
              <a:gd name="connsiteX128" fmla="*/ 5957375 w 12192001"/>
              <a:gd name="connsiteY128" fmla="*/ 2328024 h 2344739"/>
              <a:gd name="connsiteX129" fmla="*/ 5758919 w 12192001"/>
              <a:gd name="connsiteY129" fmla="*/ 2343716 h 2344739"/>
              <a:gd name="connsiteX130" fmla="*/ 5626960 w 12192001"/>
              <a:gd name="connsiteY130" fmla="*/ 2344739 h 2344739"/>
              <a:gd name="connsiteX131" fmla="*/ 5470906 w 12192001"/>
              <a:gd name="connsiteY131" fmla="*/ 2330719 h 2344739"/>
              <a:gd name="connsiteX132" fmla="*/ 5432761 w 12192001"/>
              <a:gd name="connsiteY132" fmla="*/ 2319466 h 2344739"/>
              <a:gd name="connsiteX133" fmla="*/ 5381669 w 12192001"/>
              <a:gd name="connsiteY133" fmla="*/ 2301764 h 2344739"/>
              <a:gd name="connsiteX134" fmla="*/ 5261764 w 12192001"/>
              <a:gd name="connsiteY134" fmla="*/ 2281347 h 2344739"/>
              <a:gd name="connsiteX135" fmla="*/ 5222961 w 12192001"/>
              <a:gd name="connsiteY135" fmla="*/ 2270223 h 2344739"/>
              <a:gd name="connsiteX136" fmla="*/ 5174660 w 12192001"/>
              <a:gd name="connsiteY136" fmla="*/ 2267233 h 2344739"/>
              <a:gd name="connsiteX137" fmla="*/ 5156554 w 12192001"/>
              <a:gd name="connsiteY137" fmla="*/ 2260010 h 2344739"/>
              <a:gd name="connsiteX138" fmla="*/ 5142599 w 12192001"/>
              <a:gd name="connsiteY138" fmla="*/ 2256610 h 2344739"/>
              <a:gd name="connsiteX139" fmla="*/ 5139596 w 12192001"/>
              <a:gd name="connsiteY139" fmla="*/ 2254509 h 2344739"/>
              <a:gd name="connsiteX140" fmla="*/ 5121659 w 12192001"/>
              <a:gd name="connsiteY140" fmla="*/ 2243656 h 2344739"/>
              <a:gd name="connsiteX141" fmla="*/ 5065790 w 12192001"/>
              <a:gd name="connsiteY141" fmla="*/ 2250227 h 2344739"/>
              <a:gd name="connsiteX142" fmla="*/ 5011514 w 12192001"/>
              <a:gd name="connsiteY142" fmla="*/ 2233846 h 2344739"/>
              <a:gd name="connsiteX143" fmla="*/ 4840441 w 12192001"/>
              <a:gd name="connsiteY143" fmla="*/ 2209829 h 2344739"/>
              <a:gd name="connsiteX144" fmla="*/ 4762447 w 12192001"/>
              <a:gd name="connsiteY144" fmla="*/ 2182061 h 2344739"/>
              <a:gd name="connsiteX145" fmla="*/ 4723186 w 12192001"/>
              <a:gd name="connsiteY145" fmla="*/ 2173047 h 2344739"/>
              <a:gd name="connsiteX146" fmla="*/ 4721176 w 12192001"/>
              <a:gd name="connsiteY146" fmla="*/ 2172298 h 2344739"/>
              <a:gd name="connsiteX147" fmla="*/ 4722111 w 12192001"/>
              <a:gd name="connsiteY147" fmla="*/ 2172087 h 2344739"/>
              <a:gd name="connsiteX148" fmla="*/ 4717202 w 12192001"/>
              <a:gd name="connsiteY148" fmla="*/ 2170817 h 2344739"/>
              <a:gd name="connsiteX149" fmla="*/ 4721176 w 12192001"/>
              <a:gd name="connsiteY149" fmla="*/ 2172298 h 2344739"/>
              <a:gd name="connsiteX150" fmla="*/ 4715526 w 12192001"/>
              <a:gd name="connsiteY150" fmla="*/ 2173573 h 2344739"/>
              <a:gd name="connsiteX151" fmla="*/ 4515814 w 12192001"/>
              <a:gd name="connsiteY151" fmla="*/ 2163671 h 2344739"/>
              <a:gd name="connsiteX152" fmla="*/ 4428543 w 12192001"/>
              <a:gd name="connsiteY152" fmla="*/ 2153020 h 2344739"/>
              <a:gd name="connsiteX153" fmla="*/ 4362875 w 12192001"/>
              <a:gd name="connsiteY153" fmla="*/ 2151674 h 2344739"/>
              <a:gd name="connsiteX154" fmla="*/ 4316966 w 12192001"/>
              <a:gd name="connsiteY154" fmla="*/ 2158289 h 2344739"/>
              <a:gd name="connsiteX155" fmla="*/ 4315110 w 12192001"/>
              <a:gd name="connsiteY155" fmla="*/ 2156948 h 2344739"/>
              <a:gd name="connsiteX156" fmla="*/ 4295144 w 12192001"/>
              <a:gd name="connsiteY156" fmla="*/ 2155069 h 2344739"/>
              <a:gd name="connsiteX157" fmla="*/ 4290064 w 12192001"/>
              <a:gd name="connsiteY157" fmla="*/ 2157986 h 2344739"/>
              <a:gd name="connsiteX158" fmla="*/ 4276142 w 12192001"/>
              <a:gd name="connsiteY158" fmla="*/ 2157740 h 2344739"/>
              <a:gd name="connsiteX159" fmla="*/ 4248117 w 12192001"/>
              <a:gd name="connsiteY159" fmla="*/ 2160064 h 2344739"/>
              <a:gd name="connsiteX160" fmla="*/ 4202051 w 12192001"/>
              <a:gd name="connsiteY160" fmla="*/ 2157269 h 2344739"/>
              <a:gd name="connsiteX161" fmla="*/ 4201745 w 12192001"/>
              <a:gd name="connsiteY161" fmla="*/ 2156010 h 2344739"/>
              <a:gd name="connsiteX162" fmla="*/ 4191248 w 12192001"/>
              <a:gd name="connsiteY162" fmla="*/ 2150376 h 2344739"/>
              <a:gd name="connsiteX163" fmla="*/ 4142745 w 12192001"/>
              <a:gd name="connsiteY163" fmla="*/ 2134511 h 2344739"/>
              <a:gd name="connsiteX164" fmla="*/ 4083097 w 12192001"/>
              <a:gd name="connsiteY164" fmla="*/ 2107978 h 2344739"/>
              <a:gd name="connsiteX165" fmla="*/ 4074546 w 12192001"/>
              <a:gd name="connsiteY165" fmla="*/ 2107143 h 2344739"/>
              <a:gd name="connsiteX166" fmla="*/ 4074427 w 12192001"/>
              <a:gd name="connsiteY166" fmla="*/ 2106844 h 2344739"/>
              <a:gd name="connsiteX167" fmla="*/ 4065510 w 12192001"/>
              <a:gd name="connsiteY167" fmla="*/ 2105400 h 2344739"/>
              <a:gd name="connsiteX168" fmla="*/ 4058954 w 12192001"/>
              <a:gd name="connsiteY168" fmla="*/ 2105618 h 2344739"/>
              <a:gd name="connsiteX169" fmla="*/ 4042364 w 12192001"/>
              <a:gd name="connsiteY169" fmla="*/ 2103997 h 2344739"/>
              <a:gd name="connsiteX170" fmla="*/ 4036997 w 12192001"/>
              <a:gd name="connsiteY170" fmla="*/ 2101563 h 2344739"/>
              <a:gd name="connsiteX171" fmla="*/ 4035363 w 12192001"/>
              <a:gd name="connsiteY171" fmla="*/ 2097896 h 2344739"/>
              <a:gd name="connsiteX172" fmla="*/ 4033778 w 12192001"/>
              <a:gd name="connsiteY172" fmla="*/ 2098131 h 2344739"/>
              <a:gd name="connsiteX173" fmla="*/ 4004538 w 12192001"/>
              <a:gd name="connsiteY173" fmla="*/ 2085563 h 2344739"/>
              <a:gd name="connsiteX174" fmla="*/ 3936846 w 12192001"/>
              <a:gd name="connsiteY174" fmla="*/ 2068106 h 2344739"/>
              <a:gd name="connsiteX175" fmla="*/ 3897275 w 12192001"/>
              <a:gd name="connsiteY175" fmla="*/ 2062451 h 2344739"/>
              <a:gd name="connsiteX176" fmla="*/ 3789760 w 12192001"/>
              <a:gd name="connsiteY176" fmla="*/ 2042213 h 2344739"/>
              <a:gd name="connsiteX177" fmla="*/ 3682513 w 12192001"/>
              <a:gd name="connsiteY177" fmla="*/ 2018290 h 2344739"/>
              <a:gd name="connsiteX178" fmla="*/ 3610035 w 12192001"/>
              <a:gd name="connsiteY178" fmla="*/ 1986019 h 2344739"/>
              <a:gd name="connsiteX179" fmla="*/ 3603855 w 12192001"/>
              <a:gd name="connsiteY179" fmla="*/ 1987381 h 2344739"/>
              <a:gd name="connsiteX180" fmla="*/ 3594736 w 12192001"/>
              <a:gd name="connsiteY180" fmla="*/ 1987545 h 2344739"/>
              <a:gd name="connsiteX181" fmla="*/ 3594501 w 12192001"/>
              <a:gd name="connsiteY181" fmla="*/ 1987276 h 2344739"/>
              <a:gd name="connsiteX182" fmla="*/ 3585978 w 12192001"/>
              <a:gd name="connsiteY182" fmla="*/ 1987966 h 2344739"/>
              <a:gd name="connsiteX183" fmla="*/ 3536135 w 12192001"/>
              <a:gd name="connsiteY183" fmla="*/ 1978267 h 2344739"/>
              <a:gd name="connsiteX184" fmla="*/ 3473223 w 12192001"/>
              <a:gd name="connsiteY184" fmla="*/ 1974606 h 2344739"/>
              <a:gd name="connsiteX185" fmla="*/ 3400728 w 12192001"/>
              <a:gd name="connsiteY185" fmla="*/ 1962558 h 2344739"/>
              <a:gd name="connsiteX186" fmla="*/ 3363888 w 12192001"/>
              <a:gd name="connsiteY186" fmla="*/ 1979510 h 2344739"/>
              <a:gd name="connsiteX187" fmla="*/ 3344026 w 12192001"/>
              <a:gd name="connsiteY187" fmla="*/ 1981192 h 2344739"/>
              <a:gd name="connsiteX188" fmla="*/ 3341698 w 12192001"/>
              <a:gd name="connsiteY188" fmla="*/ 1980217 h 2344739"/>
              <a:gd name="connsiteX189" fmla="*/ 3262356 w 12192001"/>
              <a:gd name="connsiteY189" fmla="*/ 1986094 h 2344739"/>
              <a:gd name="connsiteX190" fmla="*/ 3142556 w 12192001"/>
              <a:gd name="connsiteY190" fmla="*/ 1993869 h 2344739"/>
              <a:gd name="connsiteX191" fmla="*/ 3030291 w 12192001"/>
              <a:gd name="connsiteY191" fmla="*/ 1996512 h 2344739"/>
              <a:gd name="connsiteX192" fmla="*/ 2781569 w 12192001"/>
              <a:gd name="connsiteY192" fmla="*/ 2018333 h 2344739"/>
              <a:gd name="connsiteX193" fmla="*/ 2646527 w 12192001"/>
              <a:gd name="connsiteY193" fmla="*/ 2028869 h 2344739"/>
              <a:gd name="connsiteX194" fmla="*/ 2568028 w 12192001"/>
              <a:gd name="connsiteY194" fmla="*/ 2002628 h 2344739"/>
              <a:gd name="connsiteX195" fmla="*/ 2443255 w 12192001"/>
              <a:gd name="connsiteY195" fmla="*/ 2016529 h 2344739"/>
              <a:gd name="connsiteX196" fmla="*/ 2315112 w 12192001"/>
              <a:gd name="connsiteY196" fmla="*/ 2024996 h 2344739"/>
              <a:gd name="connsiteX197" fmla="*/ 2208578 w 12192001"/>
              <a:gd name="connsiteY197" fmla="*/ 2019763 h 2344739"/>
              <a:gd name="connsiteX198" fmla="*/ 2094665 w 12192001"/>
              <a:gd name="connsiteY198" fmla="*/ 2003052 h 2344739"/>
              <a:gd name="connsiteX199" fmla="*/ 1997356 w 12192001"/>
              <a:gd name="connsiteY199" fmla="*/ 1995032 h 2344739"/>
              <a:gd name="connsiteX200" fmla="*/ 1928172 w 12192001"/>
              <a:gd name="connsiteY200" fmla="*/ 2016977 h 2344739"/>
              <a:gd name="connsiteX201" fmla="*/ 1921650 w 12192001"/>
              <a:gd name="connsiteY201" fmla="*/ 2012146 h 2344739"/>
              <a:gd name="connsiteX202" fmla="*/ 1873080 w 12192001"/>
              <a:gd name="connsiteY202" fmla="*/ 2013741 h 2344739"/>
              <a:gd name="connsiteX203" fmla="*/ 1786655 w 12192001"/>
              <a:gd name="connsiteY203" fmla="*/ 2041363 h 2344739"/>
              <a:gd name="connsiteX204" fmla="*/ 1738204 w 12192001"/>
              <a:gd name="connsiteY204" fmla="*/ 2036312 h 2344739"/>
              <a:gd name="connsiteX205" fmla="*/ 1675071 w 12192001"/>
              <a:gd name="connsiteY205" fmla="*/ 2019963 h 2344739"/>
              <a:gd name="connsiteX206" fmla="*/ 1608669 w 12192001"/>
              <a:gd name="connsiteY206" fmla="*/ 2013066 h 2344739"/>
              <a:gd name="connsiteX207" fmla="*/ 1496110 w 12192001"/>
              <a:gd name="connsiteY207" fmla="*/ 1987476 h 2344739"/>
              <a:gd name="connsiteX208" fmla="*/ 1149979 w 12192001"/>
              <a:gd name="connsiteY208" fmla="*/ 1938041 h 2344739"/>
              <a:gd name="connsiteX209" fmla="*/ 858269 w 12192001"/>
              <a:gd name="connsiteY209" fmla="*/ 1928608 h 2344739"/>
              <a:gd name="connsiteX210" fmla="*/ 837540 w 12192001"/>
              <a:gd name="connsiteY210" fmla="*/ 1929821 h 2344739"/>
              <a:gd name="connsiteX211" fmla="*/ 816809 w 12192001"/>
              <a:gd name="connsiteY211" fmla="*/ 1927857 h 2344739"/>
              <a:gd name="connsiteX212" fmla="*/ 811506 w 12192001"/>
              <a:gd name="connsiteY212" fmla="*/ 1930751 h 2344739"/>
              <a:gd name="connsiteX213" fmla="*/ 797041 w 12192001"/>
              <a:gd name="connsiteY213" fmla="*/ 1930446 h 2344739"/>
              <a:gd name="connsiteX214" fmla="*/ 767901 w 12192001"/>
              <a:gd name="connsiteY214" fmla="*/ 1932653 h 2344739"/>
              <a:gd name="connsiteX215" fmla="*/ 763053 w 12192001"/>
              <a:gd name="connsiteY215" fmla="*/ 1930432 h 2344739"/>
              <a:gd name="connsiteX216" fmla="*/ 720047 w 12192001"/>
              <a:gd name="connsiteY216" fmla="*/ 1929661 h 2344739"/>
              <a:gd name="connsiteX217" fmla="*/ 719742 w 12192001"/>
              <a:gd name="connsiteY217" fmla="*/ 1928399 h 2344739"/>
              <a:gd name="connsiteX218" fmla="*/ 708875 w 12192001"/>
              <a:gd name="connsiteY218" fmla="*/ 1922722 h 2344739"/>
              <a:gd name="connsiteX219" fmla="*/ 596792 w 12192001"/>
              <a:gd name="connsiteY219" fmla="*/ 1879864 h 2344739"/>
              <a:gd name="connsiteX220" fmla="*/ 578535 w 12192001"/>
              <a:gd name="connsiteY220" fmla="*/ 1877212 h 2344739"/>
              <a:gd name="connsiteX221" fmla="*/ 571717 w 12192001"/>
              <a:gd name="connsiteY221" fmla="*/ 1877401 h 2344739"/>
              <a:gd name="connsiteX222" fmla="*/ 445099 w 12192001"/>
              <a:gd name="connsiteY222" fmla="*/ 1839371 h 2344739"/>
              <a:gd name="connsiteX223" fmla="*/ 404015 w 12192001"/>
              <a:gd name="connsiteY223" fmla="*/ 1833548 h 2344739"/>
              <a:gd name="connsiteX224" fmla="*/ 292435 w 12192001"/>
              <a:gd name="connsiteY224" fmla="*/ 1812852 h 2344739"/>
              <a:gd name="connsiteX225" fmla="*/ 118381 w 12192001"/>
              <a:gd name="connsiteY225" fmla="*/ 1761047 h 2344739"/>
              <a:gd name="connsiteX226" fmla="*/ 15526 w 12192001"/>
              <a:gd name="connsiteY226" fmla="*/ 1758191 h 2344739"/>
              <a:gd name="connsiteX227" fmla="*/ 2 w 12192001"/>
              <a:gd name="connsiteY227" fmla="*/ 1752722 h 2344739"/>
              <a:gd name="connsiteX228" fmla="*/ 1 w 12192001"/>
              <a:gd name="connsiteY228" fmla="*/ 762497 h 2344739"/>
              <a:gd name="connsiteX229" fmla="*/ 0 w 12192001"/>
              <a:gd name="connsiteY229" fmla="*/ 762497 h 2344739"/>
              <a:gd name="connsiteX230" fmla="*/ 0 w 12192001"/>
              <a:gd name="connsiteY230" fmla="*/ 222213 h 2344739"/>
              <a:gd name="connsiteX231" fmla="*/ 0 w 12192001"/>
              <a:gd name="connsiteY231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22499 w 12192001"/>
              <a:gd name="connsiteY25" fmla="*/ 999965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312180 w 12192001"/>
              <a:gd name="connsiteY110" fmla="*/ 2132873 h 2344739"/>
              <a:gd name="connsiteX111" fmla="*/ 7218559 w 12192001"/>
              <a:gd name="connsiteY111" fmla="*/ 2156680 h 2344739"/>
              <a:gd name="connsiteX112" fmla="*/ 7201101 w 12192001"/>
              <a:gd name="connsiteY112" fmla="*/ 2161230 h 2344739"/>
              <a:gd name="connsiteX113" fmla="*/ 7197004 w 12192001"/>
              <a:gd name="connsiteY113" fmla="*/ 2166588 h 2344739"/>
              <a:gd name="connsiteX114" fmla="*/ 7170808 w 12192001"/>
              <a:gd name="connsiteY114" fmla="*/ 2171236 h 2344739"/>
              <a:gd name="connsiteX115" fmla="*/ 7096988 w 12192001"/>
              <a:gd name="connsiteY115" fmla="*/ 2183464 h 2344739"/>
              <a:gd name="connsiteX116" fmla="*/ 7018496 w 12192001"/>
              <a:gd name="connsiteY116" fmla="*/ 2183090 h 2344739"/>
              <a:gd name="connsiteX117" fmla="*/ 6904146 w 12192001"/>
              <a:gd name="connsiteY117" fmla="*/ 2212596 h 2344739"/>
              <a:gd name="connsiteX118" fmla="*/ 6708222 w 12192001"/>
              <a:gd name="connsiteY118" fmla="*/ 2240551 h 2344739"/>
              <a:gd name="connsiteX119" fmla="*/ 6549454 w 12192001"/>
              <a:gd name="connsiteY119" fmla="*/ 2269327 h 2344739"/>
              <a:gd name="connsiteX120" fmla="*/ 6317560 w 12192001"/>
              <a:gd name="connsiteY120" fmla="*/ 2316127 h 2344739"/>
              <a:gd name="connsiteX121" fmla="*/ 6168674 w 12192001"/>
              <a:gd name="connsiteY121" fmla="*/ 2318214 h 2344739"/>
              <a:gd name="connsiteX122" fmla="*/ 6073848 w 12192001"/>
              <a:gd name="connsiteY122" fmla="*/ 2338676 h 2344739"/>
              <a:gd name="connsiteX123" fmla="*/ 6068529 w 12192001"/>
              <a:gd name="connsiteY123" fmla="*/ 2337139 h 2344739"/>
              <a:gd name="connsiteX124" fmla="*/ 6048638 w 12192001"/>
              <a:gd name="connsiteY124" fmla="*/ 2337822 h 2344739"/>
              <a:gd name="connsiteX125" fmla="*/ 6041285 w 12192001"/>
              <a:gd name="connsiteY125" fmla="*/ 2329473 h 2344739"/>
              <a:gd name="connsiteX126" fmla="*/ 6010090 w 12192001"/>
              <a:gd name="connsiteY126" fmla="*/ 2324380 h 2344739"/>
              <a:gd name="connsiteX127" fmla="*/ 5957375 w 12192001"/>
              <a:gd name="connsiteY127" fmla="*/ 2328024 h 2344739"/>
              <a:gd name="connsiteX128" fmla="*/ 5758919 w 12192001"/>
              <a:gd name="connsiteY128" fmla="*/ 2343716 h 2344739"/>
              <a:gd name="connsiteX129" fmla="*/ 5626960 w 12192001"/>
              <a:gd name="connsiteY129" fmla="*/ 2344739 h 2344739"/>
              <a:gd name="connsiteX130" fmla="*/ 5470906 w 12192001"/>
              <a:gd name="connsiteY130" fmla="*/ 2330719 h 2344739"/>
              <a:gd name="connsiteX131" fmla="*/ 5432761 w 12192001"/>
              <a:gd name="connsiteY131" fmla="*/ 2319466 h 2344739"/>
              <a:gd name="connsiteX132" fmla="*/ 5381669 w 12192001"/>
              <a:gd name="connsiteY132" fmla="*/ 2301764 h 2344739"/>
              <a:gd name="connsiteX133" fmla="*/ 5261764 w 12192001"/>
              <a:gd name="connsiteY133" fmla="*/ 2281347 h 2344739"/>
              <a:gd name="connsiteX134" fmla="*/ 5222961 w 12192001"/>
              <a:gd name="connsiteY134" fmla="*/ 2270223 h 2344739"/>
              <a:gd name="connsiteX135" fmla="*/ 5174660 w 12192001"/>
              <a:gd name="connsiteY135" fmla="*/ 2267233 h 2344739"/>
              <a:gd name="connsiteX136" fmla="*/ 5156554 w 12192001"/>
              <a:gd name="connsiteY136" fmla="*/ 2260010 h 2344739"/>
              <a:gd name="connsiteX137" fmla="*/ 5142599 w 12192001"/>
              <a:gd name="connsiteY137" fmla="*/ 2256610 h 2344739"/>
              <a:gd name="connsiteX138" fmla="*/ 5139596 w 12192001"/>
              <a:gd name="connsiteY138" fmla="*/ 2254509 h 2344739"/>
              <a:gd name="connsiteX139" fmla="*/ 5121659 w 12192001"/>
              <a:gd name="connsiteY139" fmla="*/ 2243656 h 2344739"/>
              <a:gd name="connsiteX140" fmla="*/ 5065790 w 12192001"/>
              <a:gd name="connsiteY140" fmla="*/ 2250227 h 2344739"/>
              <a:gd name="connsiteX141" fmla="*/ 5011514 w 12192001"/>
              <a:gd name="connsiteY141" fmla="*/ 2233846 h 2344739"/>
              <a:gd name="connsiteX142" fmla="*/ 4840441 w 12192001"/>
              <a:gd name="connsiteY142" fmla="*/ 2209829 h 2344739"/>
              <a:gd name="connsiteX143" fmla="*/ 4762447 w 12192001"/>
              <a:gd name="connsiteY143" fmla="*/ 2182061 h 2344739"/>
              <a:gd name="connsiteX144" fmla="*/ 4723186 w 12192001"/>
              <a:gd name="connsiteY144" fmla="*/ 2173047 h 2344739"/>
              <a:gd name="connsiteX145" fmla="*/ 4721176 w 12192001"/>
              <a:gd name="connsiteY145" fmla="*/ 2172298 h 2344739"/>
              <a:gd name="connsiteX146" fmla="*/ 4722111 w 12192001"/>
              <a:gd name="connsiteY146" fmla="*/ 2172087 h 2344739"/>
              <a:gd name="connsiteX147" fmla="*/ 4717202 w 12192001"/>
              <a:gd name="connsiteY147" fmla="*/ 2170817 h 2344739"/>
              <a:gd name="connsiteX148" fmla="*/ 4721176 w 12192001"/>
              <a:gd name="connsiteY148" fmla="*/ 2172298 h 2344739"/>
              <a:gd name="connsiteX149" fmla="*/ 4715526 w 12192001"/>
              <a:gd name="connsiteY149" fmla="*/ 2173573 h 2344739"/>
              <a:gd name="connsiteX150" fmla="*/ 4515814 w 12192001"/>
              <a:gd name="connsiteY150" fmla="*/ 2163671 h 2344739"/>
              <a:gd name="connsiteX151" fmla="*/ 4428543 w 12192001"/>
              <a:gd name="connsiteY151" fmla="*/ 2153020 h 2344739"/>
              <a:gd name="connsiteX152" fmla="*/ 4362875 w 12192001"/>
              <a:gd name="connsiteY152" fmla="*/ 2151674 h 2344739"/>
              <a:gd name="connsiteX153" fmla="*/ 4316966 w 12192001"/>
              <a:gd name="connsiteY153" fmla="*/ 2158289 h 2344739"/>
              <a:gd name="connsiteX154" fmla="*/ 4315110 w 12192001"/>
              <a:gd name="connsiteY154" fmla="*/ 2156948 h 2344739"/>
              <a:gd name="connsiteX155" fmla="*/ 4295144 w 12192001"/>
              <a:gd name="connsiteY155" fmla="*/ 2155069 h 2344739"/>
              <a:gd name="connsiteX156" fmla="*/ 4290064 w 12192001"/>
              <a:gd name="connsiteY156" fmla="*/ 2157986 h 2344739"/>
              <a:gd name="connsiteX157" fmla="*/ 4276142 w 12192001"/>
              <a:gd name="connsiteY157" fmla="*/ 2157740 h 2344739"/>
              <a:gd name="connsiteX158" fmla="*/ 4248117 w 12192001"/>
              <a:gd name="connsiteY158" fmla="*/ 2160064 h 2344739"/>
              <a:gd name="connsiteX159" fmla="*/ 4202051 w 12192001"/>
              <a:gd name="connsiteY159" fmla="*/ 2157269 h 2344739"/>
              <a:gd name="connsiteX160" fmla="*/ 4201745 w 12192001"/>
              <a:gd name="connsiteY160" fmla="*/ 2156010 h 2344739"/>
              <a:gd name="connsiteX161" fmla="*/ 4191248 w 12192001"/>
              <a:gd name="connsiteY161" fmla="*/ 2150376 h 2344739"/>
              <a:gd name="connsiteX162" fmla="*/ 4142745 w 12192001"/>
              <a:gd name="connsiteY162" fmla="*/ 2134511 h 2344739"/>
              <a:gd name="connsiteX163" fmla="*/ 4083097 w 12192001"/>
              <a:gd name="connsiteY163" fmla="*/ 2107978 h 2344739"/>
              <a:gd name="connsiteX164" fmla="*/ 4074546 w 12192001"/>
              <a:gd name="connsiteY164" fmla="*/ 2107143 h 2344739"/>
              <a:gd name="connsiteX165" fmla="*/ 4074427 w 12192001"/>
              <a:gd name="connsiteY165" fmla="*/ 2106844 h 2344739"/>
              <a:gd name="connsiteX166" fmla="*/ 4065510 w 12192001"/>
              <a:gd name="connsiteY166" fmla="*/ 2105400 h 2344739"/>
              <a:gd name="connsiteX167" fmla="*/ 4058954 w 12192001"/>
              <a:gd name="connsiteY167" fmla="*/ 2105618 h 2344739"/>
              <a:gd name="connsiteX168" fmla="*/ 4042364 w 12192001"/>
              <a:gd name="connsiteY168" fmla="*/ 2103997 h 2344739"/>
              <a:gd name="connsiteX169" fmla="*/ 4036997 w 12192001"/>
              <a:gd name="connsiteY169" fmla="*/ 2101563 h 2344739"/>
              <a:gd name="connsiteX170" fmla="*/ 4035363 w 12192001"/>
              <a:gd name="connsiteY170" fmla="*/ 2097896 h 2344739"/>
              <a:gd name="connsiteX171" fmla="*/ 4033778 w 12192001"/>
              <a:gd name="connsiteY171" fmla="*/ 2098131 h 2344739"/>
              <a:gd name="connsiteX172" fmla="*/ 4004538 w 12192001"/>
              <a:gd name="connsiteY172" fmla="*/ 2085563 h 2344739"/>
              <a:gd name="connsiteX173" fmla="*/ 3936846 w 12192001"/>
              <a:gd name="connsiteY173" fmla="*/ 2068106 h 2344739"/>
              <a:gd name="connsiteX174" fmla="*/ 3897275 w 12192001"/>
              <a:gd name="connsiteY174" fmla="*/ 2062451 h 2344739"/>
              <a:gd name="connsiteX175" fmla="*/ 3789760 w 12192001"/>
              <a:gd name="connsiteY175" fmla="*/ 2042213 h 2344739"/>
              <a:gd name="connsiteX176" fmla="*/ 3682513 w 12192001"/>
              <a:gd name="connsiteY176" fmla="*/ 2018290 h 2344739"/>
              <a:gd name="connsiteX177" fmla="*/ 3610035 w 12192001"/>
              <a:gd name="connsiteY177" fmla="*/ 1986019 h 2344739"/>
              <a:gd name="connsiteX178" fmla="*/ 3603855 w 12192001"/>
              <a:gd name="connsiteY178" fmla="*/ 1987381 h 2344739"/>
              <a:gd name="connsiteX179" fmla="*/ 3594736 w 12192001"/>
              <a:gd name="connsiteY179" fmla="*/ 1987545 h 2344739"/>
              <a:gd name="connsiteX180" fmla="*/ 3594501 w 12192001"/>
              <a:gd name="connsiteY180" fmla="*/ 1987276 h 2344739"/>
              <a:gd name="connsiteX181" fmla="*/ 3585978 w 12192001"/>
              <a:gd name="connsiteY181" fmla="*/ 1987966 h 2344739"/>
              <a:gd name="connsiteX182" fmla="*/ 3536135 w 12192001"/>
              <a:gd name="connsiteY182" fmla="*/ 1978267 h 2344739"/>
              <a:gd name="connsiteX183" fmla="*/ 3473223 w 12192001"/>
              <a:gd name="connsiteY183" fmla="*/ 1974606 h 2344739"/>
              <a:gd name="connsiteX184" fmla="*/ 3400728 w 12192001"/>
              <a:gd name="connsiteY184" fmla="*/ 1962558 h 2344739"/>
              <a:gd name="connsiteX185" fmla="*/ 3363888 w 12192001"/>
              <a:gd name="connsiteY185" fmla="*/ 1979510 h 2344739"/>
              <a:gd name="connsiteX186" fmla="*/ 3344026 w 12192001"/>
              <a:gd name="connsiteY186" fmla="*/ 1981192 h 2344739"/>
              <a:gd name="connsiteX187" fmla="*/ 3341698 w 12192001"/>
              <a:gd name="connsiteY187" fmla="*/ 1980217 h 2344739"/>
              <a:gd name="connsiteX188" fmla="*/ 3262356 w 12192001"/>
              <a:gd name="connsiteY188" fmla="*/ 1986094 h 2344739"/>
              <a:gd name="connsiteX189" fmla="*/ 3142556 w 12192001"/>
              <a:gd name="connsiteY189" fmla="*/ 1993869 h 2344739"/>
              <a:gd name="connsiteX190" fmla="*/ 3030291 w 12192001"/>
              <a:gd name="connsiteY190" fmla="*/ 1996512 h 2344739"/>
              <a:gd name="connsiteX191" fmla="*/ 2781569 w 12192001"/>
              <a:gd name="connsiteY191" fmla="*/ 2018333 h 2344739"/>
              <a:gd name="connsiteX192" fmla="*/ 2646527 w 12192001"/>
              <a:gd name="connsiteY192" fmla="*/ 2028869 h 2344739"/>
              <a:gd name="connsiteX193" fmla="*/ 2568028 w 12192001"/>
              <a:gd name="connsiteY193" fmla="*/ 2002628 h 2344739"/>
              <a:gd name="connsiteX194" fmla="*/ 2443255 w 12192001"/>
              <a:gd name="connsiteY194" fmla="*/ 2016529 h 2344739"/>
              <a:gd name="connsiteX195" fmla="*/ 2315112 w 12192001"/>
              <a:gd name="connsiteY195" fmla="*/ 2024996 h 2344739"/>
              <a:gd name="connsiteX196" fmla="*/ 2208578 w 12192001"/>
              <a:gd name="connsiteY196" fmla="*/ 2019763 h 2344739"/>
              <a:gd name="connsiteX197" fmla="*/ 2094665 w 12192001"/>
              <a:gd name="connsiteY197" fmla="*/ 2003052 h 2344739"/>
              <a:gd name="connsiteX198" fmla="*/ 1997356 w 12192001"/>
              <a:gd name="connsiteY198" fmla="*/ 1995032 h 2344739"/>
              <a:gd name="connsiteX199" fmla="*/ 1928172 w 12192001"/>
              <a:gd name="connsiteY199" fmla="*/ 2016977 h 2344739"/>
              <a:gd name="connsiteX200" fmla="*/ 1921650 w 12192001"/>
              <a:gd name="connsiteY200" fmla="*/ 2012146 h 2344739"/>
              <a:gd name="connsiteX201" fmla="*/ 1873080 w 12192001"/>
              <a:gd name="connsiteY201" fmla="*/ 2013741 h 2344739"/>
              <a:gd name="connsiteX202" fmla="*/ 1786655 w 12192001"/>
              <a:gd name="connsiteY202" fmla="*/ 2041363 h 2344739"/>
              <a:gd name="connsiteX203" fmla="*/ 1738204 w 12192001"/>
              <a:gd name="connsiteY203" fmla="*/ 2036312 h 2344739"/>
              <a:gd name="connsiteX204" fmla="*/ 1675071 w 12192001"/>
              <a:gd name="connsiteY204" fmla="*/ 2019963 h 2344739"/>
              <a:gd name="connsiteX205" fmla="*/ 1608669 w 12192001"/>
              <a:gd name="connsiteY205" fmla="*/ 2013066 h 2344739"/>
              <a:gd name="connsiteX206" fmla="*/ 1496110 w 12192001"/>
              <a:gd name="connsiteY206" fmla="*/ 1987476 h 2344739"/>
              <a:gd name="connsiteX207" fmla="*/ 1149979 w 12192001"/>
              <a:gd name="connsiteY207" fmla="*/ 1938041 h 2344739"/>
              <a:gd name="connsiteX208" fmla="*/ 858269 w 12192001"/>
              <a:gd name="connsiteY208" fmla="*/ 1928608 h 2344739"/>
              <a:gd name="connsiteX209" fmla="*/ 837540 w 12192001"/>
              <a:gd name="connsiteY209" fmla="*/ 1929821 h 2344739"/>
              <a:gd name="connsiteX210" fmla="*/ 816809 w 12192001"/>
              <a:gd name="connsiteY210" fmla="*/ 1927857 h 2344739"/>
              <a:gd name="connsiteX211" fmla="*/ 811506 w 12192001"/>
              <a:gd name="connsiteY211" fmla="*/ 1930751 h 2344739"/>
              <a:gd name="connsiteX212" fmla="*/ 797041 w 12192001"/>
              <a:gd name="connsiteY212" fmla="*/ 1930446 h 2344739"/>
              <a:gd name="connsiteX213" fmla="*/ 767901 w 12192001"/>
              <a:gd name="connsiteY213" fmla="*/ 1932653 h 2344739"/>
              <a:gd name="connsiteX214" fmla="*/ 763053 w 12192001"/>
              <a:gd name="connsiteY214" fmla="*/ 1930432 h 2344739"/>
              <a:gd name="connsiteX215" fmla="*/ 720047 w 12192001"/>
              <a:gd name="connsiteY215" fmla="*/ 1929661 h 2344739"/>
              <a:gd name="connsiteX216" fmla="*/ 719742 w 12192001"/>
              <a:gd name="connsiteY216" fmla="*/ 1928399 h 2344739"/>
              <a:gd name="connsiteX217" fmla="*/ 708875 w 12192001"/>
              <a:gd name="connsiteY217" fmla="*/ 1922722 h 2344739"/>
              <a:gd name="connsiteX218" fmla="*/ 596792 w 12192001"/>
              <a:gd name="connsiteY218" fmla="*/ 1879864 h 2344739"/>
              <a:gd name="connsiteX219" fmla="*/ 578535 w 12192001"/>
              <a:gd name="connsiteY219" fmla="*/ 1877212 h 2344739"/>
              <a:gd name="connsiteX220" fmla="*/ 571717 w 12192001"/>
              <a:gd name="connsiteY220" fmla="*/ 1877401 h 2344739"/>
              <a:gd name="connsiteX221" fmla="*/ 445099 w 12192001"/>
              <a:gd name="connsiteY221" fmla="*/ 1839371 h 2344739"/>
              <a:gd name="connsiteX222" fmla="*/ 404015 w 12192001"/>
              <a:gd name="connsiteY222" fmla="*/ 1833548 h 2344739"/>
              <a:gd name="connsiteX223" fmla="*/ 292435 w 12192001"/>
              <a:gd name="connsiteY223" fmla="*/ 1812852 h 2344739"/>
              <a:gd name="connsiteX224" fmla="*/ 118381 w 12192001"/>
              <a:gd name="connsiteY224" fmla="*/ 1761047 h 2344739"/>
              <a:gd name="connsiteX225" fmla="*/ 15526 w 12192001"/>
              <a:gd name="connsiteY225" fmla="*/ 1758191 h 2344739"/>
              <a:gd name="connsiteX226" fmla="*/ 2 w 12192001"/>
              <a:gd name="connsiteY226" fmla="*/ 1752722 h 2344739"/>
              <a:gd name="connsiteX227" fmla="*/ 1 w 12192001"/>
              <a:gd name="connsiteY227" fmla="*/ 762497 h 2344739"/>
              <a:gd name="connsiteX228" fmla="*/ 0 w 12192001"/>
              <a:gd name="connsiteY228" fmla="*/ 762497 h 2344739"/>
              <a:gd name="connsiteX229" fmla="*/ 0 w 12192001"/>
              <a:gd name="connsiteY229" fmla="*/ 222213 h 2344739"/>
              <a:gd name="connsiteX230" fmla="*/ 0 w 12192001"/>
              <a:gd name="connsiteY230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22499 w 12192001"/>
              <a:gd name="connsiteY25" fmla="*/ 999965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218559 w 12192001"/>
              <a:gd name="connsiteY110" fmla="*/ 2156680 h 2344739"/>
              <a:gd name="connsiteX111" fmla="*/ 7201101 w 12192001"/>
              <a:gd name="connsiteY111" fmla="*/ 2161230 h 2344739"/>
              <a:gd name="connsiteX112" fmla="*/ 7197004 w 12192001"/>
              <a:gd name="connsiteY112" fmla="*/ 2166588 h 2344739"/>
              <a:gd name="connsiteX113" fmla="*/ 7170808 w 12192001"/>
              <a:gd name="connsiteY113" fmla="*/ 2171236 h 2344739"/>
              <a:gd name="connsiteX114" fmla="*/ 7096988 w 12192001"/>
              <a:gd name="connsiteY114" fmla="*/ 2183464 h 2344739"/>
              <a:gd name="connsiteX115" fmla="*/ 7018496 w 12192001"/>
              <a:gd name="connsiteY115" fmla="*/ 2183090 h 2344739"/>
              <a:gd name="connsiteX116" fmla="*/ 6904146 w 12192001"/>
              <a:gd name="connsiteY116" fmla="*/ 2212596 h 2344739"/>
              <a:gd name="connsiteX117" fmla="*/ 6708222 w 12192001"/>
              <a:gd name="connsiteY117" fmla="*/ 2240551 h 2344739"/>
              <a:gd name="connsiteX118" fmla="*/ 6549454 w 12192001"/>
              <a:gd name="connsiteY118" fmla="*/ 2269327 h 2344739"/>
              <a:gd name="connsiteX119" fmla="*/ 6317560 w 12192001"/>
              <a:gd name="connsiteY119" fmla="*/ 2316127 h 2344739"/>
              <a:gd name="connsiteX120" fmla="*/ 6168674 w 12192001"/>
              <a:gd name="connsiteY120" fmla="*/ 2318214 h 2344739"/>
              <a:gd name="connsiteX121" fmla="*/ 6073848 w 12192001"/>
              <a:gd name="connsiteY121" fmla="*/ 2338676 h 2344739"/>
              <a:gd name="connsiteX122" fmla="*/ 6068529 w 12192001"/>
              <a:gd name="connsiteY122" fmla="*/ 2337139 h 2344739"/>
              <a:gd name="connsiteX123" fmla="*/ 6048638 w 12192001"/>
              <a:gd name="connsiteY123" fmla="*/ 2337822 h 2344739"/>
              <a:gd name="connsiteX124" fmla="*/ 6041285 w 12192001"/>
              <a:gd name="connsiteY124" fmla="*/ 2329473 h 2344739"/>
              <a:gd name="connsiteX125" fmla="*/ 6010090 w 12192001"/>
              <a:gd name="connsiteY125" fmla="*/ 2324380 h 2344739"/>
              <a:gd name="connsiteX126" fmla="*/ 5957375 w 12192001"/>
              <a:gd name="connsiteY126" fmla="*/ 2328024 h 2344739"/>
              <a:gd name="connsiteX127" fmla="*/ 5758919 w 12192001"/>
              <a:gd name="connsiteY127" fmla="*/ 2343716 h 2344739"/>
              <a:gd name="connsiteX128" fmla="*/ 5626960 w 12192001"/>
              <a:gd name="connsiteY128" fmla="*/ 2344739 h 2344739"/>
              <a:gd name="connsiteX129" fmla="*/ 5470906 w 12192001"/>
              <a:gd name="connsiteY129" fmla="*/ 2330719 h 2344739"/>
              <a:gd name="connsiteX130" fmla="*/ 5432761 w 12192001"/>
              <a:gd name="connsiteY130" fmla="*/ 2319466 h 2344739"/>
              <a:gd name="connsiteX131" fmla="*/ 5381669 w 12192001"/>
              <a:gd name="connsiteY131" fmla="*/ 2301764 h 2344739"/>
              <a:gd name="connsiteX132" fmla="*/ 5261764 w 12192001"/>
              <a:gd name="connsiteY132" fmla="*/ 2281347 h 2344739"/>
              <a:gd name="connsiteX133" fmla="*/ 5222961 w 12192001"/>
              <a:gd name="connsiteY133" fmla="*/ 2270223 h 2344739"/>
              <a:gd name="connsiteX134" fmla="*/ 5174660 w 12192001"/>
              <a:gd name="connsiteY134" fmla="*/ 2267233 h 2344739"/>
              <a:gd name="connsiteX135" fmla="*/ 5156554 w 12192001"/>
              <a:gd name="connsiteY135" fmla="*/ 2260010 h 2344739"/>
              <a:gd name="connsiteX136" fmla="*/ 5142599 w 12192001"/>
              <a:gd name="connsiteY136" fmla="*/ 2256610 h 2344739"/>
              <a:gd name="connsiteX137" fmla="*/ 5139596 w 12192001"/>
              <a:gd name="connsiteY137" fmla="*/ 2254509 h 2344739"/>
              <a:gd name="connsiteX138" fmla="*/ 5121659 w 12192001"/>
              <a:gd name="connsiteY138" fmla="*/ 2243656 h 2344739"/>
              <a:gd name="connsiteX139" fmla="*/ 5065790 w 12192001"/>
              <a:gd name="connsiteY139" fmla="*/ 2250227 h 2344739"/>
              <a:gd name="connsiteX140" fmla="*/ 5011514 w 12192001"/>
              <a:gd name="connsiteY140" fmla="*/ 2233846 h 2344739"/>
              <a:gd name="connsiteX141" fmla="*/ 4840441 w 12192001"/>
              <a:gd name="connsiteY141" fmla="*/ 2209829 h 2344739"/>
              <a:gd name="connsiteX142" fmla="*/ 4762447 w 12192001"/>
              <a:gd name="connsiteY142" fmla="*/ 2182061 h 2344739"/>
              <a:gd name="connsiteX143" fmla="*/ 4723186 w 12192001"/>
              <a:gd name="connsiteY143" fmla="*/ 2173047 h 2344739"/>
              <a:gd name="connsiteX144" fmla="*/ 4721176 w 12192001"/>
              <a:gd name="connsiteY144" fmla="*/ 2172298 h 2344739"/>
              <a:gd name="connsiteX145" fmla="*/ 4722111 w 12192001"/>
              <a:gd name="connsiteY145" fmla="*/ 2172087 h 2344739"/>
              <a:gd name="connsiteX146" fmla="*/ 4717202 w 12192001"/>
              <a:gd name="connsiteY146" fmla="*/ 2170817 h 2344739"/>
              <a:gd name="connsiteX147" fmla="*/ 4721176 w 12192001"/>
              <a:gd name="connsiteY147" fmla="*/ 2172298 h 2344739"/>
              <a:gd name="connsiteX148" fmla="*/ 4715526 w 12192001"/>
              <a:gd name="connsiteY148" fmla="*/ 2173573 h 2344739"/>
              <a:gd name="connsiteX149" fmla="*/ 4515814 w 12192001"/>
              <a:gd name="connsiteY149" fmla="*/ 2163671 h 2344739"/>
              <a:gd name="connsiteX150" fmla="*/ 4428543 w 12192001"/>
              <a:gd name="connsiteY150" fmla="*/ 2153020 h 2344739"/>
              <a:gd name="connsiteX151" fmla="*/ 4362875 w 12192001"/>
              <a:gd name="connsiteY151" fmla="*/ 2151674 h 2344739"/>
              <a:gd name="connsiteX152" fmla="*/ 4316966 w 12192001"/>
              <a:gd name="connsiteY152" fmla="*/ 2158289 h 2344739"/>
              <a:gd name="connsiteX153" fmla="*/ 4315110 w 12192001"/>
              <a:gd name="connsiteY153" fmla="*/ 2156948 h 2344739"/>
              <a:gd name="connsiteX154" fmla="*/ 4295144 w 12192001"/>
              <a:gd name="connsiteY154" fmla="*/ 2155069 h 2344739"/>
              <a:gd name="connsiteX155" fmla="*/ 4290064 w 12192001"/>
              <a:gd name="connsiteY155" fmla="*/ 2157986 h 2344739"/>
              <a:gd name="connsiteX156" fmla="*/ 4276142 w 12192001"/>
              <a:gd name="connsiteY156" fmla="*/ 2157740 h 2344739"/>
              <a:gd name="connsiteX157" fmla="*/ 4248117 w 12192001"/>
              <a:gd name="connsiteY157" fmla="*/ 2160064 h 2344739"/>
              <a:gd name="connsiteX158" fmla="*/ 4202051 w 12192001"/>
              <a:gd name="connsiteY158" fmla="*/ 2157269 h 2344739"/>
              <a:gd name="connsiteX159" fmla="*/ 4201745 w 12192001"/>
              <a:gd name="connsiteY159" fmla="*/ 2156010 h 2344739"/>
              <a:gd name="connsiteX160" fmla="*/ 4191248 w 12192001"/>
              <a:gd name="connsiteY160" fmla="*/ 2150376 h 2344739"/>
              <a:gd name="connsiteX161" fmla="*/ 4142745 w 12192001"/>
              <a:gd name="connsiteY161" fmla="*/ 2134511 h 2344739"/>
              <a:gd name="connsiteX162" fmla="*/ 4083097 w 12192001"/>
              <a:gd name="connsiteY162" fmla="*/ 2107978 h 2344739"/>
              <a:gd name="connsiteX163" fmla="*/ 4074546 w 12192001"/>
              <a:gd name="connsiteY163" fmla="*/ 2107143 h 2344739"/>
              <a:gd name="connsiteX164" fmla="*/ 4074427 w 12192001"/>
              <a:gd name="connsiteY164" fmla="*/ 2106844 h 2344739"/>
              <a:gd name="connsiteX165" fmla="*/ 4065510 w 12192001"/>
              <a:gd name="connsiteY165" fmla="*/ 2105400 h 2344739"/>
              <a:gd name="connsiteX166" fmla="*/ 4058954 w 12192001"/>
              <a:gd name="connsiteY166" fmla="*/ 2105618 h 2344739"/>
              <a:gd name="connsiteX167" fmla="*/ 4042364 w 12192001"/>
              <a:gd name="connsiteY167" fmla="*/ 2103997 h 2344739"/>
              <a:gd name="connsiteX168" fmla="*/ 4036997 w 12192001"/>
              <a:gd name="connsiteY168" fmla="*/ 2101563 h 2344739"/>
              <a:gd name="connsiteX169" fmla="*/ 4035363 w 12192001"/>
              <a:gd name="connsiteY169" fmla="*/ 2097896 h 2344739"/>
              <a:gd name="connsiteX170" fmla="*/ 4033778 w 12192001"/>
              <a:gd name="connsiteY170" fmla="*/ 2098131 h 2344739"/>
              <a:gd name="connsiteX171" fmla="*/ 4004538 w 12192001"/>
              <a:gd name="connsiteY171" fmla="*/ 2085563 h 2344739"/>
              <a:gd name="connsiteX172" fmla="*/ 3936846 w 12192001"/>
              <a:gd name="connsiteY172" fmla="*/ 2068106 h 2344739"/>
              <a:gd name="connsiteX173" fmla="*/ 3897275 w 12192001"/>
              <a:gd name="connsiteY173" fmla="*/ 2062451 h 2344739"/>
              <a:gd name="connsiteX174" fmla="*/ 3789760 w 12192001"/>
              <a:gd name="connsiteY174" fmla="*/ 2042213 h 2344739"/>
              <a:gd name="connsiteX175" fmla="*/ 3682513 w 12192001"/>
              <a:gd name="connsiteY175" fmla="*/ 2018290 h 2344739"/>
              <a:gd name="connsiteX176" fmla="*/ 3610035 w 12192001"/>
              <a:gd name="connsiteY176" fmla="*/ 1986019 h 2344739"/>
              <a:gd name="connsiteX177" fmla="*/ 3603855 w 12192001"/>
              <a:gd name="connsiteY177" fmla="*/ 1987381 h 2344739"/>
              <a:gd name="connsiteX178" fmla="*/ 3594736 w 12192001"/>
              <a:gd name="connsiteY178" fmla="*/ 1987545 h 2344739"/>
              <a:gd name="connsiteX179" fmla="*/ 3594501 w 12192001"/>
              <a:gd name="connsiteY179" fmla="*/ 1987276 h 2344739"/>
              <a:gd name="connsiteX180" fmla="*/ 3585978 w 12192001"/>
              <a:gd name="connsiteY180" fmla="*/ 1987966 h 2344739"/>
              <a:gd name="connsiteX181" fmla="*/ 3536135 w 12192001"/>
              <a:gd name="connsiteY181" fmla="*/ 1978267 h 2344739"/>
              <a:gd name="connsiteX182" fmla="*/ 3473223 w 12192001"/>
              <a:gd name="connsiteY182" fmla="*/ 1974606 h 2344739"/>
              <a:gd name="connsiteX183" fmla="*/ 3400728 w 12192001"/>
              <a:gd name="connsiteY183" fmla="*/ 1962558 h 2344739"/>
              <a:gd name="connsiteX184" fmla="*/ 3363888 w 12192001"/>
              <a:gd name="connsiteY184" fmla="*/ 1979510 h 2344739"/>
              <a:gd name="connsiteX185" fmla="*/ 3344026 w 12192001"/>
              <a:gd name="connsiteY185" fmla="*/ 1981192 h 2344739"/>
              <a:gd name="connsiteX186" fmla="*/ 3341698 w 12192001"/>
              <a:gd name="connsiteY186" fmla="*/ 1980217 h 2344739"/>
              <a:gd name="connsiteX187" fmla="*/ 3262356 w 12192001"/>
              <a:gd name="connsiteY187" fmla="*/ 1986094 h 2344739"/>
              <a:gd name="connsiteX188" fmla="*/ 3142556 w 12192001"/>
              <a:gd name="connsiteY188" fmla="*/ 1993869 h 2344739"/>
              <a:gd name="connsiteX189" fmla="*/ 3030291 w 12192001"/>
              <a:gd name="connsiteY189" fmla="*/ 1996512 h 2344739"/>
              <a:gd name="connsiteX190" fmla="*/ 2781569 w 12192001"/>
              <a:gd name="connsiteY190" fmla="*/ 2018333 h 2344739"/>
              <a:gd name="connsiteX191" fmla="*/ 2646527 w 12192001"/>
              <a:gd name="connsiteY191" fmla="*/ 2028869 h 2344739"/>
              <a:gd name="connsiteX192" fmla="*/ 2568028 w 12192001"/>
              <a:gd name="connsiteY192" fmla="*/ 2002628 h 2344739"/>
              <a:gd name="connsiteX193" fmla="*/ 2443255 w 12192001"/>
              <a:gd name="connsiteY193" fmla="*/ 2016529 h 2344739"/>
              <a:gd name="connsiteX194" fmla="*/ 2315112 w 12192001"/>
              <a:gd name="connsiteY194" fmla="*/ 2024996 h 2344739"/>
              <a:gd name="connsiteX195" fmla="*/ 2208578 w 12192001"/>
              <a:gd name="connsiteY195" fmla="*/ 2019763 h 2344739"/>
              <a:gd name="connsiteX196" fmla="*/ 2094665 w 12192001"/>
              <a:gd name="connsiteY196" fmla="*/ 2003052 h 2344739"/>
              <a:gd name="connsiteX197" fmla="*/ 1997356 w 12192001"/>
              <a:gd name="connsiteY197" fmla="*/ 1995032 h 2344739"/>
              <a:gd name="connsiteX198" fmla="*/ 1928172 w 12192001"/>
              <a:gd name="connsiteY198" fmla="*/ 2016977 h 2344739"/>
              <a:gd name="connsiteX199" fmla="*/ 1921650 w 12192001"/>
              <a:gd name="connsiteY199" fmla="*/ 2012146 h 2344739"/>
              <a:gd name="connsiteX200" fmla="*/ 1873080 w 12192001"/>
              <a:gd name="connsiteY200" fmla="*/ 2013741 h 2344739"/>
              <a:gd name="connsiteX201" fmla="*/ 1786655 w 12192001"/>
              <a:gd name="connsiteY201" fmla="*/ 2041363 h 2344739"/>
              <a:gd name="connsiteX202" fmla="*/ 1738204 w 12192001"/>
              <a:gd name="connsiteY202" fmla="*/ 2036312 h 2344739"/>
              <a:gd name="connsiteX203" fmla="*/ 1675071 w 12192001"/>
              <a:gd name="connsiteY203" fmla="*/ 2019963 h 2344739"/>
              <a:gd name="connsiteX204" fmla="*/ 1608669 w 12192001"/>
              <a:gd name="connsiteY204" fmla="*/ 2013066 h 2344739"/>
              <a:gd name="connsiteX205" fmla="*/ 1496110 w 12192001"/>
              <a:gd name="connsiteY205" fmla="*/ 1987476 h 2344739"/>
              <a:gd name="connsiteX206" fmla="*/ 1149979 w 12192001"/>
              <a:gd name="connsiteY206" fmla="*/ 1938041 h 2344739"/>
              <a:gd name="connsiteX207" fmla="*/ 858269 w 12192001"/>
              <a:gd name="connsiteY207" fmla="*/ 1928608 h 2344739"/>
              <a:gd name="connsiteX208" fmla="*/ 837540 w 12192001"/>
              <a:gd name="connsiteY208" fmla="*/ 1929821 h 2344739"/>
              <a:gd name="connsiteX209" fmla="*/ 816809 w 12192001"/>
              <a:gd name="connsiteY209" fmla="*/ 1927857 h 2344739"/>
              <a:gd name="connsiteX210" fmla="*/ 811506 w 12192001"/>
              <a:gd name="connsiteY210" fmla="*/ 1930751 h 2344739"/>
              <a:gd name="connsiteX211" fmla="*/ 797041 w 12192001"/>
              <a:gd name="connsiteY211" fmla="*/ 1930446 h 2344739"/>
              <a:gd name="connsiteX212" fmla="*/ 767901 w 12192001"/>
              <a:gd name="connsiteY212" fmla="*/ 1932653 h 2344739"/>
              <a:gd name="connsiteX213" fmla="*/ 763053 w 12192001"/>
              <a:gd name="connsiteY213" fmla="*/ 1930432 h 2344739"/>
              <a:gd name="connsiteX214" fmla="*/ 720047 w 12192001"/>
              <a:gd name="connsiteY214" fmla="*/ 1929661 h 2344739"/>
              <a:gd name="connsiteX215" fmla="*/ 719742 w 12192001"/>
              <a:gd name="connsiteY215" fmla="*/ 1928399 h 2344739"/>
              <a:gd name="connsiteX216" fmla="*/ 708875 w 12192001"/>
              <a:gd name="connsiteY216" fmla="*/ 1922722 h 2344739"/>
              <a:gd name="connsiteX217" fmla="*/ 596792 w 12192001"/>
              <a:gd name="connsiteY217" fmla="*/ 1879864 h 2344739"/>
              <a:gd name="connsiteX218" fmla="*/ 578535 w 12192001"/>
              <a:gd name="connsiteY218" fmla="*/ 1877212 h 2344739"/>
              <a:gd name="connsiteX219" fmla="*/ 571717 w 12192001"/>
              <a:gd name="connsiteY219" fmla="*/ 1877401 h 2344739"/>
              <a:gd name="connsiteX220" fmla="*/ 445099 w 12192001"/>
              <a:gd name="connsiteY220" fmla="*/ 1839371 h 2344739"/>
              <a:gd name="connsiteX221" fmla="*/ 404015 w 12192001"/>
              <a:gd name="connsiteY221" fmla="*/ 1833548 h 2344739"/>
              <a:gd name="connsiteX222" fmla="*/ 292435 w 12192001"/>
              <a:gd name="connsiteY222" fmla="*/ 1812852 h 2344739"/>
              <a:gd name="connsiteX223" fmla="*/ 118381 w 12192001"/>
              <a:gd name="connsiteY223" fmla="*/ 1761047 h 2344739"/>
              <a:gd name="connsiteX224" fmla="*/ 15526 w 12192001"/>
              <a:gd name="connsiteY224" fmla="*/ 1758191 h 2344739"/>
              <a:gd name="connsiteX225" fmla="*/ 2 w 12192001"/>
              <a:gd name="connsiteY225" fmla="*/ 1752722 h 2344739"/>
              <a:gd name="connsiteX226" fmla="*/ 1 w 12192001"/>
              <a:gd name="connsiteY226" fmla="*/ 762497 h 2344739"/>
              <a:gd name="connsiteX227" fmla="*/ 0 w 12192001"/>
              <a:gd name="connsiteY227" fmla="*/ 762497 h 2344739"/>
              <a:gd name="connsiteX228" fmla="*/ 0 w 12192001"/>
              <a:gd name="connsiteY228" fmla="*/ 222213 h 2344739"/>
              <a:gd name="connsiteX229" fmla="*/ 0 w 12192001"/>
              <a:gd name="connsiteY229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05669 w 12192001"/>
              <a:gd name="connsiteY25" fmla="*/ 1033623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218559 w 12192001"/>
              <a:gd name="connsiteY110" fmla="*/ 2156680 h 2344739"/>
              <a:gd name="connsiteX111" fmla="*/ 7201101 w 12192001"/>
              <a:gd name="connsiteY111" fmla="*/ 2161230 h 2344739"/>
              <a:gd name="connsiteX112" fmla="*/ 7197004 w 12192001"/>
              <a:gd name="connsiteY112" fmla="*/ 2166588 h 2344739"/>
              <a:gd name="connsiteX113" fmla="*/ 7170808 w 12192001"/>
              <a:gd name="connsiteY113" fmla="*/ 2171236 h 2344739"/>
              <a:gd name="connsiteX114" fmla="*/ 7096988 w 12192001"/>
              <a:gd name="connsiteY114" fmla="*/ 2183464 h 2344739"/>
              <a:gd name="connsiteX115" fmla="*/ 7018496 w 12192001"/>
              <a:gd name="connsiteY115" fmla="*/ 2183090 h 2344739"/>
              <a:gd name="connsiteX116" fmla="*/ 6904146 w 12192001"/>
              <a:gd name="connsiteY116" fmla="*/ 2212596 h 2344739"/>
              <a:gd name="connsiteX117" fmla="*/ 6708222 w 12192001"/>
              <a:gd name="connsiteY117" fmla="*/ 2240551 h 2344739"/>
              <a:gd name="connsiteX118" fmla="*/ 6549454 w 12192001"/>
              <a:gd name="connsiteY118" fmla="*/ 2269327 h 2344739"/>
              <a:gd name="connsiteX119" fmla="*/ 6317560 w 12192001"/>
              <a:gd name="connsiteY119" fmla="*/ 2316127 h 2344739"/>
              <a:gd name="connsiteX120" fmla="*/ 6168674 w 12192001"/>
              <a:gd name="connsiteY120" fmla="*/ 2318214 h 2344739"/>
              <a:gd name="connsiteX121" fmla="*/ 6073848 w 12192001"/>
              <a:gd name="connsiteY121" fmla="*/ 2338676 h 2344739"/>
              <a:gd name="connsiteX122" fmla="*/ 6068529 w 12192001"/>
              <a:gd name="connsiteY122" fmla="*/ 2337139 h 2344739"/>
              <a:gd name="connsiteX123" fmla="*/ 6048638 w 12192001"/>
              <a:gd name="connsiteY123" fmla="*/ 2337822 h 2344739"/>
              <a:gd name="connsiteX124" fmla="*/ 6041285 w 12192001"/>
              <a:gd name="connsiteY124" fmla="*/ 2329473 h 2344739"/>
              <a:gd name="connsiteX125" fmla="*/ 6010090 w 12192001"/>
              <a:gd name="connsiteY125" fmla="*/ 2324380 h 2344739"/>
              <a:gd name="connsiteX126" fmla="*/ 5957375 w 12192001"/>
              <a:gd name="connsiteY126" fmla="*/ 2328024 h 2344739"/>
              <a:gd name="connsiteX127" fmla="*/ 5758919 w 12192001"/>
              <a:gd name="connsiteY127" fmla="*/ 2343716 h 2344739"/>
              <a:gd name="connsiteX128" fmla="*/ 5626960 w 12192001"/>
              <a:gd name="connsiteY128" fmla="*/ 2344739 h 2344739"/>
              <a:gd name="connsiteX129" fmla="*/ 5470906 w 12192001"/>
              <a:gd name="connsiteY129" fmla="*/ 2330719 h 2344739"/>
              <a:gd name="connsiteX130" fmla="*/ 5432761 w 12192001"/>
              <a:gd name="connsiteY130" fmla="*/ 2319466 h 2344739"/>
              <a:gd name="connsiteX131" fmla="*/ 5381669 w 12192001"/>
              <a:gd name="connsiteY131" fmla="*/ 2301764 h 2344739"/>
              <a:gd name="connsiteX132" fmla="*/ 5261764 w 12192001"/>
              <a:gd name="connsiteY132" fmla="*/ 2281347 h 2344739"/>
              <a:gd name="connsiteX133" fmla="*/ 5222961 w 12192001"/>
              <a:gd name="connsiteY133" fmla="*/ 2270223 h 2344739"/>
              <a:gd name="connsiteX134" fmla="*/ 5174660 w 12192001"/>
              <a:gd name="connsiteY134" fmla="*/ 2267233 h 2344739"/>
              <a:gd name="connsiteX135" fmla="*/ 5156554 w 12192001"/>
              <a:gd name="connsiteY135" fmla="*/ 2260010 h 2344739"/>
              <a:gd name="connsiteX136" fmla="*/ 5142599 w 12192001"/>
              <a:gd name="connsiteY136" fmla="*/ 2256610 h 2344739"/>
              <a:gd name="connsiteX137" fmla="*/ 5139596 w 12192001"/>
              <a:gd name="connsiteY137" fmla="*/ 2254509 h 2344739"/>
              <a:gd name="connsiteX138" fmla="*/ 5121659 w 12192001"/>
              <a:gd name="connsiteY138" fmla="*/ 2243656 h 2344739"/>
              <a:gd name="connsiteX139" fmla="*/ 5065790 w 12192001"/>
              <a:gd name="connsiteY139" fmla="*/ 2250227 h 2344739"/>
              <a:gd name="connsiteX140" fmla="*/ 5011514 w 12192001"/>
              <a:gd name="connsiteY140" fmla="*/ 2233846 h 2344739"/>
              <a:gd name="connsiteX141" fmla="*/ 4840441 w 12192001"/>
              <a:gd name="connsiteY141" fmla="*/ 2209829 h 2344739"/>
              <a:gd name="connsiteX142" fmla="*/ 4762447 w 12192001"/>
              <a:gd name="connsiteY142" fmla="*/ 2182061 h 2344739"/>
              <a:gd name="connsiteX143" fmla="*/ 4723186 w 12192001"/>
              <a:gd name="connsiteY143" fmla="*/ 2173047 h 2344739"/>
              <a:gd name="connsiteX144" fmla="*/ 4721176 w 12192001"/>
              <a:gd name="connsiteY144" fmla="*/ 2172298 h 2344739"/>
              <a:gd name="connsiteX145" fmla="*/ 4722111 w 12192001"/>
              <a:gd name="connsiteY145" fmla="*/ 2172087 h 2344739"/>
              <a:gd name="connsiteX146" fmla="*/ 4717202 w 12192001"/>
              <a:gd name="connsiteY146" fmla="*/ 2170817 h 2344739"/>
              <a:gd name="connsiteX147" fmla="*/ 4721176 w 12192001"/>
              <a:gd name="connsiteY147" fmla="*/ 2172298 h 2344739"/>
              <a:gd name="connsiteX148" fmla="*/ 4715526 w 12192001"/>
              <a:gd name="connsiteY148" fmla="*/ 2173573 h 2344739"/>
              <a:gd name="connsiteX149" fmla="*/ 4515814 w 12192001"/>
              <a:gd name="connsiteY149" fmla="*/ 2163671 h 2344739"/>
              <a:gd name="connsiteX150" fmla="*/ 4428543 w 12192001"/>
              <a:gd name="connsiteY150" fmla="*/ 2153020 h 2344739"/>
              <a:gd name="connsiteX151" fmla="*/ 4362875 w 12192001"/>
              <a:gd name="connsiteY151" fmla="*/ 2151674 h 2344739"/>
              <a:gd name="connsiteX152" fmla="*/ 4316966 w 12192001"/>
              <a:gd name="connsiteY152" fmla="*/ 2158289 h 2344739"/>
              <a:gd name="connsiteX153" fmla="*/ 4315110 w 12192001"/>
              <a:gd name="connsiteY153" fmla="*/ 2156948 h 2344739"/>
              <a:gd name="connsiteX154" fmla="*/ 4295144 w 12192001"/>
              <a:gd name="connsiteY154" fmla="*/ 2155069 h 2344739"/>
              <a:gd name="connsiteX155" fmla="*/ 4290064 w 12192001"/>
              <a:gd name="connsiteY155" fmla="*/ 2157986 h 2344739"/>
              <a:gd name="connsiteX156" fmla="*/ 4276142 w 12192001"/>
              <a:gd name="connsiteY156" fmla="*/ 2157740 h 2344739"/>
              <a:gd name="connsiteX157" fmla="*/ 4248117 w 12192001"/>
              <a:gd name="connsiteY157" fmla="*/ 2160064 h 2344739"/>
              <a:gd name="connsiteX158" fmla="*/ 4202051 w 12192001"/>
              <a:gd name="connsiteY158" fmla="*/ 2157269 h 2344739"/>
              <a:gd name="connsiteX159" fmla="*/ 4201745 w 12192001"/>
              <a:gd name="connsiteY159" fmla="*/ 2156010 h 2344739"/>
              <a:gd name="connsiteX160" fmla="*/ 4191248 w 12192001"/>
              <a:gd name="connsiteY160" fmla="*/ 2150376 h 2344739"/>
              <a:gd name="connsiteX161" fmla="*/ 4142745 w 12192001"/>
              <a:gd name="connsiteY161" fmla="*/ 2134511 h 2344739"/>
              <a:gd name="connsiteX162" fmla="*/ 4083097 w 12192001"/>
              <a:gd name="connsiteY162" fmla="*/ 2107978 h 2344739"/>
              <a:gd name="connsiteX163" fmla="*/ 4074546 w 12192001"/>
              <a:gd name="connsiteY163" fmla="*/ 2107143 h 2344739"/>
              <a:gd name="connsiteX164" fmla="*/ 4074427 w 12192001"/>
              <a:gd name="connsiteY164" fmla="*/ 2106844 h 2344739"/>
              <a:gd name="connsiteX165" fmla="*/ 4065510 w 12192001"/>
              <a:gd name="connsiteY165" fmla="*/ 2105400 h 2344739"/>
              <a:gd name="connsiteX166" fmla="*/ 4058954 w 12192001"/>
              <a:gd name="connsiteY166" fmla="*/ 2105618 h 2344739"/>
              <a:gd name="connsiteX167" fmla="*/ 4042364 w 12192001"/>
              <a:gd name="connsiteY167" fmla="*/ 2103997 h 2344739"/>
              <a:gd name="connsiteX168" fmla="*/ 4036997 w 12192001"/>
              <a:gd name="connsiteY168" fmla="*/ 2101563 h 2344739"/>
              <a:gd name="connsiteX169" fmla="*/ 4035363 w 12192001"/>
              <a:gd name="connsiteY169" fmla="*/ 2097896 h 2344739"/>
              <a:gd name="connsiteX170" fmla="*/ 4033778 w 12192001"/>
              <a:gd name="connsiteY170" fmla="*/ 2098131 h 2344739"/>
              <a:gd name="connsiteX171" fmla="*/ 4004538 w 12192001"/>
              <a:gd name="connsiteY171" fmla="*/ 2085563 h 2344739"/>
              <a:gd name="connsiteX172" fmla="*/ 3936846 w 12192001"/>
              <a:gd name="connsiteY172" fmla="*/ 2068106 h 2344739"/>
              <a:gd name="connsiteX173" fmla="*/ 3897275 w 12192001"/>
              <a:gd name="connsiteY173" fmla="*/ 2062451 h 2344739"/>
              <a:gd name="connsiteX174" fmla="*/ 3789760 w 12192001"/>
              <a:gd name="connsiteY174" fmla="*/ 2042213 h 2344739"/>
              <a:gd name="connsiteX175" fmla="*/ 3682513 w 12192001"/>
              <a:gd name="connsiteY175" fmla="*/ 2018290 h 2344739"/>
              <a:gd name="connsiteX176" fmla="*/ 3610035 w 12192001"/>
              <a:gd name="connsiteY176" fmla="*/ 1986019 h 2344739"/>
              <a:gd name="connsiteX177" fmla="*/ 3603855 w 12192001"/>
              <a:gd name="connsiteY177" fmla="*/ 1987381 h 2344739"/>
              <a:gd name="connsiteX178" fmla="*/ 3594736 w 12192001"/>
              <a:gd name="connsiteY178" fmla="*/ 1987545 h 2344739"/>
              <a:gd name="connsiteX179" fmla="*/ 3594501 w 12192001"/>
              <a:gd name="connsiteY179" fmla="*/ 1987276 h 2344739"/>
              <a:gd name="connsiteX180" fmla="*/ 3585978 w 12192001"/>
              <a:gd name="connsiteY180" fmla="*/ 1987966 h 2344739"/>
              <a:gd name="connsiteX181" fmla="*/ 3536135 w 12192001"/>
              <a:gd name="connsiteY181" fmla="*/ 1978267 h 2344739"/>
              <a:gd name="connsiteX182" fmla="*/ 3473223 w 12192001"/>
              <a:gd name="connsiteY182" fmla="*/ 1974606 h 2344739"/>
              <a:gd name="connsiteX183" fmla="*/ 3400728 w 12192001"/>
              <a:gd name="connsiteY183" fmla="*/ 1962558 h 2344739"/>
              <a:gd name="connsiteX184" fmla="*/ 3363888 w 12192001"/>
              <a:gd name="connsiteY184" fmla="*/ 1979510 h 2344739"/>
              <a:gd name="connsiteX185" fmla="*/ 3344026 w 12192001"/>
              <a:gd name="connsiteY185" fmla="*/ 1981192 h 2344739"/>
              <a:gd name="connsiteX186" fmla="*/ 3341698 w 12192001"/>
              <a:gd name="connsiteY186" fmla="*/ 1980217 h 2344739"/>
              <a:gd name="connsiteX187" fmla="*/ 3262356 w 12192001"/>
              <a:gd name="connsiteY187" fmla="*/ 1986094 h 2344739"/>
              <a:gd name="connsiteX188" fmla="*/ 3142556 w 12192001"/>
              <a:gd name="connsiteY188" fmla="*/ 1993869 h 2344739"/>
              <a:gd name="connsiteX189" fmla="*/ 3030291 w 12192001"/>
              <a:gd name="connsiteY189" fmla="*/ 1996512 h 2344739"/>
              <a:gd name="connsiteX190" fmla="*/ 2781569 w 12192001"/>
              <a:gd name="connsiteY190" fmla="*/ 2018333 h 2344739"/>
              <a:gd name="connsiteX191" fmla="*/ 2646527 w 12192001"/>
              <a:gd name="connsiteY191" fmla="*/ 2028869 h 2344739"/>
              <a:gd name="connsiteX192" fmla="*/ 2568028 w 12192001"/>
              <a:gd name="connsiteY192" fmla="*/ 2002628 h 2344739"/>
              <a:gd name="connsiteX193" fmla="*/ 2443255 w 12192001"/>
              <a:gd name="connsiteY193" fmla="*/ 2016529 h 2344739"/>
              <a:gd name="connsiteX194" fmla="*/ 2315112 w 12192001"/>
              <a:gd name="connsiteY194" fmla="*/ 2024996 h 2344739"/>
              <a:gd name="connsiteX195" fmla="*/ 2208578 w 12192001"/>
              <a:gd name="connsiteY195" fmla="*/ 2019763 h 2344739"/>
              <a:gd name="connsiteX196" fmla="*/ 2094665 w 12192001"/>
              <a:gd name="connsiteY196" fmla="*/ 2003052 h 2344739"/>
              <a:gd name="connsiteX197" fmla="*/ 1997356 w 12192001"/>
              <a:gd name="connsiteY197" fmla="*/ 1995032 h 2344739"/>
              <a:gd name="connsiteX198" fmla="*/ 1928172 w 12192001"/>
              <a:gd name="connsiteY198" fmla="*/ 2016977 h 2344739"/>
              <a:gd name="connsiteX199" fmla="*/ 1921650 w 12192001"/>
              <a:gd name="connsiteY199" fmla="*/ 2012146 h 2344739"/>
              <a:gd name="connsiteX200" fmla="*/ 1873080 w 12192001"/>
              <a:gd name="connsiteY200" fmla="*/ 2013741 h 2344739"/>
              <a:gd name="connsiteX201" fmla="*/ 1786655 w 12192001"/>
              <a:gd name="connsiteY201" fmla="*/ 2041363 h 2344739"/>
              <a:gd name="connsiteX202" fmla="*/ 1738204 w 12192001"/>
              <a:gd name="connsiteY202" fmla="*/ 2036312 h 2344739"/>
              <a:gd name="connsiteX203" fmla="*/ 1675071 w 12192001"/>
              <a:gd name="connsiteY203" fmla="*/ 2019963 h 2344739"/>
              <a:gd name="connsiteX204" fmla="*/ 1608669 w 12192001"/>
              <a:gd name="connsiteY204" fmla="*/ 2013066 h 2344739"/>
              <a:gd name="connsiteX205" fmla="*/ 1496110 w 12192001"/>
              <a:gd name="connsiteY205" fmla="*/ 1987476 h 2344739"/>
              <a:gd name="connsiteX206" fmla="*/ 1149979 w 12192001"/>
              <a:gd name="connsiteY206" fmla="*/ 1938041 h 2344739"/>
              <a:gd name="connsiteX207" fmla="*/ 858269 w 12192001"/>
              <a:gd name="connsiteY207" fmla="*/ 1928608 h 2344739"/>
              <a:gd name="connsiteX208" fmla="*/ 837540 w 12192001"/>
              <a:gd name="connsiteY208" fmla="*/ 1929821 h 2344739"/>
              <a:gd name="connsiteX209" fmla="*/ 816809 w 12192001"/>
              <a:gd name="connsiteY209" fmla="*/ 1927857 h 2344739"/>
              <a:gd name="connsiteX210" fmla="*/ 811506 w 12192001"/>
              <a:gd name="connsiteY210" fmla="*/ 1930751 h 2344739"/>
              <a:gd name="connsiteX211" fmla="*/ 797041 w 12192001"/>
              <a:gd name="connsiteY211" fmla="*/ 1930446 h 2344739"/>
              <a:gd name="connsiteX212" fmla="*/ 767901 w 12192001"/>
              <a:gd name="connsiteY212" fmla="*/ 1932653 h 2344739"/>
              <a:gd name="connsiteX213" fmla="*/ 763053 w 12192001"/>
              <a:gd name="connsiteY213" fmla="*/ 1930432 h 2344739"/>
              <a:gd name="connsiteX214" fmla="*/ 720047 w 12192001"/>
              <a:gd name="connsiteY214" fmla="*/ 1929661 h 2344739"/>
              <a:gd name="connsiteX215" fmla="*/ 719742 w 12192001"/>
              <a:gd name="connsiteY215" fmla="*/ 1928399 h 2344739"/>
              <a:gd name="connsiteX216" fmla="*/ 708875 w 12192001"/>
              <a:gd name="connsiteY216" fmla="*/ 1922722 h 2344739"/>
              <a:gd name="connsiteX217" fmla="*/ 596792 w 12192001"/>
              <a:gd name="connsiteY217" fmla="*/ 1879864 h 2344739"/>
              <a:gd name="connsiteX218" fmla="*/ 578535 w 12192001"/>
              <a:gd name="connsiteY218" fmla="*/ 1877212 h 2344739"/>
              <a:gd name="connsiteX219" fmla="*/ 571717 w 12192001"/>
              <a:gd name="connsiteY219" fmla="*/ 1877401 h 2344739"/>
              <a:gd name="connsiteX220" fmla="*/ 445099 w 12192001"/>
              <a:gd name="connsiteY220" fmla="*/ 1839371 h 2344739"/>
              <a:gd name="connsiteX221" fmla="*/ 404015 w 12192001"/>
              <a:gd name="connsiteY221" fmla="*/ 1833548 h 2344739"/>
              <a:gd name="connsiteX222" fmla="*/ 292435 w 12192001"/>
              <a:gd name="connsiteY222" fmla="*/ 1812852 h 2344739"/>
              <a:gd name="connsiteX223" fmla="*/ 118381 w 12192001"/>
              <a:gd name="connsiteY223" fmla="*/ 1761047 h 2344739"/>
              <a:gd name="connsiteX224" fmla="*/ 15526 w 12192001"/>
              <a:gd name="connsiteY224" fmla="*/ 1758191 h 2344739"/>
              <a:gd name="connsiteX225" fmla="*/ 2 w 12192001"/>
              <a:gd name="connsiteY225" fmla="*/ 1752722 h 2344739"/>
              <a:gd name="connsiteX226" fmla="*/ 1 w 12192001"/>
              <a:gd name="connsiteY226" fmla="*/ 762497 h 2344739"/>
              <a:gd name="connsiteX227" fmla="*/ 0 w 12192001"/>
              <a:gd name="connsiteY227" fmla="*/ 762497 h 2344739"/>
              <a:gd name="connsiteX228" fmla="*/ 0 w 12192001"/>
              <a:gd name="connsiteY228" fmla="*/ 222213 h 2344739"/>
              <a:gd name="connsiteX229" fmla="*/ 0 w 12192001"/>
              <a:gd name="connsiteY229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05669 w 12192001"/>
              <a:gd name="connsiteY25" fmla="*/ 1033623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218559 w 12192001"/>
              <a:gd name="connsiteY110" fmla="*/ 2156680 h 2344739"/>
              <a:gd name="connsiteX111" fmla="*/ 7201101 w 12192001"/>
              <a:gd name="connsiteY111" fmla="*/ 2161230 h 2344739"/>
              <a:gd name="connsiteX112" fmla="*/ 7197004 w 12192001"/>
              <a:gd name="connsiteY112" fmla="*/ 2166588 h 2344739"/>
              <a:gd name="connsiteX113" fmla="*/ 7170808 w 12192001"/>
              <a:gd name="connsiteY113" fmla="*/ 2171236 h 2344739"/>
              <a:gd name="connsiteX114" fmla="*/ 7096988 w 12192001"/>
              <a:gd name="connsiteY114" fmla="*/ 2183464 h 2344739"/>
              <a:gd name="connsiteX115" fmla="*/ 7018496 w 12192001"/>
              <a:gd name="connsiteY115" fmla="*/ 2183090 h 2344739"/>
              <a:gd name="connsiteX116" fmla="*/ 6904146 w 12192001"/>
              <a:gd name="connsiteY116" fmla="*/ 2212596 h 2344739"/>
              <a:gd name="connsiteX117" fmla="*/ 6708222 w 12192001"/>
              <a:gd name="connsiteY117" fmla="*/ 2240551 h 2344739"/>
              <a:gd name="connsiteX118" fmla="*/ 6549454 w 12192001"/>
              <a:gd name="connsiteY118" fmla="*/ 2269327 h 2344739"/>
              <a:gd name="connsiteX119" fmla="*/ 6317560 w 12192001"/>
              <a:gd name="connsiteY119" fmla="*/ 2316127 h 2344739"/>
              <a:gd name="connsiteX120" fmla="*/ 6168674 w 12192001"/>
              <a:gd name="connsiteY120" fmla="*/ 2318214 h 2344739"/>
              <a:gd name="connsiteX121" fmla="*/ 6073848 w 12192001"/>
              <a:gd name="connsiteY121" fmla="*/ 2338676 h 2344739"/>
              <a:gd name="connsiteX122" fmla="*/ 6068529 w 12192001"/>
              <a:gd name="connsiteY122" fmla="*/ 2337139 h 2344739"/>
              <a:gd name="connsiteX123" fmla="*/ 6048638 w 12192001"/>
              <a:gd name="connsiteY123" fmla="*/ 2337822 h 2344739"/>
              <a:gd name="connsiteX124" fmla="*/ 6041285 w 12192001"/>
              <a:gd name="connsiteY124" fmla="*/ 2329473 h 2344739"/>
              <a:gd name="connsiteX125" fmla="*/ 6010090 w 12192001"/>
              <a:gd name="connsiteY125" fmla="*/ 2324380 h 2344739"/>
              <a:gd name="connsiteX126" fmla="*/ 5957375 w 12192001"/>
              <a:gd name="connsiteY126" fmla="*/ 2328024 h 2344739"/>
              <a:gd name="connsiteX127" fmla="*/ 5758919 w 12192001"/>
              <a:gd name="connsiteY127" fmla="*/ 2343716 h 2344739"/>
              <a:gd name="connsiteX128" fmla="*/ 5626960 w 12192001"/>
              <a:gd name="connsiteY128" fmla="*/ 2344739 h 2344739"/>
              <a:gd name="connsiteX129" fmla="*/ 5470906 w 12192001"/>
              <a:gd name="connsiteY129" fmla="*/ 2330719 h 2344739"/>
              <a:gd name="connsiteX130" fmla="*/ 5432761 w 12192001"/>
              <a:gd name="connsiteY130" fmla="*/ 2319466 h 2344739"/>
              <a:gd name="connsiteX131" fmla="*/ 5381669 w 12192001"/>
              <a:gd name="connsiteY131" fmla="*/ 2301764 h 2344739"/>
              <a:gd name="connsiteX132" fmla="*/ 5261764 w 12192001"/>
              <a:gd name="connsiteY132" fmla="*/ 2281347 h 2344739"/>
              <a:gd name="connsiteX133" fmla="*/ 5222961 w 12192001"/>
              <a:gd name="connsiteY133" fmla="*/ 2270223 h 2344739"/>
              <a:gd name="connsiteX134" fmla="*/ 5174660 w 12192001"/>
              <a:gd name="connsiteY134" fmla="*/ 2267233 h 2344739"/>
              <a:gd name="connsiteX135" fmla="*/ 5156554 w 12192001"/>
              <a:gd name="connsiteY135" fmla="*/ 2260010 h 2344739"/>
              <a:gd name="connsiteX136" fmla="*/ 5142599 w 12192001"/>
              <a:gd name="connsiteY136" fmla="*/ 2256610 h 2344739"/>
              <a:gd name="connsiteX137" fmla="*/ 5139596 w 12192001"/>
              <a:gd name="connsiteY137" fmla="*/ 2254509 h 2344739"/>
              <a:gd name="connsiteX138" fmla="*/ 5121659 w 12192001"/>
              <a:gd name="connsiteY138" fmla="*/ 2243656 h 2344739"/>
              <a:gd name="connsiteX139" fmla="*/ 5065790 w 12192001"/>
              <a:gd name="connsiteY139" fmla="*/ 2250227 h 2344739"/>
              <a:gd name="connsiteX140" fmla="*/ 5011514 w 12192001"/>
              <a:gd name="connsiteY140" fmla="*/ 2233846 h 2344739"/>
              <a:gd name="connsiteX141" fmla="*/ 4840441 w 12192001"/>
              <a:gd name="connsiteY141" fmla="*/ 2209829 h 2344739"/>
              <a:gd name="connsiteX142" fmla="*/ 4762447 w 12192001"/>
              <a:gd name="connsiteY142" fmla="*/ 2182061 h 2344739"/>
              <a:gd name="connsiteX143" fmla="*/ 4723186 w 12192001"/>
              <a:gd name="connsiteY143" fmla="*/ 2173047 h 2344739"/>
              <a:gd name="connsiteX144" fmla="*/ 4721176 w 12192001"/>
              <a:gd name="connsiteY144" fmla="*/ 2172298 h 2344739"/>
              <a:gd name="connsiteX145" fmla="*/ 4722111 w 12192001"/>
              <a:gd name="connsiteY145" fmla="*/ 2172087 h 2344739"/>
              <a:gd name="connsiteX146" fmla="*/ 4717202 w 12192001"/>
              <a:gd name="connsiteY146" fmla="*/ 2170817 h 2344739"/>
              <a:gd name="connsiteX147" fmla="*/ 4721176 w 12192001"/>
              <a:gd name="connsiteY147" fmla="*/ 2172298 h 2344739"/>
              <a:gd name="connsiteX148" fmla="*/ 4715526 w 12192001"/>
              <a:gd name="connsiteY148" fmla="*/ 2173573 h 2344739"/>
              <a:gd name="connsiteX149" fmla="*/ 4515814 w 12192001"/>
              <a:gd name="connsiteY149" fmla="*/ 2163671 h 2344739"/>
              <a:gd name="connsiteX150" fmla="*/ 4428543 w 12192001"/>
              <a:gd name="connsiteY150" fmla="*/ 2153020 h 2344739"/>
              <a:gd name="connsiteX151" fmla="*/ 4362875 w 12192001"/>
              <a:gd name="connsiteY151" fmla="*/ 2151674 h 2344739"/>
              <a:gd name="connsiteX152" fmla="*/ 4316966 w 12192001"/>
              <a:gd name="connsiteY152" fmla="*/ 2158289 h 2344739"/>
              <a:gd name="connsiteX153" fmla="*/ 4315110 w 12192001"/>
              <a:gd name="connsiteY153" fmla="*/ 2156948 h 2344739"/>
              <a:gd name="connsiteX154" fmla="*/ 4295144 w 12192001"/>
              <a:gd name="connsiteY154" fmla="*/ 2155069 h 2344739"/>
              <a:gd name="connsiteX155" fmla="*/ 4290064 w 12192001"/>
              <a:gd name="connsiteY155" fmla="*/ 2157986 h 2344739"/>
              <a:gd name="connsiteX156" fmla="*/ 4276142 w 12192001"/>
              <a:gd name="connsiteY156" fmla="*/ 2157740 h 2344739"/>
              <a:gd name="connsiteX157" fmla="*/ 4248117 w 12192001"/>
              <a:gd name="connsiteY157" fmla="*/ 2160064 h 2344739"/>
              <a:gd name="connsiteX158" fmla="*/ 4202051 w 12192001"/>
              <a:gd name="connsiteY158" fmla="*/ 2157269 h 2344739"/>
              <a:gd name="connsiteX159" fmla="*/ 4201745 w 12192001"/>
              <a:gd name="connsiteY159" fmla="*/ 2156010 h 2344739"/>
              <a:gd name="connsiteX160" fmla="*/ 4191248 w 12192001"/>
              <a:gd name="connsiteY160" fmla="*/ 2150376 h 2344739"/>
              <a:gd name="connsiteX161" fmla="*/ 4142745 w 12192001"/>
              <a:gd name="connsiteY161" fmla="*/ 2134511 h 2344739"/>
              <a:gd name="connsiteX162" fmla="*/ 4083097 w 12192001"/>
              <a:gd name="connsiteY162" fmla="*/ 2107978 h 2344739"/>
              <a:gd name="connsiteX163" fmla="*/ 4074546 w 12192001"/>
              <a:gd name="connsiteY163" fmla="*/ 2107143 h 2344739"/>
              <a:gd name="connsiteX164" fmla="*/ 4074427 w 12192001"/>
              <a:gd name="connsiteY164" fmla="*/ 2106844 h 2344739"/>
              <a:gd name="connsiteX165" fmla="*/ 4065510 w 12192001"/>
              <a:gd name="connsiteY165" fmla="*/ 2105400 h 2344739"/>
              <a:gd name="connsiteX166" fmla="*/ 4058954 w 12192001"/>
              <a:gd name="connsiteY166" fmla="*/ 2105618 h 2344739"/>
              <a:gd name="connsiteX167" fmla="*/ 4042364 w 12192001"/>
              <a:gd name="connsiteY167" fmla="*/ 2103997 h 2344739"/>
              <a:gd name="connsiteX168" fmla="*/ 4036997 w 12192001"/>
              <a:gd name="connsiteY168" fmla="*/ 2101563 h 2344739"/>
              <a:gd name="connsiteX169" fmla="*/ 4035363 w 12192001"/>
              <a:gd name="connsiteY169" fmla="*/ 2097896 h 2344739"/>
              <a:gd name="connsiteX170" fmla="*/ 4033778 w 12192001"/>
              <a:gd name="connsiteY170" fmla="*/ 2098131 h 2344739"/>
              <a:gd name="connsiteX171" fmla="*/ 4004538 w 12192001"/>
              <a:gd name="connsiteY171" fmla="*/ 2085563 h 2344739"/>
              <a:gd name="connsiteX172" fmla="*/ 3936846 w 12192001"/>
              <a:gd name="connsiteY172" fmla="*/ 2068106 h 2344739"/>
              <a:gd name="connsiteX173" fmla="*/ 3897275 w 12192001"/>
              <a:gd name="connsiteY173" fmla="*/ 2062451 h 2344739"/>
              <a:gd name="connsiteX174" fmla="*/ 3789760 w 12192001"/>
              <a:gd name="connsiteY174" fmla="*/ 2042213 h 2344739"/>
              <a:gd name="connsiteX175" fmla="*/ 3682513 w 12192001"/>
              <a:gd name="connsiteY175" fmla="*/ 2018290 h 2344739"/>
              <a:gd name="connsiteX176" fmla="*/ 3610035 w 12192001"/>
              <a:gd name="connsiteY176" fmla="*/ 1986019 h 2344739"/>
              <a:gd name="connsiteX177" fmla="*/ 3603855 w 12192001"/>
              <a:gd name="connsiteY177" fmla="*/ 1987381 h 2344739"/>
              <a:gd name="connsiteX178" fmla="*/ 3594736 w 12192001"/>
              <a:gd name="connsiteY178" fmla="*/ 1987545 h 2344739"/>
              <a:gd name="connsiteX179" fmla="*/ 3594501 w 12192001"/>
              <a:gd name="connsiteY179" fmla="*/ 1987276 h 2344739"/>
              <a:gd name="connsiteX180" fmla="*/ 3585978 w 12192001"/>
              <a:gd name="connsiteY180" fmla="*/ 1987966 h 2344739"/>
              <a:gd name="connsiteX181" fmla="*/ 3536135 w 12192001"/>
              <a:gd name="connsiteY181" fmla="*/ 1978267 h 2344739"/>
              <a:gd name="connsiteX182" fmla="*/ 3473223 w 12192001"/>
              <a:gd name="connsiteY182" fmla="*/ 1974606 h 2344739"/>
              <a:gd name="connsiteX183" fmla="*/ 3400728 w 12192001"/>
              <a:gd name="connsiteY183" fmla="*/ 1962558 h 2344739"/>
              <a:gd name="connsiteX184" fmla="*/ 3363888 w 12192001"/>
              <a:gd name="connsiteY184" fmla="*/ 1979510 h 2344739"/>
              <a:gd name="connsiteX185" fmla="*/ 3344026 w 12192001"/>
              <a:gd name="connsiteY185" fmla="*/ 1981192 h 2344739"/>
              <a:gd name="connsiteX186" fmla="*/ 3341698 w 12192001"/>
              <a:gd name="connsiteY186" fmla="*/ 1980217 h 2344739"/>
              <a:gd name="connsiteX187" fmla="*/ 3262356 w 12192001"/>
              <a:gd name="connsiteY187" fmla="*/ 1986094 h 2344739"/>
              <a:gd name="connsiteX188" fmla="*/ 3142556 w 12192001"/>
              <a:gd name="connsiteY188" fmla="*/ 1993869 h 2344739"/>
              <a:gd name="connsiteX189" fmla="*/ 3030291 w 12192001"/>
              <a:gd name="connsiteY189" fmla="*/ 1996512 h 2344739"/>
              <a:gd name="connsiteX190" fmla="*/ 2781569 w 12192001"/>
              <a:gd name="connsiteY190" fmla="*/ 2018333 h 2344739"/>
              <a:gd name="connsiteX191" fmla="*/ 2646527 w 12192001"/>
              <a:gd name="connsiteY191" fmla="*/ 2028869 h 2344739"/>
              <a:gd name="connsiteX192" fmla="*/ 2568028 w 12192001"/>
              <a:gd name="connsiteY192" fmla="*/ 2002628 h 2344739"/>
              <a:gd name="connsiteX193" fmla="*/ 2443255 w 12192001"/>
              <a:gd name="connsiteY193" fmla="*/ 2016529 h 2344739"/>
              <a:gd name="connsiteX194" fmla="*/ 2315112 w 12192001"/>
              <a:gd name="connsiteY194" fmla="*/ 2024996 h 2344739"/>
              <a:gd name="connsiteX195" fmla="*/ 2208578 w 12192001"/>
              <a:gd name="connsiteY195" fmla="*/ 2019763 h 2344739"/>
              <a:gd name="connsiteX196" fmla="*/ 2094665 w 12192001"/>
              <a:gd name="connsiteY196" fmla="*/ 2003052 h 2344739"/>
              <a:gd name="connsiteX197" fmla="*/ 1997356 w 12192001"/>
              <a:gd name="connsiteY197" fmla="*/ 1995032 h 2344739"/>
              <a:gd name="connsiteX198" fmla="*/ 1928172 w 12192001"/>
              <a:gd name="connsiteY198" fmla="*/ 2016977 h 2344739"/>
              <a:gd name="connsiteX199" fmla="*/ 1921650 w 12192001"/>
              <a:gd name="connsiteY199" fmla="*/ 2012146 h 2344739"/>
              <a:gd name="connsiteX200" fmla="*/ 1873080 w 12192001"/>
              <a:gd name="connsiteY200" fmla="*/ 2013741 h 2344739"/>
              <a:gd name="connsiteX201" fmla="*/ 1786655 w 12192001"/>
              <a:gd name="connsiteY201" fmla="*/ 2041363 h 2344739"/>
              <a:gd name="connsiteX202" fmla="*/ 1738204 w 12192001"/>
              <a:gd name="connsiteY202" fmla="*/ 2036312 h 2344739"/>
              <a:gd name="connsiteX203" fmla="*/ 1675071 w 12192001"/>
              <a:gd name="connsiteY203" fmla="*/ 2019963 h 2344739"/>
              <a:gd name="connsiteX204" fmla="*/ 1608669 w 12192001"/>
              <a:gd name="connsiteY204" fmla="*/ 2013066 h 2344739"/>
              <a:gd name="connsiteX205" fmla="*/ 1496110 w 12192001"/>
              <a:gd name="connsiteY205" fmla="*/ 1987476 h 2344739"/>
              <a:gd name="connsiteX206" fmla="*/ 1149979 w 12192001"/>
              <a:gd name="connsiteY206" fmla="*/ 1938041 h 2344739"/>
              <a:gd name="connsiteX207" fmla="*/ 858269 w 12192001"/>
              <a:gd name="connsiteY207" fmla="*/ 1928608 h 2344739"/>
              <a:gd name="connsiteX208" fmla="*/ 837540 w 12192001"/>
              <a:gd name="connsiteY208" fmla="*/ 1929821 h 2344739"/>
              <a:gd name="connsiteX209" fmla="*/ 816809 w 12192001"/>
              <a:gd name="connsiteY209" fmla="*/ 1927857 h 2344739"/>
              <a:gd name="connsiteX210" fmla="*/ 811506 w 12192001"/>
              <a:gd name="connsiteY210" fmla="*/ 1930751 h 2344739"/>
              <a:gd name="connsiteX211" fmla="*/ 797041 w 12192001"/>
              <a:gd name="connsiteY211" fmla="*/ 1930446 h 2344739"/>
              <a:gd name="connsiteX212" fmla="*/ 767901 w 12192001"/>
              <a:gd name="connsiteY212" fmla="*/ 1932653 h 2344739"/>
              <a:gd name="connsiteX213" fmla="*/ 763053 w 12192001"/>
              <a:gd name="connsiteY213" fmla="*/ 1930432 h 2344739"/>
              <a:gd name="connsiteX214" fmla="*/ 720047 w 12192001"/>
              <a:gd name="connsiteY214" fmla="*/ 1929661 h 2344739"/>
              <a:gd name="connsiteX215" fmla="*/ 719742 w 12192001"/>
              <a:gd name="connsiteY215" fmla="*/ 1928399 h 2344739"/>
              <a:gd name="connsiteX216" fmla="*/ 708875 w 12192001"/>
              <a:gd name="connsiteY216" fmla="*/ 1922722 h 2344739"/>
              <a:gd name="connsiteX217" fmla="*/ 596792 w 12192001"/>
              <a:gd name="connsiteY217" fmla="*/ 1879864 h 2344739"/>
              <a:gd name="connsiteX218" fmla="*/ 578535 w 12192001"/>
              <a:gd name="connsiteY218" fmla="*/ 1877212 h 2344739"/>
              <a:gd name="connsiteX219" fmla="*/ 571717 w 12192001"/>
              <a:gd name="connsiteY219" fmla="*/ 1877401 h 2344739"/>
              <a:gd name="connsiteX220" fmla="*/ 445099 w 12192001"/>
              <a:gd name="connsiteY220" fmla="*/ 1839371 h 2344739"/>
              <a:gd name="connsiteX221" fmla="*/ 404015 w 12192001"/>
              <a:gd name="connsiteY221" fmla="*/ 1833548 h 2344739"/>
              <a:gd name="connsiteX222" fmla="*/ 292435 w 12192001"/>
              <a:gd name="connsiteY222" fmla="*/ 1812852 h 2344739"/>
              <a:gd name="connsiteX223" fmla="*/ 118381 w 12192001"/>
              <a:gd name="connsiteY223" fmla="*/ 1761047 h 2344739"/>
              <a:gd name="connsiteX224" fmla="*/ 15526 w 12192001"/>
              <a:gd name="connsiteY224" fmla="*/ 1758191 h 2344739"/>
              <a:gd name="connsiteX225" fmla="*/ 2 w 12192001"/>
              <a:gd name="connsiteY225" fmla="*/ 1752722 h 2344739"/>
              <a:gd name="connsiteX226" fmla="*/ 1 w 12192001"/>
              <a:gd name="connsiteY226" fmla="*/ 762497 h 2344739"/>
              <a:gd name="connsiteX227" fmla="*/ 0 w 12192001"/>
              <a:gd name="connsiteY227" fmla="*/ 762497 h 2344739"/>
              <a:gd name="connsiteX228" fmla="*/ 0 w 12192001"/>
              <a:gd name="connsiteY228" fmla="*/ 222213 h 2344739"/>
              <a:gd name="connsiteX229" fmla="*/ 0 w 12192001"/>
              <a:gd name="connsiteY229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05669 w 12192001"/>
              <a:gd name="connsiteY25" fmla="*/ 1033623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218559 w 12192001"/>
              <a:gd name="connsiteY110" fmla="*/ 2156680 h 2344739"/>
              <a:gd name="connsiteX111" fmla="*/ 7201101 w 12192001"/>
              <a:gd name="connsiteY111" fmla="*/ 2161230 h 2344739"/>
              <a:gd name="connsiteX112" fmla="*/ 7197004 w 12192001"/>
              <a:gd name="connsiteY112" fmla="*/ 2166588 h 2344739"/>
              <a:gd name="connsiteX113" fmla="*/ 7170808 w 12192001"/>
              <a:gd name="connsiteY113" fmla="*/ 2171236 h 2344739"/>
              <a:gd name="connsiteX114" fmla="*/ 7096988 w 12192001"/>
              <a:gd name="connsiteY114" fmla="*/ 2183464 h 2344739"/>
              <a:gd name="connsiteX115" fmla="*/ 7018496 w 12192001"/>
              <a:gd name="connsiteY115" fmla="*/ 2183090 h 2344739"/>
              <a:gd name="connsiteX116" fmla="*/ 6904146 w 12192001"/>
              <a:gd name="connsiteY116" fmla="*/ 2212596 h 2344739"/>
              <a:gd name="connsiteX117" fmla="*/ 6708222 w 12192001"/>
              <a:gd name="connsiteY117" fmla="*/ 2240551 h 2344739"/>
              <a:gd name="connsiteX118" fmla="*/ 6549454 w 12192001"/>
              <a:gd name="connsiteY118" fmla="*/ 2269327 h 2344739"/>
              <a:gd name="connsiteX119" fmla="*/ 6317560 w 12192001"/>
              <a:gd name="connsiteY119" fmla="*/ 2316127 h 2344739"/>
              <a:gd name="connsiteX120" fmla="*/ 6168674 w 12192001"/>
              <a:gd name="connsiteY120" fmla="*/ 2318214 h 2344739"/>
              <a:gd name="connsiteX121" fmla="*/ 6073848 w 12192001"/>
              <a:gd name="connsiteY121" fmla="*/ 2338676 h 2344739"/>
              <a:gd name="connsiteX122" fmla="*/ 6068529 w 12192001"/>
              <a:gd name="connsiteY122" fmla="*/ 2337139 h 2344739"/>
              <a:gd name="connsiteX123" fmla="*/ 6048638 w 12192001"/>
              <a:gd name="connsiteY123" fmla="*/ 2337822 h 2344739"/>
              <a:gd name="connsiteX124" fmla="*/ 6041285 w 12192001"/>
              <a:gd name="connsiteY124" fmla="*/ 2329473 h 2344739"/>
              <a:gd name="connsiteX125" fmla="*/ 6010090 w 12192001"/>
              <a:gd name="connsiteY125" fmla="*/ 2324380 h 2344739"/>
              <a:gd name="connsiteX126" fmla="*/ 5957375 w 12192001"/>
              <a:gd name="connsiteY126" fmla="*/ 2328024 h 2344739"/>
              <a:gd name="connsiteX127" fmla="*/ 5758919 w 12192001"/>
              <a:gd name="connsiteY127" fmla="*/ 2343716 h 2344739"/>
              <a:gd name="connsiteX128" fmla="*/ 5626960 w 12192001"/>
              <a:gd name="connsiteY128" fmla="*/ 2344739 h 2344739"/>
              <a:gd name="connsiteX129" fmla="*/ 5470906 w 12192001"/>
              <a:gd name="connsiteY129" fmla="*/ 2330719 h 2344739"/>
              <a:gd name="connsiteX130" fmla="*/ 5432761 w 12192001"/>
              <a:gd name="connsiteY130" fmla="*/ 2319466 h 2344739"/>
              <a:gd name="connsiteX131" fmla="*/ 5381669 w 12192001"/>
              <a:gd name="connsiteY131" fmla="*/ 2301764 h 2344739"/>
              <a:gd name="connsiteX132" fmla="*/ 5261764 w 12192001"/>
              <a:gd name="connsiteY132" fmla="*/ 2281347 h 2344739"/>
              <a:gd name="connsiteX133" fmla="*/ 5222961 w 12192001"/>
              <a:gd name="connsiteY133" fmla="*/ 2270223 h 2344739"/>
              <a:gd name="connsiteX134" fmla="*/ 5174660 w 12192001"/>
              <a:gd name="connsiteY134" fmla="*/ 2267233 h 2344739"/>
              <a:gd name="connsiteX135" fmla="*/ 5156554 w 12192001"/>
              <a:gd name="connsiteY135" fmla="*/ 2260010 h 2344739"/>
              <a:gd name="connsiteX136" fmla="*/ 5142599 w 12192001"/>
              <a:gd name="connsiteY136" fmla="*/ 2256610 h 2344739"/>
              <a:gd name="connsiteX137" fmla="*/ 5139596 w 12192001"/>
              <a:gd name="connsiteY137" fmla="*/ 2254509 h 2344739"/>
              <a:gd name="connsiteX138" fmla="*/ 5121659 w 12192001"/>
              <a:gd name="connsiteY138" fmla="*/ 2243656 h 2344739"/>
              <a:gd name="connsiteX139" fmla="*/ 5065790 w 12192001"/>
              <a:gd name="connsiteY139" fmla="*/ 2250227 h 2344739"/>
              <a:gd name="connsiteX140" fmla="*/ 5011514 w 12192001"/>
              <a:gd name="connsiteY140" fmla="*/ 2233846 h 2344739"/>
              <a:gd name="connsiteX141" fmla="*/ 4840441 w 12192001"/>
              <a:gd name="connsiteY141" fmla="*/ 2209829 h 2344739"/>
              <a:gd name="connsiteX142" fmla="*/ 4762447 w 12192001"/>
              <a:gd name="connsiteY142" fmla="*/ 2182061 h 2344739"/>
              <a:gd name="connsiteX143" fmla="*/ 4723186 w 12192001"/>
              <a:gd name="connsiteY143" fmla="*/ 2173047 h 2344739"/>
              <a:gd name="connsiteX144" fmla="*/ 4721176 w 12192001"/>
              <a:gd name="connsiteY144" fmla="*/ 2172298 h 2344739"/>
              <a:gd name="connsiteX145" fmla="*/ 4722111 w 12192001"/>
              <a:gd name="connsiteY145" fmla="*/ 2172087 h 2344739"/>
              <a:gd name="connsiteX146" fmla="*/ 4717202 w 12192001"/>
              <a:gd name="connsiteY146" fmla="*/ 2170817 h 2344739"/>
              <a:gd name="connsiteX147" fmla="*/ 4721176 w 12192001"/>
              <a:gd name="connsiteY147" fmla="*/ 2172298 h 2344739"/>
              <a:gd name="connsiteX148" fmla="*/ 4715526 w 12192001"/>
              <a:gd name="connsiteY148" fmla="*/ 2173573 h 2344739"/>
              <a:gd name="connsiteX149" fmla="*/ 4515814 w 12192001"/>
              <a:gd name="connsiteY149" fmla="*/ 2163671 h 2344739"/>
              <a:gd name="connsiteX150" fmla="*/ 4428543 w 12192001"/>
              <a:gd name="connsiteY150" fmla="*/ 2153020 h 2344739"/>
              <a:gd name="connsiteX151" fmla="*/ 4362875 w 12192001"/>
              <a:gd name="connsiteY151" fmla="*/ 2151674 h 2344739"/>
              <a:gd name="connsiteX152" fmla="*/ 4316966 w 12192001"/>
              <a:gd name="connsiteY152" fmla="*/ 2158289 h 2344739"/>
              <a:gd name="connsiteX153" fmla="*/ 4315110 w 12192001"/>
              <a:gd name="connsiteY153" fmla="*/ 2156948 h 2344739"/>
              <a:gd name="connsiteX154" fmla="*/ 4295144 w 12192001"/>
              <a:gd name="connsiteY154" fmla="*/ 2155069 h 2344739"/>
              <a:gd name="connsiteX155" fmla="*/ 4290064 w 12192001"/>
              <a:gd name="connsiteY155" fmla="*/ 2157986 h 2344739"/>
              <a:gd name="connsiteX156" fmla="*/ 4276142 w 12192001"/>
              <a:gd name="connsiteY156" fmla="*/ 2157740 h 2344739"/>
              <a:gd name="connsiteX157" fmla="*/ 4248117 w 12192001"/>
              <a:gd name="connsiteY157" fmla="*/ 2160064 h 2344739"/>
              <a:gd name="connsiteX158" fmla="*/ 4202051 w 12192001"/>
              <a:gd name="connsiteY158" fmla="*/ 2157269 h 2344739"/>
              <a:gd name="connsiteX159" fmla="*/ 4201745 w 12192001"/>
              <a:gd name="connsiteY159" fmla="*/ 2156010 h 2344739"/>
              <a:gd name="connsiteX160" fmla="*/ 4191248 w 12192001"/>
              <a:gd name="connsiteY160" fmla="*/ 2150376 h 2344739"/>
              <a:gd name="connsiteX161" fmla="*/ 4142745 w 12192001"/>
              <a:gd name="connsiteY161" fmla="*/ 2134511 h 2344739"/>
              <a:gd name="connsiteX162" fmla="*/ 4083097 w 12192001"/>
              <a:gd name="connsiteY162" fmla="*/ 2107978 h 2344739"/>
              <a:gd name="connsiteX163" fmla="*/ 4074546 w 12192001"/>
              <a:gd name="connsiteY163" fmla="*/ 2107143 h 2344739"/>
              <a:gd name="connsiteX164" fmla="*/ 4074427 w 12192001"/>
              <a:gd name="connsiteY164" fmla="*/ 2106844 h 2344739"/>
              <a:gd name="connsiteX165" fmla="*/ 4065510 w 12192001"/>
              <a:gd name="connsiteY165" fmla="*/ 2105400 h 2344739"/>
              <a:gd name="connsiteX166" fmla="*/ 4058954 w 12192001"/>
              <a:gd name="connsiteY166" fmla="*/ 2105618 h 2344739"/>
              <a:gd name="connsiteX167" fmla="*/ 4042364 w 12192001"/>
              <a:gd name="connsiteY167" fmla="*/ 2103997 h 2344739"/>
              <a:gd name="connsiteX168" fmla="*/ 4036997 w 12192001"/>
              <a:gd name="connsiteY168" fmla="*/ 2101563 h 2344739"/>
              <a:gd name="connsiteX169" fmla="*/ 4035363 w 12192001"/>
              <a:gd name="connsiteY169" fmla="*/ 2097896 h 2344739"/>
              <a:gd name="connsiteX170" fmla="*/ 4033778 w 12192001"/>
              <a:gd name="connsiteY170" fmla="*/ 2098131 h 2344739"/>
              <a:gd name="connsiteX171" fmla="*/ 4004538 w 12192001"/>
              <a:gd name="connsiteY171" fmla="*/ 2085563 h 2344739"/>
              <a:gd name="connsiteX172" fmla="*/ 3936846 w 12192001"/>
              <a:gd name="connsiteY172" fmla="*/ 2068106 h 2344739"/>
              <a:gd name="connsiteX173" fmla="*/ 3897275 w 12192001"/>
              <a:gd name="connsiteY173" fmla="*/ 2062451 h 2344739"/>
              <a:gd name="connsiteX174" fmla="*/ 3789760 w 12192001"/>
              <a:gd name="connsiteY174" fmla="*/ 2042213 h 2344739"/>
              <a:gd name="connsiteX175" fmla="*/ 3682513 w 12192001"/>
              <a:gd name="connsiteY175" fmla="*/ 2018290 h 2344739"/>
              <a:gd name="connsiteX176" fmla="*/ 3610035 w 12192001"/>
              <a:gd name="connsiteY176" fmla="*/ 1986019 h 2344739"/>
              <a:gd name="connsiteX177" fmla="*/ 3603855 w 12192001"/>
              <a:gd name="connsiteY177" fmla="*/ 1987381 h 2344739"/>
              <a:gd name="connsiteX178" fmla="*/ 3594736 w 12192001"/>
              <a:gd name="connsiteY178" fmla="*/ 1987545 h 2344739"/>
              <a:gd name="connsiteX179" fmla="*/ 3594501 w 12192001"/>
              <a:gd name="connsiteY179" fmla="*/ 1987276 h 2344739"/>
              <a:gd name="connsiteX180" fmla="*/ 3585978 w 12192001"/>
              <a:gd name="connsiteY180" fmla="*/ 1987966 h 2344739"/>
              <a:gd name="connsiteX181" fmla="*/ 3536135 w 12192001"/>
              <a:gd name="connsiteY181" fmla="*/ 1978267 h 2344739"/>
              <a:gd name="connsiteX182" fmla="*/ 3473223 w 12192001"/>
              <a:gd name="connsiteY182" fmla="*/ 1974606 h 2344739"/>
              <a:gd name="connsiteX183" fmla="*/ 3400728 w 12192001"/>
              <a:gd name="connsiteY183" fmla="*/ 1962558 h 2344739"/>
              <a:gd name="connsiteX184" fmla="*/ 3363888 w 12192001"/>
              <a:gd name="connsiteY184" fmla="*/ 1979510 h 2344739"/>
              <a:gd name="connsiteX185" fmla="*/ 3344026 w 12192001"/>
              <a:gd name="connsiteY185" fmla="*/ 1981192 h 2344739"/>
              <a:gd name="connsiteX186" fmla="*/ 3341698 w 12192001"/>
              <a:gd name="connsiteY186" fmla="*/ 1980217 h 2344739"/>
              <a:gd name="connsiteX187" fmla="*/ 3262356 w 12192001"/>
              <a:gd name="connsiteY187" fmla="*/ 1986094 h 2344739"/>
              <a:gd name="connsiteX188" fmla="*/ 3142556 w 12192001"/>
              <a:gd name="connsiteY188" fmla="*/ 1993869 h 2344739"/>
              <a:gd name="connsiteX189" fmla="*/ 3030291 w 12192001"/>
              <a:gd name="connsiteY189" fmla="*/ 1996512 h 2344739"/>
              <a:gd name="connsiteX190" fmla="*/ 2781569 w 12192001"/>
              <a:gd name="connsiteY190" fmla="*/ 2018333 h 2344739"/>
              <a:gd name="connsiteX191" fmla="*/ 2646527 w 12192001"/>
              <a:gd name="connsiteY191" fmla="*/ 2028869 h 2344739"/>
              <a:gd name="connsiteX192" fmla="*/ 2568028 w 12192001"/>
              <a:gd name="connsiteY192" fmla="*/ 2002628 h 2344739"/>
              <a:gd name="connsiteX193" fmla="*/ 2443255 w 12192001"/>
              <a:gd name="connsiteY193" fmla="*/ 2016529 h 2344739"/>
              <a:gd name="connsiteX194" fmla="*/ 2315112 w 12192001"/>
              <a:gd name="connsiteY194" fmla="*/ 2024996 h 2344739"/>
              <a:gd name="connsiteX195" fmla="*/ 2208578 w 12192001"/>
              <a:gd name="connsiteY195" fmla="*/ 2019763 h 2344739"/>
              <a:gd name="connsiteX196" fmla="*/ 2094665 w 12192001"/>
              <a:gd name="connsiteY196" fmla="*/ 2003052 h 2344739"/>
              <a:gd name="connsiteX197" fmla="*/ 1997356 w 12192001"/>
              <a:gd name="connsiteY197" fmla="*/ 1995032 h 2344739"/>
              <a:gd name="connsiteX198" fmla="*/ 1928172 w 12192001"/>
              <a:gd name="connsiteY198" fmla="*/ 2016977 h 2344739"/>
              <a:gd name="connsiteX199" fmla="*/ 1921650 w 12192001"/>
              <a:gd name="connsiteY199" fmla="*/ 2012146 h 2344739"/>
              <a:gd name="connsiteX200" fmla="*/ 1873080 w 12192001"/>
              <a:gd name="connsiteY200" fmla="*/ 2013741 h 2344739"/>
              <a:gd name="connsiteX201" fmla="*/ 1786655 w 12192001"/>
              <a:gd name="connsiteY201" fmla="*/ 2041363 h 2344739"/>
              <a:gd name="connsiteX202" fmla="*/ 1738204 w 12192001"/>
              <a:gd name="connsiteY202" fmla="*/ 2036312 h 2344739"/>
              <a:gd name="connsiteX203" fmla="*/ 1675071 w 12192001"/>
              <a:gd name="connsiteY203" fmla="*/ 2019963 h 2344739"/>
              <a:gd name="connsiteX204" fmla="*/ 1608669 w 12192001"/>
              <a:gd name="connsiteY204" fmla="*/ 2013066 h 2344739"/>
              <a:gd name="connsiteX205" fmla="*/ 1496110 w 12192001"/>
              <a:gd name="connsiteY205" fmla="*/ 1987476 h 2344739"/>
              <a:gd name="connsiteX206" fmla="*/ 1149979 w 12192001"/>
              <a:gd name="connsiteY206" fmla="*/ 1938041 h 2344739"/>
              <a:gd name="connsiteX207" fmla="*/ 858269 w 12192001"/>
              <a:gd name="connsiteY207" fmla="*/ 1928608 h 2344739"/>
              <a:gd name="connsiteX208" fmla="*/ 837540 w 12192001"/>
              <a:gd name="connsiteY208" fmla="*/ 1929821 h 2344739"/>
              <a:gd name="connsiteX209" fmla="*/ 816809 w 12192001"/>
              <a:gd name="connsiteY209" fmla="*/ 1927857 h 2344739"/>
              <a:gd name="connsiteX210" fmla="*/ 811506 w 12192001"/>
              <a:gd name="connsiteY210" fmla="*/ 1930751 h 2344739"/>
              <a:gd name="connsiteX211" fmla="*/ 797041 w 12192001"/>
              <a:gd name="connsiteY211" fmla="*/ 1930446 h 2344739"/>
              <a:gd name="connsiteX212" fmla="*/ 767901 w 12192001"/>
              <a:gd name="connsiteY212" fmla="*/ 1932653 h 2344739"/>
              <a:gd name="connsiteX213" fmla="*/ 720047 w 12192001"/>
              <a:gd name="connsiteY213" fmla="*/ 1929661 h 2344739"/>
              <a:gd name="connsiteX214" fmla="*/ 719742 w 12192001"/>
              <a:gd name="connsiteY214" fmla="*/ 1928399 h 2344739"/>
              <a:gd name="connsiteX215" fmla="*/ 708875 w 12192001"/>
              <a:gd name="connsiteY215" fmla="*/ 1922722 h 2344739"/>
              <a:gd name="connsiteX216" fmla="*/ 596792 w 12192001"/>
              <a:gd name="connsiteY216" fmla="*/ 1879864 h 2344739"/>
              <a:gd name="connsiteX217" fmla="*/ 578535 w 12192001"/>
              <a:gd name="connsiteY217" fmla="*/ 1877212 h 2344739"/>
              <a:gd name="connsiteX218" fmla="*/ 571717 w 12192001"/>
              <a:gd name="connsiteY218" fmla="*/ 1877401 h 2344739"/>
              <a:gd name="connsiteX219" fmla="*/ 445099 w 12192001"/>
              <a:gd name="connsiteY219" fmla="*/ 1839371 h 2344739"/>
              <a:gd name="connsiteX220" fmla="*/ 404015 w 12192001"/>
              <a:gd name="connsiteY220" fmla="*/ 1833548 h 2344739"/>
              <a:gd name="connsiteX221" fmla="*/ 292435 w 12192001"/>
              <a:gd name="connsiteY221" fmla="*/ 1812852 h 2344739"/>
              <a:gd name="connsiteX222" fmla="*/ 118381 w 12192001"/>
              <a:gd name="connsiteY222" fmla="*/ 1761047 h 2344739"/>
              <a:gd name="connsiteX223" fmla="*/ 15526 w 12192001"/>
              <a:gd name="connsiteY223" fmla="*/ 1758191 h 2344739"/>
              <a:gd name="connsiteX224" fmla="*/ 2 w 12192001"/>
              <a:gd name="connsiteY224" fmla="*/ 1752722 h 2344739"/>
              <a:gd name="connsiteX225" fmla="*/ 1 w 12192001"/>
              <a:gd name="connsiteY225" fmla="*/ 762497 h 2344739"/>
              <a:gd name="connsiteX226" fmla="*/ 0 w 12192001"/>
              <a:gd name="connsiteY226" fmla="*/ 762497 h 2344739"/>
              <a:gd name="connsiteX227" fmla="*/ 0 w 12192001"/>
              <a:gd name="connsiteY227" fmla="*/ 222213 h 2344739"/>
              <a:gd name="connsiteX228" fmla="*/ 0 w 12192001"/>
              <a:gd name="connsiteY228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05669 w 12192001"/>
              <a:gd name="connsiteY25" fmla="*/ 1033623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218559 w 12192001"/>
              <a:gd name="connsiteY110" fmla="*/ 2156680 h 2344739"/>
              <a:gd name="connsiteX111" fmla="*/ 7201101 w 12192001"/>
              <a:gd name="connsiteY111" fmla="*/ 2161230 h 2344739"/>
              <a:gd name="connsiteX112" fmla="*/ 7197004 w 12192001"/>
              <a:gd name="connsiteY112" fmla="*/ 2166588 h 2344739"/>
              <a:gd name="connsiteX113" fmla="*/ 7170808 w 12192001"/>
              <a:gd name="connsiteY113" fmla="*/ 2171236 h 2344739"/>
              <a:gd name="connsiteX114" fmla="*/ 7096988 w 12192001"/>
              <a:gd name="connsiteY114" fmla="*/ 2183464 h 2344739"/>
              <a:gd name="connsiteX115" fmla="*/ 7018496 w 12192001"/>
              <a:gd name="connsiteY115" fmla="*/ 2183090 h 2344739"/>
              <a:gd name="connsiteX116" fmla="*/ 6904146 w 12192001"/>
              <a:gd name="connsiteY116" fmla="*/ 2212596 h 2344739"/>
              <a:gd name="connsiteX117" fmla="*/ 6708222 w 12192001"/>
              <a:gd name="connsiteY117" fmla="*/ 2240551 h 2344739"/>
              <a:gd name="connsiteX118" fmla="*/ 6549454 w 12192001"/>
              <a:gd name="connsiteY118" fmla="*/ 2269327 h 2344739"/>
              <a:gd name="connsiteX119" fmla="*/ 6317560 w 12192001"/>
              <a:gd name="connsiteY119" fmla="*/ 2316127 h 2344739"/>
              <a:gd name="connsiteX120" fmla="*/ 6168674 w 12192001"/>
              <a:gd name="connsiteY120" fmla="*/ 2318214 h 2344739"/>
              <a:gd name="connsiteX121" fmla="*/ 6073848 w 12192001"/>
              <a:gd name="connsiteY121" fmla="*/ 2338676 h 2344739"/>
              <a:gd name="connsiteX122" fmla="*/ 6068529 w 12192001"/>
              <a:gd name="connsiteY122" fmla="*/ 2337139 h 2344739"/>
              <a:gd name="connsiteX123" fmla="*/ 6048638 w 12192001"/>
              <a:gd name="connsiteY123" fmla="*/ 2337822 h 2344739"/>
              <a:gd name="connsiteX124" fmla="*/ 6041285 w 12192001"/>
              <a:gd name="connsiteY124" fmla="*/ 2329473 h 2344739"/>
              <a:gd name="connsiteX125" fmla="*/ 6010090 w 12192001"/>
              <a:gd name="connsiteY125" fmla="*/ 2324380 h 2344739"/>
              <a:gd name="connsiteX126" fmla="*/ 5957375 w 12192001"/>
              <a:gd name="connsiteY126" fmla="*/ 2328024 h 2344739"/>
              <a:gd name="connsiteX127" fmla="*/ 5758919 w 12192001"/>
              <a:gd name="connsiteY127" fmla="*/ 2343716 h 2344739"/>
              <a:gd name="connsiteX128" fmla="*/ 5626960 w 12192001"/>
              <a:gd name="connsiteY128" fmla="*/ 2344739 h 2344739"/>
              <a:gd name="connsiteX129" fmla="*/ 5470906 w 12192001"/>
              <a:gd name="connsiteY129" fmla="*/ 2330719 h 2344739"/>
              <a:gd name="connsiteX130" fmla="*/ 5432761 w 12192001"/>
              <a:gd name="connsiteY130" fmla="*/ 2319466 h 2344739"/>
              <a:gd name="connsiteX131" fmla="*/ 5381669 w 12192001"/>
              <a:gd name="connsiteY131" fmla="*/ 2301764 h 2344739"/>
              <a:gd name="connsiteX132" fmla="*/ 5261764 w 12192001"/>
              <a:gd name="connsiteY132" fmla="*/ 2281347 h 2344739"/>
              <a:gd name="connsiteX133" fmla="*/ 5222961 w 12192001"/>
              <a:gd name="connsiteY133" fmla="*/ 2270223 h 2344739"/>
              <a:gd name="connsiteX134" fmla="*/ 5174660 w 12192001"/>
              <a:gd name="connsiteY134" fmla="*/ 2267233 h 2344739"/>
              <a:gd name="connsiteX135" fmla="*/ 5156554 w 12192001"/>
              <a:gd name="connsiteY135" fmla="*/ 2260010 h 2344739"/>
              <a:gd name="connsiteX136" fmla="*/ 5142599 w 12192001"/>
              <a:gd name="connsiteY136" fmla="*/ 2256610 h 2344739"/>
              <a:gd name="connsiteX137" fmla="*/ 5139596 w 12192001"/>
              <a:gd name="connsiteY137" fmla="*/ 2254509 h 2344739"/>
              <a:gd name="connsiteX138" fmla="*/ 5121659 w 12192001"/>
              <a:gd name="connsiteY138" fmla="*/ 2243656 h 2344739"/>
              <a:gd name="connsiteX139" fmla="*/ 5065790 w 12192001"/>
              <a:gd name="connsiteY139" fmla="*/ 2250227 h 2344739"/>
              <a:gd name="connsiteX140" fmla="*/ 5011514 w 12192001"/>
              <a:gd name="connsiteY140" fmla="*/ 2233846 h 2344739"/>
              <a:gd name="connsiteX141" fmla="*/ 4840441 w 12192001"/>
              <a:gd name="connsiteY141" fmla="*/ 2209829 h 2344739"/>
              <a:gd name="connsiteX142" fmla="*/ 4762447 w 12192001"/>
              <a:gd name="connsiteY142" fmla="*/ 2182061 h 2344739"/>
              <a:gd name="connsiteX143" fmla="*/ 4723186 w 12192001"/>
              <a:gd name="connsiteY143" fmla="*/ 2173047 h 2344739"/>
              <a:gd name="connsiteX144" fmla="*/ 4721176 w 12192001"/>
              <a:gd name="connsiteY144" fmla="*/ 2172298 h 2344739"/>
              <a:gd name="connsiteX145" fmla="*/ 4722111 w 12192001"/>
              <a:gd name="connsiteY145" fmla="*/ 2172087 h 2344739"/>
              <a:gd name="connsiteX146" fmla="*/ 4717202 w 12192001"/>
              <a:gd name="connsiteY146" fmla="*/ 2170817 h 2344739"/>
              <a:gd name="connsiteX147" fmla="*/ 4721176 w 12192001"/>
              <a:gd name="connsiteY147" fmla="*/ 2172298 h 2344739"/>
              <a:gd name="connsiteX148" fmla="*/ 4715526 w 12192001"/>
              <a:gd name="connsiteY148" fmla="*/ 2173573 h 2344739"/>
              <a:gd name="connsiteX149" fmla="*/ 4515814 w 12192001"/>
              <a:gd name="connsiteY149" fmla="*/ 2163671 h 2344739"/>
              <a:gd name="connsiteX150" fmla="*/ 4428543 w 12192001"/>
              <a:gd name="connsiteY150" fmla="*/ 2153020 h 2344739"/>
              <a:gd name="connsiteX151" fmla="*/ 4362875 w 12192001"/>
              <a:gd name="connsiteY151" fmla="*/ 2151674 h 2344739"/>
              <a:gd name="connsiteX152" fmla="*/ 4316966 w 12192001"/>
              <a:gd name="connsiteY152" fmla="*/ 2158289 h 2344739"/>
              <a:gd name="connsiteX153" fmla="*/ 4315110 w 12192001"/>
              <a:gd name="connsiteY153" fmla="*/ 2156948 h 2344739"/>
              <a:gd name="connsiteX154" fmla="*/ 4295144 w 12192001"/>
              <a:gd name="connsiteY154" fmla="*/ 2155069 h 2344739"/>
              <a:gd name="connsiteX155" fmla="*/ 4290064 w 12192001"/>
              <a:gd name="connsiteY155" fmla="*/ 2157986 h 2344739"/>
              <a:gd name="connsiteX156" fmla="*/ 4276142 w 12192001"/>
              <a:gd name="connsiteY156" fmla="*/ 2157740 h 2344739"/>
              <a:gd name="connsiteX157" fmla="*/ 4248117 w 12192001"/>
              <a:gd name="connsiteY157" fmla="*/ 2160064 h 2344739"/>
              <a:gd name="connsiteX158" fmla="*/ 4202051 w 12192001"/>
              <a:gd name="connsiteY158" fmla="*/ 2157269 h 2344739"/>
              <a:gd name="connsiteX159" fmla="*/ 4201745 w 12192001"/>
              <a:gd name="connsiteY159" fmla="*/ 2156010 h 2344739"/>
              <a:gd name="connsiteX160" fmla="*/ 4191248 w 12192001"/>
              <a:gd name="connsiteY160" fmla="*/ 2150376 h 2344739"/>
              <a:gd name="connsiteX161" fmla="*/ 4142745 w 12192001"/>
              <a:gd name="connsiteY161" fmla="*/ 2134511 h 2344739"/>
              <a:gd name="connsiteX162" fmla="*/ 4083097 w 12192001"/>
              <a:gd name="connsiteY162" fmla="*/ 2107978 h 2344739"/>
              <a:gd name="connsiteX163" fmla="*/ 4074546 w 12192001"/>
              <a:gd name="connsiteY163" fmla="*/ 2107143 h 2344739"/>
              <a:gd name="connsiteX164" fmla="*/ 4074427 w 12192001"/>
              <a:gd name="connsiteY164" fmla="*/ 2106844 h 2344739"/>
              <a:gd name="connsiteX165" fmla="*/ 4065510 w 12192001"/>
              <a:gd name="connsiteY165" fmla="*/ 2105400 h 2344739"/>
              <a:gd name="connsiteX166" fmla="*/ 4058954 w 12192001"/>
              <a:gd name="connsiteY166" fmla="*/ 2105618 h 2344739"/>
              <a:gd name="connsiteX167" fmla="*/ 4042364 w 12192001"/>
              <a:gd name="connsiteY167" fmla="*/ 2103997 h 2344739"/>
              <a:gd name="connsiteX168" fmla="*/ 4036997 w 12192001"/>
              <a:gd name="connsiteY168" fmla="*/ 2101563 h 2344739"/>
              <a:gd name="connsiteX169" fmla="*/ 4035363 w 12192001"/>
              <a:gd name="connsiteY169" fmla="*/ 2097896 h 2344739"/>
              <a:gd name="connsiteX170" fmla="*/ 4033778 w 12192001"/>
              <a:gd name="connsiteY170" fmla="*/ 2098131 h 2344739"/>
              <a:gd name="connsiteX171" fmla="*/ 4004538 w 12192001"/>
              <a:gd name="connsiteY171" fmla="*/ 2085563 h 2344739"/>
              <a:gd name="connsiteX172" fmla="*/ 3936846 w 12192001"/>
              <a:gd name="connsiteY172" fmla="*/ 2068106 h 2344739"/>
              <a:gd name="connsiteX173" fmla="*/ 3897275 w 12192001"/>
              <a:gd name="connsiteY173" fmla="*/ 2062451 h 2344739"/>
              <a:gd name="connsiteX174" fmla="*/ 3789760 w 12192001"/>
              <a:gd name="connsiteY174" fmla="*/ 2042213 h 2344739"/>
              <a:gd name="connsiteX175" fmla="*/ 3682513 w 12192001"/>
              <a:gd name="connsiteY175" fmla="*/ 2018290 h 2344739"/>
              <a:gd name="connsiteX176" fmla="*/ 3610035 w 12192001"/>
              <a:gd name="connsiteY176" fmla="*/ 1986019 h 2344739"/>
              <a:gd name="connsiteX177" fmla="*/ 3603855 w 12192001"/>
              <a:gd name="connsiteY177" fmla="*/ 1987381 h 2344739"/>
              <a:gd name="connsiteX178" fmla="*/ 3594736 w 12192001"/>
              <a:gd name="connsiteY178" fmla="*/ 1987545 h 2344739"/>
              <a:gd name="connsiteX179" fmla="*/ 3594501 w 12192001"/>
              <a:gd name="connsiteY179" fmla="*/ 1987276 h 2344739"/>
              <a:gd name="connsiteX180" fmla="*/ 3585978 w 12192001"/>
              <a:gd name="connsiteY180" fmla="*/ 1987966 h 2344739"/>
              <a:gd name="connsiteX181" fmla="*/ 3536135 w 12192001"/>
              <a:gd name="connsiteY181" fmla="*/ 1978267 h 2344739"/>
              <a:gd name="connsiteX182" fmla="*/ 3473223 w 12192001"/>
              <a:gd name="connsiteY182" fmla="*/ 1974606 h 2344739"/>
              <a:gd name="connsiteX183" fmla="*/ 3400728 w 12192001"/>
              <a:gd name="connsiteY183" fmla="*/ 1962558 h 2344739"/>
              <a:gd name="connsiteX184" fmla="*/ 3363888 w 12192001"/>
              <a:gd name="connsiteY184" fmla="*/ 1979510 h 2344739"/>
              <a:gd name="connsiteX185" fmla="*/ 3344026 w 12192001"/>
              <a:gd name="connsiteY185" fmla="*/ 1981192 h 2344739"/>
              <a:gd name="connsiteX186" fmla="*/ 3341698 w 12192001"/>
              <a:gd name="connsiteY186" fmla="*/ 1980217 h 2344739"/>
              <a:gd name="connsiteX187" fmla="*/ 3262356 w 12192001"/>
              <a:gd name="connsiteY187" fmla="*/ 1986094 h 2344739"/>
              <a:gd name="connsiteX188" fmla="*/ 3142556 w 12192001"/>
              <a:gd name="connsiteY188" fmla="*/ 1993869 h 2344739"/>
              <a:gd name="connsiteX189" fmla="*/ 3030291 w 12192001"/>
              <a:gd name="connsiteY189" fmla="*/ 1996512 h 2344739"/>
              <a:gd name="connsiteX190" fmla="*/ 2781569 w 12192001"/>
              <a:gd name="connsiteY190" fmla="*/ 2018333 h 2344739"/>
              <a:gd name="connsiteX191" fmla="*/ 2646527 w 12192001"/>
              <a:gd name="connsiteY191" fmla="*/ 2028869 h 2344739"/>
              <a:gd name="connsiteX192" fmla="*/ 2568028 w 12192001"/>
              <a:gd name="connsiteY192" fmla="*/ 2002628 h 2344739"/>
              <a:gd name="connsiteX193" fmla="*/ 2443255 w 12192001"/>
              <a:gd name="connsiteY193" fmla="*/ 2016529 h 2344739"/>
              <a:gd name="connsiteX194" fmla="*/ 2315112 w 12192001"/>
              <a:gd name="connsiteY194" fmla="*/ 2024996 h 2344739"/>
              <a:gd name="connsiteX195" fmla="*/ 2208578 w 12192001"/>
              <a:gd name="connsiteY195" fmla="*/ 2019763 h 2344739"/>
              <a:gd name="connsiteX196" fmla="*/ 2094665 w 12192001"/>
              <a:gd name="connsiteY196" fmla="*/ 2003052 h 2344739"/>
              <a:gd name="connsiteX197" fmla="*/ 1997356 w 12192001"/>
              <a:gd name="connsiteY197" fmla="*/ 1995032 h 2344739"/>
              <a:gd name="connsiteX198" fmla="*/ 1928172 w 12192001"/>
              <a:gd name="connsiteY198" fmla="*/ 2016977 h 2344739"/>
              <a:gd name="connsiteX199" fmla="*/ 1921650 w 12192001"/>
              <a:gd name="connsiteY199" fmla="*/ 2012146 h 2344739"/>
              <a:gd name="connsiteX200" fmla="*/ 1873080 w 12192001"/>
              <a:gd name="connsiteY200" fmla="*/ 2013741 h 2344739"/>
              <a:gd name="connsiteX201" fmla="*/ 1786655 w 12192001"/>
              <a:gd name="connsiteY201" fmla="*/ 2041363 h 2344739"/>
              <a:gd name="connsiteX202" fmla="*/ 1738204 w 12192001"/>
              <a:gd name="connsiteY202" fmla="*/ 2036312 h 2344739"/>
              <a:gd name="connsiteX203" fmla="*/ 1675071 w 12192001"/>
              <a:gd name="connsiteY203" fmla="*/ 2019963 h 2344739"/>
              <a:gd name="connsiteX204" fmla="*/ 1608669 w 12192001"/>
              <a:gd name="connsiteY204" fmla="*/ 2013066 h 2344739"/>
              <a:gd name="connsiteX205" fmla="*/ 1496110 w 12192001"/>
              <a:gd name="connsiteY205" fmla="*/ 1987476 h 2344739"/>
              <a:gd name="connsiteX206" fmla="*/ 1149979 w 12192001"/>
              <a:gd name="connsiteY206" fmla="*/ 1938041 h 2344739"/>
              <a:gd name="connsiteX207" fmla="*/ 858269 w 12192001"/>
              <a:gd name="connsiteY207" fmla="*/ 1928608 h 2344739"/>
              <a:gd name="connsiteX208" fmla="*/ 837540 w 12192001"/>
              <a:gd name="connsiteY208" fmla="*/ 1929821 h 2344739"/>
              <a:gd name="connsiteX209" fmla="*/ 816809 w 12192001"/>
              <a:gd name="connsiteY209" fmla="*/ 1927857 h 2344739"/>
              <a:gd name="connsiteX210" fmla="*/ 811506 w 12192001"/>
              <a:gd name="connsiteY210" fmla="*/ 1930751 h 2344739"/>
              <a:gd name="connsiteX211" fmla="*/ 767901 w 12192001"/>
              <a:gd name="connsiteY211" fmla="*/ 1932653 h 2344739"/>
              <a:gd name="connsiteX212" fmla="*/ 720047 w 12192001"/>
              <a:gd name="connsiteY212" fmla="*/ 1929661 h 2344739"/>
              <a:gd name="connsiteX213" fmla="*/ 719742 w 12192001"/>
              <a:gd name="connsiteY213" fmla="*/ 1928399 h 2344739"/>
              <a:gd name="connsiteX214" fmla="*/ 708875 w 12192001"/>
              <a:gd name="connsiteY214" fmla="*/ 1922722 h 2344739"/>
              <a:gd name="connsiteX215" fmla="*/ 596792 w 12192001"/>
              <a:gd name="connsiteY215" fmla="*/ 1879864 h 2344739"/>
              <a:gd name="connsiteX216" fmla="*/ 578535 w 12192001"/>
              <a:gd name="connsiteY216" fmla="*/ 1877212 h 2344739"/>
              <a:gd name="connsiteX217" fmla="*/ 571717 w 12192001"/>
              <a:gd name="connsiteY217" fmla="*/ 1877401 h 2344739"/>
              <a:gd name="connsiteX218" fmla="*/ 445099 w 12192001"/>
              <a:gd name="connsiteY218" fmla="*/ 1839371 h 2344739"/>
              <a:gd name="connsiteX219" fmla="*/ 404015 w 12192001"/>
              <a:gd name="connsiteY219" fmla="*/ 1833548 h 2344739"/>
              <a:gd name="connsiteX220" fmla="*/ 292435 w 12192001"/>
              <a:gd name="connsiteY220" fmla="*/ 1812852 h 2344739"/>
              <a:gd name="connsiteX221" fmla="*/ 118381 w 12192001"/>
              <a:gd name="connsiteY221" fmla="*/ 1761047 h 2344739"/>
              <a:gd name="connsiteX222" fmla="*/ 15526 w 12192001"/>
              <a:gd name="connsiteY222" fmla="*/ 1758191 h 2344739"/>
              <a:gd name="connsiteX223" fmla="*/ 2 w 12192001"/>
              <a:gd name="connsiteY223" fmla="*/ 1752722 h 2344739"/>
              <a:gd name="connsiteX224" fmla="*/ 1 w 12192001"/>
              <a:gd name="connsiteY224" fmla="*/ 762497 h 2344739"/>
              <a:gd name="connsiteX225" fmla="*/ 0 w 12192001"/>
              <a:gd name="connsiteY225" fmla="*/ 762497 h 2344739"/>
              <a:gd name="connsiteX226" fmla="*/ 0 w 12192001"/>
              <a:gd name="connsiteY226" fmla="*/ 222213 h 2344739"/>
              <a:gd name="connsiteX227" fmla="*/ 0 w 12192001"/>
              <a:gd name="connsiteY227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05669 w 12192001"/>
              <a:gd name="connsiteY25" fmla="*/ 1033623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218559 w 12192001"/>
              <a:gd name="connsiteY110" fmla="*/ 2156680 h 2344739"/>
              <a:gd name="connsiteX111" fmla="*/ 7201101 w 12192001"/>
              <a:gd name="connsiteY111" fmla="*/ 2161230 h 2344739"/>
              <a:gd name="connsiteX112" fmla="*/ 7197004 w 12192001"/>
              <a:gd name="connsiteY112" fmla="*/ 2166588 h 2344739"/>
              <a:gd name="connsiteX113" fmla="*/ 7170808 w 12192001"/>
              <a:gd name="connsiteY113" fmla="*/ 2171236 h 2344739"/>
              <a:gd name="connsiteX114" fmla="*/ 7096988 w 12192001"/>
              <a:gd name="connsiteY114" fmla="*/ 2183464 h 2344739"/>
              <a:gd name="connsiteX115" fmla="*/ 7018496 w 12192001"/>
              <a:gd name="connsiteY115" fmla="*/ 2183090 h 2344739"/>
              <a:gd name="connsiteX116" fmla="*/ 6904146 w 12192001"/>
              <a:gd name="connsiteY116" fmla="*/ 2212596 h 2344739"/>
              <a:gd name="connsiteX117" fmla="*/ 6708222 w 12192001"/>
              <a:gd name="connsiteY117" fmla="*/ 2240551 h 2344739"/>
              <a:gd name="connsiteX118" fmla="*/ 6549454 w 12192001"/>
              <a:gd name="connsiteY118" fmla="*/ 2269327 h 2344739"/>
              <a:gd name="connsiteX119" fmla="*/ 6317560 w 12192001"/>
              <a:gd name="connsiteY119" fmla="*/ 2316127 h 2344739"/>
              <a:gd name="connsiteX120" fmla="*/ 6168674 w 12192001"/>
              <a:gd name="connsiteY120" fmla="*/ 2318214 h 2344739"/>
              <a:gd name="connsiteX121" fmla="*/ 6073848 w 12192001"/>
              <a:gd name="connsiteY121" fmla="*/ 2338676 h 2344739"/>
              <a:gd name="connsiteX122" fmla="*/ 6068529 w 12192001"/>
              <a:gd name="connsiteY122" fmla="*/ 2337139 h 2344739"/>
              <a:gd name="connsiteX123" fmla="*/ 6048638 w 12192001"/>
              <a:gd name="connsiteY123" fmla="*/ 2337822 h 2344739"/>
              <a:gd name="connsiteX124" fmla="*/ 6041285 w 12192001"/>
              <a:gd name="connsiteY124" fmla="*/ 2329473 h 2344739"/>
              <a:gd name="connsiteX125" fmla="*/ 6010090 w 12192001"/>
              <a:gd name="connsiteY125" fmla="*/ 2324380 h 2344739"/>
              <a:gd name="connsiteX126" fmla="*/ 5957375 w 12192001"/>
              <a:gd name="connsiteY126" fmla="*/ 2328024 h 2344739"/>
              <a:gd name="connsiteX127" fmla="*/ 5758919 w 12192001"/>
              <a:gd name="connsiteY127" fmla="*/ 2343716 h 2344739"/>
              <a:gd name="connsiteX128" fmla="*/ 5626960 w 12192001"/>
              <a:gd name="connsiteY128" fmla="*/ 2344739 h 2344739"/>
              <a:gd name="connsiteX129" fmla="*/ 5470906 w 12192001"/>
              <a:gd name="connsiteY129" fmla="*/ 2330719 h 2344739"/>
              <a:gd name="connsiteX130" fmla="*/ 5432761 w 12192001"/>
              <a:gd name="connsiteY130" fmla="*/ 2319466 h 2344739"/>
              <a:gd name="connsiteX131" fmla="*/ 5381669 w 12192001"/>
              <a:gd name="connsiteY131" fmla="*/ 2301764 h 2344739"/>
              <a:gd name="connsiteX132" fmla="*/ 5261764 w 12192001"/>
              <a:gd name="connsiteY132" fmla="*/ 2281347 h 2344739"/>
              <a:gd name="connsiteX133" fmla="*/ 5222961 w 12192001"/>
              <a:gd name="connsiteY133" fmla="*/ 2270223 h 2344739"/>
              <a:gd name="connsiteX134" fmla="*/ 5174660 w 12192001"/>
              <a:gd name="connsiteY134" fmla="*/ 2267233 h 2344739"/>
              <a:gd name="connsiteX135" fmla="*/ 5156554 w 12192001"/>
              <a:gd name="connsiteY135" fmla="*/ 2260010 h 2344739"/>
              <a:gd name="connsiteX136" fmla="*/ 5142599 w 12192001"/>
              <a:gd name="connsiteY136" fmla="*/ 2256610 h 2344739"/>
              <a:gd name="connsiteX137" fmla="*/ 5139596 w 12192001"/>
              <a:gd name="connsiteY137" fmla="*/ 2254509 h 2344739"/>
              <a:gd name="connsiteX138" fmla="*/ 5121659 w 12192001"/>
              <a:gd name="connsiteY138" fmla="*/ 2243656 h 2344739"/>
              <a:gd name="connsiteX139" fmla="*/ 5065790 w 12192001"/>
              <a:gd name="connsiteY139" fmla="*/ 2250227 h 2344739"/>
              <a:gd name="connsiteX140" fmla="*/ 5011514 w 12192001"/>
              <a:gd name="connsiteY140" fmla="*/ 2233846 h 2344739"/>
              <a:gd name="connsiteX141" fmla="*/ 4840441 w 12192001"/>
              <a:gd name="connsiteY141" fmla="*/ 2209829 h 2344739"/>
              <a:gd name="connsiteX142" fmla="*/ 4762447 w 12192001"/>
              <a:gd name="connsiteY142" fmla="*/ 2182061 h 2344739"/>
              <a:gd name="connsiteX143" fmla="*/ 4723186 w 12192001"/>
              <a:gd name="connsiteY143" fmla="*/ 2173047 h 2344739"/>
              <a:gd name="connsiteX144" fmla="*/ 4721176 w 12192001"/>
              <a:gd name="connsiteY144" fmla="*/ 2172298 h 2344739"/>
              <a:gd name="connsiteX145" fmla="*/ 4722111 w 12192001"/>
              <a:gd name="connsiteY145" fmla="*/ 2172087 h 2344739"/>
              <a:gd name="connsiteX146" fmla="*/ 4717202 w 12192001"/>
              <a:gd name="connsiteY146" fmla="*/ 2170817 h 2344739"/>
              <a:gd name="connsiteX147" fmla="*/ 4721176 w 12192001"/>
              <a:gd name="connsiteY147" fmla="*/ 2172298 h 2344739"/>
              <a:gd name="connsiteX148" fmla="*/ 4715526 w 12192001"/>
              <a:gd name="connsiteY148" fmla="*/ 2173573 h 2344739"/>
              <a:gd name="connsiteX149" fmla="*/ 4515814 w 12192001"/>
              <a:gd name="connsiteY149" fmla="*/ 2163671 h 2344739"/>
              <a:gd name="connsiteX150" fmla="*/ 4428543 w 12192001"/>
              <a:gd name="connsiteY150" fmla="*/ 2153020 h 2344739"/>
              <a:gd name="connsiteX151" fmla="*/ 4362875 w 12192001"/>
              <a:gd name="connsiteY151" fmla="*/ 2151674 h 2344739"/>
              <a:gd name="connsiteX152" fmla="*/ 4316966 w 12192001"/>
              <a:gd name="connsiteY152" fmla="*/ 2158289 h 2344739"/>
              <a:gd name="connsiteX153" fmla="*/ 4315110 w 12192001"/>
              <a:gd name="connsiteY153" fmla="*/ 2156948 h 2344739"/>
              <a:gd name="connsiteX154" fmla="*/ 4295144 w 12192001"/>
              <a:gd name="connsiteY154" fmla="*/ 2155069 h 2344739"/>
              <a:gd name="connsiteX155" fmla="*/ 4290064 w 12192001"/>
              <a:gd name="connsiteY155" fmla="*/ 2157986 h 2344739"/>
              <a:gd name="connsiteX156" fmla="*/ 4276142 w 12192001"/>
              <a:gd name="connsiteY156" fmla="*/ 2157740 h 2344739"/>
              <a:gd name="connsiteX157" fmla="*/ 4248117 w 12192001"/>
              <a:gd name="connsiteY157" fmla="*/ 2160064 h 2344739"/>
              <a:gd name="connsiteX158" fmla="*/ 4202051 w 12192001"/>
              <a:gd name="connsiteY158" fmla="*/ 2157269 h 2344739"/>
              <a:gd name="connsiteX159" fmla="*/ 4201745 w 12192001"/>
              <a:gd name="connsiteY159" fmla="*/ 2156010 h 2344739"/>
              <a:gd name="connsiteX160" fmla="*/ 4191248 w 12192001"/>
              <a:gd name="connsiteY160" fmla="*/ 2150376 h 2344739"/>
              <a:gd name="connsiteX161" fmla="*/ 4142745 w 12192001"/>
              <a:gd name="connsiteY161" fmla="*/ 2134511 h 2344739"/>
              <a:gd name="connsiteX162" fmla="*/ 4083097 w 12192001"/>
              <a:gd name="connsiteY162" fmla="*/ 2107978 h 2344739"/>
              <a:gd name="connsiteX163" fmla="*/ 4074546 w 12192001"/>
              <a:gd name="connsiteY163" fmla="*/ 2107143 h 2344739"/>
              <a:gd name="connsiteX164" fmla="*/ 4074427 w 12192001"/>
              <a:gd name="connsiteY164" fmla="*/ 2106844 h 2344739"/>
              <a:gd name="connsiteX165" fmla="*/ 4065510 w 12192001"/>
              <a:gd name="connsiteY165" fmla="*/ 2105400 h 2344739"/>
              <a:gd name="connsiteX166" fmla="*/ 4058954 w 12192001"/>
              <a:gd name="connsiteY166" fmla="*/ 2105618 h 2344739"/>
              <a:gd name="connsiteX167" fmla="*/ 4042364 w 12192001"/>
              <a:gd name="connsiteY167" fmla="*/ 2103997 h 2344739"/>
              <a:gd name="connsiteX168" fmla="*/ 4036997 w 12192001"/>
              <a:gd name="connsiteY168" fmla="*/ 2101563 h 2344739"/>
              <a:gd name="connsiteX169" fmla="*/ 4035363 w 12192001"/>
              <a:gd name="connsiteY169" fmla="*/ 2097896 h 2344739"/>
              <a:gd name="connsiteX170" fmla="*/ 4033778 w 12192001"/>
              <a:gd name="connsiteY170" fmla="*/ 2098131 h 2344739"/>
              <a:gd name="connsiteX171" fmla="*/ 4004538 w 12192001"/>
              <a:gd name="connsiteY171" fmla="*/ 2085563 h 2344739"/>
              <a:gd name="connsiteX172" fmla="*/ 3936846 w 12192001"/>
              <a:gd name="connsiteY172" fmla="*/ 2068106 h 2344739"/>
              <a:gd name="connsiteX173" fmla="*/ 3897275 w 12192001"/>
              <a:gd name="connsiteY173" fmla="*/ 2062451 h 2344739"/>
              <a:gd name="connsiteX174" fmla="*/ 3789760 w 12192001"/>
              <a:gd name="connsiteY174" fmla="*/ 2042213 h 2344739"/>
              <a:gd name="connsiteX175" fmla="*/ 3682513 w 12192001"/>
              <a:gd name="connsiteY175" fmla="*/ 2018290 h 2344739"/>
              <a:gd name="connsiteX176" fmla="*/ 3610035 w 12192001"/>
              <a:gd name="connsiteY176" fmla="*/ 1986019 h 2344739"/>
              <a:gd name="connsiteX177" fmla="*/ 3603855 w 12192001"/>
              <a:gd name="connsiteY177" fmla="*/ 1987381 h 2344739"/>
              <a:gd name="connsiteX178" fmla="*/ 3594736 w 12192001"/>
              <a:gd name="connsiteY178" fmla="*/ 1987545 h 2344739"/>
              <a:gd name="connsiteX179" fmla="*/ 3594501 w 12192001"/>
              <a:gd name="connsiteY179" fmla="*/ 1987276 h 2344739"/>
              <a:gd name="connsiteX180" fmla="*/ 3585978 w 12192001"/>
              <a:gd name="connsiteY180" fmla="*/ 1987966 h 2344739"/>
              <a:gd name="connsiteX181" fmla="*/ 3536135 w 12192001"/>
              <a:gd name="connsiteY181" fmla="*/ 1978267 h 2344739"/>
              <a:gd name="connsiteX182" fmla="*/ 3473223 w 12192001"/>
              <a:gd name="connsiteY182" fmla="*/ 1974606 h 2344739"/>
              <a:gd name="connsiteX183" fmla="*/ 3400728 w 12192001"/>
              <a:gd name="connsiteY183" fmla="*/ 1962558 h 2344739"/>
              <a:gd name="connsiteX184" fmla="*/ 3363888 w 12192001"/>
              <a:gd name="connsiteY184" fmla="*/ 1979510 h 2344739"/>
              <a:gd name="connsiteX185" fmla="*/ 3344026 w 12192001"/>
              <a:gd name="connsiteY185" fmla="*/ 1981192 h 2344739"/>
              <a:gd name="connsiteX186" fmla="*/ 3341698 w 12192001"/>
              <a:gd name="connsiteY186" fmla="*/ 1980217 h 2344739"/>
              <a:gd name="connsiteX187" fmla="*/ 3262356 w 12192001"/>
              <a:gd name="connsiteY187" fmla="*/ 1986094 h 2344739"/>
              <a:gd name="connsiteX188" fmla="*/ 3142556 w 12192001"/>
              <a:gd name="connsiteY188" fmla="*/ 1993869 h 2344739"/>
              <a:gd name="connsiteX189" fmla="*/ 3030291 w 12192001"/>
              <a:gd name="connsiteY189" fmla="*/ 1996512 h 2344739"/>
              <a:gd name="connsiteX190" fmla="*/ 2781569 w 12192001"/>
              <a:gd name="connsiteY190" fmla="*/ 2018333 h 2344739"/>
              <a:gd name="connsiteX191" fmla="*/ 2646527 w 12192001"/>
              <a:gd name="connsiteY191" fmla="*/ 2028869 h 2344739"/>
              <a:gd name="connsiteX192" fmla="*/ 2568028 w 12192001"/>
              <a:gd name="connsiteY192" fmla="*/ 2002628 h 2344739"/>
              <a:gd name="connsiteX193" fmla="*/ 2443255 w 12192001"/>
              <a:gd name="connsiteY193" fmla="*/ 2016529 h 2344739"/>
              <a:gd name="connsiteX194" fmla="*/ 2315112 w 12192001"/>
              <a:gd name="connsiteY194" fmla="*/ 2024996 h 2344739"/>
              <a:gd name="connsiteX195" fmla="*/ 2208578 w 12192001"/>
              <a:gd name="connsiteY195" fmla="*/ 2019763 h 2344739"/>
              <a:gd name="connsiteX196" fmla="*/ 2094665 w 12192001"/>
              <a:gd name="connsiteY196" fmla="*/ 2003052 h 2344739"/>
              <a:gd name="connsiteX197" fmla="*/ 1997356 w 12192001"/>
              <a:gd name="connsiteY197" fmla="*/ 1995032 h 2344739"/>
              <a:gd name="connsiteX198" fmla="*/ 1928172 w 12192001"/>
              <a:gd name="connsiteY198" fmla="*/ 2016977 h 2344739"/>
              <a:gd name="connsiteX199" fmla="*/ 1921650 w 12192001"/>
              <a:gd name="connsiteY199" fmla="*/ 2012146 h 2344739"/>
              <a:gd name="connsiteX200" fmla="*/ 1873080 w 12192001"/>
              <a:gd name="connsiteY200" fmla="*/ 2013741 h 2344739"/>
              <a:gd name="connsiteX201" fmla="*/ 1786655 w 12192001"/>
              <a:gd name="connsiteY201" fmla="*/ 2041363 h 2344739"/>
              <a:gd name="connsiteX202" fmla="*/ 1738204 w 12192001"/>
              <a:gd name="connsiteY202" fmla="*/ 2036312 h 2344739"/>
              <a:gd name="connsiteX203" fmla="*/ 1675071 w 12192001"/>
              <a:gd name="connsiteY203" fmla="*/ 2019963 h 2344739"/>
              <a:gd name="connsiteX204" fmla="*/ 1608669 w 12192001"/>
              <a:gd name="connsiteY204" fmla="*/ 2013066 h 2344739"/>
              <a:gd name="connsiteX205" fmla="*/ 1496110 w 12192001"/>
              <a:gd name="connsiteY205" fmla="*/ 1987476 h 2344739"/>
              <a:gd name="connsiteX206" fmla="*/ 1149979 w 12192001"/>
              <a:gd name="connsiteY206" fmla="*/ 1938041 h 2344739"/>
              <a:gd name="connsiteX207" fmla="*/ 858269 w 12192001"/>
              <a:gd name="connsiteY207" fmla="*/ 1928608 h 2344739"/>
              <a:gd name="connsiteX208" fmla="*/ 837540 w 12192001"/>
              <a:gd name="connsiteY208" fmla="*/ 1929821 h 2344739"/>
              <a:gd name="connsiteX209" fmla="*/ 816809 w 12192001"/>
              <a:gd name="connsiteY209" fmla="*/ 1927857 h 2344739"/>
              <a:gd name="connsiteX210" fmla="*/ 811506 w 12192001"/>
              <a:gd name="connsiteY210" fmla="*/ 1930751 h 2344739"/>
              <a:gd name="connsiteX211" fmla="*/ 720047 w 12192001"/>
              <a:gd name="connsiteY211" fmla="*/ 1929661 h 2344739"/>
              <a:gd name="connsiteX212" fmla="*/ 719742 w 12192001"/>
              <a:gd name="connsiteY212" fmla="*/ 1928399 h 2344739"/>
              <a:gd name="connsiteX213" fmla="*/ 708875 w 12192001"/>
              <a:gd name="connsiteY213" fmla="*/ 1922722 h 2344739"/>
              <a:gd name="connsiteX214" fmla="*/ 596792 w 12192001"/>
              <a:gd name="connsiteY214" fmla="*/ 1879864 h 2344739"/>
              <a:gd name="connsiteX215" fmla="*/ 578535 w 12192001"/>
              <a:gd name="connsiteY215" fmla="*/ 1877212 h 2344739"/>
              <a:gd name="connsiteX216" fmla="*/ 571717 w 12192001"/>
              <a:gd name="connsiteY216" fmla="*/ 1877401 h 2344739"/>
              <a:gd name="connsiteX217" fmla="*/ 445099 w 12192001"/>
              <a:gd name="connsiteY217" fmla="*/ 1839371 h 2344739"/>
              <a:gd name="connsiteX218" fmla="*/ 404015 w 12192001"/>
              <a:gd name="connsiteY218" fmla="*/ 1833548 h 2344739"/>
              <a:gd name="connsiteX219" fmla="*/ 292435 w 12192001"/>
              <a:gd name="connsiteY219" fmla="*/ 1812852 h 2344739"/>
              <a:gd name="connsiteX220" fmla="*/ 118381 w 12192001"/>
              <a:gd name="connsiteY220" fmla="*/ 1761047 h 2344739"/>
              <a:gd name="connsiteX221" fmla="*/ 15526 w 12192001"/>
              <a:gd name="connsiteY221" fmla="*/ 1758191 h 2344739"/>
              <a:gd name="connsiteX222" fmla="*/ 2 w 12192001"/>
              <a:gd name="connsiteY222" fmla="*/ 1752722 h 2344739"/>
              <a:gd name="connsiteX223" fmla="*/ 1 w 12192001"/>
              <a:gd name="connsiteY223" fmla="*/ 762497 h 2344739"/>
              <a:gd name="connsiteX224" fmla="*/ 0 w 12192001"/>
              <a:gd name="connsiteY224" fmla="*/ 762497 h 2344739"/>
              <a:gd name="connsiteX225" fmla="*/ 0 w 12192001"/>
              <a:gd name="connsiteY225" fmla="*/ 222213 h 2344739"/>
              <a:gd name="connsiteX226" fmla="*/ 0 w 12192001"/>
              <a:gd name="connsiteY226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05669 w 12192001"/>
              <a:gd name="connsiteY25" fmla="*/ 1033623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218559 w 12192001"/>
              <a:gd name="connsiteY110" fmla="*/ 2156680 h 2344739"/>
              <a:gd name="connsiteX111" fmla="*/ 7201101 w 12192001"/>
              <a:gd name="connsiteY111" fmla="*/ 2161230 h 2344739"/>
              <a:gd name="connsiteX112" fmla="*/ 7197004 w 12192001"/>
              <a:gd name="connsiteY112" fmla="*/ 2166588 h 2344739"/>
              <a:gd name="connsiteX113" fmla="*/ 7170808 w 12192001"/>
              <a:gd name="connsiteY113" fmla="*/ 2171236 h 2344739"/>
              <a:gd name="connsiteX114" fmla="*/ 7096988 w 12192001"/>
              <a:gd name="connsiteY114" fmla="*/ 2183464 h 2344739"/>
              <a:gd name="connsiteX115" fmla="*/ 7018496 w 12192001"/>
              <a:gd name="connsiteY115" fmla="*/ 2183090 h 2344739"/>
              <a:gd name="connsiteX116" fmla="*/ 6904146 w 12192001"/>
              <a:gd name="connsiteY116" fmla="*/ 2212596 h 2344739"/>
              <a:gd name="connsiteX117" fmla="*/ 6708222 w 12192001"/>
              <a:gd name="connsiteY117" fmla="*/ 2240551 h 2344739"/>
              <a:gd name="connsiteX118" fmla="*/ 6549454 w 12192001"/>
              <a:gd name="connsiteY118" fmla="*/ 2269327 h 2344739"/>
              <a:gd name="connsiteX119" fmla="*/ 6317560 w 12192001"/>
              <a:gd name="connsiteY119" fmla="*/ 2316127 h 2344739"/>
              <a:gd name="connsiteX120" fmla="*/ 6168674 w 12192001"/>
              <a:gd name="connsiteY120" fmla="*/ 2318214 h 2344739"/>
              <a:gd name="connsiteX121" fmla="*/ 6073848 w 12192001"/>
              <a:gd name="connsiteY121" fmla="*/ 2338676 h 2344739"/>
              <a:gd name="connsiteX122" fmla="*/ 6068529 w 12192001"/>
              <a:gd name="connsiteY122" fmla="*/ 2337139 h 2344739"/>
              <a:gd name="connsiteX123" fmla="*/ 6048638 w 12192001"/>
              <a:gd name="connsiteY123" fmla="*/ 2337822 h 2344739"/>
              <a:gd name="connsiteX124" fmla="*/ 6041285 w 12192001"/>
              <a:gd name="connsiteY124" fmla="*/ 2329473 h 2344739"/>
              <a:gd name="connsiteX125" fmla="*/ 6010090 w 12192001"/>
              <a:gd name="connsiteY125" fmla="*/ 2324380 h 2344739"/>
              <a:gd name="connsiteX126" fmla="*/ 5957375 w 12192001"/>
              <a:gd name="connsiteY126" fmla="*/ 2328024 h 2344739"/>
              <a:gd name="connsiteX127" fmla="*/ 5758919 w 12192001"/>
              <a:gd name="connsiteY127" fmla="*/ 2343716 h 2344739"/>
              <a:gd name="connsiteX128" fmla="*/ 5626960 w 12192001"/>
              <a:gd name="connsiteY128" fmla="*/ 2344739 h 2344739"/>
              <a:gd name="connsiteX129" fmla="*/ 5470906 w 12192001"/>
              <a:gd name="connsiteY129" fmla="*/ 2330719 h 2344739"/>
              <a:gd name="connsiteX130" fmla="*/ 5432761 w 12192001"/>
              <a:gd name="connsiteY130" fmla="*/ 2319466 h 2344739"/>
              <a:gd name="connsiteX131" fmla="*/ 5381669 w 12192001"/>
              <a:gd name="connsiteY131" fmla="*/ 2301764 h 2344739"/>
              <a:gd name="connsiteX132" fmla="*/ 5261764 w 12192001"/>
              <a:gd name="connsiteY132" fmla="*/ 2281347 h 2344739"/>
              <a:gd name="connsiteX133" fmla="*/ 5222961 w 12192001"/>
              <a:gd name="connsiteY133" fmla="*/ 2270223 h 2344739"/>
              <a:gd name="connsiteX134" fmla="*/ 5174660 w 12192001"/>
              <a:gd name="connsiteY134" fmla="*/ 2267233 h 2344739"/>
              <a:gd name="connsiteX135" fmla="*/ 5156554 w 12192001"/>
              <a:gd name="connsiteY135" fmla="*/ 2260010 h 2344739"/>
              <a:gd name="connsiteX136" fmla="*/ 5142599 w 12192001"/>
              <a:gd name="connsiteY136" fmla="*/ 2256610 h 2344739"/>
              <a:gd name="connsiteX137" fmla="*/ 5139596 w 12192001"/>
              <a:gd name="connsiteY137" fmla="*/ 2254509 h 2344739"/>
              <a:gd name="connsiteX138" fmla="*/ 5121659 w 12192001"/>
              <a:gd name="connsiteY138" fmla="*/ 2243656 h 2344739"/>
              <a:gd name="connsiteX139" fmla="*/ 5065790 w 12192001"/>
              <a:gd name="connsiteY139" fmla="*/ 2250227 h 2344739"/>
              <a:gd name="connsiteX140" fmla="*/ 5011514 w 12192001"/>
              <a:gd name="connsiteY140" fmla="*/ 2233846 h 2344739"/>
              <a:gd name="connsiteX141" fmla="*/ 4840441 w 12192001"/>
              <a:gd name="connsiteY141" fmla="*/ 2209829 h 2344739"/>
              <a:gd name="connsiteX142" fmla="*/ 4762447 w 12192001"/>
              <a:gd name="connsiteY142" fmla="*/ 2182061 h 2344739"/>
              <a:gd name="connsiteX143" fmla="*/ 4723186 w 12192001"/>
              <a:gd name="connsiteY143" fmla="*/ 2173047 h 2344739"/>
              <a:gd name="connsiteX144" fmla="*/ 4721176 w 12192001"/>
              <a:gd name="connsiteY144" fmla="*/ 2172298 h 2344739"/>
              <a:gd name="connsiteX145" fmla="*/ 4722111 w 12192001"/>
              <a:gd name="connsiteY145" fmla="*/ 2172087 h 2344739"/>
              <a:gd name="connsiteX146" fmla="*/ 4717202 w 12192001"/>
              <a:gd name="connsiteY146" fmla="*/ 2170817 h 2344739"/>
              <a:gd name="connsiteX147" fmla="*/ 4721176 w 12192001"/>
              <a:gd name="connsiteY147" fmla="*/ 2172298 h 2344739"/>
              <a:gd name="connsiteX148" fmla="*/ 4715526 w 12192001"/>
              <a:gd name="connsiteY148" fmla="*/ 2173573 h 2344739"/>
              <a:gd name="connsiteX149" fmla="*/ 4515814 w 12192001"/>
              <a:gd name="connsiteY149" fmla="*/ 2163671 h 2344739"/>
              <a:gd name="connsiteX150" fmla="*/ 4428543 w 12192001"/>
              <a:gd name="connsiteY150" fmla="*/ 2153020 h 2344739"/>
              <a:gd name="connsiteX151" fmla="*/ 4362875 w 12192001"/>
              <a:gd name="connsiteY151" fmla="*/ 2151674 h 2344739"/>
              <a:gd name="connsiteX152" fmla="*/ 4316966 w 12192001"/>
              <a:gd name="connsiteY152" fmla="*/ 2158289 h 2344739"/>
              <a:gd name="connsiteX153" fmla="*/ 4315110 w 12192001"/>
              <a:gd name="connsiteY153" fmla="*/ 2156948 h 2344739"/>
              <a:gd name="connsiteX154" fmla="*/ 4295144 w 12192001"/>
              <a:gd name="connsiteY154" fmla="*/ 2155069 h 2344739"/>
              <a:gd name="connsiteX155" fmla="*/ 4290064 w 12192001"/>
              <a:gd name="connsiteY155" fmla="*/ 2157986 h 2344739"/>
              <a:gd name="connsiteX156" fmla="*/ 4276142 w 12192001"/>
              <a:gd name="connsiteY156" fmla="*/ 2157740 h 2344739"/>
              <a:gd name="connsiteX157" fmla="*/ 4248117 w 12192001"/>
              <a:gd name="connsiteY157" fmla="*/ 2160064 h 2344739"/>
              <a:gd name="connsiteX158" fmla="*/ 4202051 w 12192001"/>
              <a:gd name="connsiteY158" fmla="*/ 2157269 h 2344739"/>
              <a:gd name="connsiteX159" fmla="*/ 4201745 w 12192001"/>
              <a:gd name="connsiteY159" fmla="*/ 2156010 h 2344739"/>
              <a:gd name="connsiteX160" fmla="*/ 4191248 w 12192001"/>
              <a:gd name="connsiteY160" fmla="*/ 2150376 h 2344739"/>
              <a:gd name="connsiteX161" fmla="*/ 4142745 w 12192001"/>
              <a:gd name="connsiteY161" fmla="*/ 2134511 h 2344739"/>
              <a:gd name="connsiteX162" fmla="*/ 4083097 w 12192001"/>
              <a:gd name="connsiteY162" fmla="*/ 2107978 h 2344739"/>
              <a:gd name="connsiteX163" fmla="*/ 4074546 w 12192001"/>
              <a:gd name="connsiteY163" fmla="*/ 2107143 h 2344739"/>
              <a:gd name="connsiteX164" fmla="*/ 4074427 w 12192001"/>
              <a:gd name="connsiteY164" fmla="*/ 2106844 h 2344739"/>
              <a:gd name="connsiteX165" fmla="*/ 4065510 w 12192001"/>
              <a:gd name="connsiteY165" fmla="*/ 2105400 h 2344739"/>
              <a:gd name="connsiteX166" fmla="*/ 4058954 w 12192001"/>
              <a:gd name="connsiteY166" fmla="*/ 2105618 h 2344739"/>
              <a:gd name="connsiteX167" fmla="*/ 4042364 w 12192001"/>
              <a:gd name="connsiteY167" fmla="*/ 2103997 h 2344739"/>
              <a:gd name="connsiteX168" fmla="*/ 4036997 w 12192001"/>
              <a:gd name="connsiteY168" fmla="*/ 2101563 h 2344739"/>
              <a:gd name="connsiteX169" fmla="*/ 4035363 w 12192001"/>
              <a:gd name="connsiteY169" fmla="*/ 2097896 h 2344739"/>
              <a:gd name="connsiteX170" fmla="*/ 4033778 w 12192001"/>
              <a:gd name="connsiteY170" fmla="*/ 2098131 h 2344739"/>
              <a:gd name="connsiteX171" fmla="*/ 4004538 w 12192001"/>
              <a:gd name="connsiteY171" fmla="*/ 2085563 h 2344739"/>
              <a:gd name="connsiteX172" fmla="*/ 3936846 w 12192001"/>
              <a:gd name="connsiteY172" fmla="*/ 2068106 h 2344739"/>
              <a:gd name="connsiteX173" fmla="*/ 3897275 w 12192001"/>
              <a:gd name="connsiteY173" fmla="*/ 2062451 h 2344739"/>
              <a:gd name="connsiteX174" fmla="*/ 3789760 w 12192001"/>
              <a:gd name="connsiteY174" fmla="*/ 2042213 h 2344739"/>
              <a:gd name="connsiteX175" fmla="*/ 3682513 w 12192001"/>
              <a:gd name="connsiteY175" fmla="*/ 2018290 h 2344739"/>
              <a:gd name="connsiteX176" fmla="*/ 3610035 w 12192001"/>
              <a:gd name="connsiteY176" fmla="*/ 1986019 h 2344739"/>
              <a:gd name="connsiteX177" fmla="*/ 3603855 w 12192001"/>
              <a:gd name="connsiteY177" fmla="*/ 1987381 h 2344739"/>
              <a:gd name="connsiteX178" fmla="*/ 3594736 w 12192001"/>
              <a:gd name="connsiteY178" fmla="*/ 1987545 h 2344739"/>
              <a:gd name="connsiteX179" fmla="*/ 3594501 w 12192001"/>
              <a:gd name="connsiteY179" fmla="*/ 1987276 h 2344739"/>
              <a:gd name="connsiteX180" fmla="*/ 3585978 w 12192001"/>
              <a:gd name="connsiteY180" fmla="*/ 1987966 h 2344739"/>
              <a:gd name="connsiteX181" fmla="*/ 3536135 w 12192001"/>
              <a:gd name="connsiteY181" fmla="*/ 1978267 h 2344739"/>
              <a:gd name="connsiteX182" fmla="*/ 3473223 w 12192001"/>
              <a:gd name="connsiteY182" fmla="*/ 1974606 h 2344739"/>
              <a:gd name="connsiteX183" fmla="*/ 3400728 w 12192001"/>
              <a:gd name="connsiteY183" fmla="*/ 1962558 h 2344739"/>
              <a:gd name="connsiteX184" fmla="*/ 3363888 w 12192001"/>
              <a:gd name="connsiteY184" fmla="*/ 1979510 h 2344739"/>
              <a:gd name="connsiteX185" fmla="*/ 3344026 w 12192001"/>
              <a:gd name="connsiteY185" fmla="*/ 1981192 h 2344739"/>
              <a:gd name="connsiteX186" fmla="*/ 3341698 w 12192001"/>
              <a:gd name="connsiteY186" fmla="*/ 1980217 h 2344739"/>
              <a:gd name="connsiteX187" fmla="*/ 3262356 w 12192001"/>
              <a:gd name="connsiteY187" fmla="*/ 1986094 h 2344739"/>
              <a:gd name="connsiteX188" fmla="*/ 3142556 w 12192001"/>
              <a:gd name="connsiteY188" fmla="*/ 1993869 h 2344739"/>
              <a:gd name="connsiteX189" fmla="*/ 3030291 w 12192001"/>
              <a:gd name="connsiteY189" fmla="*/ 1996512 h 2344739"/>
              <a:gd name="connsiteX190" fmla="*/ 2781569 w 12192001"/>
              <a:gd name="connsiteY190" fmla="*/ 2018333 h 2344739"/>
              <a:gd name="connsiteX191" fmla="*/ 2646527 w 12192001"/>
              <a:gd name="connsiteY191" fmla="*/ 2028869 h 2344739"/>
              <a:gd name="connsiteX192" fmla="*/ 2568028 w 12192001"/>
              <a:gd name="connsiteY192" fmla="*/ 2002628 h 2344739"/>
              <a:gd name="connsiteX193" fmla="*/ 2443255 w 12192001"/>
              <a:gd name="connsiteY193" fmla="*/ 2016529 h 2344739"/>
              <a:gd name="connsiteX194" fmla="*/ 2315112 w 12192001"/>
              <a:gd name="connsiteY194" fmla="*/ 2024996 h 2344739"/>
              <a:gd name="connsiteX195" fmla="*/ 2208578 w 12192001"/>
              <a:gd name="connsiteY195" fmla="*/ 2019763 h 2344739"/>
              <a:gd name="connsiteX196" fmla="*/ 2094665 w 12192001"/>
              <a:gd name="connsiteY196" fmla="*/ 2003052 h 2344739"/>
              <a:gd name="connsiteX197" fmla="*/ 1997356 w 12192001"/>
              <a:gd name="connsiteY197" fmla="*/ 1995032 h 2344739"/>
              <a:gd name="connsiteX198" fmla="*/ 1928172 w 12192001"/>
              <a:gd name="connsiteY198" fmla="*/ 2016977 h 2344739"/>
              <a:gd name="connsiteX199" fmla="*/ 1921650 w 12192001"/>
              <a:gd name="connsiteY199" fmla="*/ 2012146 h 2344739"/>
              <a:gd name="connsiteX200" fmla="*/ 1873080 w 12192001"/>
              <a:gd name="connsiteY200" fmla="*/ 2013741 h 2344739"/>
              <a:gd name="connsiteX201" fmla="*/ 1786655 w 12192001"/>
              <a:gd name="connsiteY201" fmla="*/ 2041363 h 2344739"/>
              <a:gd name="connsiteX202" fmla="*/ 1738204 w 12192001"/>
              <a:gd name="connsiteY202" fmla="*/ 2036312 h 2344739"/>
              <a:gd name="connsiteX203" fmla="*/ 1675071 w 12192001"/>
              <a:gd name="connsiteY203" fmla="*/ 2019963 h 2344739"/>
              <a:gd name="connsiteX204" fmla="*/ 1608669 w 12192001"/>
              <a:gd name="connsiteY204" fmla="*/ 2013066 h 2344739"/>
              <a:gd name="connsiteX205" fmla="*/ 1496110 w 12192001"/>
              <a:gd name="connsiteY205" fmla="*/ 1987476 h 2344739"/>
              <a:gd name="connsiteX206" fmla="*/ 1149979 w 12192001"/>
              <a:gd name="connsiteY206" fmla="*/ 1938041 h 2344739"/>
              <a:gd name="connsiteX207" fmla="*/ 858269 w 12192001"/>
              <a:gd name="connsiteY207" fmla="*/ 1928608 h 2344739"/>
              <a:gd name="connsiteX208" fmla="*/ 837540 w 12192001"/>
              <a:gd name="connsiteY208" fmla="*/ 1929821 h 2344739"/>
              <a:gd name="connsiteX209" fmla="*/ 816809 w 12192001"/>
              <a:gd name="connsiteY209" fmla="*/ 1927857 h 2344739"/>
              <a:gd name="connsiteX210" fmla="*/ 811506 w 12192001"/>
              <a:gd name="connsiteY210" fmla="*/ 1930751 h 2344739"/>
              <a:gd name="connsiteX211" fmla="*/ 720047 w 12192001"/>
              <a:gd name="connsiteY211" fmla="*/ 1929661 h 2344739"/>
              <a:gd name="connsiteX212" fmla="*/ 719742 w 12192001"/>
              <a:gd name="connsiteY212" fmla="*/ 1928399 h 2344739"/>
              <a:gd name="connsiteX213" fmla="*/ 708875 w 12192001"/>
              <a:gd name="connsiteY213" fmla="*/ 1922722 h 2344739"/>
              <a:gd name="connsiteX214" fmla="*/ 596792 w 12192001"/>
              <a:gd name="connsiteY214" fmla="*/ 1879864 h 2344739"/>
              <a:gd name="connsiteX215" fmla="*/ 578535 w 12192001"/>
              <a:gd name="connsiteY215" fmla="*/ 1877212 h 2344739"/>
              <a:gd name="connsiteX216" fmla="*/ 571717 w 12192001"/>
              <a:gd name="connsiteY216" fmla="*/ 1877401 h 2344739"/>
              <a:gd name="connsiteX217" fmla="*/ 445099 w 12192001"/>
              <a:gd name="connsiteY217" fmla="*/ 1839371 h 2344739"/>
              <a:gd name="connsiteX218" fmla="*/ 404015 w 12192001"/>
              <a:gd name="connsiteY218" fmla="*/ 1833548 h 2344739"/>
              <a:gd name="connsiteX219" fmla="*/ 292435 w 12192001"/>
              <a:gd name="connsiteY219" fmla="*/ 1812852 h 2344739"/>
              <a:gd name="connsiteX220" fmla="*/ 118381 w 12192001"/>
              <a:gd name="connsiteY220" fmla="*/ 1761047 h 2344739"/>
              <a:gd name="connsiteX221" fmla="*/ 15526 w 12192001"/>
              <a:gd name="connsiteY221" fmla="*/ 1758191 h 2344739"/>
              <a:gd name="connsiteX222" fmla="*/ 2 w 12192001"/>
              <a:gd name="connsiteY222" fmla="*/ 1752722 h 2344739"/>
              <a:gd name="connsiteX223" fmla="*/ 1 w 12192001"/>
              <a:gd name="connsiteY223" fmla="*/ 762497 h 2344739"/>
              <a:gd name="connsiteX224" fmla="*/ 0 w 12192001"/>
              <a:gd name="connsiteY224" fmla="*/ 222213 h 2344739"/>
              <a:gd name="connsiteX225" fmla="*/ 0 w 12192001"/>
              <a:gd name="connsiteY225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101593 w 12193149"/>
              <a:gd name="connsiteY58" fmla="*/ 1742432 h 2344739"/>
              <a:gd name="connsiteX59" fmla="*/ 10083317 w 12193149"/>
              <a:gd name="connsiteY59" fmla="*/ 1743296 h 2344739"/>
              <a:gd name="connsiteX60" fmla="*/ 10040388 w 12193149"/>
              <a:gd name="connsiteY60" fmla="*/ 1741632 h 2344739"/>
              <a:gd name="connsiteX61" fmla="*/ 9961167 w 12193149"/>
              <a:gd name="connsiteY61" fmla="*/ 1757147 h 2344739"/>
              <a:gd name="connsiteX62" fmla="*/ 9848940 w 12193149"/>
              <a:gd name="connsiteY62" fmla="*/ 1763915 h 2344739"/>
              <a:gd name="connsiteX63" fmla="*/ 9729457 w 12193149"/>
              <a:gd name="connsiteY63" fmla="*/ 1784122 h 2344739"/>
              <a:gd name="connsiteX64" fmla="*/ 9585655 w 12193149"/>
              <a:gd name="connsiteY64" fmla="*/ 1795542 h 2344739"/>
              <a:gd name="connsiteX65" fmla="*/ 9344200 w 12193149"/>
              <a:gd name="connsiteY65" fmla="*/ 1841244 h 2344739"/>
              <a:gd name="connsiteX66" fmla="*/ 9232518 w 12193149"/>
              <a:gd name="connsiteY66" fmla="*/ 1893149 h 2344739"/>
              <a:gd name="connsiteX67" fmla="*/ 9195958 w 12193149"/>
              <a:gd name="connsiteY67" fmla="*/ 1903228 h 2344739"/>
              <a:gd name="connsiteX68" fmla="*/ 9190394 w 12193149"/>
              <a:gd name="connsiteY68" fmla="*/ 1912467 h 2344739"/>
              <a:gd name="connsiteX69" fmla="*/ 9114960 w 12193149"/>
              <a:gd name="connsiteY69" fmla="*/ 1919069 h 2344739"/>
              <a:gd name="connsiteX70" fmla="*/ 9054601 w 12193149"/>
              <a:gd name="connsiteY70" fmla="*/ 1910755 h 2344739"/>
              <a:gd name="connsiteX71" fmla="*/ 9006634 w 12193149"/>
              <a:gd name="connsiteY71" fmla="*/ 1914040 h 2344739"/>
              <a:gd name="connsiteX72" fmla="*/ 9006349 w 12193149"/>
              <a:gd name="connsiteY72" fmla="*/ 1913800 h 2344739"/>
              <a:gd name="connsiteX73" fmla="*/ 8997380 w 12193149"/>
              <a:gd name="connsiteY73" fmla="*/ 1915011 h 2344739"/>
              <a:gd name="connsiteX74" fmla="*/ 8991542 w 12193149"/>
              <a:gd name="connsiteY74" fmla="*/ 1917072 h 2344739"/>
              <a:gd name="connsiteX75" fmla="*/ 8975485 w 12193149"/>
              <a:gd name="connsiteY75" fmla="*/ 1920298 h 2344739"/>
              <a:gd name="connsiteX76" fmla="*/ 8969159 w 12193149"/>
              <a:gd name="connsiteY76" fmla="*/ 1919598 h 2344739"/>
              <a:gd name="connsiteX77" fmla="*/ 8964196 w 12193149"/>
              <a:gd name="connsiteY77" fmla="*/ 1917373 h 2344739"/>
              <a:gd name="connsiteX78" fmla="*/ 8930136 w 12193149"/>
              <a:gd name="connsiteY78" fmla="*/ 1914185 h 2344739"/>
              <a:gd name="connsiteX79" fmla="*/ 8753592 w 12193149"/>
              <a:gd name="connsiteY79" fmla="*/ 1933417 h 2344739"/>
              <a:gd name="connsiteX80" fmla="*/ 8708995 w 12193149"/>
              <a:gd name="connsiteY80" fmla="*/ 1935518 h 2344739"/>
              <a:gd name="connsiteX81" fmla="*/ 8597219 w 12193149"/>
              <a:gd name="connsiteY81" fmla="*/ 1944090 h 2344739"/>
              <a:gd name="connsiteX82" fmla="*/ 8526378 w 12193149"/>
              <a:gd name="connsiteY82" fmla="*/ 1929248 h 2344739"/>
              <a:gd name="connsiteX83" fmla="*/ 8512131 w 12193149"/>
              <a:gd name="connsiteY83" fmla="*/ 1935163 h 2344739"/>
              <a:gd name="connsiteX84" fmla="*/ 8507315 w 12193149"/>
              <a:gd name="connsiteY84" fmla="*/ 1938164 h 2344739"/>
              <a:gd name="connsiteX85" fmla="*/ 8499116 w 12193149"/>
              <a:gd name="connsiteY85" fmla="*/ 1940902 h 2344739"/>
              <a:gd name="connsiteX86" fmla="*/ 8498742 w 12193149"/>
              <a:gd name="connsiteY86" fmla="*/ 1940723 h 2344739"/>
              <a:gd name="connsiteX87" fmla="*/ 8491397 w 12193149"/>
              <a:gd name="connsiteY87" fmla="*/ 1943773 h 2344739"/>
              <a:gd name="connsiteX88" fmla="*/ 8368330 w 12193149"/>
              <a:gd name="connsiteY88" fmla="*/ 1957815 h 2344739"/>
              <a:gd name="connsiteX89" fmla="*/ 8354947 w 12193149"/>
              <a:gd name="connsiteY89" fmla="*/ 1958009 h 2344739"/>
              <a:gd name="connsiteX90" fmla="*/ 8353521 w 12193149"/>
              <a:gd name="connsiteY90" fmla="*/ 1957169 h 2344739"/>
              <a:gd name="connsiteX91" fmla="*/ 8321252 w 12193149"/>
              <a:gd name="connsiteY91" fmla="*/ 1974587 h 2344739"/>
              <a:gd name="connsiteX92" fmla="*/ 8315581 w 12193149"/>
              <a:gd name="connsiteY92" fmla="*/ 1974913 h 2344739"/>
              <a:gd name="connsiteX93" fmla="*/ 8296322 w 12193149"/>
              <a:gd name="connsiteY93" fmla="*/ 1988808 h 2344739"/>
              <a:gd name="connsiteX94" fmla="*/ 8285424 w 12193149"/>
              <a:gd name="connsiteY94" fmla="*/ 1994631 h 2344739"/>
              <a:gd name="connsiteX95" fmla="*/ 8284298 w 12193149"/>
              <a:gd name="connsiteY95" fmla="*/ 1999074 h 2344739"/>
              <a:gd name="connsiteX96" fmla="*/ 8267224 w 12193149"/>
              <a:gd name="connsiteY96" fmla="*/ 2006249 h 2344739"/>
              <a:gd name="connsiteX97" fmla="*/ 8264525 w 12193149"/>
              <a:gd name="connsiteY97" fmla="*/ 2006019 h 2344739"/>
              <a:gd name="connsiteX98" fmla="*/ 8253181 w 12193149"/>
              <a:gd name="connsiteY98" fmla="*/ 2015862 h 2344739"/>
              <a:gd name="connsiteX99" fmla="*/ 8246982 w 12193149"/>
              <a:gd name="connsiteY99" fmla="*/ 2028854 h 2344739"/>
              <a:gd name="connsiteX100" fmla="*/ 8091420 w 12193149"/>
              <a:gd name="connsiteY100" fmla="*/ 2075015 h 2344739"/>
              <a:gd name="connsiteX101" fmla="*/ 7906555 w 12193149"/>
              <a:gd name="connsiteY101" fmla="*/ 2116988 h 2344739"/>
              <a:gd name="connsiteX102" fmla="*/ 7719893 w 12193149"/>
              <a:gd name="connsiteY102" fmla="*/ 2142703 h 2344739"/>
              <a:gd name="connsiteX103" fmla="*/ 7615495 w 12193149"/>
              <a:gd name="connsiteY103" fmla="*/ 2139232 h 2344739"/>
              <a:gd name="connsiteX104" fmla="*/ 7528691 w 12193149"/>
              <a:gd name="connsiteY104" fmla="*/ 2145060 h 2344739"/>
              <a:gd name="connsiteX105" fmla="*/ 7520719 w 12193149"/>
              <a:gd name="connsiteY105" fmla="*/ 2147613 h 2344739"/>
              <a:gd name="connsiteX106" fmla="*/ 7508559 w 12193149"/>
              <a:gd name="connsiteY106" fmla="*/ 2148948 h 2344739"/>
              <a:gd name="connsiteX107" fmla="*/ 7508188 w 12193149"/>
              <a:gd name="connsiteY107" fmla="*/ 2148621 h 2344739"/>
              <a:gd name="connsiteX108" fmla="*/ 7496943 w 12193149"/>
              <a:gd name="connsiteY108" fmla="*/ 2150573 h 2344739"/>
              <a:gd name="connsiteX109" fmla="*/ 7406539 w 12193149"/>
              <a:gd name="connsiteY109" fmla="*/ 2142468 h 2344739"/>
              <a:gd name="connsiteX110" fmla="*/ 7219707 w 12193149"/>
              <a:gd name="connsiteY110" fmla="*/ 2156680 h 2344739"/>
              <a:gd name="connsiteX111" fmla="*/ 7202249 w 12193149"/>
              <a:gd name="connsiteY111" fmla="*/ 2161230 h 2344739"/>
              <a:gd name="connsiteX112" fmla="*/ 7198152 w 12193149"/>
              <a:gd name="connsiteY112" fmla="*/ 2166588 h 2344739"/>
              <a:gd name="connsiteX113" fmla="*/ 7171956 w 12193149"/>
              <a:gd name="connsiteY113" fmla="*/ 2171236 h 2344739"/>
              <a:gd name="connsiteX114" fmla="*/ 7098136 w 12193149"/>
              <a:gd name="connsiteY114" fmla="*/ 2183464 h 2344739"/>
              <a:gd name="connsiteX115" fmla="*/ 7019644 w 12193149"/>
              <a:gd name="connsiteY115" fmla="*/ 2183090 h 2344739"/>
              <a:gd name="connsiteX116" fmla="*/ 6905294 w 12193149"/>
              <a:gd name="connsiteY116" fmla="*/ 2212596 h 2344739"/>
              <a:gd name="connsiteX117" fmla="*/ 6709370 w 12193149"/>
              <a:gd name="connsiteY117" fmla="*/ 2240551 h 2344739"/>
              <a:gd name="connsiteX118" fmla="*/ 6550602 w 12193149"/>
              <a:gd name="connsiteY118" fmla="*/ 2269327 h 2344739"/>
              <a:gd name="connsiteX119" fmla="*/ 6318708 w 12193149"/>
              <a:gd name="connsiteY119" fmla="*/ 2316127 h 2344739"/>
              <a:gd name="connsiteX120" fmla="*/ 6169822 w 12193149"/>
              <a:gd name="connsiteY120" fmla="*/ 2318214 h 2344739"/>
              <a:gd name="connsiteX121" fmla="*/ 6074996 w 12193149"/>
              <a:gd name="connsiteY121" fmla="*/ 2338676 h 2344739"/>
              <a:gd name="connsiteX122" fmla="*/ 6069677 w 12193149"/>
              <a:gd name="connsiteY122" fmla="*/ 2337139 h 2344739"/>
              <a:gd name="connsiteX123" fmla="*/ 6049786 w 12193149"/>
              <a:gd name="connsiteY123" fmla="*/ 2337822 h 2344739"/>
              <a:gd name="connsiteX124" fmla="*/ 6042433 w 12193149"/>
              <a:gd name="connsiteY124" fmla="*/ 2329473 h 2344739"/>
              <a:gd name="connsiteX125" fmla="*/ 6011238 w 12193149"/>
              <a:gd name="connsiteY125" fmla="*/ 2324380 h 2344739"/>
              <a:gd name="connsiteX126" fmla="*/ 5958523 w 12193149"/>
              <a:gd name="connsiteY126" fmla="*/ 2328024 h 2344739"/>
              <a:gd name="connsiteX127" fmla="*/ 5760067 w 12193149"/>
              <a:gd name="connsiteY127" fmla="*/ 2343716 h 2344739"/>
              <a:gd name="connsiteX128" fmla="*/ 5628108 w 12193149"/>
              <a:gd name="connsiteY128" fmla="*/ 2344739 h 2344739"/>
              <a:gd name="connsiteX129" fmla="*/ 5472054 w 12193149"/>
              <a:gd name="connsiteY129" fmla="*/ 2330719 h 2344739"/>
              <a:gd name="connsiteX130" fmla="*/ 5433909 w 12193149"/>
              <a:gd name="connsiteY130" fmla="*/ 2319466 h 2344739"/>
              <a:gd name="connsiteX131" fmla="*/ 5382817 w 12193149"/>
              <a:gd name="connsiteY131" fmla="*/ 2301764 h 2344739"/>
              <a:gd name="connsiteX132" fmla="*/ 5262912 w 12193149"/>
              <a:gd name="connsiteY132" fmla="*/ 2281347 h 2344739"/>
              <a:gd name="connsiteX133" fmla="*/ 5224109 w 12193149"/>
              <a:gd name="connsiteY133" fmla="*/ 2270223 h 2344739"/>
              <a:gd name="connsiteX134" fmla="*/ 5175808 w 12193149"/>
              <a:gd name="connsiteY134" fmla="*/ 2267233 h 2344739"/>
              <a:gd name="connsiteX135" fmla="*/ 5157702 w 12193149"/>
              <a:gd name="connsiteY135" fmla="*/ 2260010 h 2344739"/>
              <a:gd name="connsiteX136" fmla="*/ 5143747 w 12193149"/>
              <a:gd name="connsiteY136" fmla="*/ 2256610 h 2344739"/>
              <a:gd name="connsiteX137" fmla="*/ 5140744 w 12193149"/>
              <a:gd name="connsiteY137" fmla="*/ 2254509 h 2344739"/>
              <a:gd name="connsiteX138" fmla="*/ 5122807 w 12193149"/>
              <a:gd name="connsiteY138" fmla="*/ 2243656 h 2344739"/>
              <a:gd name="connsiteX139" fmla="*/ 5066938 w 12193149"/>
              <a:gd name="connsiteY139" fmla="*/ 2250227 h 2344739"/>
              <a:gd name="connsiteX140" fmla="*/ 5012662 w 12193149"/>
              <a:gd name="connsiteY140" fmla="*/ 2233846 h 2344739"/>
              <a:gd name="connsiteX141" fmla="*/ 4841589 w 12193149"/>
              <a:gd name="connsiteY141" fmla="*/ 2209829 h 2344739"/>
              <a:gd name="connsiteX142" fmla="*/ 4763595 w 12193149"/>
              <a:gd name="connsiteY142" fmla="*/ 2182061 h 2344739"/>
              <a:gd name="connsiteX143" fmla="*/ 4724334 w 12193149"/>
              <a:gd name="connsiteY143" fmla="*/ 2173047 h 2344739"/>
              <a:gd name="connsiteX144" fmla="*/ 4722324 w 12193149"/>
              <a:gd name="connsiteY144" fmla="*/ 2172298 h 2344739"/>
              <a:gd name="connsiteX145" fmla="*/ 4723259 w 12193149"/>
              <a:gd name="connsiteY145" fmla="*/ 2172087 h 2344739"/>
              <a:gd name="connsiteX146" fmla="*/ 4718350 w 12193149"/>
              <a:gd name="connsiteY146" fmla="*/ 2170817 h 2344739"/>
              <a:gd name="connsiteX147" fmla="*/ 4722324 w 12193149"/>
              <a:gd name="connsiteY147" fmla="*/ 2172298 h 2344739"/>
              <a:gd name="connsiteX148" fmla="*/ 4716674 w 12193149"/>
              <a:gd name="connsiteY148" fmla="*/ 2173573 h 2344739"/>
              <a:gd name="connsiteX149" fmla="*/ 4516962 w 12193149"/>
              <a:gd name="connsiteY149" fmla="*/ 2163671 h 2344739"/>
              <a:gd name="connsiteX150" fmla="*/ 4429691 w 12193149"/>
              <a:gd name="connsiteY150" fmla="*/ 2153020 h 2344739"/>
              <a:gd name="connsiteX151" fmla="*/ 4364023 w 12193149"/>
              <a:gd name="connsiteY151" fmla="*/ 2151674 h 2344739"/>
              <a:gd name="connsiteX152" fmla="*/ 4318114 w 12193149"/>
              <a:gd name="connsiteY152" fmla="*/ 2158289 h 2344739"/>
              <a:gd name="connsiteX153" fmla="*/ 4316258 w 12193149"/>
              <a:gd name="connsiteY153" fmla="*/ 2156948 h 2344739"/>
              <a:gd name="connsiteX154" fmla="*/ 4296292 w 12193149"/>
              <a:gd name="connsiteY154" fmla="*/ 2155069 h 2344739"/>
              <a:gd name="connsiteX155" fmla="*/ 4291212 w 12193149"/>
              <a:gd name="connsiteY155" fmla="*/ 2157986 h 2344739"/>
              <a:gd name="connsiteX156" fmla="*/ 4277290 w 12193149"/>
              <a:gd name="connsiteY156" fmla="*/ 2157740 h 2344739"/>
              <a:gd name="connsiteX157" fmla="*/ 4249265 w 12193149"/>
              <a:gd name="connsiteY157" fmla="*/ 2160064 h 2344739"/>
              <a:gd name="connsiteX158" fmla="*/ 4203199 w 12193149"/>
              <a:gd name="connsiteY158" fmla="*/ 2157269 h 2344739"/>
              <a:gd name="connsiteX159" fmla="*/ 4202893 w 12193149"/>
              <a:gd name="connsiteY159" fmla="*/ 2156010 h 2344739"/>
              <a:gd name="connsiteX160" fmla="*/ 4192396 w 12193149"/>
              <a:gd name="connsiteY160" fmla="*/ 2150376 h 2344739"/>
              <a:gd name="connsiteX161" fmla="*/ 4143893 w 12193149"/>
              <a:gd name="connsiteY161" fmla="*/ 2134511 h 2344739"/>
              <a:gd name="connsiteX162" fmla="*/ 4084245 w 12193149"/>
              <a:gd name="connsiteY162" fmla="*/ 2107978 h 2344739"/>
              <a:gd name="connsiteX163" fmla="*/ 4075694 w 12193149"/>
              <a:gd name="connsiteY163" fmla="*/ 2107143 h 2344739"/>
              <a:gd name="connsiteX164" fmla="*/ 4075575 w 12193149"/>
              <a:gd name="connsiteY164" fmla="*/ 2106844 h 2344739"/>
              <a:gd name="connsiteX165" fmla="*/ 4066658 w 12193149"/>
              <a:gd name="connsiteY165" fmla="*/ 2105400 h 2344739"/>
              <a:gd name="connsiteX166" fmla="*/ 4060102 w 12193149"/>
              <a:gd name="connsiteY166" fmla="*/ 2105618 h 2344739"/>
              <a:gd name="connsiteX167" fmla="*/ 4043512 w 12193149"/>
              <a:gd name="connsiteY167" fmla="*/ 2103997 h 2344739"/>
              <a:gd name="connsiteX168" fmla="*/ 4038145 w 12193149"/>
              <a:gd name="connsiteY168" fmla="*/ 2101563 h 2344739"/>
              <a:gd name="connsiteX169" fmla="*/ 4036511 w 12193149"/>
              <a:gd name="connsiteY169" fmla="*/ 2097896 h 2344739"/>
              <a:gd name="connsiteX170" fmla="*/ 4034926 w 12193149"/>
              <a:gd name="connsiteY170" fmla="*/ 2098131 h 2344739"/>
              <a:gd name="connsiteX171" fmla="*/ 4005686 w 12193149"/>
              <a:gd name="connsiteY171" fmla="*/ 2085563 h 2344739"/>
              <a:gd name="connsiteX172" fmla="*/ 3937994 w 12193149"/>
              <a:gd name="connsiteY172" fmla="*/ 2068106 h 2344739"/>
              <a:gd name="connsiteX173" fmla="*/ 3898423 w 12193149"/>
              <a:gd name="connsiteY173" fmla="*/ 2062451 h 2344739"/>
              <a:gd name="connsiteX174" fmla="*/ 3790908 w 12193149"/>
              <a:gd name="connsiteY174" fmla="*/ 2042213 h 2344739"/>
              <a:gd name="connsiteX175" fmla="*/ 3683661 w 12193149"/>
              <a:gd name="connsiteY175" fmla="*/ 2018290 h 2344739"/>
              <a:gd name="connsiteX176" fmla="*/ 3611183 w 12193149"/>
              <a:gd name="connsiteY176" fmla="*/ 1986019 h 2344739"/>
              <a:gd name="connsiteX177" fmla="*/ 3605003 w 12193149"/>
              <a:gd name="connsiteY177" fmla="*/ 1987381 h 2344739"/>
              <a:gd name="connsiteX178" fmla="*/ 3595884 w 12193149"/>
              <a:gd name="connsiteY178" fmla="*/ 1987545 h 2344739"/>
              <a:gd name="connsiteX179" fmla="*/ 3595649 w 12193149"/>
              <a:gd name="connsiteY179" fmla="*/ 1987276 h 2344739"/>
              <a:gd name="connsiteX180" fmla="*/ 3587126 w 12193149"/>
              <a:gd name="connsiteY180" fmla="*/ 1987966 h 2344739"/>
              <a:gd name="connsiteX181" fmla="*/ 3537283 w 12193149"/>
              <a:gd name="connsiteY181" fmla="*/ 1978267 h 2344739"/>
              <a:gd name="connsiteX182" fmla="*/ 3474371 w 12193149"/>
              <a:gd name="connsiteY182" fmla="*/ 1974606 h 2344739"/>
              <a:gd name="connsiteX183" fmla="*/ 3401876 w 12193149"/>
              <a:gd name="connsiteY183" fmla="*/ 1962558 h 2344739"/>
              <a:gd name="connsiteX184" fmla="*/ 3365036 w 12193149"/>
              <a:gd name="connsiteY184" fmla="*/ 1979510 h 2344739"/>
              <a:gd name="connsiteX185" fmla="*/ 3345174 w 12193149"/>
              <a:gd name="connsiteY185" fmla="*/ 1981192 h 2344739"/>
              <a:gd name="connsiteX186" fmla="*/ 3342846 w 12193149"/>
              <a:gd name="connsiteY186" fmla="*/ 1980217 h 2344739"/>
              <a:gd name="connsiteX187" fmla="*/ 3263504 w 12193149"/>
              <a:gd name="connsiteY187" fmla="*/ 1986094 h 2344739"/>
              <a:gd name="connsiteX188" fmla="*/ 3143704 w 12193149"/>
              <a:gd name="connsiteY188" fmla="*/ 1993869 h 2344739"/>
              <a:gd name="connsiteX189" fmla="*/ 3031439 w 12193149"/>
              <a:gd name="connsiteY189" fmla="*/ 1996512 h 2344739"/>
              <a:gd name="connsiteX190" fmla="*/ 2782717 w 12193149"/>
              <a:gd name="connsiteY190" fmla="*/ 2018333 h 2344739"/>
              <a:gd name="connsiteX191" fmla="*/ 2647675 w 12193149"/>
              <a:gd name="connsiteY191" fmla="*/ 2028869 h 2344739"/>
              <a:gd name="connsiteX192" fmla="*/ 2569176 w 12193149"/>
              <a:gd name="connsiteY192" fmla="*/ 2002628 h 2344739"/>
              <a:gd name="connsiteX193" fmla="*/ 2444403 w 12193149"/>
              <a:gd name="connsiteY193" fmla="*/ 2016529 h 2344739"/>
              <a:gd name="connsiteX194" fmla="*/ 2316260 w 12193149"/>
              <a:gd name="connsiteY194" fmla="*/ 2024996 h 2344739"/>
              <a:gd name="connsiteX195" fmla="*/ 2209726 w 12193149"/>
              <a:gd name="connsiteY195" fmla="*/ 2019763 h 2344739"/>
              <a:gd name="connsiteX196" fmla="*/ 2095813 w 12193149"/>
              <a:gd name="connsiteY196" fmla="*/ 2003052 h 2344739"/>
              <a:gd name="connsiteX197" fmla="*/ 1998504 w 12193149"/>
              <a:gd name="connsiteY197" fmla="*/ 1995032 h 2344739"/>
              <a:gd name="connsiteX198" fmla="*/ 1929320 w 12193149"/>
              <a:gd name="connsiteY198" fmla="*/ 2016977 h 2344739"/>
              <a:gd name="connsiteX199" fmla="*/ 1922798 w 12193149"/>
              <a:gd name="connsiteY199" fmla="*/ 2012146 h 2344739"/>
              <a:gd name="connsiteX200" fmla="*/ 1874228 w 12193149"/>
              <a:gd name="connsiteY200" fmla="*/ 2013741 h 2344739"/>
              <a:gd name="connsiteX201" fmla="*/ 1787803 w 12193149"/>
              <a:gd name="connsiteY201" fmla="*/ 2041363 h 2344739"/>
              <a:gd name="connsiteX202" fmla="*/ 1739352 w 12193149"/>
              <a:gd name="connsiteY202" fmla="*/ 2036312 h 2344739"/>
              <a:gd name="connsiteX203" fmla="*/ 1676219 w 12193149"/>
              <a:gd name="connsiteY203" fmla="*/ 2019963 h 2344739"/>
              <a:gd name="connsiteX204" fmla="*/ 1609817 w 12193149"/>
              <a:gd name="connsiteY204" fmla="*/ 2013066 h 2344739"/>
              <a:gd name="connsiteX205" fmla="*/ 1497258 w 12193149"/>
              <a:gd name="connsiteY205" fmla="*/ 1987476 h 2344739"/>
              <a:gd name="connsiteX206" fmla="*/ 1151127 w 12193149"/>
              <a:gd name="connsiteY206" fmla="*/ 1938041 h 2344739"/>
              <a:gd name="connsiteX207" fmla="*/ 859417 w 12193149"/>
              <a:gd name="connsiteY207" fmla="*/ 1928608 h 2344739"/>
              <a:gd name="connsiteX208" fmla="*/ 838688 w 12193149"/>
              <a:gd name="connsiteY208" fmla="*/ 1929821 h 2344739"/>
              <a:gd name="connsiteX209" fmla="*/ 817957 w 12193149"/>
              <a:gd name="connsiteY209" fmla="*/ 1927857 h 2344739"/>
              <a:gd name="connsiteX210" fmla="*/ 812654 w 12193149"/>
              <a:gd name="connsiteY210" fmla="*/ 1930751 h 2344739"/>
              <a:gd name="connsiteX211" fmla="*/ 721195 w 12193149"/>
              <a:gd name="connsiteY211" fmla="*/ 1929661 h 2344739"/>
              <a:gd name="connsiteX212" fmla="*/ 720890 w 12193149"/>
              <a:gd name="connsiteY212" fmla="*/ 1928399 h 2344739"/>
              <a:gd name="connsiteX213" fmla="*/ 710023 w 12193149"/>
              <a:gd name="connsiteY213" fmla="*/ 1922722 h 2344739"/>
              <a:gd name="connsiteX214" fmla="*/ 597940 w 12193149"/>
              <a:gd name="connsiteY214" fmla="*/ 1879864 h 2344739"/>
              <a:gd name="connsiteX215" fmla="*/ 579683 w 12193149"/>
              <a:gd name="connsiteY215" fmla="*/ 1877212 h 2344739"/>
              <a:gd name="connsiteX216" fmla="*/ 572865 w 12193149"/>
              <a:gd name="connsiteY216" fmla="*/ 1877401 h 2344739"/>
              <a:gd name="connsiteX217" fmla="*/ 446247 w 12193149"/>
              <a:gd name="connsiteY217" fmla="*/ 1839371 h 2344739"/>
              <a:gd name="connsiteX218" fmla="*/ 405163 w 12193149"/>
              <a:gd name="connsiteY218" fmla="*/ 1833548 h 2344739"/>
              <a:gd name="connsiteX219" fmla="*/ 293583 w 12193149"/>
              <a:gd name="connsiteY219" fmla="*/ 1812852 h 2344739"/>
              <a:gd name="connsiteX220" fmla="*/ 119529 w 12193149"/>
              <a:gd name="connsiteY220" fmla="*/ 1761047 h 2344739"/>
              <a:gd name="connsiteX221" fmla="*/ 16674 w 12193149"/>
              <a:gd name="connsiteY221" fmla="*/ 1758191 h 2344739"/>
              <a:gd name="connsiteX222" fmla="*/ 1150 w 12193149"/>
              <a:gd name="connsiteY222" fmla="*/ 1752722 h 2344739"/>
              <a:gd name="connsiteX223" fmla="*/ 1148 w 12193149"/>
              <a:gd name="connsiteY223" fmla="*/ 222213 h 2344739"/>
              <a:gd name="connsiteX224" fmla="*/ 1148 w 12193149"/>
              <a:gd name="connsiteY224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101593 w 12193149"/>
              <a:gd name="connsiteY58" fmla="*/ 1742432 h 2344739"/>
              <a:gd name="connsiteX59" fmla="*/ 10083317 w 12193149"/>
              <a:gd name="connsiteY59" fmla="*/ 1743296 h 2344739"/>
              <a:gd name="connsiteX60" fmla="*/ 10040388 w 12193149"/>
              <a:gd name="connsiteY60" fmla="*/ 1741632 h 2344739"/>
              <a:gd name="connsiteX61" fmla="*/ 9961167 w 12193149"/>
              <a:gd name="connsiteY61" fmla="*/ 1757147 h 2344739"/>
              <a:gd name="connsiteX62" fmla="*/ 9848940 w 12193149"/>
              <a:gd name="connsiteY62" fmla="*/ 1763915 h 2344739"/>
              <a:gd name="connsiteX63" fmla="*/ 9729457 w 12193149"/>
              <a:gd name="connsiteY63" fmla="*/ 1784122 h 2344739"/>
              <a:gd name="connsiteX64" fmla="*/ 9585655 w 12193149"/>
              <a:gd name="connsiteY64" fmla="*/ 1795542 h 2344739"/>
              <a:gd name="connsiteX65" fmla="*/ 9344200 w 12193149"/>
              <a:gd name="connsiteY65" fmla="*/ 1841244 h 2344739"/>
              <a:gd name="connsiteX66" fmla="*/ 9232518 w 12193149"/>
              <a:gd name="connsiteY66" fmla="*/ 1893149 h 2344739"/>
              <a:gd name="connsiteX67" fmla="*/ 9195958 w 12193149"/>
              <a:gd name="connsiteY67" fmla="*/ 1903228 h 2344739"/>
              <a:gd name="connsiteX68" fmla="*/ 9190394 w 12193149"/>
              <a:gd name="connsiteY68" fmla="*/ 1912467 h 2344739"/>
              <a:gd name="connsiteX69" fmla="*/ 9114960 w 12193149"/>
              <a:gd name="connsiteY69" fmla="*/ 1919069 h 2344739"/>
              <a:gd name="connsiteX70" fmla="*/ 9054601 w 12193149"/>
              <a:gd name="connsiteY70" fmla="*/ 1910755 h 2344739"/>
              <a:gd name="connsiteX71" fmla="*/ 9006634 w 12193149"/>
              <a:gd name="connsiteY71" fmla="*/ 1914040 h 2344739"/>
              <a:gd name="connsiteX72" fmla="*/ 9006349 w 12193149"/>
              <a:gd name="connsiteY72" fmla="*/ 1913800 h 2344739"/>
              <a:gd name="connsiteX73" fmla="*/ 8997380 w 12193149"/>
              <a:gd name="connsiteY73" fmla="*/ 1915011 h 2344739"/>
              <a:gd name="connsiteX74" fmla="*/ 8991542 w 12193149"/>
              <a:gd name="connsiteY74" fmla="*/ 1917072 h 2344739"/>
              <a:gd name="connsiteX75" fmla="*/ 8975485 w 12193149"/>
              <a:gd name="connsiteY75" fmla="*/ 1920298 h 2344739"/>
              <a:gd name="connsiteX76" fmla="*/ 8969159 w 12193149"/>
              <a:gd name="connsiteY76" fmla="*/ 1919598 h 2344739"/>
              <a:gd name="connsiteX77" fmla="*/ 8964196 w 12193149"/>
              <a:gd name="connsiteY77" fmla="*/ 1917373 h 2344739"/>
              <a:gd name="connsiteX78" fmla="*/ 8930136 w 12193149"/>
              <a:gd name="connsiteY78" fmla="*/ 1914185 h 2344739"/>
              <a:gd name="connsiteX79" fmla="*/ 8753592 w 12193149"/>
              <a:gd name="connsiteY79" fmla="*/ 1933417 h 2344739"/>
              <a:gd name="connsiteX80" fmla="*/ 8708995 w 12193149"/>
              <a:gd name="connsiteY80" fmla="*/ 1935518 h 2344739"/>
              <a:gd name="connsiteX81" fmla="*/ 8597219 w 12193149"/>
              <a:gd name="connsiteY81" fmla="*/ 1944090 h 2344739"/>
              <a:gd name="connsiteX82" fmla="*/ 8526378 w 12193149"/>
              <a:gd name="connsiteY82" fmla="*/ 1929248 h 2344739"/>
              <a:gd name="connsiteX83" fmla="*/ 8512131 w 12193149"/>
              <a:gd name="connsiteY83" fmla="*/ 1935163 h 2344739"/>
              <a:gd name="connsiteX84" fmla="*/ 8507315 w 12193149"/>
              <a:gd name="connsiteY84" fmla="*/ 1938164 h 2344739"/>
              <a:gd name="connsiteX85" fmla="*/ 8499116 w 12193149"/>
              <a:gd name="connsiteY85" fmla="*/ 1940902 h 2344739"/>
              <a:gd name="connsiteX86" fmla="*/ 8498742 w 12193149"/>
              <a:gd name="connsiteY86" fmla="*/ 1940723 h 2344739"/>
              <a:gd name="connsiteX87" fmla="*/ 8491397 w 12193149"/>
              <a:gd name="connsiteY87" fmla="*/ 1943773 h 2344739"/>
              <a:gd name="connsiteX88" fmla="*/ 8368330 w 12193149"/>
              <a:gd name="connsiteY88" fmla="*/ 1957815 h 2344739"/>
              <a:gd name="connsiteX89" fmla="*/ 8354947 w 12193149"/>
              <a:gd name="connsiteY89" fmla="*/ 1958009 h 2344739"/>
              <a:gd name="connsiteX90" fmla="*/ 8321252 w 12193149"/>
              <a:gd name="connsiteY90" fmla="*/ 1974587 h 2344739"/>
              <a:gd name="connsiteX91" fmla="*/ 8315581 w 12193149"/>
              <a:gd name="connsiteY91" fmla="*/ 1974913 h 2344739"/>
              <a:gd name="connsiteX92" fmla="*/ 8296322 w 12193149"/>
              <a:gd name="connsiteY92" fmla="*/ 1988808 h 2344739"/>
              <a:gd name="connsiteX93" fmla="*/ 8285424 w 12193149"/>
              <a:gd name="connsiteY93" fmla="*/ 1994631 h 2344739"/>
              <a:gd name="connsiteX94" fmla="*/ 8284298 w 12193149"/>
              <a:gd name="connsiteY94" fmla="*/ 1999074 h 2344739"/>
              <a:gd name="connsiteX95" fmla="*/ 8267224 w 12193149"/>
              <a:gd name="connsiteY95" fmla="*/ 2006249 h 2344739"/>
              <a:gd name="connsiteX96" fmla="*/ 8264525 w 12193149"/>
              <a:gd name="connsiteY96" fmla="*/ 2006019 h 2344739"/>
              <a:gd name="connsiteX97" fmla="*/ 8253181 w 12193149"/>
              <a:gd name="connsiteY97" fmla="*/ 2015862 h 2344739"/>
              <a:gd name="connsiteX98" fmla="*/ 8246982 w 12193149"/>
              <a:gd name="connsiteY98" fmla="*/ 2028854 h 2344739"/>
              <a:gd name="connsiteX99" fmla="*/ 8091420 w 12193149"/>
              <a:gd name="connsiteY99" fmla="*/ 2075015 h 2344739"/>
              <a:gd name="connsiteX100" fmla="*/ 7906555 w 12193149"/>
              <a:gd name="connsiteY100" fmla="*/ 2116988 h 2344739"/>
              <a:gd name="connsiteX101" fmla="*/ 7719893 w 12193149"/>
              <a:gd name="connsiteY101" fmla="*/ 2142703 h 2344739"/>
              <a:gd name="connsiteX102" fmla="*/ 7615495 w 12193149"/>
              <a:gd name="connsiteY102" fmla="*/ 2139232 h 2344739"/>
              <a:gd name="connsiteX103" fmla="*/ 7528691 w 12193149"/>
              <a:gd name="connsiteY103" fmla="*/ 2145060 h 2344739"/>
              <a:gd name="connsiteX104" fmla="*/ 7520719 w 12193149"/>
              <a:gd name="connsiteY104" fmla="*/ 2147613 h 2344739"/>
              <a:gd name="connsiteX105" fmla="*/ 7508559 w 12193149"/>
              <a:gd name="connsiteY105" fmla="*/ 2148948 h 2344739"/>
              <a:gd name="connsiteX106" fmla="*/ 7508188 w 12193149"/>
              <a:gd name="connsiteY106" fmla="*/ 2148621 h 2344739"/>
              <a:gd name="connsiteX107" fmla="*/ 7496943 w 12193149"/>
              <a:gd name="connsiteY107" fmla="*/ 2150573 h 2344739"/>
              <a:gd name="connsiteX108" fmla="*/ 7406539 w 12193149"/>
              <a:gd name="connsiteY108" fmla="*/ 2142468 h 2344739"/>
              <a:gd name="connsiteX109" fmla="*/ 7219707 w 12193149"/>
              <a:gd name="connsiteY109" fmla="*/ 2156680 h 2344739"/>
              <a:gd name="connsiteX110" fmla="*/ 7202249 w 12193149"/>
              <a:gd name="connsiteY110" fmla="*/ 2161230 h 2344739"/>
              <a:gd name="connsiteX111" fmla="*/ 7198152 w 12193149"/>
              <a:gd name="connsiteY111" fmla="*/ 2166588 h 2344739"/>
              <a:gd name="connsiteX112" fmla="*/ 7171956 w 12193149"/>
              <a:gd name="connsiteY112" fmla="*/ 2171236 h 2344739"/>
              <a:gd name="connsiteX113" fmla="*/ 7098136 w 12193149"/>
              <a:gd name="connsiteY113" fmla="*/ 2183464 h 2344739"/>
              <a:gd name="connsiteX114" fmla="*/ 7019644 w 12193149"/>
              <a:gd name="connsiteY114" fmla="*/ 2183090 h 2344739"/>
              <a:gd name="connsiteX115" fmla="*/ 6905294 w 12193149"/>
              <a:gd name="connsiteY115" fmla="*/ 2212596 h 2344739"/>
              <a:gd name="connsiteX116" fmla="*/ 6709370 w 12193149"/>
              <a:gd name="connsiteY116" fmla="*/ 2240551 h 2344739"/>
              <a:gd name="connsiteX117" fmla="*/ 6550602 w 12193149"/>
              <a:gd name="connsiteY117" fmla="*/ 2269327 h 2344739"/>
              <a:gd name="connsiteX118" fmla="*/ 6318708 w 12193149"/>
              <a:gd name="connsiteY118" fmla="*/ 2316127 h 2344739"/>
              <a:gd name="connsiteX119" fmla="*/ 6169822 w 12193149"/>
              <a:gd name="connsiteY119" fmla="*/ 2318214 h 2344739"/>
              <a:gd name="connsiteX120" fmla="*/ 6074996 w 12193149"/>
              <a:gd name="connsiteY120" fmla="*/ 2338676 h 2344739"/>
              <a:gd name="connsiteX121" fmla="*/ 6069677 w 12193149"/>
              <a:gd name="connsiteY121" fmla="*/ 2337139 h 2344739"/>
              <a:gd name="connsiteX122" fmla="*/ 6049786 w 12193149"/>
              <a:gd name="connsiteY122" fmla="*/ 2337822 h 2344739"/>
              <a:gd name="connsiteX123" fmla="*/ 6042433 w 12193149"/>
              <a:gd name="connsiteY123" fmla="*/ 2329473 h 2344739"/>
              <a:gd name="connsiteX124" fmla="*/ 6011238 w 12193149"/>
              <a:gd name="connsiteY124" fmla="*/ 2324380 h 2344739"/>
              <a:gd name="connsiteX125" fmla="*/ 5958523 w 12193149"/>
              <a:gd name="connsiteY125" fmla="*/ 2328024 h 2344739"/>
              <a:gd name="connsiteX126" fmla="*/ 5760067 w 12193149"/>
              <a:gd name="connsiteY126" fmla="*/ 2343716 h 2344739"/>
              <a:gd name="connsiteX127" fmla="*/ 5628108 w 12193149"/>
              <a:gd name="connsiteY127" fmla="*/ 2344739 h 2344739"/>
              <a:gd name="connsiteX128" fmla="*/ 5472054 w 12193149"/>
              <a:gd name="connsiteY128" fmla="*/ 2330719 h 2344739"/>
              <a:gd name="connsiteX129" fmla="*/ 5433909 w 12193149"/>
              <a:gd name="connsiteY129" fmla="*/ 2319466 h 2344739"/>
              <a:gd name="connsiteX130" fmla="*/ 5382817 w 12193149"/>
              <a:gd name="connsiteY130" fmla="*/ 2301764 h 2344739"/>
              <a:gd name="connsiteX131" fmla="*/ 5262912 w 12193149"/>
              <a:gd name="connsiteY131" fmla="*/ 2281347 h 2344739"/>
              <a:gd name="connsiteX132" fmla="*/ 5224109 w 12193149"/>
              <a:gd name="connsiteY132" fmla="*/ 2270223 h 2344739"/>
              <a:gd name="connsiteX133" fmla="*/ 5175808 w 12193149"/>
              <a:gd name="connsiteY133" fmla="*/ 2267233 h 2344739"/>
              <a:gd name="connsiteX134" fmla="*/ 5157702 w 12193149"/>
              <a:gd name="connsiteY134" fmla="*/ 2260010 h 2344739"/>
              <a:gd name="connsiteX135" fmla="*/ 5143747 w 12193149"/>
              <a:gd name="connsiteY135" fmla="*/ 2256610 h 2344739"/>
              <a:gd name="connsiteX136" fmla="*/ 5140744 w 12193149"/>
              <a:gd name="connsiteY136" fmla="*/ 2254509 h 2344739"/>
              <a:gd name="connsiteX137" fmla="*/ 5122807 w 12193149"/>
              <a:gd name="connsiteY137" fmla="*/ 2243656 h 2344739"/>
              <a:gd name="connsiteX138" fmla="*/ 5066938 w 12193149"/>
              <a:gd name="connsiteY138" fmla="*/ 2250227 h 2344739"/>
              <a:gd name="connsiteX139" fmla="*/ 5012662 w 12193149"/>
              <a:gd name="connsiteY139" fmla="*/ 2233846 h 2344739"/>
              <a:gd name="connsiteX140" fmla="*/ 4841589 w 12193149"/>
              <a:gd name="connsiteY140" fmla="*/ 2209829 h 2344739"/>
              <a:gd name="connsiteX141" fmla="*/ 4763595 w 12193149"/>
              <a:gd name="connsiteY141" fmla="*/ 2182061 h 2344739"/>
              <a:gd name="connsiteX142" fmla="*/ 4724334 w 12193149"/>
              <a:gd name="connsiteY142" fmla="*/ 2173047 h 2344739"/>
              <a:gd name="connsiteX143" fmla="*/ 4722324 w 12193149"/>
              <a:gd name="connsiteY143" fmla="*/ 2172298 h 2344739"/>
              <a:gd name="connsiteX144" fmla="*/ 4723259 w 12193149"/>
              <a:gd name="connsiteY144" fmla="*/ 2172087 h 2344739"/>
              <a:gd name="connsiteX145" fmla="*/ 4718350 w 12193149"/>
              <a:gd name="connsiteY145" fmla="*/ 2170817 h 2344739"/>
              <a:gd name="connsiteX146" fmla="*/ 4722324 w 12193149"/>
              <a:gd name="connsiteY146" fmla="*/ 2172298 h 2344739"/>
              <a:gd name="connsiteX147" fmla="*/ 4716674 w 12193149"/>
              <a:gd name="connsiteY147" fmla="*/ 2173573 h 2344739"/>
              <a:gd name="connsiteX148" fmla="*/ 4516962 w 12193149"/>
              <a:gd name="connsiteY148" fmla="*/ 2163671 h 2344739"/>
              <a:gd name="connsiteX149" fmla="*/ 4429691 w 12193149"/>
              <a:gd name="connsiteY149" fmla="*/ 2153020 h 2344739"/>
              <a:gd name="connsiteX150" fmla="*/ 4364023 w 12193149"/>
              <a:gd name="connsiteY150" fmla="*/ 2151674 h 2344739"/>
              <a:gd name="connsiteX151" fmla="*/ 4318114 w 12193149"/>
              <a:gd name="connsiteY151" fmla="*/ 2158289 h 2344739"/>
              <a:gd name="connsiteX152" fmla="*/ 4316258 w 12193149"/>
              <a:gd name="connsiteY152" fmla="*/ 2156948 h 2344739"/>
              <a:gd name="connsiteX153" fmla="*/ 4296292 w 12193149"/>
              <a:gd name="connsiteY153" fmla="*/ 2155069 h 2344739"/>
              <a:gd name="connsiteX154" fmla="*/ 4291212 w 12193149"/>
              <a:gd name="connsiteY154" fmla="*/ 2157986 h 2344739"/>
              <a:gd name="connsiteX155" fmla="*/ 4277290 w 12193149"/>
              <a:gd name="connsiteY155" fmla="*/ 2157740 h 2344739"/>
              <a:gd name="connsiteX156" fmla="*/ 4249265 w 12193149"/>
              <a:gd name="connsiteY156" fmla="*/ 2160064 h 2344739"/>
              <a:gd name="connsiteX157" fmla="*/ 4203199 w 12193149"/>
              <a:gd name="connsiteY157" fmla="*/ 2157269 h 2344739"/>
              <a:gd name="connsiteX158" fmla="*/ 4202893 w 12193149"/>
              <a:gd name="connsiteY158" fmla="*/ 2156010 h 2344739"/>
              <a:gd name="connsiteX159" fmla="*/ 4192396 w 12193149"/>
              <a:gd name="connsiteY159" fmla="*/ 2150376 h 2344739"/>
              <a:gd name="connsiteX160" fmla="*/ 4143893 w 12193149"/>
              <a:gd name="connsiteY160" fmla="*/ 2134511 h 2344739"/>
              <a:gd name="connsiteX161" fmla="*/ 4084245 w 12193149"/>
              <a:gd name="connsiteY161" fmla="*/ 2107978 h 2344739"/>
              <a:gd name="connsiteX162" fmla="*/ 4075694 w 12193149"/>
              <a:gd name="connsiteY162" fmla="*/ 2107143 h 2344739"/>
              <a:gd name="connsiteX163" fmla="*/ 4075575 w 12193149"/>
              <a:gd name="connsiteY163" fmla="*/ 2106844 h 2344739"/>
              <a:gd name="connsiteX164" fmla="*/ 4066658 w 12193149"/>
              <a:gd name="connsiteY164" fmla="*/ 2105400 h 2344739"/>
              <a:gd name="connsiteX165" fmla="*/ 4060102 w 12193149"/>
              <a:gd name="connsiteY165" fmla="*/ 2105618 h 2344739"/>
              <a:gd name="connsiteX166" fmla="*/ 4043512 w 12193149"/>
              <a:gd name="connsiteY166" fmla="*/ 2103997 h 2344739"/>
              <a:gd name="connsiteX167" fmla="*/ 4038145 w 12193149"/>
              <a:gd name="connsiteY167" fmla="*/ 2101563 h 2344739"/>
              <a:gd name="connsiteX168" fmla="*/ 4036511 w 12193149"/>
              <a:gd name="connsiteY168" fmla="*/ 2097896 h 2344739"/>
              <a:gd name="connsiteX169" fmla="*/ 4034926 w 12193149"/>
              <a:gd name="connsiteY169" fmla="*/ 2098131 h 2344739"/>
              <a:gd name="connsiteX170" fmla="*/ 4005686 w 12193149"/>
              <a:gd name="connsiteY170" fmla="*/ 2085563 h 2344739"/>
              <a:gd name="connsiteX171" fmla="*/ 3937994 w 12193149"/>
              <a:gd name="connsiteY171" fmla="*/ 2068106 h 2344739"/>
              <a:gd name="connsiteX172" fmla="*/ 3898423 w 12193149"/>
              <a:gd name="connsiteY172" fmla="*/ 2062451 h 2344739"/>
              <a:gd name="connsiteX173" fmla="*/ 3790908 w 12193149"/>
              <a:gd name="connsiteY173" fmla="*/ 2042213 h 2344739"/>
              <a:gd name="connsiteX174" fmla="*/ 3683661 w 12193149"/>
              <a:gd name="connsiteY174" fmla="*/ 2018290 h 2344739"/>
              <a:gd name="connsiteX175" fmla="*/ 3611183 w 12193149"/>
              <a:gd name="connsiteY175" fmla="*/ 1986019 h 2344739"/>
              <a:gd name="connsiteX176" fmla="*/ 3605003 w 12193149"/>
              <a:gd name="connsiteY176" fmla="*/ 1987381 h 2344739"/>
              <a:gd name="connsiteX177" fmla="*/ 3595884 w 12193149"/>
              <a:gd name="connsiteY177" fmla="*/ 1987545 h 2344739"/>
              <a:gd name="connsiteX178" fmla="*/ 3595649 w 12193149"/>
              <a:gd name="connsiteY178" fmla="*/ 1987276 h 2344739"/>
              <a:gd name="connsiteX179" fmla="*/ 3587126 w 12193149"/>
              <a:gd name="connsiteY179" fmla="*/ 1987966 h 2344739"/>
              <a:gd name="connsiteX180" fmla="*/ 3537283 w 12193149"/>
              <a:gd name="connsiteY180" fmla="*/ 1978267 h 2344739"/>
              <a:gd name="connsiteX181" fmla="*/ 3474371 w 12193149"/>
              <a:gd name="connsiteY181" fmla="*/ 1974606 h 2344739"/>
              <a:gd name="connsiteX182" fmla="*/ 3401876 w 12193149"/>
              <a:gd name="connsiteY182" fmla="*/ 1962558 h 2344739"/>
              <a:gd name="connsiteX183" fmla="*/ 3365036 w 12193149"/>
              <a:gd name="connsiteY183" fmla="*/ 1979510 h 2344739"/>
              <a:gd name="connsiteX184" fmla="*/ 3345174 w 12193149"/>
              <a:gd name="connsiteY184" fmla="*/ 1981192 h 2344739"/>
              <a:gd name="connsiteX185" fmla="*/ 3342846 w 12193149"/>
              <a:gd name="connsiteY185" fmla="*/ 1980217 h 2344739"/>
              <a:gd name="connsiteX186" fmla="*/ 3263504 w 12193149"/>
              <a:gd name="connsiteY186" fmla="*/ 1986094 h 2344739"/>
              <a:gd name="connsiteX187" fmla="*/ 3143704 w 12193149"/>
              <a:gd name="connsiteY187" fmla="*/ 1993869 h 2344739"/>
              <a:gd name="connsiteX188" fmla="*/ 3031439 w 12193149"/>
              <a:gd name="connsiteY188" fmla="*/ 1996512 h 2344739"/>
              <a:gd name="connsiteX189" fmla="*/ 2782717 w 12193149"/>
              <a:gd name="connsiteY189" fmla="*/ 2018333 h 2344739"/>
              <a:gd name="connsiteX190" fmla="*/ 2647675 w 12193149"/>
              <a:gd name="connsiteY190" fmla="*/ 2028869 h 2344739"/>
              <a:gd name="connsiteX191" fmla="*/ 2569176 w 12193149"/>
              <a:gd name="connsiteY191" fmla="*/ 2002628 h 2344739"/>
              <a:gd name="connsiteX192" fmla="*/ 2444403 w 12193149"/>
              <a:gd name="connsiteY192" fmla="*/ 2016529 h 2344739"/>
              <a:gd name="connsiteX193" fmla="*/ 2316260 w 12193149"/>
              <a:gd name="connsiteY193" fmla="*/ 2024996 h 2344739"/>
              <a:gd name="connsiteX194" fmla="*/ 2209726 w 12193149"/>
              <a:gd name="connsiteY194" fmla="*/ 2019763 h 2344739"/>
              <a:gd name="connsiteX195" fmla="*/ 2095813 w 12193149"/>
              <a:gd name="connsiteY195" fmla="*/ 2003052 h 2344739"/>
              <a:gd name="connsiteX196" fmla="*/ 1998504 w 12193149"/>
              <a:gd name="connsiteY196" fmla="*/ 1995032 h 2344739"/>
              <a:gd name="connsiteX197" fmla="*/ 1929320 w 12193149"/>
              <a:gd name="connsiteY197" fmla="*/ 2016977 h 2344739"/>
              <a:gd name="connsiteX198" fmla="*/ 1922798 w 12193149"/>
              <a:gd name="connsiteY198" fmla="*/ 2012146 h 2344739"/>
              <a:gd name="connsiteX199" fmla="*/ 1874228 w 12193149"/>
              <a:gd name="connsiteY199" fmla="*/ 2013741 h 2344739"/>
              <a:gd name="connsiteX200" fmla="*/ 1787803 w 12193149"/>
              <a:gd name="connsiteY200" fmla="*/ 2041363 h 2344739"/>
              <a:gd name="connsiteX201" fmla="*/ 1739352 w 12193149"/>
              <a:gd name="connsiteY201" fmla="*/ 2036312 h 2344739"/>
              <a:gd name="connsiteX202" fmla="*/ 1676219 w 12193149"/>
              <a:gd name="connsiteY202" fmla="*/ 2019963 h 2344739"/>
              <a:gd name="connsiteX203" fmla="*/ 1609817 w 12193149"/>
              <a:gd name="connsiteY203" fmla="*/ 2013066 h 2344739"/>
              <a:gd name="connsiteX204" fmla="*/ 1497258 w 12193149"/>
              <a:gd name="connsiteY204" fmla="*/ 1987476 h 2344739"/>
              <a:gd name="connsiteX205" fmla="*/ 1151127 w 12193149"/>
              <a:gd name="connsiteY205" fmla="*/ 1938041 h 2344739"/>
              <a:gd name="connsiteX206" fmla="*/ 859417 w 12193149"/>
              <a:gd name="connsiteY206" fmla="*/ 1928608 h 2344739"/>
              <a:gd name="connsiteX207" fmla="*/ 838688 w 12193149"/>
              <a:gd name="connsiteY207" fmla="*/ 1929821 h 2344739"/>
              <a:gd name="connsiteX208" fmla="*/ 817957 w 12193149"/>
              <a:gd name="connsiteY208" fmla="*/ 1927857 h 2344739"/>
              <a:gd name="connsiteX209" fmla="*/ 812654 w 12193149"/>
              <a:gd name="connsiteY209" fmla="*/ 1930751 h 2344739"/>
              <a:gd name="connsiteX210" fmla="*/ 721195 w 12193149"/>
              <a:gd name="connsiteY210" fmla="*/ 1929661 h 2344739"/>
              <a:gd name="connsiteX211" fmla="*/ 720890 w 12193149"/>
              <a:gd name="connsiteY211" fmla="*/ 1928399 h 2344739"/>
              <a:gd name="connsiteX212" fmla="*/ 710023 w 12193149"/>
              <a:gd name="connsiteY212" fmla="*/ 1922722 h 2344739"/>
              <a:gd name="connsiteX213" fmla="*/ 597940 w 12193149"/>
              <a:gd name="connsiteY213" fmla="*/ 1879864 h 2344739"/>
              <a:gd name="connsiteX214" fmla="*/ 579683 w 12193149"/>
              <a:gd name="connsiteY214" fmla="*/ 1877212 h 2344739"/>
              <a:gd name="connsiteX215" fmla="*/ 572865 w 12193149"/>
              <a:gd name="connsiteY215" fmla="*/ 1877401 h 2344739"/>
              <a:gd name="connsiteX216" fmla="*/ 446247 w 12193149"/>
              <a:gd name="connsiteY216" fmla="*/ 1839371 h 2344739"/>
              <a:gd name="connsiteX217" fmla="*/ 405163 w 12193149"/>
              <a:gd name="connsiteY217" fmla="*/ 1833548 h 2344739"/>
              <a:gd name="connsiteX218" fmla="*/ 293583 w 12193149"/>
              <a:gd name="connsiteY218" fmla="*/ 1812852 h 2344739"/>
              <a:gd name="connsiteX219" fmla="*/ 119529 w 12193149"/>
              <a:gd name="connsiteY219" fmla="*/ 1761047 h 2344739"/>
              <a:gd name="connsiteX220" fmla="*/ 16674 w 12193149"/>
              <a:gd name="connsiteY220" fmla="*/ 1758191 h 2344739"/>
              <a:gd name="connsiteX221" fmla="*/ 1150 w 12193149"/>
              <a:gd name="connsiteY221" fmla="*/ 1752722 h 2344739"/>
              <a:gd name="connsiteX222" fmla="*/ 1148 w 12193149"/>
              <a:gd name="connsiteY222" fmla="*/ 222213 h 2344739"/>
              <a:gd name="connsiteX223" fmla="*/ 1148 w 12193149"/>
              <a:gd name="connsiteY223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101593 w 12193149"/>
              <a:gd name="connsiteY58" fmla="*/ 1742432 h 2344739"/>
              <a:gd name="connsiteX59" fmla="*/ 10083317 w 12193149"/>
              <a:gd name="connsiteY59" fmla="*/ 1743296 h 2344739"/>
              <a:gd name="connsiteX60" fmla="*/ 10040388 w 12193149"/>
              <a:gd name="connsiteY60" fmla="*/ 1741632 h 2344739"/>
              <a:gd name="connsiteX61" fmla="*/ 9961167 w 12193149"/>
              <a:gd name="connsiteY61" fmla="*/ 1757147 h 2344739"/>
              <a:gd name="connsiteX62" fmla="*/ 9848940 w 12193149"/>
              <a:gd name="connsiteY62" fmla="*/ 1763915 h 2344739"/>
              <a:gd name="connsiteX63" fmla="*/ 9729457 w 12193149"/>
              <a:gd name="connsiteY63" fmla="*/ 1784122 h 2344739"/>
              <a:gd name="connsiteX64" fmla="*/ 9585655 w 12193149"/>
              <a:gd name="connsiteY64" fmla="*/ 1795542 h 2344739"/>
              <a:gd name="connsiteX65" fmla="*/ 9344200 w 12193149"/>
              <a:gd name="connsiteY65" fmla="*/ 1841244 h 2344739"/>
              <a:gd name="connsiteX66" fmla="*/ 9232518 w 12193149"/>
              <a:gd name="connsiteY66" fmla="*/ 1893149 h 2344739"/>
              <a:gd name="connsiteX67" fmla="*/ 9195958 w 12193149"/>
              <a:gd name="connsiteY67" fmla="*/ 1903228 h 2344739"/>
              <a:gd name="connsiteX68" fmla="*/ 9114960 w 12193149"/>
              <a:gd name="connsiteY68" fmla="*/ 1919069 h 2344739"/>
              <a:gd name="connsiteX69" fmla="*/ 9054601 w 12193149"/>
              <a:gd name="connsiteY69" fmla="*/ 1910755 h 2344739"/>
              <a:gd name="connsiteX70" fmla="*/ 9006634 w 12193149"/>
              <a:gd name="connsiteY70" fmla="*/ 1914040 h 2344739"/>
              <a:gd name="connsiteX71" fmla="*/ 9006349 w 12193149"/>
              <a:gd name="connsiteY71" fmla="*/ 1913800 h 2344739"/>
              <a:gd name="connsiteX72" fmla="*/ 8997380 w 12193149"/>
              <a:gd name="connsiteY72" fmla="*/ 1915011 h 2344739"/>
              <a:gd name="connsiteX73" fmla="*/ 8991542 w 12193149"/>
              <a:gd name="connsiteY73" fmla="*/ 1917072 h 2344739"/>
              <a:gd name="connsiteX74" fmla="*/ 8975485 w 12193149"/>
              <a:gd name="connsiteY74" fmla="*/ 1920298 h 2344739"/>
              <a:gd name="connsiteX75" fmla="*/ 8969159 w 12193149"/>
              <a:gd name="connsiteY75" fmla="*/ 1919598 h 2344739"/>
              <a:gd name="connsiteX76" fmla="*/ 8964196 w 12193149"/>
              <a:gd name="connsiteY76" fmla="*/ 1917373 h 2344739"/>
              <a:gd name="connsiteX77" fmla="*/ 8930136 w 12193149"/>
              <a:gd name="connsiteY77" fmla="*/ 1914185 h 2344739"/>
              <a:gd name="connsiteX78" fmla="*/ 8753592 w 12193149"/>
              <a:gd name="connsiteY78" fmla="*/ 1933417 h 2344739"/>
              <a:gd name="connsiteX79" fmla="*/ 8708995 w 12193149"/>
              <a:gd name="connsiteY79" fmla="*/ 1935518 h 2344739"/>
              <a:gd name="connsiteX80" fmla="*/ 8597219 w 12193149"/>
              <a:gd name="connsiteY80" fmla="*/ 1944090 h 2344739"/>
              <a:gd name="connsiteX81" fmla="*/ 8526378 w 12193149"/>
              <a:gd name="connsiteY81" fmla="*/ 1929248 h 2344739"/>
              <a:gd name="connsiteX82" fmla="*/ 8512131 w 12193149"/>
              <a:gd name="connsiteY82" fmla="*/ 1935163 h 2344739"/>
              <a:gd name="connsiteX83" fmla="*/ 8507315 w 12193149"/>
              <a:gd name="connsiteY83" fmla="*/ 1938164 h 2344739"/>
              <a:gd name="connsiteX84" fmla="*/ 8499116 w 12193149"/>
              <a:gd name="connsiteY84" fmla="*/ 1940902 h 2344739"/>
              <a:gd name="connsiteX85" fmla="*/ 8498742 w 12193149"/>
              <a:gd name="connsiteY85" fmla="*/ 1940723 h 2344739"/>
              <a:gd name="connsiteX86" fmla="*/ 8491397 w 12193149"/>
              <a:gd name="connsiteY86" fmla="*/ 1943773 h 2344739"/>
              <a:gd name="connsiteX87" fmla="*/ 8368330 w 12193149"/>
              <a:gd name="connsiteY87" fmla="*/ 1957815 h 2344739"/>
              <a:gd name="connsiteX88" fmla="*/ 8354947 w 12193149"/>
              <a:gd name="connsiteY88" fmla="*/ 1958009 h 2344739"/>
              <a:gd name="connsiteX89" fmla="*/ 8321252 w 12193149"/>
              <a:gd name="connsiteY89" fmla="*/ 1974587 h 2344739"/>
              <a:gd name="connsiteX90" fmla="*/ 8315581 w 12193149"/>
              <a:gd name="connsiteY90" fmla="*/ 1974913 h 2344739"/>
              <a:gd name="connsiteX91" fmla="*/ 8296322 w 12193149"/>
              <a:gd name="connsiteY91" fmla="*/ 1988808 h 2344739"/>
              <a:gd name="connsiteX92" fmla="*/ 8285424 w 12193149"/>
              <a:gd name="connsiteY92" fmla="*/ 1994631 h 2344739"/>
              <a:gd name="connsiteX93" fmla="*/ 8284298 w 12193149"/>
              <a:gd name="connsiteY93" fmla="*/ 1999074 h 2344739"/>
              <a:gd name="connsiteX94" fmla="*/ 8267224 w 12193149"/>
              <a:gd name="connsiteY94" fmla="*/ 2006249 h 2344739"/>
              <a:gd name="connsiteX95" fmla="*/ 8264525 w 12193149"/>
              <a:gd name="connsiteY95" fmla="*/ 2006019 h 2344739"/>
              <a:gd name="connsiteX96" fmla="*/ 8253181 w 12193149"/>
              <a:gd name="connsiteY96" fmla="*/ 2015862 h 2344739"/>
              <a:gd name="connsiteX97" fmla="*/ 8246982 w 12193149"/>
              <a:gd name="connsiteY97" fmla="*/ 2028854 h 2344739"/>
              <a:gd name="connsiteX98" fmla="*/ 8091420 w 12193149"/>
              <a:gd name="connsiteY98" fmla="*/ 2075015 h 2344739"/>
              <a:gd name="connsiteX99" fmla="*/ 7906555 w 12193149"/>
              <a:gd name="connsiteY99" fmla="*/ 2116988 h 2344739"/>
              <a:gd name="connsiteX100" fmla="*/ 7719893 w 12193149"/>
              <a:gd name="connsiteY100" fmla="*/ 2142703 h 2344739"/>
              <a:gd name="connsiteX101" fmla="*/ 7615495 w 12193149"/>
              <a:gd name="connsiteY101" fmla="*/ 2139232 h 2344739"/>
              <a:gd name="connsiteX102" fmla="*/ 7528691 w 12193149"/>
              <a:gd name="connsiteY102" fmla="*/ 2145060 h 2344739"/>
              <a:gd name="connsiteX103" fmla="*/ 7520719 w 12193149"/>
              <a:gd name="connsiteY103" fmla="*/ 2147613 h 2344739"/>
              <a:gd name="connsiteX104" fmla="*/ 7508559 w 12193149"/>
              <a:gd name="connsiteY104" fmla="*/ 2148948 h 2344739"/>
              <a:gd name="connsiteX105" fmla="*/ 7508188 w 12193149"/>
              <a:gd name="connsiteY105" fmla="*/ 2148621 h 2344739"/>
              <a:gd name="connsiteX106" fmla="*/ 7496943 w 12193149"/>
              <a:gd name="connsiteY106" fmla="*/ 2150573 h 2344739"/>
              <a:gd name="connsiteX107" fmla="*/ 7406539 w 12193149"/>
              <a:gd name="connsiteY107" fmla="*/ 2142468 h 2344739"/>
              <a:gd name="connsiteX108" fmla="*/ 7219707 w 12193149"/>
              <a:gd name="connsiteY108" fmla="*/ 2156680 h 2344739"/>
              <a:gd name="connsiteX109" fmla="*/ 7202249 w 12193149"/>
              <a:gd name="connsiteY109" fmla="*/ 2161230 h 2344739"/>
              <a:gd name="connsiteX110" fmla="*/ 7198152 w 12193149"/>
              <a:gd name="connsiteY110" fmla="*/ 2166588 h 2344739"/>
              <a:gd name="connsiteX111" fmla="*/ 7171956 w 12193149"/>
              <a:gd name="connsiteY111" fmla="*/ 2171236 h 2344739"/>
              <a:gd name="connsiteX112" fmla="*/ 7098136 w 12193149"/>
              <a:gd name="connsiteY112" fmla="*/ 2183464 h 2344739"/>
              <a:gd name="connsiteX113" fmla="*/ 7019644 w 12193149"/>
              <a:gd name="connsiteY113" fmla="*/ 2183090 h 2344739"/>
              <a:gd name="connsiteX114" fmla="*/ 6905294 w 12193149"/>
              <a:gd name="connsiteY114" fmla="*/ 2212596 h 2344739"/>
              <a:gd name="connsiteX115" fmla="*/ 6709370 w 12193149"/>
              <a:gd name="connsiteY115" fmla="*/ 2240551 h 2344739"/>
              <a:gd name="connsiteX116" fmla="*/ 6550602 w 12193149"/>
              <a:gd name="connsiteY116" fmla="*/ 2269327 h 2344739"/>
              <a:gd name="connsiteX117" fmla="*/ 6318708 w 12193149"/>
              <a:gd name="connsiteY117" fmla="*/ 2316127 h 2344739"/>
              <a:gd name="connsiteX118" fmla="*/ 6169822 w 12193149"/>
              <a:gd name="connsiteY118" fmla="*/ 2318214 h 2344739"/>
              <a:gd name="connsiteX119" fmla="*/ 6074996 w 12193149"/>
              <a:gd name="connsiteY119" fmla="*/ 2338676 h 2344739"/>
              <a:gd name="connsiteX120" fmla="*/ 6069677 w 12193149"/>
              <a:gd name="connsiteY120" fmla="*/ 2337139 h 2344739"/>
              <a:gd name="connsiteX121" fmla="*/ 6049786 w 12193149"/>
              <a:gd name="connsiteY121" fmla="*/ 2337822 h 2344739"/>
              <a:gd name="connsiteX122" fmla="*/ 6042433 w 12193149"/>
              <a:gd name="connsiteY122" fmla="*/ 2329473 h 2344739"/>
              <a:gd name="connsiteX123" fmla="*/ 6011238 w 12193149"/>
              <a:gd name="connsiteY123" fmla="*/ 2324380 h 2344739"/>
              <a:gd name="connsiteX124" fmla="*/ 5958523 w 12193149"/>
              <a:gd name="connsiteY124" fmla="*/ 2328024 h 2344739"/>
              <a:gd name="connsiteX125" fmla="*/ 5760067 w 12193149"/>
              <a:gd name="connsiteY125" fmla="*/ 2343716 h 2344739"/>
              <a:gd name="connsiteX126" fmla="*/ 5628108 w 12193149"/>
              <a:gd name="connsiteY126" fmla="*/ 2344739 h 2344739"/>
              <a:gd name="connsiteX127" fmla="*/ 5472054 w 12193149"/>
              <a:gd name="connsiteY127" fmla="*/ 2330719 h 2344739"/>
              <a:gd name="connsiteX128" fmla="*/ 5433909 w 12193149"/>
              <a:gd name="connsiteY128" fmla="*/ 2319466 h 2344739"/>
              <a:gd name="connsiteX129" fmla="*/ 5382817 w 12193149"/>
              <a:gd name="connsiteY129" fmla="*/ 2301764 h 2344739"/>
              <a:gd name="connsiteX130" fmla="*/ 5262912 w 12193149"/>
              <a:gd name="connsiteY130" fmla="*/ 2281347 h 2344739"/>
              <a:gd name="connsiteX131" fmla="*/ 5224109 w 12193149"/>
              <a:gd name="connsiteY131" fmla="*/ 2270223 h 2344739"/>
              <a:gd name="connsiteX132" fmla="*/ 5175808 w 12193149"/>
              <a:gd name="connsiteY132" fmla="*/ 2267233 h 2344739"/>
              <a:gd name="connsiteX133" fmla="*/ 5157702 w 12193149"/>
              <a:gd name="connsiteY133" fmla="*/ 2260010 h 2344739"/>
              <a:gd name="connsiteX134" fmla="*/ 5143747 w 12193149"/>
              <a:gd name="connsiteY134" fmla="*/ 2256610 h 2344739"/>
              <a:gd name="connsiteX135" fmla="*/ 5140744 w 12193149"/>
              <a:gd name="connsiteY135" fmla="*/ 2254509 h 2344739"/>
              <a:gd name="connsiteX136" fmla="*/ 5122807 w 12193149"/>
              <a:gd name="connsiteY136" fmla="*/ 2243656 h 2344739"/>
              <a:gd name="connsiteX137" fmla="*/ 5066938 w 12193149"/>
              <a:gd name="connsiteY137" fmla="*/ 2250227 h 2344739"/>
              <a:gd name="connsiteX138" fmla="*/ 5012662 w 12193149"/>
              <a:gd name="connsiteY138" fmla="*/ 2233846 h 2344739"/>
              <a:gd name="connsiteX139" fmla="*/ 4841589 w 12193149"/>
              <a:gd name="connsiteY139" fmla="*/ 2209829 h 2344739"/>
              <a:gd name="connsiteX140" fmla="*/ 4763595 w 12193149"/>
              <a:gd name="connsiteY140" fmla="*/ 2182061 h 2344739"/>
              <a:gd name="connsiteX141" fmla="*/ 4724334 w 12193149"/>
              <a:gd name="connsiteY141" fmla="*/ 2173047 h 2344739"/>
              <a:gd name="connsiteX142" fmla="*/ 4722324 w 12193149"/>
              <a:gd name="connsiteY142" fmla="*/ 2172298 h 2344739"/>
              <a:gd name="connsiteX143" fmla="*/ 4723259 w 12193149"/>
              <a:gd name="connsiteY143" fmla="*/ 2172087 h 2344739"/>
              <a:gd name="connsiteX144" fmla="*/ 4718350 w 12193149"/>
              <a:gd name="connsiteY144" fmla="*/ 2170817 h 2344739"/>
              <a:gd name="connsiteX145" fmla="*/ 4722324 w 12193149"/>
              <a:gd name="connsiteY145" fmla="*/ 2172298 h 2344739"/>
              <a:gd name="connsiteX146" fmla="*/ 4716674 w 12193149"/>
              <a:gd name="connsiteY146" fmla="*/ 2173573 h 2344739"/>
              <a:gd name="connsiteX147" fmla="*/ 4516962 w 12193149"/>
              <a:gd name="connsiteY147" fmla="*/ 2163671 h 2344739"/>
              <a:gd name="connsiteX148" fmla="*/ 4429691 w 12193149"/>
              <a:gd name="connsiteY148" fmla="*/ 2153020 h 2344739"/>
              <a:gd name="connsiteX149" fmla="*/ 4364023 w 12193149"/>
              <a:gd name="connsiteY149" fmla="*/ 2151674 h 2344739"/>
              <a:gd name="connsiteX150" fmla="*/ 4318114 w 12193149"/>
              <a:gd name="connsiteY150" fmla="*/ 2158289 h 2344739"/>
              <a:gd name="connsiteX151" fmla="*/ 4316258 w 12193149"/>
              <a:gd name="connsiteY151" fmla="*/ 2156948 h 2344739"/>
              <a:gd name="connsiteX152" fmla="*/ 4296292 w 12193149"/>
              <a:gd name="connsiteY152" fmla="*/ 2155069 h 2344739"/>
              <a:gd name="connsiteX153" fmla="*/ 4291212 w 12193149"/>
              <a:gd name="connsiteY153" fmla="*/ 2157986 h 2344739"/>
              <a:gd name="connsiteX154" fmla="*/ 4277290 w 12193149"/>
              <a:gd name="connsiteY154" fmla="*/ 2157740 h 2344739"/>
              <a:gd name="connsiteX155" fmla="*/ 4249265 w 12193149"/>
              <a:gd name="connsiteY155" fmla="*/ 2160064 h 2344739"/>
              <a:gd name="connsiteX156" fmla="*/ 4203199 w 12193149"/>
              <a:gd name="connsiteY156" fmla="*/ 2157269 h 2344739"/>
              <a:gd name="connsiteX157" fmla="*/ 4202893 w 12193149"/>
              <a:gd name="connsiteY157" fmla="*/ 2156010 h 2344739"/>
              <a:gd name="connsiteX158" fmla="*/ 4192396 w 12193149"/>
              <a:gd name="connsiteY158" fmla="*/ 2150376 h 2344739"/>
              <a:gd name="connsiteX159" fmla="*/ 4143893 w 12193149"/>
              <a:gd name="connsiteY159" fmla="*/ 2134511 h 2344739"/>
              <a:gd name="connsiteX160" fmla="*/ 4084245 w 12193149"/>
              <a:gd name="connsiteY160" fmla="*/ 2107978 h 2344739"/>
              <a:gd name="connsiteX161" fmla="*/ 4075694 w 12193149"/>
              <a:gd name="connsiteY161" fmla="*/ 2107143 h 2344739"/>
              <a:gd name="connsiteX162" fmla="*/ 4075575 w 12193149"/>
              <a:gd name="connsiteY162" fmla="*/ 2106844 h 2344739"/>
              <a:gd name="connsiteX163" fmla="*/ 4066658 w 12193149"/>
              <a:gd name="connsiteY163" fmla="*/ 2105400 h 2344739"/>
              <a:gd name="connsiteX164" fmla="*/ 4060102 w 12193149"/>
              <a:gd name="connsiteY164" fmla="*/ 2105618 h 2344739"/>
              <a:gd name="connsiteX165" fmla="*/ 4043512 w 12193149"/>
              <a:gd name="connsiteY165" fmla="*/ 2103997 h 2344739"/>
              <a:gd name="connsiteX166" fmla="*/ 4038145 w 12193149"/>
              <a:gd name="connsiteY166" fmla="*/ 2101563 h 2344739"/>
              <a:gd name="connsiteX167" fmla="*/ 4036511 w 12193149"/>
              <a:gd name="connsiteY167" fmla="*/ 2097896 h 2344739"/>
              <a:gd name="connsiteX168" fmla="*/ 4034926 w 12193149"/>
              <a:gd name="connsiteY168" fmla="*/ 2098131 h 2344739"/>
              <a:gd name="connsiteX169" fmla="*/ 4005686 w 12193149"/>
              <a:gd name="connsiteY169" fmla="*/ 2085563 h 2344739"/>
              <a:gd name="connsiteX170" fmla="*/ 3937994 w 12193149"/>
              <a:gd name="connsiteY170" fmla="*/ 2068106 h 2344739"/>
              <a:gd name="connsiteX171" fmla="*/ 3898423 w 12193149"/>
              <a:gd name="connsiteY171" fmla="*/ 2062451 h 2344739"/>
              <a:gd name="connsiteX172" fmla="*/ 3790908 w 12193149"/>
              <a:gd name="connsiteY172" fmla="*/ 2042213 h 2344739"/>
              <a:gd name="connsiteX173" fmla="*/ 3683661 w 12193149"/>
              <a:gd name="connsiteY173" fmla="*/ 2018290 h 2344739"/>
              <a:gd name="connsiteX174" fmla="*/ 3611183 w 12193149"/>
              <a:gd name="connsiteY174" fmla="*/ 1986019 h 2344739"/>
              <a:gd name="connsiteX175" fmla="*/ 3605003 w 12193149"/>
              <a:gd name="connsiteY175" fmla="*/ 1987381 h 2344739"/>
              <a:gd name="connsiteX176" fmla="*/ 3595884 w 12193149"/>
              <a:gd name="connsiteY176" fmla="*/ 1987545 h 2344739"/>
              <a:gd name="connsiteX177" fmla="*/ 3595649 w 12193149"/>
              <a:gd name="connsiteY177" fmla="*/ 1987276 h 2344739"/>
              <a:gd name="connsiteX178" fmla="*/ 3587126 w 12193149"/>
              <a:gd name="connsiteY178" fmla="*/ 1987966 h 2344739"/>
              <a:gd name="connsiteX179" fmla="*/ 3537283 w 12193149"/>
              <a:gd name="connsiteY179" fmla="*/ 1978267 h 2344739"/>
              <a:gd name="connsiteX180" fmla="*/ 3474371 w 12193149"/>
              <a:gd name="connsiteY180" fmla="*/ 1974606 h 2344739"/>
              <a:gd name="connsiteX181" fmla="*/ 3401876 w 12193149"/>
              <a:gd name="connsiteY181" fmla="*/ 1962558 h 2344739"/>
              <a:gd name="connsiteX182" fmla="*/ 3365036 w 12193149"/>
              <a:gd name="connsiteY182" fmla="*/ 1979510 h 2344739"/>
              <a:gd name="connsiteX183" fmla="*/ 3345174 w 12193149"/>
              <a:gd name="connsiteY183" fmla="*/ 1981192 h 2344739"/>
              <a:gd name="connsiteX184" fmla="*/ 3342846 w 12193149"/>
              <a:gd name="connsiteY184" fmla="*/ 1980217 h 2344739"/>
              <a:gd name="connsiteX185" fmla="*/ 3263504 w 12193149"/>
              <a:gd name="connsiteY185" fmla="*/ 1986094 h 2344739"/>
              <a:gd name="connsiteX186" fmla="*/ 3143704 w 12193149"/>
              <a:gd name="connsiteY186" fmla="*/ 1993869 h 2344739"/>
              <a:gd name="connsiteX187" fmla="*/ 3031439 w 12193149"/>
              <a:gd name="connsiteY187" fmla="*/ 1996512 h 2344739"/>
              <a:gd name="connsiteX188" fmla="*/ 2782717 w 12193149"/>
              <a:gd name="connsiteY188" fmla="*/ 2018333 h 2344739"/>
              <a:gd name="connsiteX189" fmla="*/ 2647675 w 12193149"/>
              <a:gd name="connsiteY189" fmla="*/ 2028869 h 2344739"/>
              <a:gd name="connsiteX190" fmla="*/ 2569176 w 12193149"/>
              <a:gd name="connsiteY190" fmla="*/ 2002628 h 2344739"/>
              <a:gd name="connsiteX191" fmla="*/ 2444403 w 12193149"/>
              <a:gd name="connsiteY191" fmla="*/ 2016529 h 2344739"/>
              <a:gd name="connsiteX192" fmla="*/ 2316260 w 12193149"/>
              <a:gd name="connsiteY192" fmla="*/ 2024996 h 2344739"/>
              <a:gd name="connsiteX193" fmla="*/ 2209726 w 12193149"/>
              <a:gd name="connsiteY193" fmla="*/ 2019763 h 2344739"/>
              <a:gd name="connsiteX194" fmla="*/ 2095813 w 12193149"/>
              <a:gd name="connsiteY194" fmla="*/ 2003052 h 2344739"/>
              <a:gd name="connsiteX195" fmla="*/ 1998504 w 12193149"/>
              <a:gd name="connsiteY195" fmla="*/ 1995032 h 2344739"/>
              <a:gd name="connsiteX196" fmla="*/ 1929320 w 12193149"/>
              <a:gd name="connsiteY196" fmla="*/ 2016977 h 2344739"/>
              <a:gd name="connsiteX197" fmla="*/ 1922798 w 12193149"/>
              <a:gd name="connsiteY197" fmla="*/ 2012146 h 2344739"/>
              <a:gd name="connsiteX198" fmla="*/ 1874228 w 12193149"/>
              <a:gd name="connsiteY198" fmla="*/ 2013741 h 2344739"/>
              <a:gd name="connsiteX199" fmla="*/ 1787803 w 12193149"/>
              <a:gd name="connsiteY199" fmla="*/ 2041363 h 2344739"/>
              <a:gd name="connsiteX200" fmla="*/ 1739352 w 12193149"/>
              <a:gd name="connsiteY200" fmla="*/ 2036312 h 2344739"/>
              <a:gd name="connsiteX201" fmla="*/ 1676219 w 12193149"/>
              <a:gd name="connsiteY201" fmla="*/ 2019963 h 2344739"/>
              <a:gd name="connsiteX202" fmla="*/ 1609817 w 12193149"/>
              <a:gd name="connsiteY202" fmla="*/ 2013066 h 2344739"/>
              <a:gd name="connsiteX203" fmla="*/ 1497258 w 12193149"/>
              <a:gd name="connsiteY203" fmla="*/ 1987476 h 2344739"/>
              <a:gd name="connsiteX204" fmla="*/ 1151127 w 12193149"/>
              <a:gd name="connsiteY204" fmla="*/ 1938041 h 2344739"/>
              <a:gd name="connsiteX205" fmla="*/ 859417 w 12193149"/>
              <a:gd name="connsiteY205" fmla="*/ 1928608 h 2344739"/>
              <a:gd name="connsiteX206" fmla="*/ 838688 w 12193149"/>
              <a:gd name="connsiteY206" fmla="*/ 1929821 h 2344739"/>
              <a:gd name="connsiteX207" fmla="*/ 817957 w 12193149"/>
              <a:gd name="connsiteY207" fmla="*/ 1927857 h 2344739"/>
              <a:gd name="connsiteX208" fmla="*/ 812654 w 12193149"/>
              <a:gd name="connsiteY208" fmla="*/ 1930751 h 2344739"/>
              <a:gd name="connsiteX209" fmla="*/ 721195 w 12193149"/>
              <a:gd name="connsiteY209" fmla="*/ 1929661 h 2344739"/>
              <a:gd name="connsiteX210" fmla="*/ 720890 w 12193149"/>
              <a:gd name="connsiteY210" fmla="*/ 1928399 h 2344739"/>
              <a:gd name="connsiteX211" fmla="*/ 710023 w 12193149"/>
              <a:gd name="connsiteY211" fmla="*/ 1922722 h 2344739"/>
              <a:gd name="connsiteX212" fmla="*/ 597940 w 12193149"/>
              <a:gd name="connsiteY212" fmla="*/ 1879864 h 2344739"/>
              <a:gd name="connsiteX213" fmla="*/ 579683 w 12193149"/>
              <a:gd name="connsiteY213" fmla="*/ 1877212 h 2344739"/>
              <a:gd name="connsiteX214" fmla="*/ 572865 w 12193149"/>
              <a:gd name="connsiteY214" fmla="*/ 1877401 h 2344739"/>
              <a:gd name="connsiteX215" fmla="*/ 446247 w 12193149"/>
              <a:gd name="connsiteY215" fmla="*/ 1839371 h 2344739"/>
              <a:gd name="connsiteX216" fmla="*/ 405163 w 12193149"/>
              <a:gd name="connsiteY216" fmla="*/ 1833548 h 2344739"/>
              <a:gd name="connsiteX217" fmla="*/ 293583 w 12193149"/>
              <a:gd name="connsiteY217" fmla="*/ 1812852 h 2344739"/>
              <a:gd name="connsiteX218" fmla="*/ 119529 w 12193149"/>
              <a:gd name="connsiteY218" fmla="*/ 1761047 h 2344739"/>
              <a:gd name="connsiteX219" fmla="*/ 16674 w 12193149"/>
              <a:gd name="connsiteY219" fmla="*/ 1758191 h 2344739"/>
              <a:gd name="connsiteX220" fmla="*/ 1150 w 12193149"/>
              <a:gd name="connsiteY220" fmla="*/ 1752722 h 2344739"/>
              <a:gd name="connsiteX221" fmla="*/ 1148 w 12193149"/>
              <a:gd name="connsiteY221" fmla="*/ 222213 h 2344739"/>
              <a:gd name="connsiteX222" fmla="*/ 1148 w 12193149"/>
              <a:gd name="connsiteY222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101593 w 12193149"/>
              <a:gd name="connsiteY58" fmla="*/ 1742432 h 2344739"/>
              <a:gd name="connsiteX59" fmla="*/ 10083317 w 12193149"/>
              <a:gd name="connsiteY59" fmla="*/ 1743296 h 2344739"/>
              <a:gd name="connsiteX60" fmla="*/ 10040388 w 12193149"/>
              <a:gd name="connsiteY60" fmla="*/ 1741632 h 2344739"/>
              <a:gd name="connsiteX61" fmla="*/ 9961167 w 12193149"/>
              <a:gd name="connsiteY61" fmla="*/ 1757147 h 2344739"/>
              <a:gd name="connsiteX62" fmla="*/ 9848940 w 12193149"/>
              <a:gd name="connsiteY62" fmla="*/ 1763915 h 2344739"/>
              <a:gd name="connsiteX63" fmla="*/ 9729457 w 12193149"/>
              <a:gd name="connsiteY63" fmla="*/ 1784122 h 2344739"/>
              <a:gd name="connsiteX64" fmla="*/ 9585655 w 12193149"/>
              <a:gd name="connsiteY64" fmla="*/ 1795542 h 2344739"/>
              <a:gd name="connsiteX65" fmla="*/ 9344200 w 12193149"/>
              <a:gd name="connsiteY65" fmla="*/ 1841244 h 2344739"/>
              <a:gd name="connsiteX66" fmla="*/ 9232518 w 12193149"/>
              <a:gd name="connsiteY66" fmla="*/ 1893149 h 2344739"/>
              <a:gd name="connsiteX67" fmla="*/ 9195958 w 12193149"/>
              <a:gd name="connsiteY67" fmla="*/ 1903228 h 2344739"/>
              <a:gd name="connsiteX68" fmla="*/ 9054601 w 12193149"/>
              <a:gd name="connsiteY68" fmla="*/ 1910755 h 2344739"/>
              <a:gd name="connsiteX69" fmla="*/ 9006634 w 12193149"/>
              <a:gd name="connsiteY69" fmla="*/ 1914040 h 2344739"/>
              <a:gd name="connsiteX70" fmla="*/ 9006349 w 12193149"/>
              <a:gd name="connsiteY70" fmla="*/ 1913800 h 2344739"/>
              <a:gd name="connsiteX71" fmla="*/ 8997380 w 12193149"/>
              <a:gd name="connsiteY71" fmla="*/ 1915011 h 2344739"/>
              <a:gd name="connsiteX72" fmla="*/ 8991542 w 12193149"/>
              <a:gd name="connsiteY72" fmla="*/ 1917072 h 2344739"/>
              <a:gd name="connsiteX73" fmla="*/ 8975485 w 12193149"/>
              <a:gd name="connsiteY73" fmla="*/ 1920298 h 2344739"/>
              <a:gd name="connsiteX74" fmla="*/ 8969159 w 12193149"/>
              <a:gd name="connsiteY74" fmla="*/ 1919598 h 2344739"/>
              <a:gd name="connsiteX75" fmla="*/ 8964196 w 12193149"/>
              <a:gd name="connsiteY75" fmla="*/ 1917373 h 2344739"/>
              <a:gd name="connsiteX76" fmla="*/ 8930136 w 12193149"/>
              <a:gd name="connsiteY76" fmla="*/ 1914185 h 2344739"/>
              <a:gd name="connsiteX77" fmla="*/ 8753592 w 12193149"/>
              <a:gd name="connsiteY77" fmla="*/ 1933417 h 2344739"/>
              <a:gd name="connsiteX78" fmla="*/ 8708995 w 12193149"/>
              <a:gd name="connsiteY78" fmla="*/ 1935518 h 2344739"/>
              <a:gd name="connsiteX79" fmla="*/ 8597219 w 12193149"/>
              <a:gd name="connsiteY79" fmla="*/ 1944090 h 2344739"/>
              <a:gd name="connsiteX80" fmla="*/ 8526378 w 12193149"/>
              <a:gd name="connsiteY80" fmla="*/ 1929248 h 2344739"/>
              <a:gd name="connsiteX81" fmla="*/ 8512131 w 12193149"/>
              <a:gd name="connsiteY81" fmla="*/ 1935163 h 2344739"/>
              <a:gd name="connsiteX82" fmla="*/ 8507315 w 12193149"/>
              <a:gd name="connsiteY82" fmla="*/ 1938164 h 2344739"/>
              <a:gd name="connsiteX83" fmla="*/ 8499116 w 12193149"/>
              <a:gd name="connsiteY83" fmla="*/ 1940902 h 2344739"/>
              <a:gd name="connsiteX84" fmla="*/ 8498742 w 12193149"/>
              <a:gd name="connsiteY84" fmla="*/ 1940723 h 2344739"/>
              <a:gd name="connsiteX85" fmla="*/ 8491397 w 12193149"/>
              <a:gd name="connsiteY85" fmla="*/ 1943773 h 2344739"/>
              <a:gd name="connsiteX86" fmla="*/ 8368330 w 12193149"/>
              <a:gd name="connsiteY86" fmla="*/ 1957815 h 2344739"/>
              <a:gd name="connsiteX87" fmla="*/ 8354947 w 12193149"/>
              <a:gd name="connsiteY87" fmla="*/ 1958009 h 2344739"/>
              <a:gd name="connsiteX88" fmla="*/ 8321252 w 12193149"/>
              <a:gd name="connsiteY88" fmla="*/ 1974587 h 2344739"/>
              <a:gd name="connsiteX89" fmla="*/ 8315581 w 12193149"/>
              <a:gd name="connsiteY89" fmla="*/ 1974913 h 2344739"/>
              <a:gd name="connsiteX90" fmla="*/ 8296322 w 12193149"/>
              <a:gd name="connsiteY90" fmla="*/ 1988808 h 2344739"/>
              <a:gd name="connsiteX91" fmla="*/ 8285424 w 12193149"/>
              <a:gd name="connsiteY91" fmla="*/ 1994631 h 2344739"/>
              <a:gd name="connsiteX92" fmla="*/ 8284298 w 12193149"/>
              <a:gd name="connsiteY92" fmla="*/ 1999074 h 2344739"/>
              <a:gd name="connsiteX93" fmla="*/ 8267224 w 12193149"/>
              <a:gd name="connsiteY93" fmla="*/ 2006249 h 2344739"/>
              <a:gd name="connsiteX94" fmla="*/ 8264525 w 12193149"/>
              <a:gd name="connsiteY94" fmla="*/ 2006019 h 2344739"/>
              <a:gd name="connsiteX95" fmla="*/ 8253181 w 12193149"/>
              <a:gd name="connsiteY95" fmla="*/ 2015862 h 2344739"/>
              <a:gd name="connsiteX96" fmla="*/ 8246982 w 12193149"/>
              <a:gd name="connsiteY96" fmla="*/ 2028854 h 2344739"/>
              <a:gd name="connsiteX97" fmla="*/ 8091420 w 12193149"/>
              <a:gd name="connsiteY97" fmla="*/ 2075015 h 2344739"/>
              <a:gd name="connsiteX98" fmla="*/ 7906555 w 12193149"/>
              <a:gd name="connsiteY98" fmla="*/ 2116988 h 2344739"/>
              <a:gd name="connsiteX99" fmla="*/ 7719893 w 12193149"/>
              <a:gd name="connsiteY99" fmla="*/ 2142703 h 2344739"/>
              <a:gd name="connsiteX100" fmla="*/ 7615495 w 12193149"/>
              <a:gd name="connsiteY100" fmla="*/ 2139232 h 2344739"/>
              <a:gd name="connsiteX101" fmla="*/ 7528691 w 12193149"/>
              <a:gd name="connsiteY101" fmla="*/ 2145060 h 2344739"/>
              <a:gd name="connsiteX102" fmla="*/ 7520719 w 12193149"/>
              <a:gd name="connsiteY102" fmla="*/ 2147613 h 2344739"/>
              <a:gd name="connsiteX103" fmla="*/ 7508559 w 12193149"/>
              <a:gd name="connsiteY103" fmla="*/ 2148948 h 2344739"/>
              <a:gd name="connsiteX104" fmla="*/ 7508188 w 12193149"/>
              <a:gd name="connsiteY104" fmla="*/ 2148621 h 2344739"/>
              <a:gd name="connsiteX105" fmla="*/ 7496943 w 12193149"/>
              <a:gd name="connsiteY105" fmla="*/ 2150573 h 2344739"/>
              <a:gd name="connsiteX106" fmla="*/ 7406539 w 12193149"/>
              <a:gd name="connsiteY106" fmla="*/ 2142468 h 2344739"/>
              <a:gd name="connsiteX107" fmla="*/ 7219707 w 12193149"/>
              <a:gd name="connsiteY107" fmla="*/ 2156680 h 2344739"/>
              <a:gd name="connsiteX108" fmla="*/ 7202249 w 12193149"/>
              <a:gd name="connsiteY108" fmla="*/ 2161230 h 2344739"/>
              <a:gd name="connsiteX109" fmla="*/ 7198152 w 12193149"/>
              <a:gd name="connsiteY109" fmla="*/ 2166588 h 2344739"/>
              <a:gd name="connsiteX110" fmla="*/ 7171956 w 12193149"/>
              <a:gd name="connsiteY110" fmla="*/ 2171236 h 2344739"/>
              <a:gd name="connsiteX111" fmla="*/ 7098136 w 12193149"/>
              <a:gd name="connsiteY111" fmla="*/ 2183464 h 2344739"/>
              <a:gd name="connsiteX112" fmla="*/ 7019644 w 12193149"/>
              <a:gd name="connsiteY112" fmla="*/ 2183090 h 2344739"/>
              <a:gd name="connsiteX113" fmla="*/ 6905294 w 12193149"/>
              <a:gd name="connsiteY113" fmla="*/ 2212596 h 2344739"/>
              <a:gd name="connsiteX114" fmla="*/ 6709370 w 12193149"/>
              <a:gd name="connsiteY114" fmla="*/ 2240551 h 2344739"/>
              <a:gd name="connsiteX115" fmla="*/ 6550602 w 12193149"/>
              <a:gd name="connsiteY115" fmla="*/ 2269327 h 2344739"/>
              <a:gd name="connsiteX116" fmla="*/ 6318708 w 12193149"/>
              <a:gd name="connsiteY116" fmla="*/ 2316127 h 2344739"/>
              <a:gd name="connsiteX117" fmla="*/ 6169822 w 12193149"/>
              <a:gd name="connsiteY117" fmla="*/ 2318214 h 2344739"/>
              <a:gd name="connsiteX118" fmla="*/ 6074996 w 12193149"/>
              <a:gd name="connsiteY118" fmla="*/ 2338676 h 2344739"/>
              <a:gd name="connsiteX119" fmla="*/ 6069677 w 12193149"/>
              <a:gd name="connsiteY119" fmla="*/ 2337139 h 2344739"/>
              <a:gd name="connsiteX120" fmla="*/ 6049786 w 12193149"/>
              <a:gd name="connsiteY120" fmla="*/ 2337822 h 2344739"/>
              <a:gd name="connsiteX121" fmla="*/ 6042433 w 12193149"/>
              <a:gd name="connsiteY121" fmla="*/ 2329473 h 2344739"/>
              <a:gd name="connsiteX122" fmla="*/ 6011238 w 12193149"/>
              <a:gd name="connsiteY122" fmla="*/ 2324380 h 2344739"/>
              <a:gd name="connsiteX123" fmla="*/ 5958523 w 12193149"/>
              <a:gd name="connsiteY123" fmla="*/ 2328024 h 2344739"/>
              <a:gd name="connsiteX124" fmla="*/ 5760067 w 12193149"/>
              <a:gd name="connsiteY124" fmla="*/ 2343716 h 2344739"/>
              <a:gd name="connsiteX125" fmla="*/ 5628108 w 12193149"/>
              <a:gd name="connsiteY125" fmla="*/ 2344739 h 2344739"/>
              <a:gd name="connsiteX126" fmla="*/ 5472054 w 12193149"/>
              <a:gd name="connsiteY126" fmla="*/ 2330719 h 2344739"/>
              <a:gd name="connsiteX127" fmla="*/ 5433909 w 12193149"/>
              <a:gd name="connsiteY127" fmla="*/ 2319466 h 2344739"/>
              <a:gd name="connsiteX128" fmla="*/ 5382817 w 12193149"/>
              <a:gd name="connsiteY128" fmla="*/ 2301764 h 2344739"/>
              <a:gd name="connsiteX129" fmla="*/ 5262912 w 12193149"/>
              <a:gd name="connsiteY129" fmla="*/ 2281347 h 2344739"/>
              <a:gd name="connsiteX130" fmla="*/ 5224109 w 12193149"/>
              <a:gd name="connsiteY130" fmla="*/ 2270223 h 2344739"/>
              <a:gd name="connsiteX131" fmla="*/ 5175808 w 12193149"/>
              <a:gd name="connsiteY131" fmla="*/ 2267233 h 2344739"/>
              <a:gd name="connsiteX132" fmla="*/ 5157702 w 12193149"/>
              <a:gd name="connsiteY132" fmla="*/ 2260010 h 2344739"/>
              <a:gd name="connsiteX133" fmla="*/ 5143747 w 12193149"/>
              <a:gd name="connsiteY133" fmla="*/ 2256610 h 2344739"/>
              <a:gd name="connsiteX134" fmla="*/ 5140744 w 12193149"/>
              <a:gd name="connsiteY134" fmla="*/ 2254509 h 2344739"/>
              <a:gd name="connsiteX135" fmla="*/ 5122807 w 12193149"/>
              <a:gd name="connsiteY135" fmla="*/ 2243656 h 2344739"/>
              <a:gd name="connsiteX136" fmla="*/ 5066938 w 12193149"/>
              <a:gd name="connsiteY136" fmla="*/ 2250227 h 2344739"/>
              <a:gd name="connsiteX137" fmla="*/ 5012662 w 12193149"/>
              <a:gd name="connsiteY137" fmla="*/ 2233846 h 2344739"/>
              <a:gd name="connsiteX138" fmla="*/ 4841589 w 12193149"/>
              <a:gd name="connsiteY138" fmla="*/ 2209829 h 2344739"/>
              <a:gd name="connsiteX139" fmla="*/ 4763595 w 12193149"/>
              <a:gd name="connsiteY139" fmla="*/ 2182061 h 2344739"/>
              <a:gd name="connsiteX140" fmla="*/ 4724334 w 12193149"/>
              <a:gd name="connsiteY140" fmla="*/ 2173047 h 2344739"/>
              <a:gd name="connsiteX141" fmla="*/ 4722324 w 12193149"/>
              <a:gd name="connsiteY141" fmla="*/ 2172298 h 2344739"/>
              <a:gd name="connsiteX142" fmla="*/ 4723259 w 12193149"/>
              <a:gd name="connsiteY142" fmla="*/ 2172087 h 2344739"/>
              <a:gd name="connsiteX143" fmla="*/ 4718350 w 12193149"/>
              <a:gd name="connsiteY143" fmla="*/ 2170817 h 2344739"/>
              <a:gd name="connsiteX144" fmla="*/ 4722324 w 12193149"/>
              <a:gd name="connsiteY144" fmla="*/ 2172298 h 2344739"/>
              <a:gd name="connsiteX145" fmla="*/ 4716674 w 12193149"/>
              <a:gd name="connsiteY145" fmla="*/ 2173573 h 2344739"/>
              <a:gd name="connsiteX146" fmla="*/ 4516962 w 12193149"/>
              <a:gd name="connsiteY146" fmla="*/ 2163671 h 2344739"/>
              <a:gd name="connsiteX147" fmla="*/ 4429691 w 12193149"/>
              <a:gd name="connsiteY147" fmla="*/ 2153020 h 2344739"/>
              <a:gd name="connsiteX148" fmla="*/ 4364023 w 12193149"/>
              <a:gd name="connsiteY148" fmla="*/ 2151674 h 2344739"/>
              <a:gd name="connsiteX149" fmla="*/ 4318114 w 12193149"/>
              <a:gd name="connsiteY149" fmla="*/ 2158289 h 2344739"/>
              <a:gd name="connsiteX150" fmla="*/ 4316258 w 12193149"/>
              <a:gd name="connsiteY150" fmla="*/ 2156948 h 2344739"/>
              <a:gd name="connsiteX151" fmla="*/ 4296292 w 12193149"/>
              <a:gd name="connsiteY151" fmla="*/ 2155069 h 2344739"/>
              <a:gd name="connsiteX152" fmla="*/ 4291212 w 12193149"/>
              <a:gd name="connsiteY152" fmla="*/ 2157986 h 2344739"/>
              <a:gd name="connsiteX153" fmla="*/ 4277290 w 12193149"/>
              <a:gd name="connsiteY153" fmla="*/ 2157740 h 2344739"/>
              <a:gd name="connsiteX154" fmla="*/ 4249265 w 12193149"/>
              <a:gd name="connsiteY154" fmla="*/ 2160064 h 2344739"/>
              <a:gd name="connsiteX155" fmla="*/ 4203199 w 12193149"/>
              <a:gd name="connsiteY155" fmla="*/ 2157269 h 2344739"/>
              <a:gd name="connsiteX156" fmla="*/ 4202893 w 12193149"/>
              <a:gd name="connsiteY156" fmla="*/ 2156010 h 2344739"/>
              <a:gd name="connsiteX157" fmla="*/ 4192396 w 12193149"/>
              <a:gd name="connsiteY157" fmla="*/ 2150376 h 2344739"/>
              <a:gd name="connsiteX158" fmla="*/ 4143893 w 12193149"/>
              <a:gd name="connsiteY158" fmla="*/ 2134511 h 2344739"/>
              <a:gd name="connsiteX159" fmla="*/ 4084245 w 12193149"/>
              <a:gd name="connsiteY159" fmla="*/ 2107978 h 2344739"/>
              <a:gd name="connsiteX160" fmla="*/ 4075694 w 12193149"/>
              <a:gd name="connsiteY160" fmla="*/ 2107143 h 2344739"/>
              <a:gd name="connsiteX161" fmla="*/ 4075575 w 12193149"/>
              <a:gd name="connsiteY161" fmla="*/ 2106844 h 2344739"/>
              <a:gd name="connsiteX162" fmla="*/ 4066658 w 12193149"/>
              <a:gd name="connsiteY162" fmla="*/ 2105400 h 2344739"/>
              <a:gd name="connsiteX163" fmla="*/ 4060102 w 12193149"/>
              <a:gd name="connsiteY163" fmla="*/ 2105618 h 2344739"/>
              <a:gd name="connsiteX164" fmla="*/ 4043512 w 12193149"/>
              <a:gd name="connsiteY164" fmla="*/ 2103997 h 2344739"/>
              <a:gd name="connsiteX165" fmla="*/ 4038145 w 12193149"/>
              <a:gd name="connsiteY165" fmla="*/ 2101563 h 2344739"/>
              <a:gd name="connsiteX166" fmla="*/ 4036511 w 12193149"/>
              <a:gd name="connsiteY166" fmla="*/ 2097896 h 2344739"/>
              <a:gd name="connsiteX167" fmla="*/ 4034926 w 12193149"/>
              <a:gd name="connsiteY167" fmla="*/ 2098131 h 2344739"/>
              <a:gd name="connsiteX168" fmla="*/ 4005686 w 12193149"/>
              <a:gd name="connsiteY168" fmla="*/ 2085563 h 2344739"/>
              <a:gd name="connsiteX169" fmla="*/ 3937994 w 12193149"/>
              <a:gd name="connsiteY169" fmla="*/ 2068106 h 2344739"/>
              <a:gd name="connsiteX170" fmla="*/ 3898423 w 12193149"/>
              <a:gd name="connsiteY170" fmla="*/ 2062451 h 2344739"/>
              <a:gd name="connsiteX171" fmla="*/ 3790908 w 12193149"/>
              <a:gd name="connsiteY171" fmla="*/ 2042213 h 2344739"/>
              <a:gd name="connsiteX172" fmla="*/ 3683661 w 12193149"/>
              <a:gd name="connsiteY172" fmla="*/ 2018290 h 2344739"/>
              <a:gd name="connsiteX173" fmla="*/ 3611183 w 12193149"/>
              <a:gd name="connsiteY173" fmla="*/ 1986019 h 2344739"/>
              <a:gd name="connsiteX174" fmla="*/ 3605003 w 12193149"/>
              <a:gd name="connsiteY174" fmla="*/ 1987381 h 2344739"/>
              <a:gd name="connsiteX175" fmla="*/ 3595884 w 12193149"/>
              <a:gd name="connsiteY175" fmla="*/ 1987545 h 2344739"/>
              <a:gd name="connsiteX176" fmla="*/ 3595649 w 12193149"/>
              <a:gd name="connsiteY176" fmla="*/ 1987276 h 2344739"/>
              <a:gd name="connsiteX177" fmla="*/ 3587126 w 12193149"/>
              <a:gd name="connsiteY177" fmla="*/ 1987966 h 2344739"/>
              <a:gd name="connsiteX178" fmla="*/ 3537283 w 12193149"/>
              <a:gd name="connsiteY178" fmla="*/ 1978267 h 2344739"/>
              <a:gd name="connsiteX179" fmla="*/ 3474371 w 12193149"/>
              <a:gd name="connsiteY179" fmla="*/ 1974606 h 2344739"/>
              <a:gd name="connsiteX180" fmla="*/ 3401876 w 12193149"/>
              <a:gd name="connsiteY180" fmla="*/ 1962558 h 2344739"/>
              <a:gd name="connsiteX181" fmla="*/ 3365036 w 12193149"/>
              <a:gd name="connsiteY181" fmla="*/ 1979510 h 2344739"/>
              <a:gd name="connsiteX182" fmla="*/ 3345174 w 12193149"/>
              <a:gd name="connsiteY182" fmla="*/ 1981192 h 2344739"/>
              <a:gd name="connsiteX183" fmla="*/ 3342846 w 12193149"/>
              <a:gd name="connsiteY183" fmla="*/ 1980217 h 2344739"/>
              <a:gd name="connsiteX184" fmla="*/ 3263504 w 12193149"/>
              <a:gd name="connsiteY184" fmla="*/ 1986094 h 2344739"/>
              <a:gd name="connsiteX185" fmla="*/ 3143704 w 12193149"/>
              <a:gd name="connsiteY185" fmla="*/ 1993869 h 2344739"/>
              <a:gd name="connsiteX186" fmla="*/ 3031439 w 12193149"/>
              <a:gd name="connsiteY186" fmla="*/ 1996512 h 2344739"/>
              <a:gd name="connsiteX187" fmla="*/ 2782717 w 12193149"/>
              <a:gd name="connsiteY187" fmla="*/ 2018333 h 2344739"/>
              <a:gd name="connsiteX188" fmla="*/ 2647675 w 12193149"/>
              <a:gd name="connsiteY188" fmla="*/ 2028869 h 2344739"/>
              <a:gd name="connsiteX189" fmla="*/ 2569176 w 12193149"/>
              <a:gd name="connsiteY189" fmla="*/ 2002628 h 2344739"/>
              <a:gd name="connsiteX190" fmla="*/ 2444403 w 12193149"/>
              <a:gd name="connsiteY190" fmla="*/ 2016529 h 2344739"/>
              <a:gd name="connsiteX191" fmla="*/ 2316260 w 12193149"/>
              <a:gd name="connsiteY191" fmla="*/ 2024996 h 2344739"/>
              <a:gd name="connsiteX192" fmla="*/ 2209726 w 12193149"/>
              <a:gd name="connsiteY192" fmla="*/ 2019763 h 2344739"/>
              <a:gd name="connsiteX193" fmla="*/ 2095813 w 12193149"/>
              <a:gd name="connsiteY193" fmla="*/ 2003052 h 2344739"/>
              <a:gd name="connsiteX194" fmla="*/ 1998504 w 12193149"/>
              <a:gd name="connsiteY194" fmla="*/ 1995032 h 2344739"/>
              <a:gd name="connsiteX195" fmla="*/ 1929320 w 12193149"/>
              <a:gd name="connsiteY195" fmla="*/ 2016977 h 2344739"/>
              <a:gd name="connsiteX196" fmla="*/ 1922798 w 12193149"/>
              <a:gd name="connsiteY196" fmla="*/ 2012146 h 2344739"/>
              <a:gd name="connsiteX197" fmla="*/ 1874228 w 12193149"/>
              <a:gd name="connsiteY197" fmla="*/ 2013741 h 2344739"/>
              <a:gd name="connsiteX198" fmla="*/ 1787803 w 12193149"/>
              <a:gd name="connsiteY198" fmla="*/ 2041363 h 2344739"/>
              <a:gd name="connsiteX199" fmla="*/ 1739352 w 12193149"/>
              <a:gd name="connsiteY199" fmla="*/ 2036312 h 2344739"/>
              <a:gd name="connsiteX200" fmla="*/ 1676219 w 12193149"/>
              <a:gd name="connsiteY200" fmla="*/ 2019963 h 2344739"/>
              <a:gd name="connsiteX201" fmla="*/ 1609817 w 12193149"/>
              <a:gd name="connsiteY201" fmla="*/ 2013066 h 2344739"/>
              <a:gd name="connsiteX202" fmla="*/ 1497258 w 12193149"/>
              <a:gd name="connsiteY202" fmla="*/ 1987476 h 2344739"/>
              <a:gd name="connsiteX203" fmla="*/ 1151127 w 12193149"/>
              <a:gd name="connsiteY203" fmla="*/ 1938041 h 2344739"/>
              <a:gd name="connsiteX204" fmla="*/ 859417 w 12193149"/>
              <a:gd name="connsiteY204" fmla="*/ 1928608 h 2344739"/>
              <a:gd name="connsiteX205" fmla="*/ 838688 w 12193149"/>
              <a:gd name="connsiteY205" fmla="*/ 1929821 h 2344739"/>
              <a:gd name="connsiteX206" fmla="*/ 817957 w 12193149"/>
              <a:gd name="connsiteY206" fmla="*/ 1927857 h 2344739"/>
              <a:gd name="connsiteX207" fmla="*/ 812654 w 12193149"/>
              <a:gd name="connsiteY207" fmla="*/ 1930751 h 2344739"/>
              <a:gd name="connsiteX208" fmla="*/ 721195 w 12193149"/>
              <a:gd name="connsiteY208" fmla="*/ 1929661 h 2344739"/>
              <a:gd name="connsiteX209" fmla="*/ 720890 w 12193149"/>
              <a:gd name="connsiteY209" fmla="*/ 1928399 h 2344739"/>
              <a:gd name="connsiteX210" fmla="*/ 710023 w 12193149"/>
              <a:gd name="connsiteY210" fmla="*/ 1922722 h 2344739"/>
              <a:gd name="connsiteX211" fmla="*/ 597940 w 12193149"/>
              <a:gd name="connsiteY211" fmla="*/ 1879864 h 2344739"/>
              <a:gd name="connsiteX212" fmla="*/ 579683 w 12193149"/>
              <a:gd name="connsiteY212" fmla="*/ 1877212 h 2344739"/>
              <a:gd name="connsiteX213" fmla="*/ 572865 w 12193149"/>
              <a:gd name="connsiteY213" fmla="*/ 1877401 h 2344739"/>
              <a:gd name="connsiteX214" fmla="*/ 446247 w 12193149"/>
              <a:gd name="connsiteY214" fmla="*/ 1839371 h 2344739"/>
              <a:gd name="connsiteX215" fmla="*/ 405163 w 12193149"/>
              <a:gd name="connsiteY215" fmla="*/ 1833548 h 2344739"/>
              <a:gd name="connsiteX216" fmla="*/ 293583 w 12193149"/>
              <a:gd name="connsiteY216" fmla="*/ 1812852 h 2344739"/>
              <a:gd name="connsiteX217" fmla="*/ 119529 w 12193149"/>
              <a:gd name="connsiteY217" fmla="*/ 1761047 h 2344739"/>
              <a:gd name="connsiteX218" fmla="*/ 16674 w 12193149"/>
              <a:gd name="connsiteY218" fmla="*/ 1758191 h 2344739"/>
              <a:gd name="connsiteX219" fmla="*/ 1150 w 12193149"/>
              <a:gd name="connsiteY219" fmla="*/ 1752722 h 2344739"/>
              <a:gd name="connsiteX220" fmla="*/ 1148 w 12193149"/>
              <a:gd name="connsiteY220" fmla="*/ 222213 h 2344739"/>
              <a:gd name="connsiteX221" fmla="*/ 1148 w 12193149"/>
              <a:gd name="connsiteY221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101593 w 12193149"/>
              <a:gd name="connsiteY58" fmla="*/ 1742432 h 2344739"/>
              <a:gd name="connsiteX59" fmla="*/ 10083317 w 12193149"/>
              <a:gd name="connsiteY59" fmla="*/ 1743296 h 2344739"/>
              <a:gd name="connsiteX60" fmla="*/ 10040388 w 12193149"/>
              <a:gd name="connsiteY60" fmla="*/ 1741632 h 2344739"/>
              <a:gd name="connsiteX61" fmla="*/ 9961167 w 12193149"/>
              <a:gd name="connsiteY61" fmla="*/ 1757147 h 2344739"/>
              <a:gd name="connsiteX62" fmla="*/ 9848940 w 12193149"/>
              <a:gd name="connsiteY62" fmla="*/ 1763915 h 2344739"/>
              <a:gd name="connsiteX63" fmla="*/ 9729457 w 12193149"/>
              <a:gd name="connsiteY63" fmla="*/ 1784122 h 2344739"/>
              <a:gd name="connsiteX64" fmla="*/ 9585655 w 12193149"/>
              <a:gd name="connsiteY64" fmla="*/ 1795542 h 2344739"/>
              <a:gd name="connsiteX65" fmla="*/ 9344200 w 12193149"/>
              <a:gd name="connsiteY65" fmla="*/ 1841244 h 2344739"/>
              <a:gd name="connsiteX66" fmla="*/ 9232518 w 12193149"/>
              <a:gd name="connsiteY66" fmla="*/ 1893149 h 2344739"/>
              <a:gd name="connsiteX67" fmla="*/ 9156690 w 12193149"/>
              <a:gd name="connsiteY67" fmla="*/ 1903228 h 2344739"/>
              <a:gd name="connsiteX68" fmla="*/ 9054601 w 12193149"/>
              <a:gd name="connsiteY68" fmla="*/ 1910755 h 2344739"/>
              <a:gd name="connsiteX69" fmla="*/ 9006634 w 12193149"/>
              <a:gd name="connsiteY69" fmla="*/ 1914040 h 2344739"/>
              <a:gd name="connsiteX70" fmla="*/ 9006349 w 12193149"/>
              <a:gd name="connsiteY70" fmla="*/ 1913800 h 2344739"/>
              <a:gd name="connsiteX71" fmla="*/ 8997380 w 12193149"/>
              <a:gd name="connsiteY71" fmla="*/ 1915011 h 2344739"/>
              <a:gd name="connsiteX72" fmla="*/ 8991542 w 12193149"/>
              <a:gd name="connsiteY72" fmla="*/ 1917072 h 2344739"/>
              <a:gd name="connsiteX73" fmla="*/ 8975485 w 12193149"/>
              <a:gd name="connsiteY73" fmla="*/ 1920298 h 2344739"/>
              <a:gd name="connsiteX74" fmla="*/ 8969159 w 12193149"/>
              <a:gd name="connsiteY74" fmla="*/ 1919598 h 2344739"/>
              <a:gd name="connsiteX75" fmla="*/ 8964196 w 12193149"/>
              <a:gd name="connsiteY75" fmla="*/ 1917373 h 2344739"/>
              <a:gd name="connsiteX76" fmla="*/ 8930136 w 12193149"/>
              <a:gd name="connsiteY76" fmla="*/ 1914185 h 2344739"/>
              <a:gd name="connsiteX77" fmla="*/ 8753592 w 12193149"/>
              <a:gd name="connsiteY77" fmla="*/ 1933417 h 2344739"/>
              <a:gd name="connsiteX78" fmla="*/ 8708995 w 12193149"/>
              <a:gd name="connsiteY78" fmla="*/ 1935518 h 2344739"/>
              <a:gd name="connsiteX79" fmla="*/ 8597219 w 12193149"/>
              <a:gd name="connsiteY79" fmla="*/ 1944090 h 2344739"/>
              <a:gd name="connsiteX80" fmla="*/ 8526378 w 12193149"/>
              <a:gd name="connsiteY80" fmla="*/ 1929248 h 2344739"/>
              <a:gd name="connsiteX81" fmla="*/ 8512131 w 12193149"/>
              <a:gd name="connsiteY81" fmla="*/ 1935163 h 2344739"/>
              <a:gd name="connsiteX82" fmla="*/ 8507315 w 12193149"/>
              <a:gd name="connsiteY82" fmla="*/ 1938164 h 2344739"/>
              <a:gd name="connsiteX83" fmla="*/ 8499116 w 12193149"/>
              <a:gd name="connsiteY83" fmla="*/ 1940902 h 2344739"/>
              <a:gd name="connsiteX84" fmla="*/ 8498742 w 12193149"/>
              <a:gd name="connsiteY84" fmla="*/ 1940723 h 2344739"/>
              <a:gd name="connsiteX85" fmla="*/ 8491397 w 12193149"/>
              <a:gd name="connsiteY85" fmla="*/ 1943773 h 2344739"/>
              <a:gd name="connsiteX86" fmla="*/ 8368330 w 12193149"/>
              <a:gd name="connsiteY86" fmla="*/ 1957815 h 2344739"/>
              <a:gd name="connsiteX87" fmla="*/ 8354947 w 12193149"/>
              <a:gd name="connsiteY87" fmla="*/ 1958009 h 2344739"/>
              <a:gd name="connsiteX88" fmla="*/ 8321252 w 12193149"/>
              <a:gd name="connsiteY88" fmla="*/ 1974587 h 2344739"/>
              <a:gd name="connsiteX89" fmla="*/ 8315581 w 12193149"/>
              <a:gd name="connsiteY89" fmla="*/ 1974913 h 2344739"/>
              <a:gd name="connsiteX90" fmla="*/ 8296322 w 12193149"/>
              <a:gd name="connsiteY90" fmla="*/ 1988808 h 2344739"/>
              <a:gd name="connsiteX91" fmla="*/ 8285424 w 12193149"/>
              <a:gd name="connsiteY91" fmla="*/ 1994631 h 2344739"/>
              <a:gd name="connsiteX92" fmla="*/ 8284298 w 12193149"/>
              <a:gd name="connsiteY92" fmla="*/ 1999074 h 2344739"/>
              <a:gd name="connsiteX93" fmla="*/ 8267224 w 12193149"/>
              <a:gd name="connsiteY93" fmla="*/ 2006249 h 2344739"/>
              <a:gd name="connsiteX94" fmla="*/ 8264525 w 12193149"/>
              <a:gd name="connsiteY94" fmla="*/ 2006019 h 2344739"/>
              <a:gd name="connsiteX95" fmla="*/ 8253181 w 12193149"/>
              <a:gd name="connsiteY95" fmla="*/ 2015862 h 2344739"/>
              <a:gd name="connsiteX96" fmla="*/ 8246982 w 12193149"/>
              <a:gd name="connsiteY96" fmla="*/ 2028854 h 2344739"/>
              <a:gd name="connsiteX97" fmla="*/ 8091420 w 12193149"/>
              <a:gd name="connsiteY97" fmla="*/ 2075015 h 2344739"/>
              <a:gd name="connsiteX98" fmla="*/ 7906555 w 12193149"/>
              <a:gd name="connsiteY98" fmla="*/ 2116988 h 2344739"/>
              <a:gd name="connsiteX99" fmla="*/ 7719893 w 12193149"/>
              <a:gd name="connsiteY99" fmla="*/ 2142703 h 2344739"/>
              <a:gd name="connsiteX100" fmla="*/ 7615495 w 12193149"/>
              <a:gd name="connsiteY100" fmla="*/ 2139232 h 2344739"/>
              <a:gd name="connsiteX101" fmla="*/ 7528691 w 12193149"/>
              <a:gd name="connsiteY101" fmla="*/ 2145060 h 2344739"/>
              <a:gd name="connsiteX102" fmla="*/ 7520719 w 12193149"/>
              <a:gd name="connsiteY102" fmla="*/ 2147613 h 2344739"/>
              <a:gd name="connsiteX103" fmla="*/ 7508559 w 12193149"/>
              <a:gd name="connsiteY103" fmla="*/ 2148948 h 2344739"/>
              <a:gd name="connsiteX104" fmla="*/ 7508188 w 12193149"/>
              <a:gd name="connsiteY104" fmla="*/ 2148621 h 2344739"/>
              <a:gd name="connsiteX105" fmla="*/ 7496943 w 12193149"/>
              <a:gd name="connsiteY105" fmla="*/ 2150573 h 2344739"/>
              <a:gd name="connsiteX106" fmla="*/ 7406539 w 12193149"/>
              <a:gd name="connsiteY106" fmla="*/ 2142468 h 2344739"/>
              <a:gd name="connsiteX107" fmla="*/ 7219707 w 12193149"/>
              <a:gd name="connsiteY107" fmla="*/ 2156680 h 2344739"/>
              <a:gd name="connsiteX108" fmla="*/ 7202249 w 12193149"/>
              <a:gd name="connsiteY108" fmla="*/ 2161230 h 2344739"/>
              <a:gd name="connsiteX109" fmla="*/ 7198152 w 12193149"/>
              <a:gd name="connsiteY109" fmla="*/ 2166588 h 2344739"/>
              <a:gd name="connsiteX110" fmla="*/ 7171956 w 12193149"/>
              <a:gd name="connsiteY110" fmla="*/ 2171236 h 2344739"/>
              <a:gd name="connsiteX111" fmla="*/ 7098136 w 12193149"/>
              <a:gd name="connsiteY111" fmla="*/ 2183464 h 2344739"/>
              <a:gd name="connsiteX112" fmla="*/ 7019644 w 12193149"/>
              <a:gd name="connsiteY112" fmla="*/ 2183090 h 2344739"/>
              <a:gd name="connsiteX113" fmla="*/ 6905294 w 12193149"/>
              <a:gd name="connsiteY113" fmla="*/ 2212596 h 2344739"/>
              <a:gd name="connsiteX114" fmla="*/ 6709370 w 12193149"/>
              <a:gd name="connsiteY114" fmla="*/ 2240551 h 2344739"/>
              <a:gd name="connsiteX115" fmla="*/ 6550602 w 12193149"/>
              <a:gd name="connsiteY115" fmla="*/ 2269327 h 2344739"/>
              <a:gd name="connsiteX116" fmla="*/ 6318708 w 12193149"/>
              <a:gd name="connsiteY116" fmla="*/ 2316127 h 2344739"/>
              <a:gd name="connsiteX117" fmla="*/ 6169822 w 12193149"/>
              <a:gd name="connsiteY117" fmla="*/ 2318214 h 2344739"/>
              <a:gd name="connsiteX118" fmla="*/ 6074996 w 12193149"/>
              <a:gd name="connsiteY118" fmla="*/ 2338676 h 2344739"/>
              <a:gd name="connsiteX119" fmla="*/ 6069677 w 12193149"/>
              <a:gd name="connsiteY119" fmla="*/ 2337139 h 2344739"/>
              <a:gd name="connsiteX120" fmla="*/ 6049786 w 12193149"/>
              <a:gd name="connsiteY120" fmla="*/ 2337822 h 2344739"/>
              <a:gd name="connsiteX121" fmla="*/ 6042433 w 12193149"/>
              <a:gd name="connsiteY121" fmla="*/ 2329473 h 2344739"/>
              <a:gd name="connsiteX122" fmla="*/ 6011238 w 12193149"/>
              <a:gd name="connsiteY122" fmla="*/ 2324380 h 2344739"/>
              <a:gd name="connsiteX123" fmla="*/ 5958523 w 12193149"/>
              <a:gd name="connsiteY123" fmla="*/ 2328024 h 2344739"/>
              <a:gd name="connsiteX124" fmla="*/ 5760067 w 12193149"/>
              <a:gd name="connsiteY124" fmla="*/ 2343716 h 2344739"/>
              <a:gd name="connsiteX125" fmla="*/ 5628108 w 12193149"/>
              <a:gd name="connsiteY125" fmla="*/ 2344739 h 2344739"/>
              <a:gd name="connsiteX126" fmla="*/ 5472054 w 12193149"/>
              <a:gd name="connsiteY126" fmla="*/ 2330719 h 2344739"/>
              <a:gd name="connsiteX127" fmla="*/ 5433909 w 12193149"/>
              <a:gd name="connsiteY127" fmla="*/ 2319466 h 2344739"/>
              <a:gd name="connsiteX128" fmla="*/ 5382817 w 12193149"/>
              <a:gd name="connsiteY128" fmla="*/ 2301764 h 2344739"/>
              <a:gd name="connsiteX129" fmla="*/ 5262912 w 12193149"/>
              <a:gd name="connsiteY129" fmla="*/ 2281347 h 2344739"/>
              <a:gd name="connsiteX130" fmla="*/ 5224109 w 12193149"/>
              <a:gd name="connsiteY130" fmla="*/ 2270223 h 2344739"/>
              <a:gd name="connsiteX131" fmla="*/ 5175808 w 12193149"/>
              <a:gd name="connsiteY131" fmla="*/ 2267233 h 2344739"/>
              <a:gd name="connsiteX132" fmla="*/ 5157702 w 12193149"/>
              <a:gd name="connsiteY132" fmla="*/ 2260010 h 2344739"/>
              <a:gd name="connsiteX133" fmla="*/ 5143747 w 12193149"/>
              <a:gd name="connsiteY133" fmla="*/ 2256610 h 2344739"/>
              <a:gd name="connsiteX134" fmla="*/ 5140744 w 12193149"/>
              <a:gd name="connsiteY134" fmla="*/ 2254509 h 2344739"/>
              <a:gd name="connsiteX135" fmla="*/ 5122807 w 12193149"/>
              <a:gd name="connsiteY135" fmla="*/ 2243656 h 2344739"/>
              <a:gd name="connsiteX136" fmla="*/ 5066938 w 12193149"/>
              <a:gd name="connsiteY136" fmla="*/ 2250227 h 2344739"/>
              <a:gd name="connsiteX137" fmla="*/ 5012662 w 12193149"/>
              <a:gd name="connsiteY137" fmla="*/ 2233846 h 2344739"/>
              <a:gd name="connsiteX138" fmla="*/ 4841589 w 12193149"/>
              <a:gd name="connsiteY138" fmla="*/ 2209829 h 2344739"/>
              <a:gd name="connsiteX139" fmla="*/ 4763595 w 12193149"/>
              <a:gd name="connsiteY139" fmla="*/ 2182061 h 2344739"/>
              <a:gd name="connsiteX140" fmla="*/ 4724334 w 12193149"/>
              <a:gd name="connsiteY140" fmla="*/ 2173047 h 2344739"/>
              <a:gd name="connsiteX141" fmla="*/ 4722324 w 12193149"/>
              <a:gd name="connsiteY141" fmla="*/ 2172298 h 2344739"/>
              <a:gd name="connsiteX142" fmla="*/ 4723259 w 12193149"/>
              <a:gd name="connsiteY142" fmla="*/ 2172087 h 2344739"/>
              <a:gd name="connsiteX143" fmla="*/ 4718350 w 12193149"/>
              <a:gd name="connsiteY143" fmla="*/ 2170817 h 2344739"/>
              <a:gd name="connsiteX144" fmla="*/ 4722324 w 12193149"/>
              <a:gd name="connsiteY144" fmla="*/ 2172298 h 2344739"/>
              <a:gd name="connsiteX145" fmla="*/ 4716674 w 12193149"/>
              <a:gd name="connsiteY145" fmla="*/ 2173573 h 2344739"/>
              <a:gd name="connsiteX146" fmla="*/ 4516962 w 12193149"/>
              <a:gd name="connsiteY146" fmla="*/ 2163671 h 2344739"/>
              <a:gd name="connsiteX147" fmla="*/ 4429691 w 12193149"/>
              <a:gd name="connsiteY147" fmla="*/ 2153020 h 2344739"/>
              <a:gd name="connsiteX148" fmla="*/ 4364023 w 12193149"/>
              <a:gd name="connsiteY148" fmla="*/ 2151674 h 2344739"/>
              <a:gd name="connsiteX149" fmla="*/ 4318114 w 12193149"/>
              <a:gd name="connsiteY149" fmla="*/ 2158289 h 2344739"/>
              <a:gd name="connsiteX150" fmla="*/ 4316258 w 12193149"/>
              <a:gd name="connsiteY150" fmla="*/ 2156948 h 2344739"/>
              <a:gd name="connsiteX151" fmla="*/ 4296292 w 12193149"/>
              <a:gd name="connsiteY151" fmla="*/ 2155069 h 2344739"/>
              <a:gd name="connsiteX152" fmla="*/ 4291212 w 12193149"/>
              <a:gd name="connsiteY152" fmla="*/ 2157986 h 2344739"/>
              <a:gd name="connsiteX153" fmla="*/ 4277290 w 12193149"/>
              <a:gd name="connsiteY153" fmla="*/ 2157740 h 2344739"/>
              <a:gd name="connsiteX154" fmla="*/ 4249265 w 12193149"/>
              <a:gd name="connsiteY154" fmla="*/ 2160064 h 2344739"/>
              <a:gd name="connsiteX155" fmla="*/ 4203199 w 12193149"/>
              <a:gd name="connsiteY155" fmla="*/ 2157269 h 2344739"/>
              <a:gd name="connsiteX156" fmla="*/ 4202893 w 12193149"/>
              <a:gd name="connsiteY156" fmla="*/ 2156010 h 2344739"/>
              <a:gd name="connsiteX157" fmla="*/ 4192396 w 12193149"/>
              <a:gd name="connsiteY157" fmla="*/ 2150376 h 2344739"/>
              <a:gd name="connsiteX158" fmla="*/ 4143893 w 12193149"/>
              <a:gd name="connsiteY158" fmla="*/ 2134511 h 2344739"/>
              <a:gd name="connsiteX159" fmla="*/ 4084245 w 12193149"/>
              <a:gd name="connsiteY159" fmla="*/ 2107978 h 2344739"/>
              <a:gd name="connsiteX160" fmla="*/ 4075694 w 12193149"/>
              <a:gd name="connsiteY160" fmla="*/ 2107143 h 2344739"/>
              <a:gd name="connsiteX161" fmla="*/ 4075575 w 12193149"/>
              <a:gd name="connsiteY161" fmla="*/ 2106844 h 2344739"/>
              <a:gd name="connsiteX162" fmla="*/ 4066658 w 12193149"/>
              <a:gd name="connsiteY162" fmla="*/ 2105400 h 2344739"/>
              <a:gd name="connsiteX163" fmla="*/ 4060102 w 12193149"/>
              <a:gd name="connsiteY163" fmla="*/ 2105618 h 2344739"/>
              <a:gd name="connsiteX164" fmla="*/ 4043512 w 12193149"/>
              <a:gd name="connsiteY164" fmla="*/ 2103997 h 2344739"/>
              <a:gd name="connsiteX165" fmla="*/ 4038145 w 12193149"/>
              <a:gd name="connsiteY165" fmla="*/ 2101563 h 2344739"/>
              <a:gd name="connsiteX166" fmla="*/ 4036511 w 12193149"/>
              <a:gd name="connsiteY166" fmla="*/ 2097896 h 2344739"/>
              <a:gd name="connsiteX167" fmla="*/ 4034926 w 12193149"/>
              <a:gd name="connsiteY167" fmla="*/ 2098131 h 2344739"/>
              <a:gd name="connsiteX168" fmla="*/ 4005686 w 12193149"/>
              <a:gd name="connsiteY168" fmla="*/ 2085563 h 2344739"/>
              <a:gd name="connsiteX169" fmla="*/ 3937994 w 12193149"/>
              <a:gd name="connsiteY169" fmla="*/ 2068106 h 2344739"/>
              <a:gd name="connsiteX170" fmla="*/ 3898423 w 12193149"/>
              <a:gd name="connsiteY170" fmla="*/ 2062451 h 2344739"/>
              <a:gd name="connsiteX171" fmla="*/ 3790908 w 12193149"/>
              <a:gd name="connsiteY171" fmla="*/ 2042213 h 2344739"/>
              <a:gd name="connsiteX172" fmla="*/ 3683661 w 12193149"/>
              <a:gd name="connsiteY172" fmla="*/ 2018290 h 2344739"/>
              <a:gd name="connsiteX173" fmla="*/ 3611183 w 12193149"/>
              <a:gd name="connsiteY173" fmla="*/ 1986019 h 2344739"/>
              <a:gd name="connsiteX174" fmla="*/ 3605003 w 12193149"/>
              <a:gd name="connsiteY174" fmla="*/ 1987381 h 2344739"/>
              <a:gd name="connsiteX175" fmla="*/ 3595884 w 12193149"/>
              <a:gd name="connsiteY175" fmla="*/ 1987545 h 2344739"/>
              <a:gd name="connsiteX176" fmla="*/ 3595649 w 12193149"/>
              <a:gd name="connsiteY176" fmla="*/ 1987276 h 2344739"/>
              <a:gd name="connsiteX177" fmla="*/ 3587126 w 12193149"/>
              <a:gd name="connsiteY177" fmla="*/ 1987966 h 2344739"/>
              <a:gd name="connsiteX178" fmla="*/ 3537283 w 12193149"/>
              <a:gd name="connsiteY178" fmla="*/ 1978267 h 2344739"/>
              <a:gd name="connsiteX179" fmla="*/ 3474371 w 12193149"/>
              <a:gd name="connsiteY179" fmla="*/ 1974606 h 2344739"/>
              <a:gd name="connsiteX180" fmla="*/ 3401876 w 12193149"/>
              <a:gd name="connsiteY180" fmla="*/ 1962558 h 2344739"/>
              <a:gd name="connsiteX181" fmla="*/ 3365036 w 12193149"/>
              <a:gd name="connsiteY181" fmla="*/ 1979510 h 2344739"/>
              <a:gd name="connsiteX182" fmla="*/ 3345174 w 12193149"/>
              <a:gd name="connsiteY182" fmla="*/ 1981192 h 2344739"/>
              <a:gd name="connsiteX183" fmla="*/ 3342846 w 12193149"/>
              <a:gd name="connsiteY183" fmla="*/ 1980217 h 2344739"/>
              <a:gd name="connsiteX184" fmla="*/ 3263504 w 12193149"/>
              <a:gd name="connsiteY184" fmla="*/ 1986094 h 2344739"/>
              <a:gd name="connsiteX185" fmla="*/ 3143704 w 12193149"/>
              <a:gd name="connsiteY185" fmla="*/ 1993869 h 2344739"/>
              <a:gd name="connsiteX186" fmla="*/ 3031439 w 12193149"/>
              <a:gd name="connsiteY186" fmla="*/ 1996512 h 2344739"/>
              <a:gd name="connsiteX187" fmla="*/ 2782717 w 12193149"/>
              <a:gd name="connsiteY187" fmla="*/ 2018333 h 2344739"/>
              <a:gd name="connsiteX188" fmla="*/ 2647675 w 12193149"/>
              <a:gd name="connsiteY188" fmla="*/ 2028869 h 2344739"/>
              <a:gd name="connsiteX189" fmla="*/ 2569176 w 12193149"/>
              <a:gd name="connsiteY189" fmla="*/ 2002628 h 2344739"/>
              <a:gd name="connsiteX190" fmla="*/ 2444403 w 12193149"/>
              <a:gd name="connsiteY190" fmla="*/ 2016529 h 2344739"/>
              <a:gd name="connsiteX191" fmla="*/ 2316260 w 12193149"/>
              <a:gd name="connsiteY191" fmla="*/ 2024996 h 2344739"/>
              <a:gd name="connsiteX192" fmla="*/ 2209726 w 12193149"/>
              <a:gd name="connsiteY192" fmla="*/ 2019763 h 2344739"/>
              <a:gd name="connsiteX193" fmla="*/ 2095813 w 12193149"/>
              <a:gd name="connsiteY193" fmla="*/ 2003052 h 2344739"/>
              <a:gd name="connsiteX194" fmla="*/ 1998504 w 12193149"/>
              <a:gd name="connsiteY194" fmla="*/ 1995032 h 2344739"/>
              <a:gd name="connsiteX195" fmla="*/ 1929320 w 12193149"/>
              <a:gd name="connsiteY195" fmla="*/ 2016977 h 2344739"/>
              <a:gd name="connsiteX196" fmla="*/ 1922798 w 12193149"/>
              <a:gd name="connsiteY196" fmla="*/ 2012146 h 2344739"/>
              <a:gd name="connsiteX197" fmla="*/ 1874228 w 12193149"/>
              <a:gd name="connsiteY197" fmla="*/ 2013741 h 2344739"/>
              <a:gd name="connsiteX198" fmla="*/ 1787803 w 12193149"/>
              <a:gd name="connsiteY198" fmla="*/ 2041363 h 2344739"/>
              <a:gd name="connsiteX199" fmla="*/ 1739352 w 12193149"/>
              <a:gd name="connsiteY199" fmla="*/ 2036312 h 2344739"/>
              <a:gd name="connsiteX200" fmla="*/ 1676219 w 12193149"/>
              <a:gd name="connsiteY200" fmla="*/ 2019963 h 2344739"/>
              <a:gd name="connsiteX201" fmla="*/ 1609817 w 12193149"/>
              <a:gd name="connsiteY201" fmla="*/ 2013066 h 2344739"/>
              <a:gd name="connsiteX202" fmla="*/ 1497258 w 12193149"/>
              <a:gd name="connsiteY202" fmla="*/ 1987476 h 2344739"/>
              <a:gd name="connsiteX203" fmla="*/ 1151127 w 12193149"/>
              <a:gd name="connsiteY203" fmla="*/ 1938041 h 2344739"/>
              <a:gd name="connsiteX204" fmla="*/ 859417 w 12193149"/>
              <a:gd name="connsiteY204" fmla="*/ 1928608 h 2344739"/>
              <a:gd name="connsiteX205" fmla="*/ 838688 w 12193149"/>
              <a:gd name="connsiteY205" fmla="*/ 1929821 h 2344739"/>
              <a:gd name="connsiteX206" fmla="*/ 817957 w 12193149"/>
              <a:gd name="connsiteY206" fmla="*/ 1927857 h 2344739"/>
              <a:gd name="connsiteX207" fmla="*/ 812654 w 12193149"/>
              <a:gd name="connsiteY207" fmla="*/ 1930751 h 2344739"/>
              <a:gd name="connsiteX208" fmla="*/ 721195 w 12193149"/>
              <a:gd name="connsiteY208" fmla="*/ 1929661 h 2344739"/>
              <a:gd name="connsiteX209" fmla="*/ 720890 w 12193149"/>
              <a:gd name="connsiteY209" fmla="*/ 1928399 h 2344739"/>
              <a:gd name="connsiteX210" fmla="*/ 710023 w 12193149"/>
              <a:gd name="connsiteY210" fmla="*/ 1922722 h 2344739"/>
              <a:gd name="connsiteX211" fmla="*/ 597940 w 12193149"/>
              <a:gd name="connsiteY211" fmla="*/ 1879864 h 2344739"/>
              <a:gd name="connsiteX212" fmla="*/ 579683 w 12193149"/>
              <a:gd name="connsiteY212" fmla="*/ 1877212 h 2344739"/>
              <a:gd name="connsiteX213" fmla="*/ 572865 w 12193149"/>
              <a:gd name="connsiteY213" fmla="*/ 1877401 h 2344739"/>
              <a:gd name="connsiteX214" fmla="*/ 446247 w 12193149"/>
              <a:gd name="connsiteY214" fmla="*/ 1839371 h 2344739"/>
              <a:gd name="connsiteX215" fmla="*/ 405163 w 12193149"/>
              <a:gd name="connsiteY215" fmla="*/ 1833548 h 2344739"/>
              <a:gd name="connsiteX216" fmla="*/ 293583 w 12193149"/>
              <a:gd name="connsiteY216" fmla="*/ 1812852 h 2344739"/>
              <a:gd name="connsiteX217" fmla="*/ 119529 w 12193149"/>
              <a:gd name="connsiteY217" fmla="*/ 1761047 h 2344739"/>
              <a:gd name="connsiteX218" fmla="*/ 16674 w 12193149"/>
              <a:gd name="connsiteY218" fmla="*/ 1758191 h 2344739"/>
              <a:gd name="connsiteX219" fmla="*/ 1150 w 12193149"/>
              <a:gd name="connsiteY219" fmla="*/ 1752722 h 2344739"/>
              <a:gd name="connsiteX220" fmla="*/ 1148 w 12193149"/>
              <a:gd name="connsiteY220" fmla="*/ 222213 h 2344739"/>
              <a:gd name="connsiteX221" fmla="*/ 1148 w 12193149"/>
              <a:gd name="connsiteY221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101593 w 12193149"/>
              <a:gd name="connsiteY58" fmla="*/ 1742432 h 2344739"/>
              <a:gd name="connsiteX59" fmla="*/ 10083317 w 12193149"/>
              <a:gd name="connsiteY59" fmla="*/ 1743296 h 2344739"/>
              <a:gd name="connsiteX60" fmla="*/ 10040388 w 12193149"/>
              <a:gd name="connsiteY60" fmla="*/ 1741632 h 2344739"/>
              <a:gd name="connsiteX61" fmla="*/ 9961167 w 12193149"/>
              <a:gd name="connsiteY61" fmla="*/ 1757147 h 2344739"/>
              <a:gd name="connsiteX62" fmla="*/ 9848940 w 12193149"/>
              <a:gd name="connsiteY62" fmla="*/ 1763915 h 2344739"/>
              <a:gd name="connsiteX63" fmla="*/ 9729457 w 12193149"/>
              <a:gd name="connsiteY63" fmla="*/ 1784122 h 2344739"/>
              <a:gd name="connsiteX64" fmla="*/ 9585655 w 12193149"/>
              <a:gd name="connsiteY64" fmla="*/ 1795542 h 2344739"/>
              <a:gd name="connsiteX65" fmla="*/ 9338590 w 12193149"/>
              <a:gd name="connsiteY65" fmla="*/ 1869293 h 2344739"/>
              <a:gd name="connsiteX66" fmla="*/ 9232518 w 12193149"/>
              <a:gd name="connsiteY66" fmla="*/ 1893149 h 2344739"/>
              <a:gd name="connsiteX67" fmla="*/ 9156690 w 12193149"/>
              <a:gd name="connsiteY67" fmla="*/ 1903228 h 2344739"/>
              <a:gd name="connsiteX68" fmla="*/ 9054601 w 12193149"/>
              <a:gd name="connsiteY68" fmla="*/ 1910755 h 2344739"/>
              <a:gd name="connsiteX69" fmla="*/ 9006634 w 12193149"/>
              <a:gd name="connsiteY69" fmla="*/ 1914040 h 2344739"/>
              <a:gd name="connsiteX70" fmla="*/ 9006349 w 12193149"/>
              <a:gd name="connsiteY70" fmla="*/ 1913800 h 2344739"/>
              <a:gd name="connsiteX71" fmla="*/ 8997380 w 12193149"/>
              <a:gd name="connsiteY71" fmla="*/ 1915011 h 2344739"/>
              <a:gd name="connsiteX72" fmla="*/ 8991542 w 12193149"/>
              <a:gd name="connsiteY72" fmla="*/ 1917072 h 2344739"/>
              <a:gd name="connsiteX73" fmla="*/ 8975485 w 12193149"/>
              <a:gd name="connsiteY73" fmla="*/ 1920298 h 2344739"/>
              <a:gd name="connsiteX74" fmla="*/ 8969159 w 12193149"/>
              <a:gd name="connsiteY74" fmla="*/ 1919598 h 2344739"/>
              <a:gd name="connsiteX75" fmla="*/ 8964196 w 12193149"/>
              <a:gd name="connsiteY75" fmla="*/ 1917373 h 2344739"/>
              <a:gd name="connsiteX76" fmla="*/ 8930136 w 12193149"/>
              <a:gd name="connsiteY76" fmla="*/ 1914185 h 2344739"/>
              <a:gd name="connsiteX77" fmla="*/ 8753592 w 12193149"/>
              <a:gd name="connsiteY77" fmla="*/ 1933417 h 2344739"/>
              <a:gd name="connsiteX78" fmla="*/ 8708995 w 12193149"/>
              <a:gd name="connsiteY78" fmla="*/ 1935518 h 2344739"/>
              <a:gd name="connsiteX79" fmla="*/ 8597219 w 12193149"/>
              <a:gd name="connsiteY79" fmla="*/ 1944090 h 2344739"/>
              <a:gd name="connsiteX80" fmla="*/ 8526378 w 12193149"/>
              <a:gd name="connsiteY80" fmla="*/ 1929248 h 2344739"/>
              <a:gd name="connsiteX81" fmla="*/ 8512131 w 12193149"/>
              <a:gd name="connsiteY81" fmla="*/ 1935163 h 2344739"/>
              <a:gd name="connsiteX82" fmla="*/ 8507315 w 12193149"/>
              <a:gd name="connsiteY82" fmla="*/ 1938164 h 2344739"/>
              <a:gd name="connsiteX83" fmla="*/ 8499116 w 12193149"/>
              <a:gd name="connsiteY83" fmla="*/ 1940902 h 2344739"/>
              <a:gd name="connsiteX84" fmla="*/ 8498742 w 12193149"/>
              <a:gd name="connsiteY84" fmla="*/ 1940723 h 2344739"/>
              <a:gd name="connsiteX85" fmla="*/ 8491397 w 12193149"/>
              <a:gd name="connsiteY85" fmla="*/ 1943773 h 2344739"/>
              <a:gd name="connsiteX86" fmla="*/ 8368330 w 12193149"/>
              <a:gd name="connsiteY86" fmla="*/ 1957815 h 2344739"/>
              <a:gd name="connsiteX87" fmla="*/ 8354947 w 12193149"/>
              <a:gd name="connsiteY87" fmla="*/ 1958009 h 2344739"/>
              <a:gd name="connsiteX88" fmla="*/ 8321252 w 12193149"/>
              <a:gd name="connsiteY88" fmla="*/ 1974587 h 2344739"/>
              <a:gd name="connsiteX89" fmla="*/ 8315581 w 12193149"/>
              <a:gd name="connsiteY89" fmla="*/ 1974913 h 2344739"/>
              <a:gd name="connsiteX90" fmla="*/ 8296322 w 12193149"/>
              <a:gd name="connsiteY90" fmla="*/ 1988808 h 2344739"/>
              <a:gd name="connsiteX91" fmla="*/ 8285424 w 12193149"/>
              <a:gd name="connsiteY91" fmla="*/ 1994631 h 2344739"/>
              <a:gd name="connsiteX92" fmla="*/ 8284298 w 12193149"/>
              <a:gd name="connsiteY92" fmla="*/ 1999074 h 2344739"/>
              <a:gd name="connsiteX93" fmla="*/ 8267224 w 12193149"/>
              <a:gd name="connsiteY93" fmla="*/ 2006249 h 2344739"/>
              <a:gd name="connsiteX94" fmla="*/ 8264525 w 12193149"/>
              <a:gd name="connsiteY94" fmla="*/ 2006019 h 2344739"/>
              <a:gd name="connsiteX95" fmla="*/ 8253181 w 12193149"/>
              <a:gd name="connsiteY95" fmla="*/ 2015862 h 2344739"/>
              <a:gd name="connsiteX96" fmla="*/ 8246982 w 12193149"/>
              <a:gd name="connsiteY96" fmla="*/ 2028854 h 2344739"/>
              <a:gd name="connsiteX97" fmla="*/ 8091420 w 12193149"/>
              <a:gd name="connsiteY97" fmla="*/ 2075015 h 2344739"/>
              <a:gd name="connsiteX98" fmla="*/ 7906555 w 12193149"/>
              <a:gd name="connsiteY98" fmla="*/ 2116988 h 2344739"/>
              <a:gd name="connsiteX99" fmla="*/ 7719893 w 12193149"/>
              <a:gd name="connsiteY99" fmla="*/ 2142703 h 2344739"/>
              <a:gd name="connsiteX100" fmla="*/ 7615495 w 12193149"/>
              <a:gd name="connsiteY100" fmla="*/ 2139232 h 2344739"/>
              <a:gd name="connsiteX101" fmla="*/ 7528691 w 12193149"/>
              <a:gd name="connsiteY101" fmla="*/ 2145060 h 2344739"/>
              <a:gd name="connsiteX102" fmla="*/ 7520719 w 12193149"/>
              <a:gd name="connsiteY102" fmla="*/ 2147613 h 2344739"/>
              <a:gd name="connsiteX103" fmla="*/ 7508559 w 12193149"/>
              <a:gd name="connsiteY103" fmla="*/ 2148948 h 2344739"/>
              <a:gd name="connsiteX104" fmla="*/ 7508188 w 12193149"/>
              <a:gd name="connsiteY104" fmla="*/ 2148621 h 2344739"/>
              <a:gd name="connsiteX105" fmla="*/ 7496943 w 12193149"/>
              <a:gd name="connsiteY105" fmla="*/ 2150573 h 2344739"/>
              <a:gd name="connsiteX106" fmla="*/ 7406539 w 12193149"/>
              <a:gd name="connsiteY106" fmla="*/ 2142468 h 2344739"/>
              <a:gd name="connsiteX107" fmla="*/ 7219707 w 12193149"/>
              <a:gd name="connsiteY107" fmla="*/ 2156680 h 2344739"/>
              <a:gd name="connsiteX108" fmla="*/ 7202249 w 12193149"/>
              <a:gd name="connsiteY108" fmla="*/ 2161230 h 2344739"/>
              <a:gd name="connsiteX109" fmla="*/ 7198152 w 12193149"/>
              <a:gd name="connsiteY109" fmla="*/ 2166588 h 2344739"/>
              <a:gd name="connsiteX110" fmla="*/ 7171956 w 12193149"/>
              <a:gd name="connsiteY110" fmla="*/ 2171236 h 2344739"/>
              <a:gd name="connsiteX111" fmla="*/ 7098136 w 12193149"/>
              <a:gd name="connsiteY111" fmla="*/ 2183464 h 2344739"/>
              <a:gd name="connsiteX112" fmla="*/ 7019644 w 12193149"/>
              <a:gd name="connsiteY112" fmla="*/ 2183090 h 2344739"/>
              <a:gd name="connsiteX113" fmla="*/ 6905294 w 12193149"/>
              <a:gd name="connsiteY113" fmla="*/ 2212596 h 2344739"/>
              <a:gd name="connsiteX114" fmla="*/ 6709370 w 12193149"/>
              <a:gd name="connsiteY114" fmla="*/ 2240551 h 2344739"/>
              <a:gd name="connsiteX115" fmla="*/ 6550602 w 12193149"/>
              <a:gd name="connsiteY115" fmla="*/ 2269327 h 2344739"/>
              <a:gd name="connsiteX116" fmla="*/ 6318708 w 12193149"/>
              <a:gd name="connsiteY116" fmla="*/ 2316127 h 2344739"/>
              <a:gd name="connsiteX117" fmla="*/ 6169822 w 12193149"/>
              <a:gd name="connsiteY117" fmla="*/ 2318214 h 2344739"/>
              <a:gd name="connsiteX118" fmla="*/ 6074996 w 12193149"/>
              <a:gd name="connsiteY118" fmla="*/ 2338676 h 2344739"/>
              <a:gd name="connsiteX119" fmla="*/ 6069677 w 12193149"/>
              <a:gd name="connsiteY119" fmla="*/ 2337139 h 2344739"/>
              <a:gd name="connsiteX120" fmla="*/ 6049786 w 12193149"/>
              <a:gd name="connsiteY120" fmla="*/ 2337822 h 2344739"/>
              <a:gd name="connsiteX121" fmla="*/ 6042433 w 12193149"/>
              <a:gd name="connsiteY121" fmla="*/ 2329473 h 2344739"/>
              <a:gd name="connsiteX122" fmla="*/ 6011238 w 12193149"/>
              <a:gd name="connsiteY122" fmla="*/ 2324380 h 2344739"/>
              <a:gd name="connsiteX123" fmla="*/ 5958523 w 12193149"/>
              <a:gd name="connsiteY123" fmla="*/ 2328024 h 2344739"/>
              <a:gd name="connsiteX124" fmla="*/ 5760067 w 12193149"/>
              <a:gd name="connsiteY124" fmla="*/ 2343716 h 2344739"/>
              <a:gd name="connsiteX125" fmla="*/ 5628108 w 12193149"/>
              <a:gd name="connsiteY125" fmla="*/ 2344739 h 2344739"/>
              <a:gd name="connsiteX126" fmla="*/ 5472054 w 12193149"/>
              <a:gd name="connsiteY126" fmla="*/ 2330719 h 2344739"/>
              <a:gd name="connsiteX127" fmla="*/ 5433909 w 12193149"/>
              <a:gd name="connsiteY127" fmla="*/ 2319466 h 2344739"/>
              <a:gd name="connsiteX128" fmla="*/ 5382817 w 12193149"/>
              <a:gd name="connsiteY128" fmla="*/ 2301764 h 2344739"/>
              <a:gd name="connsiteX129" fmla="*/ 5262912 w 12193149"/>
              <a:gd name="connsiteY129" fmla="*/ 2281347 h 2344739"/>
              <a:gd name="connsiteX130" fmla="*/ 5224109 w 12193149"/>
              <a:gd name="connsiteY130" fmla="*/ 2270223 h 2344739"/>
              <a:gd name="connsiteX131" fmla="*/ 5175808 w 12193149"/>
              <a:gd name="connsiteY131" fmla="*/ 2267233 h 2344739"/>
              <a:gd name="connsiteX132" fmla="*/ 5157702 w 12193149"/>
              <a:gd name="connsiteY132" fmla="*/ 2260010 h 2344739"/>
              <a:gd name="connsiteX133" fmla="*/ 5143747 w 12193149"/>
              <a:gd name="connsiteY133" fmla="*/ 2256610 h 2344739"/>
              <a:gd name="connsiteX134" fmla="*/ 5140744 w 12193149"/>
              <a:gd name="connsiteY134" fmla="*/ 2254509 h 2344739"/>
              <a:gd name="connsiteX135" fmla="*/ 5122807 w 12193149"/>
              <a:gd name="connsiteY135" fmla="*/ 2243656 h 2344739"/>
              <a:gd name="connsiteX136" fmla="*/ 5066938 w 12193149"/>
              <a:gd name="connsiteY136" fmla="*/ 2250227 h 2344739"/>
              <a:gd name="connsiteX137" fmla="*/ 5012662 w 12193149"/>
              <a:gd name="connsiteY137" fmla="*/ 2233846 h 2344739"/>
              <a:gd name="connsiteX138" fmla="*/ 4841589 w 12193149"/>
              <a:gd name="connsiteY138" fmla="*/ 2209829 h 2344739"/>
              <a:gd name="connsiteX139" fmla="*/ 4763595 w 12193149"/>
              <a:gd name="connsiteY139" fmla="*/ 2182061 h 2344739"/>
              <a:gd name="connsiteX140" fmla="*/ 4724334 w 12193149"/>
              <a:gd name="connsiteY140" fmla="*/ 2173047 h 2344739"/>
              <a:gd name="connsiteX141" fmla="*/ 4722324 w 12193149"/>
              <a:gd name="connsiteY141" fmla="*/ 2172298 h 2344739"/>
              <a:gd name="connsiteX142" fmla="*/ 4723259 w 12193149"/>
              <a:gd name="connsiteY142" fmla="*/ 2172087 h 2344739"/>
              <a:gd name="connsiteX143" fmla="*/ 4718350 w 12193149"/>
              <a:gd name="connsiteY143" fmla="*/ 2170817 h 2344739"/>
              <a:gd name="connsiteX144" fmla="*/ 4722324 w 12193149"/>
              <a:gd name="connsiteY144" fmla="*/ 2172298 h 2344739"/>
              <a:gd name="connsiteX145" fmla="*/ 4716674 w 12193149"/>
              <a:gd name="connsiteY145" fmla="*/ 2173573 h 2344739"/>
              <a:gd name="connsiteX146" fmla="*/ 4516962 w 12193149"/>
              <a:gd name="connsiteY146" fmla="*/ 2163671 h 2344739"/>
              <a:gd name="connsiteX147" fmla="*/ 4429691 w 12193149"/>
              <a:gd name="connsiteY147" fmla="*/ 2153020 h 2344739"/>
              <a:gd name="connsiteX148" fmla="*/ 4364023 w 12193149"/>
              <a:gd name="connsiteY148" fmla="*/ 2151674 h 2344739"/>
              <a:gd name="connsiteX149" fmla="*/ 4318114 w 12193149"/>
              <a:gd name="connsiteY149" fmla="*/ 2158289 h 2344739"/>
              <a:gd name="connsiteX150" fmla="*/ 4316258 w 12193149"/>
              <a:gd name="connsiteY150" fmla="*/ 2156948 h 2344739"/>
              <a:gd name="connsiteX151" fmla="*/ 4296292 w 12193149"/>
              <a:gd name="connsiteY151" fmla="*/ 2155069 h 2344739"/>
              <a:gd name="connsiteX152" fmla="*/ 4291212 w 12193149"/>
              <a:gd name="connsiteY152" fmla="*/ 2157986 h 2344739"/>
              <a:gd name="connsiteX153" fmla="*/ 4277290 w 12193149"/>
              <a:gd name="connsiteY153" fmla="*/ 2157740 h 2344739"/>
              <a:gd name="connsiteX154" fmla="*/ 4249265 w 12193149"/>
              <a:gd name="connsiteY154" fmla="*/ 2160064 h 2344739"/>
              <a:gd name="connsiteX155" fmla="*/ 4203199 w 12193149"/>
              <a:gd name="connsiteY155" fmla="*/ 2157269 h 2344739"/>
              <a:gd name="connsiteX156" fmla="*/ 4202893 w 12193149"/>
              <a:gd name="connsiteY156" fmla="*/ 2156010 h 2344739"/>
              <a:gd name="connsiteX157" fmla="*/ 4192396 w 12193149"/>
              <a:gd name="connsiteY157" fmla="*/ 2150376 h 2344739"/>
              <a:gd name="connsiteX158" fmla="*/ 4143893 w 12193149"/>
              <a:gd name="connsiteY158" fmla="*/ 2134511 h 2344739"/>
              <a:gd name="connsiteX159" fmla="*/ 4084245 w 12193149"/>
              <a:gd name="connsiteY159" fmla="*/ 2107978 h 2344739"/>
              <a:gd name="connsiteX160" fmla="*/ 4075694 w 12193149"/>
              <a:gd name="connsiteY160" fmla="*/ 2107143 h 2344739"/>
              <a:gd name="connsiteX161" fmla="*/ 4075575 w 12193149"/>
              <a:gd name="connsiteY161" fmla="*/ 2106844 h 2344739"/>
              <a:gd name="connsiteX162" fmla="*/ 4066658 w 12193149"/>
              <a:gd name="connsiteY162" fmla="*/ 2105400 h 2344739"/>
              <a:gd name="connsiteX163" fmla="*/ 4060102 w 12193149"/>
              <a:gd name="connsiteY163" fmla="*/ 2105618 h 2344739"/>
              <a:gd name="connsiteX164" fmla="*/ 4043512 w 12193149"/>
              <a:gd name="connsiteY164" fmla="*/ 2103997 h 2344739"/>
              <a:gd name="connsiteX165" fmla="*/ 4038145 w 12193149"/>
              <a:gd name="connsiteY165" fmla="*/ 2101563 h 2344739"/>
              <a:gd name="connsiteX166" fmla="*/ 4036511 w 12193149"/>
              <a:gd name="connsiteY166" fmla="*/ 2097896 h 2344739"/>
              <a:gd name="connsiteX167" fmla="*/ 4034926 w 12193149"/>
              <a:gd name="connsiteY167" fmla="*/ 2098131 h 2344739"/>
              <a:gd name="connsiteX168" fmla="*/ 4005686 w 12193149"/>
              <a:gd name="connsiteY168" fmla="*/ 2085563 h 2344739"/>
              <a:gd name="connsiteX169" fmla="*/ 3937994 w 12193149"/>
              <a:gd name="connsiteY169" fmla="*/ 2068106 h 2344739"/>
              <a:gd name="connsiteX170" fmla="*/ 3898423 w 12193149"/>
              <a:gd name="connsiteY170" fmla="*/ 2062451 h 2344739"/>
              <a:gd name="connsiteX171" fmla="*/ 3790908 w 12193149"/>
              <a:gd name="connsiteY171" fmla="*/ 2042213 h 2344739"/>
              <a:gd name="connsiteX172" fmla="*/ 3683661 w 12193149"/>
              <a:gd name="connsiteY172" fmla="*/ 2018290 h 2344739"/>
              <a:gd name="connsiteX173" fmla="*/ 3611183 w 12193149"/>
              <a:gd name="connsiteY173" fmla="*/ 1986019 h 2344739"/>
              <a:gd name="connsiteX174" fmla="*/ 3605003 w 12193149"/>
              <a:gd name="connsiteY174" fmla="*/ 1987381 h 2344739"/>
              <a:gd name="connsiteX175" fmla="*/ 3595884 w 12193149"/>
              <a:gd name="connsiteY175" fmla="*/ 1987545 h 2344739"/>
              <a:gd name="connsiteX176" fmla="*/ 3595649 w 12193149"/>
              <a:gd name="connsiteY176" fmla="*/ 1987276 h 2344739"/>
              <a:gd name="connsiteX177" fmla="*/ 3587126 w 12193149"/>
              <a:gd name="connsiteY177" fmla="*/ 1987966 h 2344739"/>
              <a:gd name="connsiteX178" fmla="*/ 3537283 w 12193149"/>
              <a:gd name="connsiteY178" fmla="*/ 1978267 h 2344739"/>
              <a:gd name="connsiteX179" fmla="*/ 3474371 w 12193149"/>
              <a:gd name="connsiteY179" fmla="*/ 1974606 h 2344739"/>
              <a:gd name="connsiteX180" fmla="*/ 3401876 w 12193149"/>
              <a:gd name="connsiteY180" fmla="*/ 1962558 h 2344739"/>
              <a:gd name="connsiteX181" fmla="*/ 3365036 w 12193149"/>
              <a:gd name="connsiteY181" fmla="*/ 1979510 h 2344739"/>
              <a:gd name="connsiteX182" fmla="*/ 3345174 w 12193149"/>
              <a:gd name="connsiteY182" fmla="*/ 1981192 h 2344739"/>
              <a:gd name="connsiteX183" fmla="*/ 3342846 w 12193149"/>
              <a:gd name="connsiteY183" fmla="*/ 1980217 h 2344739"/>
              <a:gd name="connsiteX184" fmla="*/ 3263504 w 12193149"/>
              <a:gd name="connsiteY184" fmla="*/ 1986094 h 2344739"/>
              <a:gd name="connsiteX185" fmla="*/ 3143704 w 12193149"/>
              <a:gd name="connsiteY185" fmla="*/ 1993869 h 2344739"/>
              <a:gd name="connsiteX186" fmla="*/ 3031439 w 12193149"/>
              <a:gd name="connsiteY186" fmla="*/ 1996512 h 2344739"/>
              <a:gd name="connsiteX187" fmla="*/ 2782717 w 12193149"/>
              <a:gd name="connsiteY187" fmla="*/ 2018333 h 2344739"/>
              <a:gd name="connsiteX188" fmla="*/ 2647675 w 12193149"/>
              <a:gd name="connsiteY188" fmla="*/ 2028869 h 2344739"/>
              <a:gd name="connsiteX189" fmla="*/ 2569176 w 12193149"/>
              <a:gd name="connsiteY189" fmla="*/ 2002628 h 2344739"/>
              <a:gd name="connsiteX190" fmla="*/ 2444403 w 12193149"/>
              <a:gd name="connsiteY190" fmla="*/ 2016529 h 2344739"/>
              <a:gd name="connsiteX191" fmla="*/ 2316260 w 12193149"/>
              <a:gd name="connsiteY191" fmla="*/ 2024996 h 2344739"/>
              <a:gd name="connsiteX192" fmla="*/ 2209726 w 12193149"/>
              <a:gd name="connsiteY192" fmla="*/ 2019763 h 2344739"/>
              <a:gd name="connsiteX193" fmla="*/ 2095813 w 12193149"/>
              <a:gd name="connsiteY193" fmla="*/ 2003052 h 2344739"/>
              <a:gd name="connsiteX194" fmla="*/ 1998504 w 12193149"/>
              <a:gd name="connsiteY194" fmla="*/ 1995032 h 2344739"/>
              <a:gd name="connsiteX195" fmla="*/ 1929320 w 12193149"/>
              <a:gd name="connsiteY195" fmla="*/ 2016977 h 2344739"/>
              <a:gd name="connsiteX196" fmla="*/ 1922798 w 12193149"/>
              <a:gd name="connsiteY196" fmla="*/ 2012146 h 2344739"/>
              <a:gd name="connsiteX197" fmla="*/ 1874228 w 12193149"/>
              <a:gd name="connsiteY197" fmla="*/ 2013741 h 2344739"/>
              <a:gd name="connsiteX198" fmla="*/ 1787803 w 12193149"/>
              <a:gd name="connsiteY198" fmla="*/ 2041363 h 2344739"/>
              <a:gd name="connsiteX199" fmla="*/ 1739352 w 12193149"/>
              <a:gd name="connsiteY199" fmla="*/ 2036312 h 2344739"/>
              <a:gd name="connsiteX200" fmla="*/ 1676219 w 12193149"/>
              <a:gd name="connsiteY200" fmla="*/ 2019963 h 2344739"/>
              <a:gd name="connsiteX201" fmla="*/ 1609817 w 12193149"/>
              <a:gd name="connsiteY201" fmla="*/ 2013066 h 2344739"/>
              <a:gd name="connsiteX202" fmla="*/ 1497258 w 12193149"/>
              <a:gd name="connsiteY202" fmla="*/ 1987476 h 2344739"/>
              <a:gd name="connsiteX203" fmla="*/ 1151127 w 12193149"/>
              <a:gd name="connsiteY203" fmla="*/ 1938041 h 2344739"/>
              <a:gd name="connsiteX204" fmla="*/ 859417 w 12193149"/>
              <a:gd name="connsiteY204" fmla="*/ 1928608 h 2344739"/>
              <a:gd name="connsiteX205" fmla="*/ 838688 w 12193149"/>
              <a:gd name="connsiteY205" fmla="*/ 1929821 h 2344739"/>
              <a:gd name="connsiteX206" fmla="*/ 817957 w 12193149"/>
              <a:gd name="connsiteY206" fmla="*/ 1927857 h 2344739"/>
              <a:gd name="connsiteX207" fmla="*/ 812654 w 12193149"/>
              <a:gd name="connsiteY207" fmla="*/ 1930751 h 2344739"/>
              <a:gd name="connsiteX208" fmla="*/ 721195 w 12193149"/>
              <a:gd name="connsiteY208" fmla="*/ 1929661 h 2344739"/>
              <a:gd name="connsiteX209" fmla="*/ 720890 w 12193149"/>
              <a:gd name="connsiteY209" fmla="*/ 1928399 h 2344739"/>
              <a:gd name="connsiteX210" fmla="*/ 710023 w 12193149"/>
              <a:gd name="connsiteY210" fmla="*/ 1922722 h 2344739"/>
              <a:gd name="connsiteX211" fmla="*/ 597940 w 12193149"/>
              <a:gd name="connsiteY211" fmla="*/ 1879864 h 2344739"/>
              <a:gd name="connsiteX212" fmla="*/ 579683 w 12193149"/>
              <a:gd name="connsiteY212" fmla="*/ 1877212 h 2344739"/>
              <a:gd name="connsiteX213" fmla="*/ 572865 w 12193149"/>
              <a:gd name="connsiteY213" fmla="*/ 1877401 h 2344739"/>
              <a:gd name="connsiteX214" fmla="*/ 446247 w 12193149"/>
              <a:gd name="connsiteY214" fmla="*/ 1839371 h 2344739"/>
              <a:gd name="connsiteX215" fmla="*/ 405163 w 12193149"/>
              <a:gd name="connsiteY215" fmla="*/ 1833548 h 2344739"/>
              <a:gd name="connsiteX216" fmla="*/ 293583 w 12193149"/>
              <a:gd name="connsiteY216" fmla="*/ 1812852 h 2344739"/>
              <a:gd name="connsiteX217" fmla="*/ 119529 w 12193149"/>
              <a:gd name="connsiteY217" fmla="*/ 1761047 h 2344739"/>
              <a:gd name="connsiteX218" fmla="*/ 16674 w 12193149"/>
              <a:gd name="connsiteY218" fmla="*/ 1758191 h 2344739"/>
              <a:gd name="connsiteX219" fmla="*/ 1150 w 12193149"/>
              <a:gd name="connsiteY219" fmla="*/ 1752722 h 2344739"/>
              <a:gd name="connsiteX220" fmla="*/ 1148 w 12193149"/>
              <a:gd name="connsiteY220" fmla="*/ 222213 h 2344739"/>
              <a:gd name="connsiteX221" fmla="*/ 1148 w 12193149"/>
              <a:gd name="connsiteY221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083317 w 12193149"/>
              <a:gd name="connsiteY58" fmla="*/ 1743296 h 2344739"/>
              <a:gd name="connsiteX59" fmla="*/ 10040388 w 12193149"/>
              <a:gd name="connsiteY59" fmla="*/ 1741632 h 2344739"/>
              <a:gd name="connsiteX60" fmla="*/ 9961167 w 12193149"/>
              <a:gd name="connsiteY60" fmla="*/ 1757147 h 2344739"/>
              <a:gd name="connsiteX61" fmla="*/ 9848940 w 12193149"/>
              <a:gd name="connsiteY61" fmla="*/ 1763915 h 2344739"/>
              <a:gd name="connsiteX62" fmla="*/ 9729457 w 12193149"/>
              <a:gd name="connsiteY62" fmla="*/ 1784122 h 2344739"/>
              <a:gd name="connsiteX63" fmla="*/ 9585655 w 12193149"/>
              <a:gd name="connsiteY63" fmla="*/ 1795542 h 2344739"/>
              <a:gd name="connsiteX64" fmla="*/ 9338590 w 12193149"/>
              <a:gd name="connsiteY64" fmla="*/ 1869293 h 2344739"/>
              <a:gd name="connsiteX65" fmla="*/ 9232518 w 12193149"/>
              <a:gd name="connsiteY65" fmla="*/ 1893149 h 2344739"/>
              <a:gd name="connsiteX66" fmla="*/ 9156690 w 12193149"/>
              <a:gd name="connsiteY66" fmla="*/ 1903228 h 2344739"/>
              <a:gd name="connsiteX67" fmla="*/ 9054601 w 12193149"/>
              <a:gd name="connsiteY67" fmla="*/ 1910755 h 2344739"/>
              <a:gd name="connsiteX68" fmla="*/ 9006634 w 12193149"/>
              <a:gd name="connsiteY68" fmla="*/ 1914040 h 2344739"/>
              <a:gd name="connsiteX69" fmla="*/ 9006349 w 12193149"/>
              <a:gd name="connsiteY69" fmla="*/ 1913800 h 2344739"/>
              <a:gd name="connsiteX70" fmla="*/ 8997380 w 12193149"/>
              <a:gd name="connsiteY70" fmla="*/ 1915011 h 2344739"/>
              <a:gd name="connsiteX71" fmla="*/ 8991542 w 12193149"/>
              <a:gd name="connsiteY71" fmla="*/ 1917072 h 2344739"/>
              <a:gd name="connsiteX72" fmla="*/ 8975485 w 12193149"/>
              <a:gd name="connsiteY72" fmla="*/ 1920298 h 2344739"/>
              <a:gd name="connsiteX73" fmla="*/ 8969159 w 12193149"/>
              <a:gd name="connsiteY73" fmla="*/ 1919598 h 2344739"/>
              <a:gd name="connsiteX74" fmla="*/ 8964196 w 12193149"/>
              <a:gd name="connsiteY74" fmla="*/ 1917373 h 2344739"/>
              <a:gd name="connsiteX75" fmla="*/ 8930136 w 12193149"/>
              <a:gd name="connsiteY75" fmla="*/ 1914185 h 2344739"/>
              <a:gd name="connsiteX76" fmla="*/ 8753592 w 12193149"/>
              <a:gd name="connsiteY76" fmla="*/ 1933417 h 2344739"/>
              <a:gd name="connsiteX77" fmla="*/ 8708995 w 12193149"/>
              <a:gd name="connsiteY77" fmla="*/ 1935518 h 2344739"/>
              <a:gd name="connsiteX78" fmla="*/ 8597219 w 12193149"/>
              <a:gd name="connsiteY78" fmla="*/ 1944090 h 2344739"/>
              <a:gd name="connsiteX79" fmla="*/ 8526378 w 12193149"/>
              <a:gd name="connsiteY79" fmla="*/ 1929248 h 2344739"/>
              <a:gd name="connsiteX80" fmla="*/ 8512131 w 12193149"/>
              <a:gd name="connsiteY80" fmla="*/ 1935163 h 2344739"/>
              <a:gd name="connsiteX81" fmla="*/ 8507315 w 12193149"/>
              <a:gd name="connsiteY81" fmla="*/ 1938164 h 2344739"/>
              <a:gd name="connsiteX82" fmla="*/ 8499116 w 12193149"/>
              <a:gd name="connsiteY82" fmla="*/ 1940902 h 2344739"/>
              <a:gd name="connsiteX83" fmla="*/ 8498742 w 12193149"/>
              <a:gd name="connsiteY83" fmla="*/ 1940723 h 2344739"/>
              <a:gd name="connsiteX84" fmla="*/ 8491397 w 12193149"/>
              <a:gd name="connsiteY84" fmla="*/ 1943773 h 2344739"/>
              <a:gd name="connsiteX85" fmla="*/ 8368330 w 12193149"/>
              <a:gd name="connsiteY85" fmla="*/ 1957815 h 2344739"/>
              <a:gd name="connsiteX86" fmla="*/ 8354947 w 12193149"/>
              <a:gd name="connsiteY86" fmla="*/ 1958009 h 2344739"/>
              <a:gd name="connsiteX87" fmla="*/ 8321252 w 12193149"/>
              <a:gd name="connsiteY87" fmla="*/ 1974587 h 2344739"/>
              <a:gd name="connsiteX88" fmla="*/ 8315581 w 12193149"/>
              <a:gd name="connsiteY88" fmla="*/ 1974913 h 2344739"/>
              <a:gd name="connsiteX89" fmla="*/ 8296322 w 12193149"/>
              <a:gd name="connsiteY89" fmla="*/ 1988808 h 2344739"/>
              <a:gd name="connsiteX90" fmla="*/ 8285424 w 12193149"/>
              <a:gd name="connsiteY90" fmla="*/ 1994631 h 2344739"/>
              <a:gd name="connsiteX91" fmla="*/ 8284298 w 12193149"/>
              <a:gd name="connsiteY91" fmla="*/ 1999074 h 2344739"/>
              <a:gd name="connsiteX92" fmla="*/ 8267224 w 12193149"/>
              <a:gd name="connsiteY92" fmla="*/ 2006249 h 2344739"/>
              <a:gd name="connsiteX93" fmla="*/ 8264525 w 12193149"/>
              <a:gd name="connsiteY93" fmla="*/ 2006019 h 2344739"/>
              <a:gd name="connsiteX94" fmla="*/ 8253181 w 12193149"/>
              <a:gd name="connsiteY94" fmla="*/ 2015862 h 2344739"/>
              <a:gd name="connsiteX95" fmla="*/ 8246982 w 12193149"/>
              <a:gd name="connsiteY95" fmla="*/ 2028854 h 2344739"/>
              <a:gd name="connsiteX96" fmla="*/ 8091420 w 12193149"/>
              <a:gd name="connsiteY96" fmla="*/ 2075015 h 2344739"/>
              <a:gd name="connsiteX97" fmla="*/ 7906555 w 12193149"/>
              <a:gd name="connsiteY97" fmla="*/ 2116988 h 2344739"/>
              <a:gd name="connsiteX98" fmla="*/ 7719893 w 12193149"/>
              <a:gd name="connsiteY98" fmla="*/ 2142703 h 2344739"/>
              <a:gd name="connsiteX99" fmla="*/ 7615495 w 12193149"/>
              <a:gd name="connsiteY99" fmla="*/ 2139232 h 2344739"/>
              <a:gd name="connsiteX100" fmla="*/ 7528691 w 12193149"/>
              <a:gd name="connsiteY100" fmla="*/ 2145060 h 2344739"/>
              <a:gd name="connsiteX101" fmla="*/ 7520719 w 12193149"/>
              <a:gd name="connsiteY101" fmla="*/ 2147613 h 2344739"/>
              <a:gd name="connsiteX102" fmla="*/ 7508559 w 12193149"/>
              <a:gd name="connsiteY102" fmla="*/ 2148948 h 2344739"/>
              <a:gd name="connsiteX103" fmla="*/ 7508188 w 12193149"/>
              <a:gd name="connsiteY103" fmla="*/ 2148621 h 2344739"/>
              <a:gd name="connsiteX104" fmla="*/ 7496943 w 12193149"/>
              <a:gd name="connsiteY104" fmla="*/ 2150573 h 2344739"/>
              <a:gd name="connsiteX105" fmla="*/ 7406539 w 12193149"/>
              <a:gd name="connsiteY105" fmla="*/ 2142468 h 2344739"/>
              <a:gd name="connsiteX106" fmla="*/ 7219707 w 12193149"/>
              <a:gd name="connsiteY106" fmla="*/ 2156680 h 2344739"/>
              <a:gd name="connsiteX107" fmla="*/ 7202249 w 12193149"/>
              <a:gd name="connsiteY107" fmla="*/ 2161230 h 2344739"/>
              <a:gd name="connsiteX108" fmla="*/ 7198152 w 12193149"/>
              <a:gd name="connsiteY108" fmla="*/ 2166588 h 2344739"/>
              <a:gd name="connsiteX109" fmla="*/ 7171956 w 12193149"/>
              <a:gd name="connsiteY109" fmla="*/ 2171236 h 2344739"/>
              <a:gd name="connsiteX110" fmla="*/ 7098136 w 12193149"/>
              <a:gd name="connsiteY110" fmla="*/ 2183464 h 2344739"/>
              <a:gd name="connsiteX111" fmla="*/ 7019644 w 12193149"/>
              <a:gd name="connsiteY111" fmla="*/ 2183090 h 2344739"/>
              <a:gd name="connsiteX112" fmla="*/ 6905294 w 12193149"/>
              <a:gd name="connsiteY112" fmla="*/ 2212596 h 2344739"/>
              <a:gd name="connsiteX113" fmla="*/ 6709370 w 12193149"/>
              <a:gd name="connsiteY113" fmla="*/ 2240551 h 2344739"/>
              <a:gd name="connsiteX114" fmla="*/ 6550602 w 12193149"/>
              <a:gd name="connsiteY114" fmla="*/ 2269327 h 2344739"/>
              <a:gd name="connsiteX115" fmla="*/ 6318708 w 12193149"/>
              <a:gd name="connsiteY115" fmla="*/ 2316127 h 2344739"/>
              <a:gd name="connsiteX116" fmla="*/ 6169822 w 12193149"/>
              <a:gd name="connsiteY116" fmla="*/ 2318214 h 2344739"/>
              <a:gd name="connsiteX117" fmla="*/ 6074996 w 12193149"/>
              <a:gd name="connsiteY117" fmla="*/ 2338676 h 2344739"/>
              <a:gd name="connsiteX118" fmla="*/ 6069677 w 12193149"/>
              <a:gd name="connsiteY118" fmla="*/ 2337139 h 2344739"/>
              <a:gd name="connsiteX119" fmla="*/ 6049786 w 12193149"/>
              <a:gd name="connsiteY119" fmla="*/ 2337822 h 2344739"/>
              <a:gd name="connsiteX120" fmla="*/ 6042433 w 12193149"/>
              <a:gd name="connsiteY120" fmla="*/ 2329473 h 2344739"/>
              <a:gd name="connsiteX121" fmla="*/ 6011238 w 12193149"/>
              <a:gd name="connsiteY121" fmla="*/ 2324380 h 2344739"/>
              <a:gd name="connsiteX122" fmla="*/ 5958523 w 12193149"/>
              <a:gd name="connsiteY122" fmla="*/ 2328024 h 2344739"/>
              <a:gd name="connsiteX123" fmla="*/ 5760067 w 12193149"/>
              <a:gd name="connsiteY123" fmla="*/ 2343716 h 2344739"/>
              <a:gd name="connsiteX124" fmla="*/ 5628108 w 12193149"/>
              <a:gd name="connsiteY124" fmla="*/ 2344739 h 2344739"/>
              <a:gd name="connsiteX125" fmla="*/ 5472054 w 12193149"/>
              <a:gd name="connsiteY125" fmla="*/ 2330719 h 2344739"/>
              <a:gd name="connsiteX126" fmla="*/ 5433909 w 12193149"/>
              <a:gd name="connsiteY126" fmla="*/ 2319466 h 2344739"/>
              <a:gd name="connsiteX127" fmla="*/ 5382817 w 12193149"/>
              <a:gd name="connsiteY127" fmla="*/ 2301764 h 2344739"/>
              <a:gd name="connsiteX128" fmla="*/ 5262912 w 12193149"/>
              <a:gd name="connsiteY128" fmla="*/ 2281347 h 2344739"/>
              <a:gd name="connsiteX129" fmla="*/ 5224109 w 12193149"/>
              <a:gd name="connsiteY129" fmla="*/ 2270223 h 2344739"/>
              <a:gd name="connsiteX130" fmla="*/ 5175808 w 12193149"/>
              <a:gd name="connsiteY130" fmla="*/ 2267233 h 2344739"/>
              <a:gd name="connsiteX131" fmla="*/ 5157702 w 12193149"/>
              <a:gd name="connsiteY131" fmla="*/ 2260010 h 2344739"/>
              <a:gd name="connsiteX132" fmla="*/ 5143747 w 12193149"/>
              <a:gd name="connsiteY132" fmla="*/ 2256610 h 2344739"/>
              <a:gd name="connsiteX133" fmla="*/ 5140744 w 12193149"/>
              <a:gd name="connsiteY133" fmla="*/ 2254509 h 2344739"/>
              <a:gd name="connsiteX134" fmla="*/ 5122807 w 12193149"/>
              <a:gd name="connsiteY134" fmla="*/ 2243656 h 2344739"/>
              <a:gd name="connsiteX135" fmla="*/ 5066938 w 12193149"/>
              <a:gd name="connsiteY135" fmla="*/ 2250227 h 2344739"/>
              <a:gd name="connsiteX136" fmla="*/ 5012662 w 12193149"/>
              <a:gd name="connsiteY136" fmla="*/ 2233846 h 2344739"/>
              <a:gd name="connsiteX137" fmla="*/ 4841589 w 12193149"/>
              <a:gd name="connsiteY137" fmla="*/ 2209829 h 2344739"/>
              <a:gd name="connsiteX138" fmla="*/ 4763595 w 12193149"/>
              <a:gd name="connsiteY138" fmla="*/ 2182061 h 2344739"/>
              <a:gd name="connsiteX139" fmla="*/ 4724334 w 12193149"/>
              <a:gd name="connsiteY139" fmla="*/ 2173047 h 2344739"/>
              <a:gd name="connsiteX140" fmla="*/ 4722324 w 12193149"/>
              <a:gd name="connsiteY140" fmla="*/ 2172298 h 2344739"/>
              <a:gd name="connsiteX141" fmla="*/ 4723259 w 12193149"/>
              <a:gd name="connsiteY141" fmla="*/ 2172087 h 2344739"/>
              <a:gd name="connsiteX142" fmla="*/ 4718350 w 12193149"/>
              <a:gd name="connsiteY142" fmla="*/ 2170817 h 2344739"/>
              <a:gd name="connsiteX143" fmla="*/ 4722324 w 12193149"/>
              <a:gd name="connsiteY143" fmla="*/ 2172298 h 2344739"/>
              <a:gd name="connsiteX144" fmla="*/ 4716674 w 12193149"/>
              <a:gd name="connsiteY144" fmla="*/ 2173573 h 2344739"/>
              <a:gd name="connsiteX145" fmla="*/ 4516962 w 12193149"/>
              <a:gd name="connsiteY145" fmla="*/ 2163671 h 2344739"/>
              <a:gd name="connsiteX146" fmla="*/ 4429691 w 12193149"/>
              <a:gd name="connsiteY146" fmla="*/ 2153020 h 2344739"/>
              <a:gd name="connsiteX147" fmla="*/ 4364023 w 12193149"/>
              <a:gd name="connsiteY147" fmla="*/ 2151674 h 2344739"/>
              <a:gd name="connsiteX148" fmla="*/ 4318114 w 12193149"/>
              <a:gd name="connsiteY148" fmla="*/ 2158289 h 2344739"/>
              <a:gd name="connsiteX149" fmla="*/ 4316258 w 12193149"/>
              <a:gd name="connsiteY149" fmla="*/ 2156948 h 2344739"/>
              <a:gd name="connsiteX150" fmla="*/ 4296292 w 12193149"/>
              <a:gd name="connsiteY150" fmla="*/ 2155069 h 2344739"/>
              <a:gd name="connsiteX151" fmla="*/ 4291212 w 12193149"/>
              <a:gd name="connsiteY151" fmla="*/ 2157986 h 2344739"/>
              <a:gd name="connsiteX152" fmla="*/ 4277290 w 12193149"/>
              <a:gd name="connsiteY152" fmla="*/ 2157740 h 2344739"/>
              <a:gd name="connsiteX153" fmla="*/ 4249265 w 12193149"/>
              <a:gd name="connsiteY153" fmla="*/ 2160064 h 2344739"/>
              <a:gd name="connsiteX154" fmla="*/ 4203199 w 12193149"/>
              <a:gd name="connsiteY154" fmla="*/ 2157269 h 2344739"/>
              <a:gd name="connsiteX155" fmla="*/ 4202893 w 12193149"/>
              <a:gd name="connsiteY155" fmla="*/ 2156010 h 2344739"/>
              <a:gd name="connsiteX156" fmla="*/ 4192396 w 12193149"/>
              <a:gd name="connsiteY156" fmla="*/ 2150376 h 2344739"/>
              <a:gd name="connsiteX157" fmla="*/ 4143893 w 12193149"/>
              <a:gd name="connsiteY157" fmla="*/ 2134511 h 2344739"/>
              <a:gd name="connsiteX158" fmla="*/ 4084245 w 12193149"/>
              <a:gd name="connsiteY158" fmla="*/ 2107978 h 2344739"/>
              <a:gd name="connsiteX159" fmla="*/ 4075694 w 12193149"/>
              <a:gd name="connsiteY159" fmla="*/ 2107143 h 2344739"/>
              <a:gd name="connsiteX160" fmla="*/ 4075575 w 12193149"/>
              <a:gd name="connsiteY160" fmla="*/ 2106844 h 2344739"/>
              <a:gd name="connsiteX161" fmla="*/ 4066658 w 12193149"/>
              <a:gd name="connsiteY161" fmla="*/ 2105400 h 2344739"/>
              <a:gd name="connsiteX162" fmla="*/ 4060102 w 12193149"/>
              <a:gd name="connsiteY162" fmla="*/ 2105618 h 2344739"/>
              <a:gd name="connsiteX163" fmla="*/ 4043512 w 12193149"/>
              <a:gd name="connsiteY163" fmla="*/ 2103997 h 2344739"/>
              <a:gd name="connsiteX164" fmla="*/ 4038145 w 12193149"/>
              <a:gd name="connsiteY164" fmla="*/ 2101563 h 2344739"/>
              <a:gd name="connsiteX165" fmla="*/ 4036511 w 12193149"/>
              <a:gd name="connsiteY165" fmla="*/ 2097896 h 2344739"/>
              <a:gd name="connsiteX166" fmla="*/ 4034926 w 12193149"/>
              <a:gd name="connsiteY166" fmla="*/ 2098131 h 2344739"/>
              <a:gd name="connsiteX167" fmla="*/ 4005686 w 12193149"/>
              <a:gd name="connsiteY167" fmla="*/ 2085563 h 2344739"/>
              <a:gd name="connsiteX168" fmla="*/ 3937994 w 12193149"/>
              <a:gd name="connsiteY168" fmla="*/ 2068106 h 2344739"/>
              <a:gd name="connsiteX169" fmla="*/ 3898423 w 12193149"/>
              <a:gd name="connsiteY169" fmla="*/ 2062451 h 2344739"/>
              <a:gd name="connsiteX170" fmla="*/ 3790908 w 12193149"/>
              <a:gd name="connsiteY170" fmla="*/ 2042213 h 2344739"/>
              <a:gd name="connsiteX171" fmla="*/ 3683661 w 12193149"/>
              <a:gd name="connsiteY171" fmla="*/ 2018290 h 2344739"/>
              <a:gd name="connsiteX172" fmla="*/ 3611183 w 12193149"/>
              <a:gd name="connsiteY172" fmla="*/ 1986019 h 2344739"/>
              <a:gd name="connsiteX173" fmla="*/ 3605003 w 12193149"/>
              <a:gd name="connsiteY173" fmla="*/ 1987381 h 2344739"/>
              <a:gd name="connsiteX174" fmla="*/ 3595884 w 12193149"/>
              <a:gd name="connsiteY174" fmla="*/ 1987545 h 2344739"/>
              <a:gd name="connsiteX175" fmla="*/ 3595649 w 12193149"/>
              <a:gd name="connsiteY175" fmla="*/ 1987276 h 2344739"/>
              <a:gd name="connsiteX176" fmla="*/ 3587126 w 12193149"/>
              <a:gd name="connsiteY176" fmla="*/ 1987966 h 2344739"/>
              <a:gd name="connsiteX177" fmla="*/ 3537283 w 12193149"/>
              <a:gd name="connsiteY177" fmla="*/ 1978267 h 2344739"/>
              <a:gd name="connsiteX178" fmla="*/ 3474371 w 12193149"/>
              <a:gd name="connsiteY178" fmla="*/ 1974606 h 2344739"/>
              <a:gd name="connsiteX179" fmla="*/ 3401876 w 12193149"/>
              <a:gd name="connsiteY179" fmla="*/ 1962558 h 2344739"/>
              <a:gd name="connsiteX180" fmla="*/ 3365036 w 12193149"/>
              <a:gd name="connsiteY180" fmla="*/ 1979510 h 2344739"/>
              <a:gd name="connsiteX181" fmla="*/ 3345174 w 12193149"/>
              <a:gd name="connsiteY181" fmla="*/ 1981192 h 2344739"/>
              <a:gd name="connsiteX182" fmla="*/ 3342846 w 12193149"/>
              <a:gd name="connsiteY182" fmla="*/ 1980217 h 2344739"/>
              <a:gd name="connsiteX183" fmla="*/ 3263504 w 12193149"/>
              <a:gd name="connsiteY183" fmla="*/ 1986094 h 2344739"/>
              <a:gd name="connsiteX184" fmla="*/ 3143704 w 12193149"/>
              <a:gd name="connsiteY184" fmla="*/ 1993869 h 2344739"/>
              <a:gd name="connsiteX185" fmla="*/ 3031439 w 12193149"/>
              <a:gd name="connsiteY185" fmla="*/ 1996512 h 2344739"/>
              <a:gd name="connsiteX186" fmla="*/ 2782717 w 12193149"/>
              <a:gd name="connsiteY186" fmla="*/ 2018333 h 2344739"/>
              <a:gd name="connsiteX187" fmla="*/ 2647675 w 12193149"/>
              <a:gd name="connsiteY187" fmla="*/ 2028869 h 2344739"/>
              <a:gd name="connsiteX188" fmla="*/ 2569176 w 12193149"/>
              <a:gd name="connsiteY188" fmla="*/ 2002628 h 2344739"/>
              <a:gd name="connsiteX189" fmla="*/ 2444403 w 12193149"/>
              <a:gd name="connsiteY189" fmla="*/ 2016529 h 2344739"/>
              <a:gd name="connsiteX190" fmla="*/ 2316260 w 12193149"/>
              <a:gd name="connsiteY190" fmla="*/ 2024996 h 2344739"/>
              <a:gd name="connsiteX191" fmla="*/ 2209726 w 12193149"/>
              <a:gd name="connsiteY191" fmla="*/ 2019763 h 2344739"/>
              <a:gd name="connsiteX192" fmla="*/ 2095813 w 12193149"/>
              <a:gd name="connsiteY192" fmla="*/ 2003052 h 2344739"/>
              <a:gd name="connsiteX193" fmla="*/ 1998504 w 12193149"/>
              <a:gd name="connsiteY193" fmla="*/ 1995032 h 2344739"/>
              <a:gd name="connsiteX194" fmla="*/ 1929320 w 12193149"/>
              <a:gd name="connsiteY194" fmla="*/ 2016977 h 2344739"/>
              <a:gd name="connsiteX195" fmla="*/ 1922798 w 12193149"/>
              <a:gd name="connsiteY195" fmla="*/ 2012146 h 2344739"/>
              <a:gd name="connsiteX196" fmla="*/ 1874228 w 12193149"/>
              <a:gd name="connsiteY196" fmla="*/ 2013741 h 2344739"/>
              <a:gd name="connsiteX197" fmla="*/ 1787803 w 12193149"/>
              <a:gd name="connsiteY197" fmla="*/ 2041363 h 2344739"/>
              <a:gd name="connsiteX198" fmla="*/ 1739352 w 12193149"/>
              <a:gd name="connsiteY198" fmla="*/ 2036312 h 2344739"/>
              <a:gd name="connsiteX199" fmla="*/ 1676219 w 12193149"/>
              <a:gd name="connsiteY199" fmla="*/ 2019963 h 2344739"/>
              <a:gd name="connsiteX200" fmla="*/ 1609817 w 12193149"/>
              <a:gd name="connsiteY200" fmla="*/ 2013066 h 2344739"/>
              <a:gd name="connsiteX201" fmla="*/ 1497258 w 12193149"/>
              <a:gd name="connsiteY201" fmla="*/ 1987476 h 2344739"/>
              <a:gd name="connsiteX202" fmla="*/ 1151127 w 12193149"/>
              <a:gd name="connsiteY202" fmla="*/ 1938041 h 2344739"/>
              <a:gd name="connsiteX203" fmla="*/ 859417 w 12193149"/>
              <a:gd name="connsiteY203" fmla="*/ 1928608 h 2344739"/>
              <a:gd name="connsiteX204" fmla="*/ 838688 w 12193149"/>
              <a:gd name="connsiteY204" fmla="*/ 1929821 h 2344739"/>
              <a:gd name="connsiteX205" fmla="*/ 817957 w 12193149"/>
              <a:gd name="connsiteY205" fmla="*/ 1927857 h 2344739"/>
              <a:gd name="connsiteX206" fmla="*/ 812654 w 12193149"/>
              <a:gd name="connsiteY206" fmla="*/ 1930751 h 2344739"/>
              <a:gd name="connsiteX207" fmla="*/ 721195 w 12193149"/>
              <a:gd name="connsiteY207" fmla="*/ 1929661 h 2344739"/>
              <a:gd name="connsiteX208" fmla="*/ 720890 w 12193149"/>
              <a:gd name="connsiteY208" fmla="*/ 1928399 h 2344739"/>
              <a:gd name="connsiteX209" fmla="*/ 710023 w 12193149"/>
              <a:gd name="connsiteY209" fmla="*/ 1922722 h 2344739"/>
              <a:gd name="connsiteX210" fmla="*/ 597940 w 12193149"/>
              <a:gd name="connsiteY210" fmla="*/ 1879864 h 2344739"/>
              <a:gd name="connsiteX211" fmla="*/ 579683 w 12193149"/>
              <a:gd name="connsiteY211" fmla="*/ 1877212 h 2344739"/>
              <a:gd name="connsiteX212" fmla="*/ 572865 w 12193149"/>
              <a:gd name="connsiteY212" fmla="*/ 1877401 h 2344739"/>
              <a:gd name="connsiteX213" fmla="*/ 446247 w 12193149"/>
              <a:gd name="connsiteY213" fmla="*/ 1839371 h 2344739"/>
              <a:gd name="connsiteX214" fmla="*/ 405163 w 12193149"/>
              <a:gd name="connsiteY214" fmla="*/ 1833548 h 2344739"/>
              <a:gd name="connsiteX215" fmla="*/ 293583 w 12193149"/>
              <a:gd name="connsiteY215" fmla="*/ 1812852 h 2344739"/>
              <a:gd name="connsiteX216" fmla="*/ 119529 w 12193149"/>
              <a:gd name="connsiteY216" fmla="*/ 1761047 h 2344739"/>
              <a:gd name="connsiteX217" fmla="*/ 16674 w 12193149"/>
              <a:gd name="connsiteY217" fmla="*/ 1758191 h 2344739"/>
              <a:gd name="connsiteX218" fmla="*/ 1150 w 12193149"/>
              <a:gd name="connsiteY218" fmla="*/ 1752722 h 2344739"/>
              <a:gd name="connsiteX219" fmla="*/ 1148 w 12193149"/>
              <a:gd name="connsiteY219" fmla="*/ 222213 h 2344739"/>
              <a:gd name="connsiteX220" fmla="*/ 1148 w 12193149"/>
              <a:gd name="connsiteY220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083317 w 12193149"/>
              <a:gd name="connsiteY58" fmla="*/ 1743296 h 2344739"/>
              <a:gd name="connsiteX59" fmla="*/ 10040388 w 12193149"/>
              <a:gd name="connsiteY59" fmla="*/ 1741632 h 2344739"/>
              <a:gd name="connsiteX60" fmla="*/ 9961167 w 12193149"/>
              <a:gd name="connsiteY60" fmla="*/ 1757147 h 2344739"/>
              <a:gd name="connsiteX61" fmla="*/ 9848940 w 12193149"/>
              <a:gd name="connsiteY61" fmla="*/ 1763915 h 2344739"/>
              <a:gd name="connsiteX62" fmla="*/ 9729457 w 12193149"/>
              <a:gd name="connsiteY62" fmla="*/ 1784122 h 2344739"/>
              <a:gd name="connsiteX63" fmla="*/ 9613704 w 12193149"/>
              <a:gd name="connsiteY63" fmla="*/ 1812371 h 2344739"/>
              <a:gd name="connsiteX64" fmla="*/ 9338590 w 12193149"/>
              <a:gd name="connsiteY64" fmla="*/ 1869293 h 2344739"/>
              <a:gd name="connsiteX65" fmla="*/ 9232518 w 12193149"/>
              <a:gd name="connsiteY65" fmla="*/ 1893149 h 2344739"/>
              <a:gd name="connsiteX66" fmla="*/ 9156690 w 12193149"/>
              <a:gd name="connsiteY66" fmla="*/ 1903228 h 2344739"/>
              <a:gd name="connsiteX67" fmla="*/ 9054601 w 12193149"/>
              <a:gd name="connsiteY67" fmla="*/ 1910755 h 2344739"/>
              <a:gd name="connsiteX68" fmla="*/ 9006634 w 12193149"/>
              <a:gd name="connsiteY68" fmla="*/ 1914040 h 2344739"/>
              <a:gd name="connsiteX69" fmla="*/ 9006349 w 12193149"/>
              <a:gd name="connsiteY69" fmla="*/ 1913800 h 2344739"/>
              <a:gd name="connsiteX70" fmla="*/ 8997380 w 12193149"/>
              <a:gd name="connsiteY70" fmla="*/ 1915011 h 2344739"/>
              <a:gd name="connsiteX71" fmla="*/ 8991542 w 12193149"/>
              <a:gd name="connsiteY71" fmla="*/ 1917072 h 2344739"/>
              <a:gd name="connsiteX72" fmla="*/ 8975485 w 12193149"/>
              <a:gd name="connsiteY72" fmla="*/ 1920298 h 2344739"/>
              <a:gd name="connsiteX73" fmla="*/ 8969159 w 12193149"/>
              <a:gd name="connsiteY73" fmla="*/ 1919598 h 2344739"/>
              <a:gd name="connsiteX74" fmla="*/ 8964196 w 12193149"/>
              <a:gd name="connsiteY74" fmla="*/ 1917373 h 2344739"/>
              <a:gd name="connsiteX75" fmla="*/ 8930136 w 12193149"/>
              <a:gd name="connsiteY75" fmla="*/ 1914185 h 2344739"/>
              <a:gd name="connsiteX76" fmla="*/ 8753592 w 12193149"/>
              <a:gd name="connsiteY76" fmla="*/ 1933417 h 2344739"/>
              <a:gd name="connsiteX77" fmla="*/ 8708995 w 12193149"/>
              <a:gd name="connsiteY77" fmla="*/ 1935518 h 2344739"/>
              <a:gd name="connsiteX78" fmla="*/ 8597219 w 12193149"/>
              <a:gd name="connsiteY78" fmla="*/ 1944090 h 2344739"/>
              <a:gd name="connsiteX79" fmla="*/ 8526378 w 12193149"/>
              <a:gd name="connsiteY79" fmla="*/ 1929248 h 2344739"/>
              <a:gd name="connsiteX80" fmla="*/ 8512131 w 12193149"/>
              <a:gd name="connsiteY80" fmla="*/ 1935163 h 2344739"/>
              <a:gd name="connsiteX81" fmla="*/ 8507315 w 12193149"/>
              <a:gd name="connsiteY81" fmla="*/ 1938164 h 2344739"/>
              <a:gd name="connsiteX82" fmla="*/ 8499116 w 12193149"/>
              <a:gd name="connsiteY82" fmla="*/ 1940902 h 2344739"/>
              <a:gd name="connsiteX83" fmla="*/ 8498742 w 12193149"/>
              <a:gd name="connsiteY83" fmla="*/ 1940723 h 2344739"/>
              <a:gd name="connsiteX84" fmla="*/ 8491397 w 12193149"/>
              <a:gd name="connsiteY84" fmla="*/ 1943773 h 2344739"/>
              <a:gd name="connsiteX85" fmla="*/ 8368330 w 12193149"/>
              <a:gd name="connsiteY85" fmla="*/ 1957815 h 2344739"/>
              <a:gd name="connsiteX86" fmla="*/ 8354947 w 12193149"/>
              <a:gd name="connsiteY86" fmla="*/ 1958009 h 2344739"/>
              <a:gd name="connsiteX87" fmla="*/ 8321252 w 12193149"/>
              <a:gd name="connsiteY87" fmla="*/ 1974587 h 2344739"/>
              <a:gd name="connsiteX88" fmla="*/ 8315581 w 12193149"/>
              <a:gd name="connsiteY88" fmla="*/ 1974913 h 2344739"/>
              <a:gd name="connsiteX89" fmla="*/ 8296322 w 12193149"/>
              <a:gd name="connsiteY89" fmla="*/ 1988808 h 2344739"/>
              <a:gd name="connsiteX90" fmla="*/ 8285424 w 12193149"/>
              <a:gd name="connsiteY90" fmla="*/ 1994631 h 2344739"/>
              <a:gd name="connsiteX91" fmla="*/ 8284298 w 12193149"/>
              <a:gd name="connsiteY91" fmla="*/ 1999074 h 2344739"/>
              <a:gd name="connsiteX92" fmla="*/ 8267224 w 12193149"/>
              <a:gd name="connsiteY92" fmla="*/ 2006249 h 2344739"/>
              <a:gd name="connsiteX93" fmla="*/ 8264525 w 12193149"/>
              <a:gd name="connsiteY93" fmla="*/ 2006019 h 2344739"/>
              <a:gd name="connsiteX94" fmla="*/ 8253181 w 12193149"/>
              <a:gd name="connsiteY94" fmla="*/ 2015862 h 2344739"/>
              <a:gd name="connsiteX95" fmla="*/ 8246982 w 12193149"/>
              <a:gd name="connsiteY95" fmla="*/ 2028854 h 2344739"/>
              <a:gd name="connsiteX96" fmla="*/ 8091420 w 12193149"/>
              <a:gd name="connsiteY96" fmla="*/ 2075015 h 2344739"/>
              <a:gd name="connsiteX97" fmla="*/ 7906555 w 12193149"/>
              <a:gd name="connsiteY97" fmla="*/ 2116988 h 2344739"/>
              <a:gd name="connsiteX98" fmla="*/ 7719893 w 12193149"/>
              <a:gd name="connsiteY98" fmla="*/ 2142703 h 2344739"/>
              <a:gd name="connsiteX99" fmla="*/ 7615495 w 12193149"/>
              <a:gd name="connsiteY99" fmla="*/ 2139232 h 2344739"/>
              <a:gd name="connsiteX100" fmla="*/ 7528691 w 12193149"/>
              <a:gd name="connsiteY100" fmla="*/ 2145060 h 2344739"/>
              <a:gd name="connsiteX101" fmla="*/ 7520719 w 12193149"/>
              <a:gd name="connsiteY101" fmla="*/ 2147613 h 2344739"/>
              <a:gd name="connsiteX102" fmla="*/ 7508559 w 12193149"/>
              <a:gd name="connsiteY102" fmla="*/ 2148948 h 2344739"/>
              <a:gd name="connsiteX103" fmla="*/ 7508188 w 12193149"/>
              <a:gd name="connsiteY103" fmla="*/ 2148621 h 2344739"/>
              <a:gd name="connsiteX104" fmla="*/ 7496943 w 12193149"/>
              <a:gd name="connsiteY104" fmla="*/ 2150573 h 2344739"/>
              <a:gd name="connsiteX105" fmla="*/ 7406539 w 12193149"/>
              <a:gd name="connsiteY105" fmla="*/ 2142468 h 2344739"/>
              <a:gd name="connsiteX106" fmla="*/ 7219707 w 12193149"/>
              <a:gd name="connsiteY106" fmla="*/ 2156680 h 2344739"/>
              <a:gd name="connsiteX107" fmla="*/ 7202249 w 12193149"/>
              <a:gd name="connsiteY107" fmla="*/ 2161230 h 2344739"/>
              <a:gd name="connsiteX108" fmla="*/ 7198152 w 12193149"/>
              <a:gd name="connsiteY108" fmla="*/ 2166588 h 2344739"/>
              <a:gd name="connsiteX109" fmla="*/ 7171956 w 12193149"/>
              <a:gd name="connsiteY109" fmla="*/ 2171236 h 2344739"/>
              <a:gd name="connsiteX110" fmla="*/ 7098136 w 12193149"/>
              <a:gd name="connsiteY110" fmla="*/ 2183464 h 2344739"/>
              <a:gd name="connsiteX111" fmla="*/ 7019644 w 12193149"/>
              <a:gd name="connsiteY111" fmla="*/ 2183090 h 2344739"/>
              <a:gd name="connsiteX112" fmla="*/ 6905294 w 12193149"/>
              <a:gd name="connsiteY112" fmla="*/ 2212596 h 2344739"/>
              <a:gd name="connsiteX113" fmla="*/ 6709370 w 12193149"/>
              <a:gd name="connsiteY113" fmla="*/ 2240551 h 2344739"/>
              <a:gd name="connsiteX114" fmla="*/ 6550602 w 12193149"/>
              <a:gd name="connsiteY114" fmla="*/ 2269327 h 2344739"/>
              <a:gd name="connsiteX115" fmla="*/ 6318708 w 12193149"/>
              <a:gd name="connsiteY115" fmla="*/ 2316127 h 2344739"/>
              <a:gd name="connsiteX116" fmla="*/ 6169822 w 12193149"/>
              <a:gd name="connsiteY116" fmla="*/ 2318214 h 2344739"/>
              <a:gd name="connsiteX117" fmla="*/ 6074996 w 12193149"/>
              <a:gd name="connsiteY117" fmla="*/ 2338676 h 2344739"/>
              <a:gd name="connsiteX118" fmla="*/ 6069677 w 12193149"/>
              <a:gd name="connsiteY118" fmla="*/ 2337139 h 2344739"/>
              <a:gd name="connsiteX119" fmla="*/ 6049786 w 12193149"/>
              <a:gd name="connsiteY119" fmla="*/ 2337822 h 2344739"/>
              <a:gd name="connsiteX120" fmla="*/ 6042433 w 12193149"/>
              <a:gd name="connsiteY120" fmla="*/ 2329473 h 2344739"/>
              <a:gd name="connsiteX121" fmla="*/ 6011238 w 12193149"/>
              <a:gd name="connsiteY121" fmla="*/ 2324380 h 2344739"/>
              <a:gd name="connsiteX122" fmla="*/ 5958523 w 12193149"/>
              <a:gd name="connsiteY122" fmla="*/ 2328024 h 2344739"/>
              <a:gd name="connsiteX123" fmla="*/ 5760067 w 12193149"/>
              <a:gd name="connsiteY123" fmla="*/ 2343716 h 2344739"/>
              <a:gd name="connsiteX124" fmla="*/ 5628108 w 12193149"/>
              <a:gd name="connsiteY124" fmla="*/ 2344739 h 2344739"/>
              <a:gd name="connsiteX125" fmla="*/ 5472054 w 12193149"/>
              <a:gd name="connsiteY125" fmla="*/ 2330719 h 2344739"/>
              <a:gd name="connsiteX126" fmla="*/ 5433909 w 12193149"/>
              <a:gd name="connsiteY126" fmla="*/ 2319466 h 2344739"/>
              <a:gd name="connsiteX127" fmla="*/ 5382817 w 12193149"/>
              <a:gd name="connsiteY127" fmla="*/ 2301764 h 2344739"/>
              <a:gd name="connsiteX128" fmla="*/ 5262912 w 12193149"/>
              <a:gd name="connsiteY128" fmla="*/ 2281347 h 2344739"/>
              <a:gd name="connsiteX129" fmla="*/ 5224109 w 12193149"/>
              <a:gd name="connsiteY129" fmla="*/ 2270223 h 2344739"/>
              <a:gd name="connsiteX130" fmla="*/ 5175808 w 12193149"/>
              <a:gd name="connsiteY130" fmla="*/ 2267233 h 2344739"/>
              <a:gd name="connsiteX131" fmla="*/ 5157702 w 12193149"/>
              <a:gd name="connsiteY131" fmla="*/ 2260010 h 2344739"/>
              <a:gd name="connsiteX132" fmla="*/ 5143747 w 12193149"/>
              <a:gd name="connsiteY132" fmla="*/ 2256610 h 2344739"/>
              <a:gd name="connsiteX133" fmla="*/ 5140744 w 12193149"/>
              <a:gd name="connsiteY133" fmla="*/ 2254509 h 2344739"/>
              <a:gd name="connsiteX134" fmla="*/ 5122807 w 12193149"/>
              <a:gd name="connsiteY134" fmla="*/ 2243656 h 2344739"/>
              <a:gd name="connsiteX135" fmla="*/ 5066938 w 12193149"/>
              <a:gd name="connsiteY135" fmla="*/ 2250227 h 2344739"/>
              <a:gd name="connsiteX136" fmla="*/ 5012662 w 12193149"/>
              <a:gd name="connsiteY136" fmla="*/ 2233846 h 2344739"/>
              <a:gd name="connsiteX137" fmla="*/ 4841589 w 12193149"/>
              <a:gd name="connsiteY137" fmla="*/ 2209829 h 2344739"/>
              <a:gd name="connsiteX138" fmla="*/ 4763595 w 12193149"/>
              <a:gd name="connsiteY138" fmla="*/ 2182061 h 2344739"/>
              <a:gd name="connsiteX139" fmla="*/ 4724334 w 12193149"/>
              <a:gd name="connsiteY139" fmla="*/ 2173047 h 2344739"/>
              <a:gd name="connsiteX140" fmla="*/ 4722324 w 12193149"/>
              <a:gd name="connsiteY140" fmla="*/ 2172298 h 2344739"/>
              <a:gd name="connsiteX141" fmla="*/ 4723259 w 12193149"/>
              <a:gd name="connsiteY141" fmla="*/ 2172087 h 2344739"/>
              <a:gd name="connsiteX142" fmla="*/ 4718350 w 12193149"/>
              <a:gd name="connsiteY142" fmla="*/ 2170817 h 2344739"/>
              <a:gd name="connsiteX143" fmla="*/ 4722324 w 12193149"/>
              <a:gd name="connsiteY143" fmla="*/ 2172298 h 2344739"/>
              <a:gd name="connsiteX144" fmla="*/ 4716674 w 12193149"/>
              <a:gd name="connsiteY144" fmla="*/ 2173573 h 2344739"/>
              <a:gd name="connsiteX145" fmla="*/ 4516962 w 12193149"/>
              <a:gd name="connsiteY145" fmla="*/ 2163671 h 2344739"/>
              <a:gd name="connsiteX146" fmla="*/ 4429691 w 12193149"/>
              <a:gd name="connsiteY146" fmla="*/ 2153020 h 2344739"/>
              <a:gd name="connsiteX147" fmla="*/ 4364023 w 12193149"/>
              <a:gd name="connsiteY147" fmla="*/ 2151674 h 2344739"/>
              <a:gd name="connsiteX148" fmla="*/ 4318114 w 12193149"/>
              <a:gd name="connsiteY148" fmla="*/ 2158289 h 2344739"/>
              <a:gd name="connsiteX149" fmla="*/ 4316258 w 12193149"/>
              <a:gd name="connsiteY149" fmla="*/ 2156948 h 2344739"/>
              <a:gd name="connsiteX150" fmla="*/ 4296292 w 12193149"/>
              <a:gd name="connsiteY150" fmla="*/ 2155069 h 2344739"/>
              <a:gd name="connsiteX151" fmla="*/ 4291212 w 12193149"/>
              <a:gd name="connsiteY151" fmla="*/ 2157986 h 2344739"/>
              <a:gd name="connsiteX152" fmla="*/ 4277290 w 12193149"/>
              <a:gd name="connsiteY152" fmla="*/ 2157740 h 2344739"/>
              <a:gd name="connsiteX153" fmla="*/ 4249265 w 12193149"/>
              <a:gd name="connsiteY153" fmla="*/ 2160064 h 2344739"/>
              <a:gd name="connsiteX154" fmla="*/ 4203199 w 12193149"/>
              <a:gd name="connsiteY154" fmla="*/ 2157269 h 2344739"/>
              <a:gd name="connsiteX155" fmla="*/ 4202893 w 12193149"/>
              <a:gd name="connsiteY155" fmla="*/ 2156010 h 2344739"/>
              <a:gd name="connsiteX156" fmla="*/ 4192396 w 12193149"/>
              <a:gd name="connsiteY156" fmla="*/ 2150376 h 2344739"/>
              <a:gd name="connsiteX157" fmla="*/ 4143893 w 12193149"/>
              <a:gd name="connsiteY157" fmla="*/ 2134511 h 2344739"/>
              <a:gd name="connsiteX158" fmla="*/ 4084245 w 12193149"/>
              <a:gd name="connsiteY158" fmla="*/ 2107978 h 2344739"/>
              <a:gd name="connsiteX159" fmla="*/ 4075694 w 12193149"/>
              <a:gd name="connsiteY159" fmla="*/ 2107143 h 2344739"/>
              <a:gd name="connsiteX160" fmla="*/ 4075575 w 12193149"/>
              <a:gd name="connsiteY160" fmla="*/ 2106844 h 2344739"/>
              <a:gd name="connsiteX161" fmla="*/ 4066658 w 12193149"/>
              <a:gd name="connsiteY161" fmla="*/ 2105400 h 2344739"/>
              <a:gd name="connsiteX162" fmla="*/ 4060102 w 12193149"/>
              <a:gd name="connsiteY162" fmla="*/ 2105618 h 2344739"/>
              <a:gd name="connsiteX163" fmla="*/ 4043512 w 12193149"/>
              <a:gd name="connsiteY163" fmla="*/ 2103997 h 2344739"/>
              <a:gd name="connsiteX164" fmla="*/ 4038145 w 12193149"/>
              <a:gd name="connsiteY164" fmla="*/ 2101563 h 2344739"/>
              <a:gd name="connsiteX165" fmla="*/ 4036511 w 12193149"/>
              <a:gd name="connsiteY165" fmla="*/ 2097896 h 2344739"/>
              <a:gd name="connsiteX166" fmla="*/ 4034926 w 12193149"/>
              <a:gd name="connsiteY166" fmla="*/ 2098131 h 2344739"/>
              <a:gd name="connsiteX167" fmla="*/ 4005686 w 12193149"/>
              <a:gd name="connsiteY167" fmla="*/ 2085563 h 2344739"/>
              <a:gd name="connsiteX168" fmla="*/ 3937994 w 12193149"/>
              <a:gd name="connsiteY168" fmla="*/ 2068106 h 2344739"/>
              <a:gd name="connsiteX169" fmla="*/ 3898423 w 12193149"/>
              <a:gd name="connsiteY169" fmla="*/ 2062451 h 2344739"/>
              <a:gd name="connsiteX170" fmla="*/ 3790908 w 12193149"/>
              <a:gd name="connsiteY170" fmla="*/ 2042213 h 2344739"/>
              <a:gd name="connsiteX171" fmla="*/ 3683661 w 12193149"/>
              <a:gd name="connsiteY171" fmla="*/ 2018290 h 2344739"/>
              <a:gd name="connsiteX172" fmla="*/ 3611183 w 12193149"/>
              <a:gd name="connsiteY172" fmla="*/ 1986019 h 2344739"/>
              <a:gd name="connsiteX173" fmla="*/ 3605003 w 12193149"/>
              <a:gd name="connsiteY173" fmla="*/ 1987381 h 2344739"/>
              <a:gd name="connsiteX174" fmla="*/ 3595884 w 12193149"/>
              <a:gd name="connsiteY174" fmla="*/ 1987545 h 2344739"/>
              <a:gd name="connsiteX175" fmla="*/ 3595649 w 12193149"/>
              <a:gd name="connsiteY175" fmla="*/ 1987276 h 2344739"/>
              <a:gd name="connsiteX176" fmla="*/ 3587126 w 12193149"/>
              <a:gd name="connsiteY176" fmla="*/ 1987966 h 2344739"/>
              <a:gd name="connsiteX177" fmla="*/ 3537283 w 12193149"/>
              <a:gd name="connsiteY177" fmla="*/ 1978267 h 2344739"/>
              <a:gd name="connsiteX178" fmla="*/ 3474371 w 12193149"/>
              <a:gd name="connsiteY178" fmla="*/ 1974606 h 2344739"/>
              <a:gd name="connsiteX179" fmla="*/ 3401876 w 12193149"/>
              <a:gd name="connsiteY179" fmla="*/ 1962558 h 2344739"/>
              <a:gd name="connsiteX180" fmla="*/ 3365036 w 12193149"/>
              <a:gd name="connsiteY180" fmla="*/ 1979510 h 2344739"/>
              <a:gd name="connsiteX181" fmla="*/ 3345174 w 12193149"/>
              <a:gd name="connsiteY181" fmla="*/ 1981192 h 2344739"/>
              <a:gd name="connsiteX182" fmla="*/ 3342846 w 12193149"/>
              <a:gd name="connsiteY182" fmla="*/ 1980217 h 2344739"/>
              <a:gd name="connsiteX183" fmla="*/ 3263504 w 12193149"/>
              <a:gd name="connsiteY183" fmla="*/ 1986094 h 2344739"/>
              <a:gd name="connsiteX184" fmla="*/ 3143704 w 12193149"/>
              <a:gd name="connsiteY184" fmla="*/ 1993869 h 2344739"/>
              <a:gd name="connsiteX185" fmla="*/ 3031439 w 12193149"/>
              <a:gd name="connsiteY185" fmla="*/ 1996512 h 2344739"/>
              <a:gd name="connsiteX186" fmla="*/ 2782717 w 12193149"/>
              <a:gd name="connsiteY186" fmla="*/ 2018333 h 2344739"/>
              <a:gd name="connsiteX187" fmla="*/ 2647675 w 12193149"/>
              <a:gd name="connsiteY187" fmla="*/ 2028869 h 2344739"/>
              <a:gd name="connsiteX188" fmla="*/ 2569176 w 12193149"/>
              <a:gd name="connsiteY188" fmla="*/ 2002628 h 2344739"/>
              <a:gd name="connsiteX189" fmla="*/ 2444403 w 12193149"/>
              <a:gd name="connsiteY189" fmla="*/ 2016529 h 2344739"/>
              <a:gd name="connsiteX190" fmla="*/ 2316260 w 12193149"/>
              <a:gd name="connsiteY190" fmla="*/ 2024996 h 2344739"/>
              <a:gd name="connsiteX191" fmla="*/ 2209726 w 12193149"/>
              <a:gd name="connsiteY191" fmla="*/ 2019763 h 2344739"/>
              <a:gd name="connsiteX192" fmla="*/ 2095813 w 12193149"/>
              <a:gd name="connsiteY192" fmla="*/ 2003052 h 2344739"/>
              <a:gd name="connsiteX193" fmla="*/ 1998504 w 12193149"/>
              <a:gd name="connsiteY193" fmla="*/ 1995032 h 2344739"/>
              <a:gd name="connsiteX194" fmla="*/ 1929320 w 12193149"/>
              <a:gd name="connsiteY194" fmla="*/ 2016977 h 2344739"/>
              <a:gd name="connsiteX195" fmla="*/ 1922798 w 12193149"/>
              <a:gd name="connsiteY195" fmla="*/ 2012146 h 2344739"/>
              <a:gd name="connsiteX196" fmla="*/ 1874228 w 12193149"/>
              <a:gd name="connsiteY196" fmla="*/ 2013741 h 2344739"/>
              <a:gd name="connsiteX197" fmla="*/ 1787803 w 12193149"/>
              <a:gd name="connsiteY197" fmla="*/ 2041363 h 2344739"/>
              <a:gd name="connsiteX198" fmla="*/ 1739352 w 12193149"/>
              <a:gd name="connsiteY198" fmla="*/ 2036312 h 2344739"/>
              <a:gd name="connsiteX199" fmla="*/ 1676219 w 12193149"/>
              <a:gd name="connsiteY199" fmla="*/ 2019963 h 2344739"/>
              <a:gd name="connsiteX200" fmla="*/ 1609817 w 12193149"/>
              <a:gd name="connsiteY200" fmla="*/ 2013066 h 2344739"/>
              <a:gd name="connsiteX201" fmla="*/ 1497258 w 12193149"/>
              <a:gd name="connsiteY201" fmla="*/ 1987476 h 2344739"/>
              <a:gd name="connsiteX202" fmla="*/ 1151127 w 12193149"/>
              <a:gd name="connsiteY202" fmla="*/ 1938041 h 2344739"/>
              <a:gd name="connsiteX203" fmla="*/ 859417 w 12193149"/>
              <a:gd name="connsiteY203" fmla="*/ 1928608 h 2344739"/>
              <a:gd name="connsiteX204" fmla="*/ 838688 w 12193149"/>
              <a:gd name="connsiteY204" fmla="*/ 1929821 h 2344739"/>
              <a:gd name="connsiteX205" fmla="*/ 817957 w 12193149"/>
              <a:gd name="connsiteY205" fmla="*/ 1927857 h 2344739"/>
              <a:gd name="connsiteX206" fmla="*/ 812654 w 12193149"/>
              <a:gd name="connsiteY206" fmla="*/ 1930751 h 2344739"/>
              <a:gd name="connsiteX207" fmla="*/ 721195 w 12193149"/>
              <a:gd name="connsiteY207" fmla="*/ 1929661 h 2344739"/>
              <a:gd name="connsiteX208" fmla="*/ 720890 w 12193149"/>
              <a:gd name="connsiteY208" fmla="*/ 1928399 h 2344739"/>
              <a:gd name="connsiteX209" fmla="*/ 710023 w 12193149"/>
              <a:gd name="connsiteY209" fmla="*/ 1922722 h 2344739"/>
              <a:gd name="connsiteX210" fmla="*/ 597940 w 12193149"/>
              <a:gd name="connsiteY210" fmla="*/ 1879864 h 2344739"/>
              <a:gd name="connsiteX211" fmla="*/ 579683 w 12193149"/>
              <a:gd name="connsiteY211" fmla="*/ 1877212 h 2344739"/>
              <a:gd name="connsiteX212" fmla="*/ 572865 w 12193149"/>
              <a:gd name="connsiteY212" fmla="*/ 1877401 h 2344739"/>
              <a:gd name="connsiteX213" fmla="*/ 446247 w 12193149"/>
              <a:gd name="connsiteY213" fmla="*/ 1839371 h 2344739"/>
              <a:gd name="connsiteX214" fmla="*/ 405163 w 12193149"/>
              <a:gd name="connsiteY214" fmla="*/ 1833548 h 2344739"/>
              <a:gd name="connsiteX215" fmla="*/ 293583 w 12193149"/>
              <a:gd name="connsiteY215" fmla="*/ 1812852 h 2344739"/>
              <a:gd name="connsiteX216" fmla="*/ 119529 w 12193149"/>
              <a:gd name="connsiteY216" fmla="*/ 1761047 h 2344739"/>
              <a:gd name="connsiteX217" fmla="*/ 16674 w 12193149"/>
              <a:gd name="connsiteY217" fmla="*/ 1758191 h 2344739"/>
              <a:gd name="connsiteX218" fmla="*/ 1150 w 12193149"/>
              <a:gd name="connsiteY218" fmla="*/ 1752722 h 2344739"/>
              <a:gd name="connsiteX219" fmla="*/ 1148 w 12193149"/>
              <a:gd name="connsiteY219" fmla="*/ 222213 h 2344739"/>
              <a:gd name="connsiteX220" fmla="*/ 1148 w 12193149"/>
              <a:gd name="connsiteY220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083317 w 12193149"/>
              <a:gd name="connsiteY58" fmla="*/ 1743296 h 2344739"/>
              <a:gd name="connsiteX59" fmla="*/ 10040388 w 12193149"/>
              <a:gd name="connsiteY59" fmla="*/ 1741632 h 2344739"/>
              <a:gd name="connsiteX60" fmla="*/ 9961167 w 12193149"/>
              <a:gd name="connsiteY60" fmla="*/ 1757147 h 2344739"/>
              <a:gd name="connsiteX61" fmla="*/ 9848940 w 12193149"/>
              <a:gd name="connsiteY61" fmla="*/ 1763915 h 2344739"/>
              <a:gd name="connsiteX62" fmla="*/ 9729457 w 12193149"/>
              <a:gd name="connsiteY62" fmla="*/ 1784122 h 2344739"/>
              <a:gd name="connsiteX63" fmla="*/ 9613704 w 12193149"/>
              <a:gd name="connsiteY63" fmla="*/ 1812371 h 2344739"/>
              <a:gd name="connsiteX64" fmla="*/ 9338590 w 12193149"/>
              <a:gd name="connsiteY64" fmla="*/ 1869293 h 2344739"/>
              <a:gd name="connsiteX65" fmla="*/ 9232518 w 12193149"/>
              <a:gd name="connsiteY65" fmla="*/ 1893149 h 2344739"/>
              <a:gd name="connsiteX66" fmla="*/ 9156690 w 12193149"/>
              <a:gd name="connsiteY66" fmla="*/ 1903228 h 2344739"/>
              <a:gd name="connsiteX67" fmla="*/ 9054601 w 12193149"/>
              <a:gd name="connsiteY67" fmla="*/ 1910755 h 2344739"/>
              <a:gd name="connsiteX68" fmla="*/ 9006634 w 12193149"/>
              <a:gd name="connsiteY68" fmla="*/ 1914040 h 2344739"/>
              <a:gd name="connsiteX69" fmla="*/ 9006349 w 12193149"/>
              <a:gd name="connsiteY69" fmla="*/ 1913800 h 2344739"/>
              <a:gd name="connsiteX70" fmla="*/ 8997380 w 12193149"/>
              <a:gd name="connsiteY70" fmla="*/ 1915011 h 2344739"/>
              <a:gd name="connsiteX71" fmla="*/ 8991542 w 12193149"/>
              <a:gd name="connsiteY71" fmla="*/ 1917072 h 2344739"/>
              <a:gd name="connsiteX72" fmla="*/ 8975485 w 12193149"/>
              <a:gd name="connsiteY72" fmla="*/ 1920298 h 2344739"/>
              <a:gd name="connsiteX73" fmla="*/ 8969159 w 12193149"/>
              <a:gd name="connsiteY73" fmla="*/ 1919598 h 2344739"/>
              <a:gd name="connsiteX74" fmla="*/ 8964196 w 12193149"/>
              <a:gd name="connsiteY74" fmla="*/ 1917373 h 2344739"/>
              <a:gd name="connsiteX75" fmla="*/ 8930136 w 12193149"/>
              <a:gd name="connsiteY75" fmla="*/ 1914185 h 2344739"/>
              <a:gd name="connsiteX76" fmla="*/ 8753592 w 12193149"/>
              <a:gd name="connsiteY76" fmla="*/ 1933417 h 2344739"/>
              <a:gd name="connsiteX77" fmla="*/ 8708995 w 12193149"/>
              <a:gd name="connsiteY77" fmla="*/ 1935518 h 2344739"/>
              <a:gd name="connsiteX78" fmla="*/ 8597219 w 12193149"/>
              <a:gd name="connsiteY78" fmla="*/ 1944090 h 2344739"/>
              <a:gd name="connsiteX79" fmla="*/ 8526378 w 12193149"/>
              <a:gd name="connsiteY79" fmla="*/ 1929248 h 2344739"/>
              <a:gd name="connsiteX80" fmla="*/ 8512131 w 12193149"/>
              <a:gd name="connsiteY80" fmla="*/ 1935163 h 2344739"/>
              <a:gd name="connsiteX81" fmla="*/ 8507315 w 12193149"/>
              <a:gd name="connsiteY81" fmla="*/ 1938164 h 2344739"/>
              <a:gd name="connsiteX82" fmla="*/ 8499116 w 12193149"/>
              <a:gd name="connsiteY82" fmla="*/ 1940902 h 2344739"/>
              <a:gd name="connsiteX83" fmla="*/ 8498742 w 12193149"/>
              <a:gd name="connsiteY83" fmla="*/ 1940723 h 2344739"/>
              <a:gd name="connsiteX84" fmla="*/ 8491397 w 12193149"/>
              <a:gd name="connsiteY84" fmla="*/ 1943773 h 2344739"/>
              <a:gd name="connsiteX85" fmla="*/ 8368330 w 12193149"/>
              <a:gd name="connsiteY85" fmla="*/ 1957815 h 2344739"/>
              <a:gd name="connsiteX86" fmla="*/ 8354947 w 12193149"/>
              <a:gd name="connsiteY86" fmla="*/ 1958009 h 2344739"/>
              <a:gd name="connsiteX87" fmla="*/ 8321252 w 12193149"/>
              <a:gd name="connsiteY87" fmla="*/ 1974587 h 2344739"/>
              <a:gd name="connsiteX88" fmla="*/ 8315581 w 12193149"/>
              <a:gd name="connsiteY88" fmla="*/ 1974913 h 2344739"/>
              <a:gd name="connsiteX89" fmla="*/ 8296322 w 12193149"/>
              <a:gd name="connsiteY89" fmla="*/ 1988808 h 2344739"/>
              <a:gd name="connsiteX90" fmla="*/ 8285424 w 12193149"/>
              <a:gd name="connsiteY90" fmla="*/ 1994631 h 2344739"/>
              <a:gd name="connsiteX91" fmla="*/ 8284298 w 12193149"/>
              <a:gd name="connsiteY91" fmla="*/ 1999074 h 2344739"/>
              <a:gd name="connsiteX92" fmla="*/ 8267224 w 12193149"/>
              <a:gd name="connsiteY92" fmla="*/ 2006249 h 2344739"/>
              <a:gd name="connsiteX93" fmla="*/ 8264525 w 12193149"/>
              <a:gd name="connsiteY93" fmla="*/ 2006019 h 2344739"/>
              <a:gd name="connsiteX94" fmla="*/ 8253181 w 12193149"/>
              <a:gd name="connsiteY94" fmla="*/ 2015862 h 2344739"/>
              <a:gd name="connsiteX95" fmla="*/ 8246982 w 12193149"/>
              <a:gd name="connsiteY95" fmla="*/ 2028854 h 2344739"/>
              <a:gd name="connsiteX96" fmla="*/ 8091420 w 12193149"/>
              <a:gd name="connsiteY96" fmla="*/ 2075015 h 2344739"/>
              <a:gd name="connsiteX97" fmla="*/ 7906555 w 12193149"/>
              <a:gd name="connsiteY97" fmla="*/ 2116988 h 2344739"/>
              <a:gd name="connsiteX98" fmla="*/ 7719893 w 12193149"/>
              <a:gd name="connsiteY98" fmla="*/ 2142703 h 2344739"/>
              <a:gd name="connsiteX99" fmla="*/ 7615495 w 12193149"/>
              <a:gd name="connsiteY99" fmla="*/ 2139232 h 2344739"/>
              <a:gd name="connsiteX100" fmla="*/ 7528691 w 12193149"/>
              <a:gd name="connsiteY100" fmla="*/ 2145060 h 2344739"/>
              <a:gd name="connsiteX101" fmla="*/ 7520719 w 12193149"/>
              <a:gd name="connsiteY101" fmla="*/ 2147613 h 2344739"/>
              <a:gd name="connsiteX102" fmla="*/ 7508559 w 12193149"/>
              <a:gd name="connsiteY102" fmla="*/ 2148948 h 2344739"/>
              <a:gd name="connsiteX103" fmla="*/ 7508188 w 12193149"/>
              <a:gd name="connsiteY103" fmla="*/ 2148621 h 2344739"/>
              <a:gd name="connsiteX104" fmla="*/ 7496943 w 12193149"/>
              <a:gd name="connsiteY104" fmla="*/ 2150573 h 2344739"/>
              <a:gd name="connsiteX105" fmla="*/ 7219707 w 12193149"/>
              <a:gd name="connsiteY105" fmla="*/ 2156680 h 2344739"/>
              <a:gd name="connsiteX106" fmla="*/ 7202249 w 12193149"/>
              <a:gd name="connsiteY106" fmla="*/ 2161230 h 2344739"/>
              <a:gd name="connsiteX107" fmla="*/ 7198152 w 12193149"/>
              <a:gd name="connsiteY107" fmla="*/ 2166588 h 2344739"/>
              <a:gd name="connsiteX108" fmla="*/ 7171956 w 12193149"/>
              <a:gd name="connsiteY108" fmla="*/ 2171236 h 2344739"/>
              <a:gd name="connsiteX109" fmla="*/ 7098136 w 12193149"/>
              <a:gd name="connsiteY109" fmla="*/ 2183464 h 2344739"/>
              <a:gd name="connsiteX110" fmla="*/ 7019644 w 12193149"/>
              <a:gd name="connsiteY110" fmla="*/ 2183090 h 2344739"/>
              <a:gd name="connsiteX111" fmla="*/ 6905294 w 12193149"/>
              <a:gd name="connsiteY111" fmla="*/ 2212596 h 2344739"/>
              <a:gd name="connsiteX112" fmla="*/ 6709370 w 12193149"/>
              <a:gd name="connsiteY112" fmla="*/ 2240551 h 2344739"/>
              <a:gd name="connsiteX113" fmla="*/ 6550602 w 12193149"/>
              <a:gd name="connsiteY113" fmla="*/ 2269327 h 2344739"/>
              <a:gd name="connsiteX114" fmla="*/ 6318708 w 12193149"/>
              <a:gd name="connsiteY114" fmla="*/ 2316127 h 2344739"/>
              <a:gd name="connsiteX115" fmla="*/ 6169822 w 12193149"/>
              <a:gd name="connsiteY115" fmla="*/ 2318214 h 2344739"/>
              <a:gd name="connsiteX116" fmla="*/ 6074996 w 12193149"/>
              <a:gd name="connsiteY116" fmla="*/ 2338676 h 2344739"/>
              <a:gd name="connsiteX117" fmla="*/ 6069677 w 12193149"/>
              <a:gd name="connsiteY117" fmla="*/ 2337139 h 2344739"/>
              <a:gd name="connsiteX118" fmla="*/ 6049786 w 12193149"/>
              <a:gd name="connsiteY118" fmla="*/ 2337822 h 2344739"/>
              <a:gd name="connsiteX119" fmla="*/ 6042433 w 12193149"/>
              <a:gd name="connsiteY119" fmla="*/ 2329473 h 2344739"/>
              <a:gd name="connsiteX120" fmla="*/ 6011238 w 12193149"/>
              <a:gd name="connsiteY120" fmla="*/ 2324380 h 2344739"/>
              <a:gd name="connsiteX121" fmla="*/ 5958523 w 12193149"/>
              <a:gd name="connsiteY121" fmla="*/ 2328024 h 2344739"/>
              <a:gd name="connsiteX122" fmla="*/ 5760067 w 12193149"/>
              <a:gd name="connsiteY122" fmla="*/ 2343716 h 2344739"/>
              <a:gd name="connsiteX123" fmla="*/ 5628108 w 12193149"/>
              <a:gd name="connsiteY123" fmla="*/ 2344739 h 2344739"/>
              <a:gd name="connsiteX124" fmla="*/ 5472054 w 12193149"/>
              <a:gd name="connsiteY124" fmla="*/ 2330719 h 2344739"/>
              <a:gd name="connsiteX125" fmla="*/ 5433909 w 12193149"/>
              <a:gd name="connsiteY125" fmla="*/ 2319466 h 2344739"/>
              <a:gd name="connsiteX126" fmla="*/ 5382817 w 12193149"/>
              <a:gd name="connsiteY126" fmla="*/ 2301764 h 2344739"/>
              <a:gd name="connsiteX127" fmla="*/ 5262912 w 12193149"/>
              <a:gd name="connsiteY127" fmla="*/ 2281347 h 2344739"/>
              <a:gd name="connsiteX128" fmla="*/ 5224109 w 12193149"/>
              <a:gd name="connsiteY128" fmla="*/ 2270223 h 2344739"/>
              <a:gd name="connsiteX129" fmla="*/ 5175808 w 12193149"/>
              <a:gd name="connsiteY129" fmla="*/ 2267233 h 2344739"/>
              <a:gd name="connsiteX130" fmla="*/ 5157702 w 12193149"/>
              <a:gd name="connsiteY130" fmla="*/ 2260010 h 2344739"/>
              <a:gd name="connsiteX131" fmla="*/ 5143747 w 12193149"/>
              <a:gd name="connsiteY131" fmla="*/ 2256610 h 2344739"/>
              <a:gd name="connsiteX132" fmla="*/ 5140744 w 12193149"/>
              <a:gd name="connsiteY132" fmla="*/ 2254509 h 2344739"/>
              <a:gd name="connsiteX133" fmla="*/ 5122807 w 12193149"/>
              <a:gd name="connsiteY133" fmla="*/ 2243656 h 2344739"/>
              <a:gd name="connsiteX134" fmla="*/ 5066938 w 12193149"/>
              <a:gd name="connsiteY134" fmla="*/ 2250227 h 2344739"/>
              <a:gd name="connsiteX135" fmla="*/ 5012662 w 12193149"/>
              <a:gd name="connsiteY135" fmla="*/ 2233846 h 2344739"/>
              <a:gd name="connsiteX136" fmla="*/ 4841589 w 12193149"/>
              <a:gd name="connsiteY136" fmla="*/ 2209829 h 2344739"/>
              <a:gd name="connsiteX137" fmla="*/ 4763595 w 12193149"/>
              <a:gd name="connsiteY137" fmla="*/ 2182061 h 2344739"/>
              <a:gd name="connsiteX138" fmla="*/ 4724334 w 12193149"/>
              <a:gd name="connsiteY138" fmla="*/ 2173047 h 2344739"/>
              <a:gd name="connsiteX139" fmla="*/ 4722324 w 12193149"/>
              <a:gd name="connsiteY139" fmla="*/ 2172298 h 2344739"/>
              <a:gd name="connsiteX140" fmla="*/ 4723259 w 12193149"/>
              <a:gd name="connsiteY140" fmla="*/ 2172087 h 2344739"/>
              <a:gd name="connsiteX141" fmla="*/ 4718350 w 12193149"/>
              <a:gd name="connsiteY141" fmla="*/ 2170817 h 2344739"/>
              <a:gd name="connsiteX142" fmla="*/ 4722324 w 12193149"/>
              <a:gd name="connsiteY142" fmla="*/ 2172298 h 2344739"/>
              <a:gd name="connsiteX143" fmla="*/ 4716674 w 12193149"/>
              <a:gd name="connsiteY143" fmla="*/ 2173573 h 2344739"/>
              <a:gd name="connsiteX144" fmla="*/ 4516962 w 12193149"/>
              <a:gd name="connsiteY144" fmla="*/ 2163671 h 2344739"/>
              <a:gd name="connsiteX145" fmla="*/ 4429691 w 12193149"/>
              <a:gd name="connsiteY145" fmla="*/ 2153020 h 2344739"/>
              <a:gd name="connsiteX146" fmla="*/ 4364023 w 12193149"/>
              <a:gd name="connsiteY146" fmla="*/ 2151674 h 2344739"/>
              <a:gd name="connsiteX147" fmla="*/ 4318114 w 12193149"/>
              <a:gd name="connsiteY147" fmla="*/ 2158289 h 2344739"/>
              <a:gd name="connsiteX148" fmla="*/ 4316258 w 12193149"/>
              <a:gd name="connsiteY148" fmla="*/ 2156948 h 2344739"/>
              <a:gd name="connsiteX149" fmla="*/ 4296292 w 12193149"/>
              <a:gd name="connsiteY149" fmla="*/ 2155069 h 2344739"/>
              <a:gd name="connsiteX150" fmla="*/ 4291212 w 12193149"/>
              <a:gd name="connsiteY150" fmla="*/ 2157986 h 2344739"/>
              <a:gd name="connsiteX151" fmla="*/ 4277290 w 12193149"/>
              <a:gd name="connsiteY151" fmla="*/ 2157740 h 2344739"/>
              <a:gd name="connsiteX152" fmla="*/ 4249265 w 12193149"/>
              <a:gd name="connsiteY152" fmla="*/ 2160064 h 2344739"/>
              <a:gd name="connsiteX153" fmla="*/ 4203199 w 12193149"/>
              <a:gd name="connsiteY153" fmla="*/ 2157269 h 2344739"/>
              <a:gd name="connsiteX154" fmla="*/ 4202893 w 12193149"/>
              <a:gd name="connsiteY154" fmla="*/ 2156010 h 2344739"/>
              <a:gd name="connsiteX155" fmla="*/ 4192396 w 12193149"/>
              <a:gd name="connsiteY155" fmla="*/ 2150376 h 2344739"/>
              <a:gd name="connsiteX156" fmla="*/ 4143893 w 12193149"/>
              <a:gd name="connsiteY156" fmla="*/ 2134511 h 2344739"/>
              <a:gd name="connsiteX157" fmla="*/ 4084245 w 12193149"/>
              <a:gd name="connsiteY157" fmla="*/ 2107978 h 2344739"/>
              <a:gd name="connsiteX158" fmla="*/ 4075694 w 12193149"/>
              <a:gd name="connsiteY158" fmla="*/ 2107143 h 2344739"/>
              <a:gd name="connsiteX159" fmla="*/ 4075575 w 12193149"/>
              <a:gd name="connsiteY159" fmla="*/ 2106844 h 2344739"/>
              <a:gd name="connsiteX160" fmla="*/ 4066658 w 12193149"/>
              <a:gd name="connsiteY160" fmla="*/ 2105400 h 2344739"/>
              <a:gd name="connsiteX161" fmla="*/ 4060102 w 12193149"/>
              <a:gd name="connsiteY161" fmla="*/ 2105618 h 2344739"/>
              <a:gd name="connsiteX162" fmla="*/ 4043512 w 12193149"/>
              <a:gd name="connsiteY162" fmla="*/ 2103997 h 2344739"/>
              <a:gd name="connsiteX163" fmla="*/ 4038145 w 12193149"/>
              <a:gd name="connsiteY163" fmla="*/ 2101563 h 2344739"/>
              <a:gd name="connsiteX164" fmla="*/ 4036511 w 12193149"/>
              <a:gd name="connsiteY164" fmla="*/ 2097896 h 2344739"/>
              <a:gd name="connsiteX165" fmla="*/ 4034926 w 12193149"/>
              <a:gd name="connsiteY165" fmla="*/ 2098131 h 2344739"/>
              <a:gd name="connsiteX166" fmla="*/ 4005686 w 12193149"/>
              <a:gd name="connsiteY166" fmla="*/ 2085563 h 2344739"/>
              <a:gd name="connsiteX167" fmla="*/ 3937994 w 12193149"/>
              <a:gd name="connsiteY167" fmla="*/ 2068106 h 2344739"/>
              <a:gd name="connsiteX168" fmla="*/ 3898423 w 12193149"/>
              <a:gd name="connsiteY168" fmla="*/ 2062451 h 2344739"/>
              <a:gd name="connsiteX169" fmla="*/ 3790908 w 12193149"/>
              <a:gd name="connsiteY169" fmla="*/ 2042213 h 2344739"/>
              <a:gd name="connsiteX170" fmla="*/ 3683661 w 12193149"/>
              <a:gd name="connsiteY170" fmla="*/ 2018290 h 2344739"/>
              <a:gd name="connsiteX171" fmla="*/ 3611183 w 12193149"/>
              <a:gd name="connsiteY171" fmla="*/ 1986019 h 2344739"/>
              <a:gd name="connsiteX172" fmla="*/ 3605003 w 12193149"/>
              <a:gd name="connsiteY172" fmla="*/ 1987381 h 2344739"/>
              <a:gd name="connsiteX173" fmla="*/ 3595884 w 12193149"/>
              <a:gd name="connsiteY173" fmla="*/ 1987545 h 2344739"/>
              <a:gd name="connsiteX174" fmla="*/ 3595649 w 12193149"/>
              <a:gd name="connsiteY174" fmla="*/ 1987276 h 2344739"/>
              <a:gd name="connsiteX175" fmla="*/ 3587126 w 12193149"/>
              <a:gd name="connsiteY175" fmla="*/ 1987966 h 2344739"/>
              <a:gd name="connsiteX176" fmla="*/ 3537283 w 12193149"/>
              <a:gd name="connsiteY176" fmla="*/ 1978267 h 2344739"/>
              <a:gd name="connsiteX177" fmla="*/ 3474371 w 12193149"/>
              <a:gd name="connsiteY177" fmla="*/ 1974606 h 2344739"/>
              <a:gd name="connsiteX178" fmla="*/ 3401876 w 12193149"/>
              <a:gd name="connsiteY178" fmla="*/ 1962558 h 2344739"/>
              <a:gd name="connsiteX179" fmla="*/ 3365036 w 12193149"/>
              <a:gd name="connsiteY179" fmla="*/ 1979510 h 2344739"/>
              <a:gd name="connsiteX180" fmla="*/ 3345174 w 12193149"/>
              <a:gd name="connsiteY180" fmla="*/ 1981192 h 2344739"/>
              <a:gd name="connsiteX181" fmla="*/ 3342846 w 12193149"/>
              <a:gd name="connsiteY181" fmla="*/ 1980217 h 2344739"/>
              <a:gd name="connsiteX182" fmla="*/ 3263504 w 12193149"/>
              <a:gd name="connsiteY182" fmla="*/ 1986094 h 2344739"/>
              <a:gd name="connsiteX183" fmla="*/ 3143704 w 12193149"/>
              <a:gd name="connsiteY183" fmla="*/ 1993869 h 2344739"/>
              <a:gd name="connsiteX184" fmla="*/ 3031439 w 12193149"/>
              <a:gd name="connsiteY184" fmla="*/ 1996512 h 2344739"/>
              <a:gd name="connsiteX185" fmla="*/ 2782717 w 12193149"/>
              <a:gd name="connsiteY185" fmla="*/ 2018333 h 2344739"/>
              <a:gd name="connsiteX186" fmla="*/ 2647675 w 12193149"/>
              <a:gd name="connsiteY186" fmla="*/ 2028869 h 2344739"/>
              <a:gd name="connsiteX187" fmla="*/ 2569176 w 12193149"/>
              <a:gd name="connsiteY187" fmla="*/ 2002628 h 2344739"/>
              <a:gd name="connsiteX188" fmla="*/ 2444403 w 12193149"/>
              <a:gd name="connsiteY188" fmla="*/ 2016529 h 2344739"/>
              <a:gd name="connsiteX189" fmla="*/ 2316260 w 12193149"/>
              <a:gd name="connsiteY189" fmla="*/ 2024996 h 2344739"/>
              <a:gd name="connsiteX190" fmla="*/ 2209726 w 12193149"/>
              <a:gd name="connsiteY190" fmla="*/ 2019763 h 2344739"/>
              <a:gd name="connsiteX191" fmla="*/ 2095813 w 12193149"/>
              <a:gd name="connsiteY191" fmla="*/ 2003052 h 2344739"/>
              <a:gd name="connsiteX192" fmla="*/ 1998504 w 12193149"/>
              <a:gd name="connsiteY192" fmla="*/ 1995032 h 2344739"/>
              <a:gd name="connsiteX193" fmla="*/ 1929320 w 12193149"/>
              <a:gd name="connsiteY193" fmla="*/ 2016977 h 2344739"/>
              <a:gd name="connsiteX194" fmla="*/ 1922798 w 12193149"/>
              <a:gd name="connsiteY194" fmla="*/ 2012146 h 2344739"/>
              <a:gd name="connsiteX195" fmla="*/ 1874228 w 12193149"/>
              <a:gd name="connsiteY195" fmla="*/ 2013741 h 2344739"/>
              <a:gd name="connsiteX196" fmla="*/ 1787803 w 12193149"/>
              <a:gd name="connsiteY196" fmla="*/ 2041363 h 2344739"/>
              <a:gd name="connsiteX197" fmla="*/ 1739352 w 12193149"/>
              <a:gd name="connsiteY197" fmla="*/ 2036312 h 2344739"/>
              <a:gd name="connsiteX198" fmla="*/ 1676219 w 12193149"/>
              <a:gd name="connsiteY198" fmla="*/ 2019963 h 2344739"/>
              <a:gd name="connsiteX199" fmla="*/ 1609817 w 12193149"/>
              <a:gd name="connsiteY199" fmla="*/ 2013066 h 2344739"/>
              <a:gd name="connsiteX200" fmla="*/ 1497258 w 12193149"/>
              <a:gd name="connsiteY200" fmla="*/ 1987476 h 2344739"/>
              <a:gd name="connsiteX201" fmla="*/ 1151127 w 12193149"/>
              <a:gd name="connsiteY201" fmla="*/ 1938041 h 2344739"/>
              <a:gd name="connsiteX202" fmla="*/ 859417 w 12193149"/>
              <a:gd name="connsiteY202" fmla="*/ 1928608 h 2344739"/>
              <a:gd name="connsiteX203" fmla="*/ 838688 w 12193149"/>
              <a:gd name="connsiteY203" fmla="*/ 1929821 h 2344739"/>
              <a:gd name="connsiteX204" fmla="*/ 817957 w 12193149"/>
              <a:gd name="connsiteY204" fmla="*/ 1927857 h 2344739"/>
              <a:gd name="connsiteX205" fmla="*/ 812654 w 12193149"/>
              <a:gd name="connsiteY205" fmla="*/ 1930751 h 2344739"/>
              <a:gd name="connsiteX206" fmla="*/ 721195 w 12193149"/>
              <a:gd name="connsiteY206" fmla="*/ 1929661 h 2344739"/>
              <a:gd name="connsiteX207" fmla="*/ 720890 w 12193149"/>
              <a:gd name="connsiteY207" fmla="*/ 1928399 h 2344739"/>
              <a:gd name="connsiteX208" fmla="*/ 710023 w 12193149"/>
              <a:gd name="connsiteY208" fmla="*/ 1922722 h 2344739"/>
              <a:gd name="connsiteX209" fmla="*/ 597940 w 12193149"/>
              <a:gd name="connsiteY209" fmla="*/ 1879864 h 2344739"/>
              <a:gd name="connsiteX210" fmla="*/ 579683 w 12193149"/>
              <a:gd name="connsiteY210" fmla="*/ 1877212 h 2344739"/>
              <a:gd name="connsiteX211" fmla="*/ 572865 w 12193149"/>
              <a:gd name="connsiteY211" fmla="*/ 1877401 h 2344739"/>
              <a:gd name="connsiteX212" fmla="*/ 446247 w 12193149"/>
              <a:gd name="connsiteY212" fmla="*/ 1839371 h 2344739"/>
              <a:gd name="connsiteX213" fmla="*/ 405163 w 12193149"/>
              <a:gd name="connsiteY213" fmla="*/ 1833548 h 2344739"/>
              <a:gd name="connsiteX214" fmla="*/ 293583 w 12193149"/>
              <a:gd name="connsiteY214" fmla="*/ 1812852 h 2344739"/>
              <a:gd name="connsiteX215" fmla="*/ 119529 w 12193149"/>
              <a:gd name="connsiteY215" fmla="*/ 1761047 h 2344739"/>
              <a:gd name="connsiteX216" fmla="*/ 16674 w 12193149"/>
              <a:gd name="connsiteY216" fmla="*/ 1758191 h 2344739"/>
              <a:gd name="connsiteX217" fmla="*/ 1150 w 12193149"/>
              <a:gd name="connsiteY217" fmla="*/ 1752722 h 2344739"/>
              <a:gd name="connsiteX218" fmla="*/ 1148 w 12193149"/>
              <a:gd name="connsiteY218" fmla="*/ 222213 h 2344739"/>
              <a:gd name="connsiteX219" fmla="*/ 1148 w 12193149"/>
              <a:gd name="connsiteY219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590693 w 12193149"/>
              <a:gd name="connsiteY23" fmla="*/ 963777 h 2344739"/>
              <a:gd name="connsiteX24" fmla="*/ 11506817 w 12193149"/>
              <a:gd name="connsiteY24" fmla="*/ 1033623 h 2344739"/>
              <a:gd name="connsiteX25" fmla="*/ 11280332 w 12193149"/>
              <a:gd name="connsiteY25" fmla="*/ 1223571 h 2344739"/>
              <a:gd name="connsiteX26" fmla="*/ 11228309 w 12193149"/>
              <a:gd name="connsiteY26" fmla="*/ 1276236 h 2344739"/>
              <a:gd name="connsiteX27" fmla="*/ 11218087 w 12193149"/>
              <a:gd name="connsiteY27" fmla="*/ 1275961 h 2344739"/>
              <a:gd name="connsiteX28" fmla="*/ 11217184 w 12193149"/>
              <a:gd name="connsiteY28" fmla="*/ 1275018 h 2344739"/>
              <a:gd name="connsiteX29" fmla="*/ 11188885 w 12193149"/>
              <a:gd name="connsiteY29" fmla="*/ 1292383 h 2344739"/>
              <a:gd name="connsiteX30" fmla="*/ 11184501 w 12193149"/>
              <a:gd name="connsiteY30" fmla="*/ 1292525 h 2344739"/>
              <a:gd name="connsiteX31" fmla="*/ 11166854 w 12193149"/>
              <a:gd name="connsiteY31" fmla="*/ 1306612 h 2344739"/>
              <a:gd name="connsiteX32" fmla="*/ 11157311 w 12193149"/>
              <a:gd name="connsiteY32" fmla="*/ 1312414 h 2344739"/>
              <a:gd name="connsiteX33" fmla="*/ 11155496 w 12193149"/>
              <a:gd name="connsiteY33" fmla="*/ 1317097 h 2344739"/>
              <a:gd name="connsiteX34" fmla="*/ 11140961 w 12193149"/>
              <a:gd name="connsiteY34" fmla="*/ 1324115 h 2344739"/>
              <a:gd name="connsiteX35" fmla="*/ 11138961 w 12193149"/>
              <a:gd name="connsiteY35" fmla="*/ 1323772 h 2344739"/>
              <a:gd name="connsiteX36" fmla="*/ 11128208 w 12193149"/>
              <a:gd name="connsiteY36" fmla="*/ 1333832 h 2344739"/>
              <a:gd name="connsiteX37" fmla="*/ 11120691 w 12193149"/>
              <a:gd name="connsiteY37" fmla="*/ 1347424 h 2344739"/>
              <a:gd name="connsiteX38" fmla="*/ 10894683 w 12193149"/>
              <a:gd name="connsiteY38" fmla="*/ 1473399 h 2344739"/>
              <a:gd name="connsiteX39" fmla="*/ 10773300 w 12193149"/>
              <a:gd name="connsiteY39" fmla="*/ 1523191 h 2344739"/>
              <a:gd name="connsiteX40" fmla="*/ 10627668 w 12193149"/>
              <a:gd name="connsiteY40" fmla="*/ 1559229 h 2344739"/>
              <a:gd name="connsiteX41" fmla="*/ 10581895 w 12193149"/>
              <a:gd name="connsiteY41" fmla="*/ 1568689 h 2344739"/>
              <a:gd name="connsiteX42" fmla="*/ 10547790 w 12193149"/>
              <a:gd name="connsiteY42" fmla="*/ 1598423 h 2344739"/>
              <a:gd name="connsiteX43" fmla="*/ 10529643 w 12193149"/>
              <a:gd name="connsiteY43" fmla="*/ 1596907 h 2344739"/>
              <a:gd name="connsiteX44" fmla="*/ 10526446 w 12193149"/>
              <a:gd name="connsiteY44" fmla="*/ 1596411 h 2344739"/>
              <a:gd name="connsiteX45" fmla="*/ 10515129 w 12193149"/>
              <a:gd name="connsiteY45" fmla="*/ 1599537 h 2344739"/>
              <a:gd name="connsiteX46" fmla="*/ 10491735 w 12193149"/>
              <a:gd name="connsiteY46" fmla="*/ 1594156 h 2344739"/>
              <a:gd name="connsiteX47" fmla="*/ 10471418 w 12193149"/>
              <a:gd name="connsiteY47" fmla="*/ 1601693 h 2344739"/>
              <a:gd name="connsiteX48" fmla="*/ 10377042 w 12193149"/>
              <a:gd name="connsiteY48" fmla="*/ 1644598 h 2344739"/>
              <a:gd name="connsiteX49" fmla="*/ 10319338 w 12193149"/>
              <a:gd name="connsiteY49" fmla="*/ 1666221 h 2344739"/>
              <a:gd name="connsiteX50" fmla="*/ 10295467 w 12193149"/>
              <a:gd name="connsiteY50" fmla="*/ 1668079 h 2344739"/>
              <a:gd name="connsiteX51" fmla="*/ 10263443 w 12193149"/>
              <a:gd name="connsiteY51" fmla="*/ 1674948 h 2344739"/>
              <a:gd name="connsiteX52" fmla="*/ 10205418 w 12193149"/>
              <a:gd name="connsiteY52" fmla="*/ 1682149 h 2344739"/>
              <a:gd name="connsiteX53" fmla="*/ 10177759 w 12193149"/>
              <a:gd name="connsiteY53" fmla="*/ 1692943 h 2344739"/>
              <a:gd name="connsiteX54" fmla="*/ 10165070 w 12193149"/>
              <a:gd name="connsiteY54" fmla="*/ 1693739 h 2344739"/>
              <a:gd name="connsiteX55" fmla="*/ 10156308 w 12193149"/>
              <a:gd name="connsiteY55" fmla="*/ 1707487 h 2344739"/>
              <a:gd name="connsiteX56" fmla="*/ 10118267 w 12193149"/>
              <a:gd name="connsiteY56" fmla="*/ 1731142 h 2344739"/>
              <a:gd name="connsiteX57" fmla="*/ 10083317 w 12193149"/>
              <a:gd name="connsiteY57" fmla="*/ 1743296 h 2344739"/>
              <a:gd name="connsiteX58" fmla="*/ 10040388 w 12193149"/>
              <a:gd name="connsiteY58" fmla="*/ 1741632 h 2344739"/>
              <a:gd name="connsiteX59" fmla="*/ 9961167 w 12193149"/>
              <a:gd name="connsiteY59" fmla="*/ 1757147 h 2344739"/>
              <a:gd name="connsiteX60" fmla="*/ 9848940 w 12193149"/>
              <a:gd name="connsiteY60" fmla="*/ 1763915 h 2344739"/>
              <a:gd name="connsiteX61" fmla="*/ 9729457 w 12193149"/>
              <a:gd name="connsiteY61" fmla="*/ 1784122 h 2344739"/>
              <a:gd name="connsiteX62" fmla="*/ 9613704 w 12193149"/>
              <a:gd name="connsiteY62" fmla="*/ 1812371 h 2344739"/>
              <a:gd name="connsiteX63" fmla="*/ 9338590 w 12193149"/>
              <a:gd name="connsiteY63" fmla="*/ 1869293 h 2344739"/>
              <a:gd name="connsiteX64" fmla="*/ 9232518 w 12193149"/>
              <a:gd name="connsiteY64" fmla="*/ 1893149 h 2344739"/>
              <a:gd name="connsiteX65" fmla="*/ 9156690 w 12193149"/>
              <a:gd name="connsiteY65" fmla="*/ 1903228 h 2344739"/>
              <a:gd name="connsiteX66" fmla="*/ 9054601 w 12193149"/>
              <a:gd name="connsiteY66" fmla="*/ 1910755 h 2344739"/>
              <a:gd name="connsiteX67" fmla="*/ 9006634 w 12193149"/>
              <a:gd name="connsiteY67" fmla="*/ 1914040 h 2344739"/>
              <a:gd name="connsiteX68" fmla="*/ 9006349 w 12193149"/>
              <a:gd name="connsiteY68" fmla="*/ 1913800 h 2344739"/>
              <a:gd name="connsiteX69" fmla="*/ 8997380 w 12193149"/>
              <a:gd name="connsiteY69" fmla="*/ 1915011 h 2344739"/>
              <a:gd name="connsiteX70" fmla="*/ 8991542 w 12193149"/>
              <a:gd name="connsiteY70" fmla="*/ 1917072 h 2344739"/>
              <a:gd name="connsiteX71" fmla="*/ 8975485 w 12193149"/>
              <a:gd name="connsiteY71" fmla="*/ 1920298 h 2344739"/>
              <a:gd name="connsiteX72" fmla="*/ 8969159 w 12193149"/>
              <a:gd name="connsiteY72" fmla="*/ 1919598 h 2344739"/>
              <a:gd name="connsiteX73" fmla="*/ 8964196 w 12193149"/>
              <a:gd name="connsiteY73" fmla="*/ 1917373 h 2344739"/>
              <a:gd name="connsiteX74" fmla="*/ 8930136 w 12193149"/>
              <a:gd name="connsiteY74" fmla="*/ 1914185 h 2344739"/>
              <a:gd name="connsiteX75" fmla="*/ 8753592 w 12193149"/>
              <a:gd name="connsiteY75" fmla="*/ 1933417 h 2344739"/>
              <a:gd name="connsiteX76" fmla="*/ 8708995 w 12193149"/>
              <a:gd name="connsiteY76" fmla="*/ 1935518 h 2344739"/>
              <a:gd name="connsiteX77" fmla="*/ 8597219 w 12193149"/>
              <a:gd name="connsiteY77" fmla="*/ 1944090 h 2344739"/>
              <a:gd name="connsiteX78" fmla="*/ 8526378 w 12193149"/>
              <a:gd name="connsiteY78" fmla="*/ 1929248 h 2344739"/>
              <a:gd name="connsiteX79" fmla="*/ 8512131 w 12193149"/>
              <a:gd name="connsiteY79" fmla="*/ 1935163 h 2344739"/>
              <a:gd name="connsiteX80" fmla="*/ 8507315 w 12193149"/>
              <a:gd name="connsiteY80" fmla="*/ 1938164 h 2344739"/>
              <a:gd name="connsiteX81" fmla="*/ 8499116 w 12193149"/>
              <a:gd name="connsiteY81" fmla="*/ 1940902 h 2344739"/>
              <a:gd name="connsiteX82" fmla="*/ 8498742 w 12193149"/>
              <a:gd name="connsiteY82" fmla="*/ 1940723 h 2344739"/>
              <a:gd name="connsiteX83" fmla="*/ 8491397 w 12193149"/>
              <a:gd name="connsiteY83" fmla="*/ 1943773 h 2344739"/>
              <a:gd name="connsiteX84" fmla="*/ 8368330 w 12193149"/>
              <a:gd name="connsiteY84" fmla="*/ 1957815 h 2344739"/>
              <a:gd name="connsiteX85" fmla="*/ 8354947 w 12193149"/>
              <a:gd name="connsiteY85" fmla="*/ 1958009 h 2344739"/>
              <a:gd name="connsiteX86" fmla="*/ 8321252 w 12193149"/>
              <a:gd name="connsiteY86" fmla="*/ 1974587 h 2344739"/>
              <a:gd name="connsiteX87" fmla="*/ 8315581 w 12193149"/>
              <a:gd name="connsiteY87" fmla="*/ 1974913 h 2344739"/>
              <a:gd name="connsiteX88" fmla="*/ 8296322 w 12193149"/>
              <a:gd name="connsiteY88" fmla="*/ 1988808 h 2344739"/>
              <a:gd name="connsiteX89" fmla="*/ 8285424 w 12193149"/>
              <a:gd name="connsiteY89" fmla="*/ 1994631 h 2344739"/>
              <a:gd name="connsiteX90" fmla="*/ 8284298 w 12193149"/>
              <a:gd name="connsiteY90" fmla="*/ 1999074 h 2344739"/>
              <a:gd name="connsiteX91" fmla="*/ 8267224 w 12193149"/>
              <a:gd name="connsiteY91" fmla="*/ 2006249 h 2344739"/>
              <a:gd name="connsiteX92" fmla="*/ 8264525 w 12193149"/>
              <a:gd name="connsiteY92" fmla="*/ 2006019 h 2344739"/>
              <a:gd name="connsiteX93" fmla="*/ 8253181 w 12193149"/>
              <a:gd name="connsiteY93" fmla="*/ 2015862 h 2344739"/>
              <a:gd name="connsiteX94" fmla="*/ 8246982 w 12193149"/>
              <a:gd name="connsiteY94" fmla="*/ 2028854 h 2344739"/>
              <a:gd name="connsiteX95" fmla="*/ 8091420 w 12193149"/>
              <a:gd name="connsiteY95" fmla="*/ 2075015 h 2344739"/>
              <a:gd name="connsiteX96" fmla="*/ 7906555 w 12193149"/>
              <a:gd name="connsiteY96" fmla="*/ 2116988 h 2344739"/>
              <a:gd name="connsiteX97" fmla="*/ 7719893 w 12193149"/>
              <a:gd name="connsiteY97" fmla="*/ 2142703 h 2344739"/>
              <a:gd name="connsiteX98" fmla="*/ 7615495 w 12193149"/>
              <a:gd name="connsiteY98" fmla="*/ 2139232 h 2344739"/>
              <a:gd name="connsiteX99" fmla="*/ 7528691 w 12193149"/>
              <a:gd name="connsiteY99" fmla="*/ 2145060 h 2344739"/>
              <a:gd name="connsiteX100" fmla="*/ 7520719 w 12193149"/>
              <a:gd name="connsiteY100" fmla="*/ 2147613 h 2344739"/>
              <a:gd name="connsiteX101" fmla="*/ 7508559 w 12193149"/>
              <a:gd name="connsiteY101" fmla="*/ 2148948 h 2344739"/>
              <a:gd name="connsiteX102" fmla="*/ 7508188 w 12193149"/>
              <a:gd name="connsiteY102" fmla="*/ 2148621 h 2344739"/>
              <a:gd name="connsiteX103" fmla="*/ 7496943 w 12193149"/>
              <a:gd name="connsiteY103" fmla="*/ 2150573 h 2344739"/>
              <a:gd name="connsiteX104" fmla="*/ 7219707 w 12193149"/>
              <a:gd name="connsiteY104" fmla="*/ 2156680 h 2344739"/>
              <a:gd name="connsiteX105" fmla="*/ 7202249 w 12193149"/>
              <a:gd name="connsiteY105" fmla="*/ 2161230 h 2344739"/>
              <a:gd name="connsiteX106" fmla="*/ 7198152 w 12193149"/>
              <a:gd name="connsiteY106" fmla="*/ 2166588 h 2344739"/>
              <a:gd name="connsiteX107" fmla="*/ 7171956 w 12193149"/>
              <a:gd name="connsiteY107" fmla="*/ 2171236 h 2344739"/>
              <a:gd name="connsiteX108" fmla="*/ 7098136 w 12193149"/>
              <a:gd name="connsiteY108" fmla="*/ 2183464 h 2344739"/>
              <a:gd name="connsiteX109" fmla="*/ 7019644 w 12193149"/>
              <a:gd name="connsiteY109" fmla="*/ 2183090 h 2344739"/>
              <a:gd name="connsiteX110" fmla="*/ 6905294 w 12193149"/>
              <a:gd name="connsiteY110" fmla="*/ 2212596 h 2344739"/>
              <a:gd name="connsiteX111" fmla="*/ 6709370 w 12193149"/>
              <a:gd name="connsiteY111" fmla="*/ 2240551 h 2344739"/>
              <a:gd name="connsiteX112" fmla="*/ 6550602 w 12193149"/>
              <a:gd name="connsiteY112" fmla="*/ 2269327 h 2344739"/>
              <a:gd name="connsiteX113" fmla="*/ 6318708 w 12193149"/>
              <a:gd name="connsiteY113" fmla="*/ 2316127 h 2344739"/>
              <a:gd name="connsiteX114" fmla="*/ 6169822 w 12193149"/>
              <a:gd name="connsiteY114" fmla="*/ 2318214 h 2344739"/>
              <a:gd name="connsiteX115" fmla="*/ 6074996 w 12193149"/>
              <a:gd name="connsiteY115" fmla="*/ 2338676 h 2344739"/>
              <a:gd name="connsiteX116" fmla="*/ 6069677 w 12193149"/>
              <a:gd name="connsiteY116" fmla="*/ 2337139 h 2344739"/>
              <a:gd name="connsiteX117" fmla="*/ 6049786 w 12193149"/>
              <a:gd name="connsiteY117" fmla="*/ 2337822 h 2344739"/>
              <a:gd name="connsiteX118" fmla="*/ 6042433 w 12193149"/>
              <a:gd name="connsiteY118" fmla="*/ 2329473 h 2344739"/>
              <a:gd name="connsiteX119" fmla="*/ 6011238 w 12193149"/>
              <a:gd name="connsiteY119" fmla="*/ 2324380 h 2344739"/>
              <a:gd name="connsiteX120" fmla="*/ 5958523 w 12193149"/>
              <a:gd name="connsiteY120" fmla="*/ 2328024 h 2344739"/>
              <a:gd name="connsiteX121" fmla="*/ 5760067 w 12193149"/>
              <a:gd name="connsiteY121" fmla="*/ 2343716 h 2344739"/>
              <a:gd name="connsiteX122" fmla="*/ 5628108 w 12193149"/>
              <a:gd name="connsiteY122" fmla="*/ 2344739 h 2344739"/>
              <a:gd name="connsiteX123" fmla="*/ 5472054 w 12193149"/>
              <a:gd name="connsiteY123" fmla="*/ 2330719 h 2344739"/>
              <a:gd name="connsiteX124" fmla="*/ 5433909 w 12193149"/>
              <a:gd name="connsiteY124" fmla="*/ 2319466 h 2344739"/>
              <a:gd name="connsiteX125" fmla="*/ 5382817 w 12193149"/>
              <a:gd name="connsiteY125" fmla="*/ 2301764 h 2344739"/>
              <a:gd name="connsiteX126" fmla="*/ 5262912 w 12193149"/>
              <a:gd name="connsiteY126" fmla="*/ 2281347 h 2344739"/>
              <a:gd name="connsiteX127" fmla="*/ 5224109 w 12193149"/>
              <a:gd name="connsiteY127" fmla="*/ 2270223 h 2344739"/>
              <a:gd name="connsiteX128" fmla="*/ 5175808 w 12193149"/>
              <a:gd name="connsiteY128" fmla="*/ 2267233 h 2344739"/>
              <a:gd name="connsiteX129" fmla="*/ 5157702 w 12193149"/>
              <a:gd name="connsiteY129" fmla="*/ 2260010 h 2344739"/>
              <a:gd name="connsiteX130" fmla="*/ 5143747 w 12193149"/>
              <a:gd name="connsiteY130" fmla="*/ 2256610 h 2344739"/>
              <a:gd name="connsiteX131" fmla="*/ 5140744 w 12193149"/>
              <a:gd name="connsiteY131" fmla="*/ 2254509 h 2344739"/>
              <a:gd name="connsiteX132" fmla="*/ 5122807 w 12193149"/>
              <a:gd name="connsiteY132" fmla="*/ 2243656 h 2344739"/>
              <a:gd name="connsiteX133" fmla="*/ 5066938 w 12193149"/>
              <a:gd name="connsiteY133" fmla="*/ 2250227 h 2344739"/>
              <a:gd name="connsiteX134" fmla="*/ 5012662 w 12193149"/>
              <a:gd name="connsiteY134" fmla="*/ 2233846 h 2344739"/>
              <a:gd name="connsiteX135" fmla="*/ 4841589 w 12193149"/>
              <a:gd name="connsiteY135" fmla="*/ 2209829 h 2344739"/>
              <a:gd name="connsiteX136" fmla="*/ 4763595 w 12193149"/>
              <a:gd name="connsiteY136" fmla="*/ 2182061 h 2344739"/>
              <a:gd name="connsiteX137" fmla="*/ 4724334 w 12193149"/>
              <a:gd name="connsiteY137" fmla="*/ 2173047 h 2344739"/>
              <a:gd name="connsiteX138" fmla="*/ 4722324 w 12193149"/>
              <a:gd name="connsiteY138" fmla="*/ 2172298 h 2344739"/>
              <a:gd name="connsiteX139" fmla="*/ 4723259 w 12193149"/>
              <a:gd name="connsiteY139" fmla="*/ 2172087 h 2344739"/>
              <a:gd name="connsiteX140" fmla="*/ 4718350 w 12193149"/>
              <a:gd name="connsiteY140" fmla="*/ 2170817 h 2344739"/>
              <a:gd name="connsiteX141" fmla="*/ 4722324 w 12193149"/>
              <a:gd name="connsiteY141" fmla="*/ 2172298 h 2344739"/>
              <a:gd name="connsiteX142" fmla="*/ 4716674 w 12193149"/>
              <a:gd name="connsiteY142" fmla="*/ 2173573 h 2344739"/>
              <a:gd name="connsiteX143" fmla="*/ 4516962 w 12193149"/>
              <a:gd name="connsiteY143" fmla="*/ 2163671 h 2344739"/>
              <a:gd name="connsiteX144" fmla="*/ 4429691 w 12193149"/>
              <a:gd name="connsiteY144" fmla="*/ 2153020 h 2344739"/>
              <a:gd name="connsiteX145" fmla="*/ 4364023 w 12193149"/>
              <a:gd name="connsiteY145" fmla="*/ 2151674 h 2344739"/>
              <a:gd name="connsiteX146" fmla="*/ 4318114 w 12193149"/>
              <a:gd name="connsiteY146" fmla="*/ 2158289 h 2344739"/>
              <a:gd name="connsiteX147" fmla="*/ 4316258 w 12193149"/>
              <a:gd name="connsiteY147" fmla="*/ 2156948 h 2344739"/>
              <a:gd name="connsiteX148" fmla="*/ 4296292 w 12193149"/>
              <a:gd name="connsiteY148" fmla="*/ 2155069 h 2344739"/>
              <a:gd name="connsiteX149" fmla="*/ 4291212 w 12193149"/>
              <a:gd name="connsiteY149" fmla="*/ 2157986 h 2344739"/>
              <a:gd name="connsiteX150" fmla="*/ 4277290 w 12193149"/>
              <a:gd name="connsiteY150" fmla="*/ 2157740 h 2344739"/>
              <a:gd name="connsiteX151" fmla="*/ 4249265 w 12193149"/>
              <a:gd name="connsiteY151" fmla="*/ 2160064 h 2344739"/>
              <a:gd name="connsiteX152" fmla="*/ 4203199 w 12193149"/>
              <a:gd name="connsiteY152" fmla="*/ 2157269 h 2344739"/>
              <a:gd name="connsiteX153" fmla="*/ 4202893 w 12193149"/>
              <a:gd name="connsiteY153" fmla="*/ 2156010 h 2344739"/>
              <a:gd name="connsiteX154" fmla="*/ 4192396 w 12193149"/>
              <a:gd name="connsiteY154" fmla="*/ 2150376 h 2344739"/>
              <a:gd name="connsiteX155" fmla="*/ 4143893 w 12193149"/>
              <a:gd name="connsiteY155" fmla="*/ 2134511 h 2344739"/>
              <a:gd name="connsiteX156" fmla="*/ 4084245 w 12193149"/>
              <a:gd name="connsiteY156" fmla="*/ 2107978 h 2344739"/>
              <a:gd name="connsiteX157" fmla="*/ 4075694 w 12193149"/>
              <a:gd name="connsiteY157" fmla="*/ 2107143 h 2344739"/>
              <a:gd name="connsiteX158" fmla="*/ 4075575 w 12193149"/>
              <a:gd name="connsiteY158" fmla="*/ 2106844 h 2344739"/>
              <a:gd name="connsiteX159" fmla="*/ 4066658 w 12193149"/>
              <a:gd name="connsiteY159" fmla="*/ 2105400 h 2344739"/>
              <a:gd name="connsiteX160" fmla="*/ 4060102 w 12193149"/>
              <a:gd name="connsiteY160" fmla="*/ 2105618 h 2344739"/>
              <a:gd name="connsiteX161" fmla="*/ 4043512 w 12193149"/>
              <a:gd name="connsiteY161" fmla="*/ 2103997 h 2344739"/>
              <a:gd name="connsiteX162" fmla="*/ 4038145 w 12193149"/>
              <a:gd name="connsiteY162" fmla="*/ 2101563 h 2344739"/>
              <a:gd name="connsiteX163" fmla="*/ 4036511 w 12193149"/>
              <a:gd name="connsiteY163" fmla="*/ 2097896 h 2344739"/>
              <a:gd name="connsiteX164" fmla="*/ 4034926 w 12193149"/>
              <a:gd name="connsiteY164" fmla="*/ 2098131 h 2344739"/>
              <a:gd name="connsiteX165" fmla="*/ 4005686 w 12193149"/>
              <a:gd name="connsiteY165" fmla="*/ 2085563 h 2344739"/>
              <a:gd name="connsiteX166" fmla="*/ 3937994 w 12193149"/>
              <a:gd name="connsiteY166" fmla="*/ 2068106 h 2344739"/>
              <a:gd name="connsiteX167" fmla="*/ 3898423 w 12193149"/>
              <a:gd name="connsiteY167" fmla="*/ 2062451 h 2344739"/>
              <a:gd name="connsiteX168" fmla="*/ 3790908 w 12193149"/>
              <a:gd name="connsiteY168" fmla="*/ 2042213 h 2344739"/>
              <a:gd name="connsiteX169" fmla="*/ 3683661 w 12193149"/>
              <a:gd name="connsiteY169" fmla="*/ 2018290 h 2344739"/>
              <a:gd name="connsiteX170" fmla="*/ 3611183 w 12193149"/>
              <a:gd name="connsiteY170" fmla="*/ 1986019 h 2344739"/>
              <a:gd name="connsiteX171" fmla="*/ 3605003 w 12193149"/>
              <a:gd name="connsiteY171" fmla="*/ 1987381 h 2344739"/>
              <a:gd name="connsiteX172" fmla="*/ 3595884 w 12193149"/>
              <a:gd name="connsiteY172" fmla="*/ 1987545 h 2344739"/>
              <a:gd name="connsiteX173" fmla="*/ 3595649 w 12193149"/>
              <a:gd name="connsiteY173" fmla="*/ 1987276 h 2344739"/>
              <a:gd name="connsiteX174" fmla="*/ 3587126 w 12193149"/>
              <a:gd name="connsiteY174" fmla="*/ 1987966 h 2344739"/>
              <a:gd name="connsiteX175" fmla="*/ 3537283 w 12193149"/>
              <a:gd name="connsiteY175" fmla="*/ 1978267 h 2344739"/>
              <a:gd name="connsiteX176" fmla="*/ 3474371 w 12193149"/>
              <a:gd name="connsiteY176" fmla="*/ 1974606 h 2344739"/>
              <a:gd name="connsiteX177" fmla="*/ 3401876 w 12193149"/>
              <a:gd name="connsiteY177" fmla="*/ 1962558 h 2344739"/>
              <a:gd name="connsiteX178" fmla="*/ 3365036 w 12193149"/>
              <a:gd name="connsiteY178" fmla="*/ 1979510 h 2344739"/>
              <a:gd name="connsiteX179" fmla="*/ 3345174 w 12193149"/>
              <a:gd name="connsiteY179" fmla="*/ 1981192 h 2344739"/>
              <a:gd name="connsiteX180" fmla="*/ 3342846 w 12193149"/>
              <a:gd name="connsiteY180" fmla="*/ 1980217 h 2344739"/>
              <a:gd name="connsiteX181" fmla="*/ 3263504 w 12193149"/>
              <a:gd name="connsiteY181" fmla="*/ 1986094 h 2344739"/>
              <a:gd name="connsiteX182" fmla="*/ 3143704 w 12193149"/>
              <a:gd name="connsiteY182" fmla="*/ 1993869 h 2344739"/>
              <a:gd name="connsiteX183" fmla="*/ 3031439 w 12193149"/>
              <a:gd name="connsiteY183" fmla="*/ 1996512 h 2344739"/>
              <a:gd name="connsiteX184" fmla="*/ 2782717 w 12193149"/>
              <a:gd name="connsiteY184" fmla="*/ 2018333 h 2344739"/>
              <a:gd name="connsiteX185" fmla="*/ 2647675 w 12193149"/>
              <a:gd name="connsiteY185" fmla="*/ 2028869 h 2344739"/>
              <a:gd name="connsiteX186" fmla="*/ 2569176 w 12193149"/>
              <a:gd name="connsiteY186" fmla="*/ 2002628 h 2344739"/>
              <a:gd name="connsiteX187" fmla="*/ 2444403 w 12193149"/>
              <a:gd name="connsiteY187" fmla="*/ 2016529 h 2344739"/>
              <a:gd name="connsiteX188" fmla="*/ 2316260 w 12193149"/>
              <a:gd name="connsiteY188" fmla="*/ 2024996 h 2344739"/>
              <a:gd name="connsiteX189" fmla="*/ 2209726 w 12193149"/>
              <a:gd name="connsiteY189" fmla="*/ 2019763 h 2344739"/>
              <a:gd name="connsiteX190" fmla="*/ 2095813 w 12193149"/>
              <a:gd name="connsiteY190" fmla="*/ 2003052 h 2344739"/>
              <a:gd name="connsiteX191" fmla="*/ 1998504 w 12193149"/>
              <a:gd name="connsiteY191" fmla="*/ 1995032 h 2344739"/>
              <a:gd name="connsiteX192" fmla="*/ 1929320 w 12193149"/>
              <a:gd name="connsiteY192" fmla="*/ 2016977 h 2344739"/>
              <a:gd name="connsiteX193" fmla="*/ 1922798 w 12193149"/>
              <a:gd name="connsiteY193" fmla="*/ 2012146 h 2344739"/>
              <a:gd name="connsiteX194" fmla="*/ 1874228 w 12193149"/>
              <a:gd name="connsiteY194" fmla="*/ 2013741 h 2344739"/>
              <a:gd name="connsiteX195" fmla="*/ 1787803 w 12193149"/>
              <a:gd name="connsiteY195" fmla="*/ 2041363 h 2344739"/>
              <a:gd name="connsiteX196" fmla="*/ 1739352 w 12193149"/>
              <a:gd name="connsiteY196" fmla="*/ 2036312 h 2344739"/>
              <a:gd name="connsiteX197" fmla="*/ 1676219 w 12193149"/>
              <a:gd name="connsiteY197" fmla="*/ 2019963 h 2344739"/>
              <a:gd name="connsiteX198" fmla="*/ 1609817 w 12193149"/>
              <a:gd name="connsiteY198" fmla="*/ 2013066 h 2344739"/>
              <a:gd name="connsiteX199" fmla="*/ 1497258 w 12193149"/>
              <a:gd name="connsiteY199" fmla="*/ 1987476 h 2344739"/>
              <a:gd name="connsiteX200" fmla="*/ 1151127 w 12193149"/>
              <a:gd name="connsiteY200" fmla="*/ 1938041 h 2344739"/>
              <a:gd name="connsiteX201" fmla="*/ 859417 w 12193149"/>
              <a:gd name="connsiteY201" fmla="*/ 1928608 h 2344739"/>
              <a:gd name="connsiteX202" fmla="*/ 838688 w 12193149"/>
              <a:gd name="connsiteY202" fmla="*/ 1929821 h 2344739"/>
              <a:gd name="connsiteX203" fmla="*/ 817957 w 12193149"/>
              <a:gd name="connsiteY203" fmla="*/ 1927857 h 2344739"/>
              <a:gd name="connsiteX204" fmla="*/ 812654 w 12193149"/>
              <a:gd name="connsiteY204" fmla="*/ 1930751 h 2344739"/>
              <a:gd name="connsiteX205" fmla="*/ 721195 w 12193149"/>
              <a:gd name="connsiteY205" fmla="*/ 1929661 h 2344739"/>
              <a:gd name="connsiteX206" fmla="*/ 720890 w 12193149"/>
              <a:gd name="connsiteY206" fmla="*/ 1928399 h 2344739"/>
              <a:gd name="connsiteX207" fmla="*/ 710023 w 12193149"/>
              <a:gd name="connsiteY207" fmla="*/ 1922722 h 2344739"/>
              <a:gd name="connsiteX208" fmla="*/ 597940 w 12193149"/>
              <a:gd name="connsiteY208" fmla="*/ 1879864 h 2344739"/>
              <a:gd name="connsiteX209" fmla="*/ 579683 w 12193149"/>
              <a:gd name="connsiteY209" fmla="*/ 1877212 h 2344739"/>
              <a:gd name="connsiteX210" fmla="*/ 572865 w 12193149"/>
              <a:gd name="connsiteY210" fmla="*/ 1877401 h 2344739"/>
              <a:gd name="connsiteX211" fmla="*/ 446247 w 12193149"/>
              <a:gd name="connsiteY211" fmla="*/ 1839371 h 2344739"/>
              <a:gd name="connsiteX212" fmla="*/ 405163 w 12193149"/>
              <a:gd name="connsiteY212" fmla="*/ 1833548 h 2344739"/>
              <a:gd name="connsiteX213" fmla="*/ 293583 w 12193149"/>
              <a:gd name="connsiteY213" fmla="*/ 1812852 h 2344739"/>
              <a:gd name="connsiteX214" fmla="*/ 119529 w 12193149"/>
              <a:gd name="connsiteY214" fmla="*/ 1761047 h 2344739"/>
              <a:gd name="connsiteX215" fmla="*/ 16674 w 12193149"/>
              <a:gd name="connsiteY215" fmla="*/ 1758191 h 2344739"/>
              <a:gd name="connsiteX216" fmla="*/ 1150 w 12193149"/>
              <a:gd name="connsiteY216" fmla="*/ 1752722 h 2344739"/>
              <a:gd name="connsiteX217" fmla="*/ 1148 w 12193149"/>
              <a:gd name="connsiteY217" fmla="*/ 222213 h 2344739"/>
              <a:gd name="connsiteX218" fmla="*/ 1148 w 12193149"/>
              <a:gd name="connsiteY218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9 w 12193149"/>
              <a:gd name="connsiteY3" fmla="*/ 579739 h 2344739"/>
              <a:gd name="connsiteX4" fmla="*/ 12185986 w 12193149"/>
              <a:gd name="connsiteY4" fmla="*/ 584189 h 2344739"/>
              <a:gd name="connsiteX5" fmla="*/ 12156363 w 12193149"/>
              <a:gd name="connsiteY5" fmla="*/ 597366 h 2344739"/>
              <a:gd name="connsiteX6" fmla="*/ 12139215 w 12193149"/>
              <a:gd name="connsiteY6" fmla="*/ 623179 h 2344739"/>
              <a:gd name="connsiteX7" fmla="*/ 12126327 w 12193149"/>
              <a:gd name="connsiteY7" fmla="*/ 624690 h 2344739"/>
              <a:gd name="connsiteX8" fmla="*/ 12124007 w 12193149"/>
              <a:gd name="connsiteY8" fmla="*/ 624794 h 2344739"/>
              <a:gd name="connsiteX9" fmla="*/ 12116854 w 12193149"/>
              <a:gd name="connsiteY9" fmla="*/ 628608 h 2344739"/>
              <a:gd name="connsiteX10" fmla="*/ 12099497 w 12193149"/>
              <a:gd name="connsiteY10" fmla="*/ 628139 h 2344739"/>
              <a:gd name="connsiteX11" fmla="*/ 12087073 w 12193149"/>
              <a:gd name="connsiteY11" fmla="*/ 636341 h 2344739"/>
              <a:gd name="connsiteX12" fmla="*/ 12031073 w 12193149"/>
              <a:gd name="connsiteY12" fmla="*/ 680009 h 2344739"/>
              <a:gd name="connsiteX13" fmla="*/ 11995833 w 12193149"/>
              <a:gd name="connsiteY13" fmla="*/ 703458 h 2344739"/>
              <a:gd name="connsiteX14" fmla="*/ 11979717 w 12193149"/>
              <a:gd name="connsiteY14" fmla="*/ 708161 h 2344739"/>
              <a:gd name="connsiteX15" fmla="*/ 11959046 w 12193149"/>
              <a:gd name="connsiteY15" fmla="*/ 717558 h 2344739"/>
              <a:gd name="connsiteX16" fmla="*/ 11920454 w 12193149"/>
              <a:gd name="connsiteY16" fmla="*/ 730883 h 2344739"/>
              <a:gd name="connsiteX17" fmla="*/ 11903656 w 12193149"/>
              <a:gd name="connsiteY17" fmla="*/ 742426 h 2344739"/>
              <a:gd name="connsiteX18" fmla="*/ 11895048 w 12193149"/>
              <a:gd name="connsiteY18" fmla="*/ 744791 h 2344739"/>
              <a:gd name="connsiteX19" fmla="*/ 11891968 w 12193149"/>
              <a:gd name="connsiteY19" fmla="*/ 755729 h 2344739"/>
              <a:gd name="connsiteX20" fmla="*/ 11870776 w 12193149"/>
              <a:gd name="connsiteY20" fmla="*/ 777816 h 2344739"/>
              <a:gd name="connsiteX21" fmla="*/ 11813376 w 12193149"/>
              <a:gd name="connsiteY21" fmla="*/ 797659 h 2344739"/>
              <a:gd name="connsiteX22" fmla="*/ 11590693 w 12193149"/>
              <a:gd name="connsiteY22" fmla="*/ 963777 h 2344739"/>
              <a:gd name="connsiteX23" fmla="*/ 11506817 w 12193149"/>
              <a:gd name="connsiteY23" fmla="*/ 1033623 h 2344739"/>
              <a:gd name="connsiteX24" fmla="*/ 11280332 w 12193149"/>
              <a:gd name="connsiteY24" fmla="*/ 1223571 h 2344739"/>
              <a:gd name="connsiteX25" fmla="*/ 11228309 w 12193149"/>
              <a:gd name="connsiteY25" fmla="*/ 1276236 h 2344739"/>
              <a:gd name="connsiteX26" fmla="*/ 11218087 w 12193149"/>
              <a:gd name="connsiteY26" fmla="*/ 1275961 h 2344739"/>
              <a:gd name="connsiteX27" fmla="*/ 11217184 w 12193149"/>
              <a:gd name="connsiteY27" fmla="*/ 1275018 h 2344739"/>
              <a:gd name="connsiteX28" fmla="*/ 11188885 w 12193149"/>
              <a:gd name="connsiteY28" fmla="*/ 1292383 h 2344739"/>
              <a:gd name="connsiteX29" fmla="*/ 11184501 w 12193149"/>
              <a:gd name="connsiteY29" fmla="*/ 1292525 h 2344739"/>
              <a:gd name="connsiteX30" fmla="*/ 11166854 w 12193149"/>
              <a:gd name="connsiteY30" fmla="*/ 1306612 h 2344739"/>
              <a:gd name="connsiteX31" fmla="*/ 11157311 w 12193149"/>
              <a:gd name="connsiteY31" fmla="*/ 1312414 h 2344739"/>
              <a:gd name="connsiteX32" fmla="*/ 11155496 w 12193149"/>
              <a:gd name="connsiteY32" fmla="*/ 1317097 h 2344739"/>
              <a:gd name="connsiteX33" fmla="*/ 11140961 w 12193149"/>
              <a:gd name="connsiteY33" fmla="*/ 1324115 h 2344739"/>
              <a:gd name="connsiteX34" fmla="*/ 11138961 w 12193149"/>
              <a:gd name="connsiteY34" fmla="*/ 1323772 h 2344739"/>
              <a:gd name="connsiteX35" fmla="*/ 11128208 w 12193149"/>
              <a:gd name="connsiteY35" fmla="*/ 1333832 h 2344739"/>
              <a:gd name="connsiteX36" fmla="*/ 11120691 w 12193149"/>
              <a:gd name="connsiteY36" fmla="*/ 1347424 h 2344739"/>
              <a:gd name="connsiteX37" fmla="*/ 10894683 w 12193149"/>
              <a:gd name="connsiteY37" fmla="*/ 1473399 h 2344739"/>
              <a:gd name="connsiteX38" fmla="*/ 10773300 w 12193149"/>
              <a:gd name="connsiteY38" fmla="*/ 1523191 h 2344739"/>
              <a:gd name="connsiteX39" fmla="*/ 10627668 w 12193149"/>
              <a:gd name="connsiteY39" fmla="*/ 1559229 h 2344739"/>
              <a:gd name="connsiteX40" fmla="*/ 10581895 w 12193149"/>
              <a:gd name="connsiteY40" fmla="*/ 1568689 h 2344739"/>
              <a:gd name="connsiteX41" fmla="*/ 10547790 w 12193149"/>
              <a:gd name="connsiteY41" fmla="*/ 1598423 h 2344739"/>
              <a:gd name="connsiteX42" fmla="*/ 10529643 w 12193149"/>
              <a:gd name="connsiteY42" fmla="*/ 1596907 h 2344739"/>
              <a:gd name="connsiteX43" fmla="*/ 10526446 w 12193149"/>
              <a:gd name="connsiteY43" fmla="*/ 1596411 h 2344739"/>
              <a:gd name="connsiteX44" fmla="*/ 10515129 w 12193149"/>
              <a:gd name="connsiteY44" fmla="*/ 1599537 h 2344739"/>
              <a:gd name="connsiteX45" fmla="*/ 10491735 w 12193149"/>
              <a:gd name="connsiteY45" fmla="*/ 1594156 h 2344739"/>
              <a:gd name="connsiteX46" fmla="*/ 10471418 w 12193149"/>
              <a:gd name="connsiteY46" fmla="*/ 1601693 h 2344739"/>
              <a:gd name="connsiteX47" fmla="*/ 10377042 w 12193149"/>
              <a:gd name="connsiteY47" fmla="*/ 1644598 h 2344739"/>
              <a:gd name="connsiteX48" fmla="*/ 10319338 w 12193149"/>
              <a:gd name="connsiteY48" fmla="*/ 1666221 h 2344739"/>
              <a:gd name="connsiteX49" fmla="*/ 10295467 w 12193149"/>
              <a:gd name="connsiteY49" fmla="*/ 1668079 h 2344739"/>
              <a:gd name="connsiteX50" fmla="*/ 10263443 w 12193149"/>
              <a:gd name="connsiteY50" fmla="*/ 1674948 h 2344739"/>
              <a:gd name="connsiteX51" fmla="*/ 10205418 w 12193149"/>
              <a:gd name="connsiteY51" fmla="*/ 1682149 h 2344739"/>
              <a:gd name="connsiteX52" fmla="*/ 10177759 w 12193149"/>
              <a:gd name="connsiteY52" fmla="*/ 1692943 h 2344739"/>
              <a:gd name="connsiteX53" fmla="*/ 10165070 w 12193149"/>
              <a:gd name="connsiteY53" fmla="*/ 1693739 h 2344739"/>
              <a:gd name="connsiteX54" fmla="*/ 10156308 w 12193149"/>
              <a:gd name="connsiteY54" fmla="*/ 1707487 h 2344739"/>
              <a:gd name="connsiteX55" fmla="*/ 10118267 w 12193149"/>
              <a:gd name="connsiteY55" fmla="*/ 1731142 h 2344739"/>
              <a:gd name="connsiteX56" fmla="*/ 10083317 w 12193149"/>
              <a:gd name="connsiteY56" fmla="*/ 1743296 h 2344739"/>
              <a:gd name="connsiteX57" fmla="*/ 10040388 w 12193149"/>
              <a:gd name="connsiteY57" fmla="*/ 1741632 h 2344739"/>
              <a:gd name="connsiteX58" fmla="*/ 9961167 w 12193149"/>
              <a:gd name="connsiteY58" fmla="*/ 1757147 h 2344739"/>
              <a:gd name="connsiteX59" fmla="*/ 9848940 w 12193149"/>
              <a:gd name="connsiteY59" fmla="*/ 1763915 h 2344739"/>
              <a:gd name="connsiteX60" fmla="*/ 9729457 w 12193149"/>
              <a:gd name="connsiteY60" fmla="*/ 1784122 h 2344739"/>
              <a:gd name="connsiteX61" fmla="*/ 9613704 w 12193149"/>
              <a:gd name="connsiteY61" fmla="*/ 1812371 h 2344739"/>
              <a:gd name="connsiteX62" fmla="*/ 9338590 w 12193149"/>
              <a:gd name="connsiteY62" fmla="*/ 1869293 h 2344739"/>
              <a:gd name="connsiteX63" fmla="*/ 9232518 w 12193149"/>
              <a:gd name="connsiteY63" fmla="*/ 1893149 h 2344739"/>
              <a:gd name="connsiteX64" fmla="*/ 9156690 w 12193149"/>
              <a:gd name="connsiteY64" fmla="*/ 1903228 h 2344739"/>
              <a:gd name="connsiteX65" fmla="*/ 9054601 w 12193149"/>
              <a:gd name="connsiteY65" fmla="*/ 1910755 h 2344739"/>
              <a:gd name="connsiteX66" fmla="*/ 9006634 w 12193149"/>
              <a:gd name="connsiteY66" fmla="*/ 1914040 h 2344739"/>
              <a:gd name="connsiteX67" fmla="*/ 9006349 w 12193149"/>
              <a:gd name="connsiteY67" fmla="*/ 1913800 h 2344739"/>
              <a:gd name="connsiteX68" fmla="*/ 8997380 w 12193149"/>
              <a:gd name="connsiteY68" fmla="*/ 1915011 h 2344739"/>
              <a:gd name="connsiteX69" fmla="*/ 8991542 w 12193149"/>
              <a:gd name="connsiteY69" fmla="*/ 1917072 h 2344739"/>
              <a:gd name="connsiteX70" fmla="*/ 8975485 w 12193149"/>
              <a:gd name="connsiteY70" fmla="*/ 1920298 h 2344739"/>
              <a:gd name="connsiteX71" fmla="*/ 8969159 w 12193149"/>
              <a:gd name="connsiteY71" fmla="*/ 1919598 h 2344739"/>
              <a:gd name="connsiteX72" fmla="*/ 8964196 w 12193149"/>
              <a:gd name="connsiteY72" fmla="*/ 1917373 h 2344739"/>
              <a:gd name="connsiteX73" fmla="*/ 8930136 w 12193149"/>
              <a:gd name="connsiteY73" fmla="*/ 1914185 h 2344739"/>
              <a:gd name="connsiteX74" fmla="*/ 8753592 w 12193149"/>
              <a:gd name="connsiteY74" fmla="*/ 1933417 h 2344739"/>
              <a:gd name="connsiteX75" fmla="*/ 8708995 w 12193149"/>
              <a:gd name="connsiteY75" fmla="*/ 1935518 h 2344739"/>
              <a:gd name="connsiteX76" fmla="*/ 8597219 w 12193149"/>
              <a:gd name="connsiteY76" fmla="*/ 1944090 h 2344739"/>
              <a:gd name="connsiteX77" fmla="*/ 8526378 w 12193149"/>
              <a:gd name="connsiteY77" fmla="*/ 1929248 h 2344739"/>
              <a:gd name="connsiteX78" fmla="*/ 8512131 w 12193149"/>
              <a:gd name="connsiteY78" fmla="*/ 1935163 h 2344739"/>
              <a:gd name="connsiteX79" fmla="*/ 8507315 w 12193149"/>
              <a:gd name="connsiteY79" fmla="*/ 1938164 h 2344739"/>
              <a:gd name="connsiteX80" fmla="*/ 8499116 w 12193149"/>
              <a:gd name="connsiteY80" fmla="*/ 1940902 h 2344739"/>
              <a:gd name="connsiteX81" fmla="*/ 8498742 w 12193149"/>
              <a:gd name="connsiteY81" fmla="*/ 1940723 h 2344739"/>
              <a:gd name="connsiteX82" fmla="*/ 8491397 w 12193149"/>
              <a:gd name="connsiteY82" fmla="*/ 1943773 h 2344739"/>
              <a:gd name="connsiteX83" fmla="*/ 8368330 w 12193149"/>
              <a:gd name="connsiteY83" fmla="*/ 1957815 h 2344739"/>
              <a:gd name="connsiteX84" fmla="*/ 8354947 w 12193149"/>
              <a:gd name="connsiteY84" fmla="*/ 1958009 h 2344739"/>
              <a:gd name="connsiteX85" fmla="*/ 8321252 w 12193149"/>
              <a:gd name="connsiteY85" fmla="*/ 1974587 h 2344739"/>
              <a:gd name="connsiteX86" fmla="*/ 8315581 w 12193149"/>
              <a:gd name="connsiteY86" fmla="*/ 1974913 h 2344739"/>
              <a:gd name="connsiteX87" fmla="*/ 8296322 w 12193149"/>
              <a:gd name="connsiteY87" fmla="*/ 1988808 h 2344739"/>
              <a:gd name="connsiteX88" fmla="*/ 8285424 w 12193149"/>
              <a:gd name="connsiteY88" fmla="*/ 1994631 h 2344739"/>
              <a:gd name="connsiteX89" fmla="*/ 8284298 w 12193149"/>
              <a:gd name="connsiteY89" fmla="*/ 1999074 h 2344739"/>
              <a:gd name="connsiteX90" fmla="*/ 8267224 w 12193149"/>
              <a:gd name="connsiteY90" fmla="*/ 2006249 h 2344739"/>
              <a:gd name="connsiteX91" fmla="*/ 8264525 w 12193149"/>
              <a:gd name="connsiteY91" fmla="*/ 2006019 h 2344739"/>
              <a:gd name="connsiteX92" fmla="*/ 8253181 w 12193149"/>
              <a:gd name="connsiteY92" fmla="*/ 2015862 h 2344739"/>
              <a:gd name="connsiteX93" fmla="*/ 8246982 w 12193149"/>
              <a:gd name="connsiteY93" fmla="*/ 2028854 h 2344739"/>
              <a:gd name="connsiteX94" fmla="*/ 8091420 w 12193149"/>
              <a:gd name="connsiteY94" fmla="*/ 2075015 h 2344739"/>
              <a:gd name="connsiteX95" fmla="*/ 7906555 w 12193149"/>
              <a:gd name="connsiteY95" fmla="*/ 2116988 h 2344739"/>
              <a:gd name="connsiteX96" fmla="*/ 7719893 w 12193149"/>
              <a:gd name="connsiteY96" fmla="*/ 2142703 h 2344739"/>
              <a:gd name="connsiteX97" fmla="*/ 7615495 w 12193149"/>
              <a:gd name="connsiteY97" fmla="*/ 2139232 h 2344739"/>
              <a:gd name="connsiteX98" fmla="*/ 7528691 w 12193149"/>
              <a:gd name="connsiteY98" fmla="*/ 2145060 h 2344739"/>
              <a:gd name="connsiteX99" fmla="*/ 7520719 w 12193149"/>
              <a:gd name="connsiteY99" fmla="*/ 2147613 h 2344739"/>
              <a:gd name="connsiteX100" fmla="*/ 7508559 w 12193149"/>
              <a:gd name="connsiteY100" fmla="*/ 2148948 h 2344739"/>
              <a:gd name="connsiteX101" fmla="*/ 7508188 w 12193149"/>
              <a:gd name="connsiteY101" fmla="*/ 2148621 h 2344739"/>
              <a:gd name="connsiteX102" fmla="*/ 7496943 w 12193149"/>
              <a:gd name="connsiteY102" fmla="*/ 2150573 h 2344739"/>
              <a:gd name="connsiteX103" fmla="*/ 7219707 w 12193149"/>
              <a:gd name="connsiteY103" fmla="*/ 2156680 h 2344739"/>
              <a:gd name="connsiteX104" fmla="*/ 7202249 w 12193149"/>
              <a:gd name="connsiteY104" fmla="*/ 2161230 h 2344739"/>
              <a:gd name="connsiteX105" fmla="*/ 7198152 w 12193149"/>
              <a:gd name="connsiteY105" fmla="*/ 2166588 h 2344739"/>
              <a:gd name="connsiteX106" fmla="*/ 7171956 w 12193149"/>
              <a:gd name="connsiteY106" fmla="*/ 2171236 h 2344739"/>
              <a:gd name="connsiteX107" fmla="*/ 7098136 w 12193149"/>
              <a:gd name="connsiteY107" fmla="*/ 2183464 h 2344739"/>
              <a:gd name="connsiteX108" fmla="*/ 7019644 w 12193149"/>
              <a:gd name="connsiteY108" fmla="*/ 2183090 h 2344739"/>
              <a:gd name="connsiteX109" fmla="*/ 6905294 w 12193149"/>
              <a:gd name="connsiteY109" fmla="*/ 2212596 h 2344739"/>
              <a:gd name="connsiteX110" fmla="*/ 6709370 w 12193149"/>
              <a:gd name="connsiteY110" fmla="*/ 2240551 h 2344739"/>
              <a:gd name="connsiteX111" fmla="*/ 6550602 w 12193149"/>
              <a:gd name="connsiteY111" fmla="*/ 2269327 h 2344739"/>
              <a:gd name="connsiteX112" fmla="*/ 6318708 w 12193149"/>
              <a:gd name="connsiteY112" fmla="*/ 2316127 h 2344739"/>
              <a:gd name="connsiteX113" fmla="*/ 6169822 w 12193149"/>
              <a:gd name="connsiteY113" fmla="*/ 2318214 h 2344739"/>
              <a:gd name="connsiteX114" fmla="*/ 6074996 w 12193149"/>
              <a:gd name="connsiteY114" fmla="*/ 2338676 h 2344739"/>
              <a:gd name="connsiteX115" fmla="*/ 6069677 w 12193149"/>
              <a:gd name="connsiteY115" fmla="*/ 2337139 h 2344739"/>
              <a:gd name="connsiteX116" fmla="*/ 6049786 w 12193149"/>
              <a:gd name="connsiteY116" fmla="*/ 2337822 h 2344739"/>
              <a:gd name="connsiteX117" fmla="*/ 6042433 w 12193149"/>
              <a:gd name="connsiteY117" fmla="*/ 2329473 h 2344739"/>
              <a:gd name="connsiteX118" fmla="*/ 6011238 w 12193149"/>
              <a:gd name="connsiteY118" fmla="*/ 2324380 h 2344739"/>
              <a:gd name="connsiteX119" fmla="*/ 5958523 w 12193149"/>
              <a:gd name="connsiteY119" fmla="*/ 2328024 h 2344739"/>
              <a:gd name="connsiteX120" fmla="*/ 5760067 w 12193149"/>
              <a:gd name="connsiteY120" fmla="*/ 2343716 h 2344739"/>
              <a:gd name="connsiteX121" fmla="*/ 5628108 w 12193149"/>
              <a:gd name="connsiteY121" fmla="*/ 2344739 h 2344739"/>
              <a:gd name="connsiteX122" fmla="*/ 5472054 w 12193149"/>
              <a:gd name="connsiteY122" fmla="*/ 2330719 h 2344739"/>
              <a:gd name="connsiteX123" fmla="*/ 5433909 w 12193149"/>
              <a:gd name="connsiteY123" fmla="*/ 2319466 h 2344739"/>
              <a:gd name="connsiteX124" fmla="*/ 5382817 w 12193149"/>
              <a:gd name="connsiteY124" fmla="*/ 2301764 h 2344739"/>
              <a:gd name="connsiteX125" fmla="*/ 5262912 w 12193149"/>
              <a:gd name="connsiteY125" fmla="*/ 2281347 h 2344739"/>
              <a:gd name="connsiteX126" fmla="*/ 5224109 w 12193149"/>
              <a:gd name="connsiteY126" fmla="*/ 2270223 h 2344739"/>
              <a:gd name="connsiteX127" fmla="*/ 5175808 w 12193149"/>
              <a:gd name="connsiteY127" fmla="*/ 2267233 h 2344739"/>
              <a:gd name="connsiteX128" fmla="*/ 5157702 w 12193149"/>
              <a:gd name="connsiteY128" fmla="*/ 2260010 h 2344739"/>
              <a:gd name="connsiteX129" fmla="*/ 5143747 w 12193149"/>
              <a:gd name="connsiteY129" fmla="*/ 2256610 h 2344739"/>
              <a:gd name="connsiteX130" fmla="*/ 5140744 w 12193149"/>
              <a:gd name="connsiteY130" fmla="*/ 2254509 h 2344739"/>
              <a:gd name="connsiteX131" fmla="*/ 5122807 w 12193149"/>
              <a:gd name="connsiteY131" fmla="*/ 2243656 h 2344739"/>
              <a:gd name="connsiteX132" fmla="*/ 5066938 w 12193149"/>
              <a:gd name="connsiteY132" fmla="*/ 2250227 h 2344739"/>
              <a:gd name="connsiteX133" fmla="*/ 5012662 w 12193149"/>
              <a:gd name="connsiteY133" fmla="*/ 2233846 h 2344739"/>
              <a:gd name="connsiteX134" fmla="*/ 4841589 w 12193149"/>
              <a:gd name="connsiteY134" fmla="*/ 2209829 h 2344739"/>
              <a:gd name="connsiteX135" fmla="*/ 4763595 w 12193149"/>
              <a:gd name="connsiteY135" fmla="*/ 2182061 h 2344739"/>
              <a:gd name="connsiteX136" fmla="*/ 4724334 w 12193149"/>
              <a:gd name="connsiteY136" fmla="*/ 2173047 h 2344739"/>
              <a:gd name="connsiteX137" fmla="*/ 4722324 w 12193149"/>
              <a:gd name="connsiteY137" fmla="*/ 2172298 h 2344739"/>
              <a:gd name="connsiteX138" fmla="*/ 4723259 w 12193149"/>
              <a:gd name="connsiteY138" fmla="*/ 2172087 h 2344739"/>
              <a:gd name="connsiteX139" fmla="*/ 4718350 w 12193149"/>
              <a:gd name="connsiteY139" fmla="*/ 2170817 h 2344739"/>
              <a:gd name="connsiteX140" fmla="*/ 4722324 w 12193149"/>
              <a:gd name="connsiteY140" fmla="*/ 2172298 h 2344739"/>
              <a:gd name="connsiteX141" fmla="*/ 4716674 w 12193149"/>
              <a:gd name="connsiteY141" fmla="*/ 2173573 h 2344739"/>
              <a:gd name="connsiteX142" fmla="*/ 4516962 w 12193149"/>
              <a:gd name="connsiteY142" fmla="*/ 2163671 h 2344739"/>
              <a:gd name="connsiteX143" fmla="*/ 4429691 w 12193149"/>
              <a:gd name="connsiteY143" fmla="*/ 2153020 h 2344739"/>
              <a:gd name="connsiteX144" fmla="*/ 4364023 w 12193149"/>
              <a:gd name="connsiteY144" fmla="*/ 2151674 h 2344739"/>
              <a:gd name="connsiteX145" fmla="*/ 4318114 w 12193149"/>
              <a:gd name="connsiteY145" fmla="*/ 2158289 h 2344739"/>
              <a:gd name="connsiteX146" fmla="*/ 4316258 w 12193149"/>
              <a:gd name="connsiteY146" fmla="*/ 2156948 h 2344739"/>
              <a:gd name="connsiteX147" fmla="*/ 4296292 w 12193149"/>
              <a:gd name="connsiteY147" fmla="*/ 2155069 h 2344739"/>
              <a:gd name="connsiteX148" fmla="*/ 4291212 w 12193149"/>
              <a:gd name="connsiteY148" fmla="*/ 2157986 h 2344739"/>
              <a:gd name="connsiteX149" fmla="*/ 4277290 w 12193149"/>
              <a:gd name="connsiteY149" fmla="*/ 2157740 h 2344739"/>
              <a:gd name="connsiteX150" fmla="*/ 4249265 w 12193149"/>
              <a:gd name="connsiteY150" fmla="*/ 2160064 h 2344739"/>
              <a:gd name="connsiteX151" fmla="*/ 4203199 w 12193149"/>
              <a:gd name="connsiteY151" fmla="*/ 2157269 h 2344739"/>
              <a:gd name="connsiteX152" fmla="*/ 4202893 w 12193149"/>
              <a:gd name="connsiteY152" fmla="*/ 2156010 h 2344739"/>
              <a:gd name="connsiteX153" fmla="*/ 4192396 w 12193149"/>
              <a:gd name="connsiteY153" fmla="*/ 2150376 h 2344739"/>
              <a:gd name="connsiteX154" fmla="*/ 4143893 w 12193149"/>
              <a:gd name="connsiteY154" fmla="*/ 2134511 h 2344739"/>
              <a:gd name="connsiteX155" fmla="*/ 4084245 w 12193149"/>
              <a:gd name="connsiteY155" fmla="*/ 2107978 h 2344739"/>
              <a:gd name="connsiteX156" fmla="*/ 4075694 w 12193149"/>
              <a:gd name="connsiteY156" fmla="*/ 2107143 h 2344739"/>
              <a:gd name="connsiteX157" fmla="*/ 4075575 w 12193149"/>
              <a:gd name="connsiteY157" fmla="*/ 2106844 h 2344739"/>
              <a:gd name="connsiteX158" fmla="*/ 4066658 w 12193149"/>
              <a:gd name="connsiteY158" fmla="*/ 2105400 h 2344739"/>
              <a:gd name="connsiteX159" fmla="*/ 4060102 w 12193149"/>
              <a:gd name="connsiteY159" fmla="*/ 2105618 h 2344739"/>
              <a:gd name="connsiteX160" fmla="*/ 4043512 w 12193149"/>
              <a:gd name="connsiteY160" fmla="*/ 2103997 h 2344739"/>
              <a:gd name="connsiteX161" fmla="*/ 4038145 w 12193149"/>
              <a:gd name="connsiteY161" fmla="*/ 2101563 h 2344739"/>
              <a:gd name="connsiteX162" fmla="*/ 4036511 w 12193149"/>
              <a:gd name="connsiteY162" fmla="*/ 2097896 h 2344739"/>
              <a:gd name="connsiteX163" fmla="*/ 4034926 w 12193149"/>
              <a:gd name="connsiteY163" fmla="*/ 2098131 h 2344739"/>
              <a:gd name="connsiteX164" fmla="*/ 4005686 w 12193149"/>
              <a:gd name="connsiteY164" fmla="*/ 2085563 h 2344739"/>
              <a:gd name="connsiteX165" fmla="*/ 3937994 w 12193149"/>
              <a:gd name="connsiteY165" fmla="*/ 2068106 h 2344739"/>
              <a:gd name="connsiteX166" fmla="*/ 3898423 w 12193149"/>
              <a:gd name="connsiteY166" fmla="*/ 2062451 h 2344739"/>
              <a:gd name="connsiteX167" fmla="*/ 3790908 w 12193149"/>
              <a:gd name="connsiteY167" fmla="*/ 2042213 h 2344739"/>
              <a:gd name="connsiteX168" fmla="*/ 3683661 w 12193149"/>
              <a:gd name="connsiteY168" fmla="*/ 2018290 h 2344739"/>
              <a:gd name="connsiteX169" fmla="*/ 3611183 w 12193149"/>
              <a:gd name="connsiteY169" fmla="*/ 1986019 h 2344739"/>
              <a:gd name="connsiteX170" fmla="*/ 3605003 w 12193149"/>
              <a:gd name="connsiteY170" fmla="*/ 1987381 h 2344739"/>
              <a:gd name="connsiteX171" fmla="*/ 3595884 w 12193149"/>
              <a:gd name="connsiteY171" fmla="*/ 1987545 h 2344739"/>
              <a:gd name="connsiteX172" fmla="*/ 3595649 w 12193149"/>
              <a:gd name="connsiteY172" fmla="*/ 1987276 h 2344739"/>
              <a:gd name="connsiteX173" fmla="*/ 3587126 w 12193149"/>
              <a:gd name="connsiteY173" fmla="*/ 1987966 h 2344739"/>
              <a:gd name="connsiteX174" fmla="*/ 3537283 w 12193149"/>
              <a:gd name="connsiteY174" fmla="*/ 1978267 h 2344739"/>
              <a:gd name="connsiteX175" fmla="*/ 3474371 w 12193149"/>
              <a:gd name="connsiteY175" fmla="*/ 1974606 h 2344739"/>
              <a:gd name="connsiteX176" fmla="*/ 3401876 w 12193149"/>
              <a:gd name="connsiteY176" fmla="*/ 1962558 h 2344739"/>
              <a:gd name="connsiteX177" fmla="*/ 3365036 w 12193149"/>
              <a:gd name="connsiteY177" fmla="*/ 1979510 h 2344739"/>
              <a:gd name="connsiteX178" fmla="*/ 3345174 w 12193149"/>
              <a:gd name="connsiteY178" fmla="*/ 1981192 h 2344739"/>
              <a:gd name="connsiteX179" fmla="*/ 3342846 w 12193149"/>
              <a:gd name="connsiteY179" fmla="*/ 1980217 h 2344739"/>
              <a:gd name="connsiteX180" fmla="*/ 3263504 w 12193149"/>
              <a:gd name="connsiteY180" fmla="*/ 1986094 h 2344739"/>
              <a:gd name="connsiteX181" fmla="*/ 3143704 w 12193149"/>
              <a:gd name="connsiteY181" fmla="*/ 1993869 h 2344739"/>
              <a:gd name="connsiteX182" fmla="*/ 3031439 w 12193149"/>
              <a:gd name="connsiteY182" fmla="*/ 1996512 h 2344739"/>
              <a:gd name="connsiteX183" fmla="*/ 2782717 w 12193149"/>
              <a:gd name="connsiteY183" fmla="*/ 2018333 h 2344739"/>
              <a:gd name="connsiteX184" fmla="*/ 2647675 w 12193149"/>
              <a:gd name="connsiteY184" fmla="*/ 2028869 h 2344739"/>
              <a:gd name="connsiteX185" fmla="*/ 2569176 w 12193149"/>
              <a:gd name="connsiteY185" fmla="*/ 2002628 h 2344739"/>
              <a:gd name="connsiteX186" fmla="*/ 2444403 w 12193149"/>
              <a:gd name="connsiteY186" fmla="*/ 2016529 h 2344739"/>
              <a:gd name="connsiteX187" fmla="*/ 2316260 w 12193149"/>
              <a:gd name="connsiteY187" fmla="*/ 2024996 h 2344739"/>
              <a:gd name="connsiteX188" fmla="*/ 2209726 w 12193149"/>
              <a:gd name="connsiteY188" fmla="*/ 2019763 h 2344739"/>
              <a:gd name="connsiteX189" fmla="*/ 2095813 w 12193149"/>
              <a:gd name="connsiteY189" fmla="*/ 2003052 h 2344739"/>
              <a:gd name="connsiteX190" fmla="*/ 1998504 w 12193149"/>
              <a:gd name="connsiteY190" fmla="*/ 1995032 h 2344739"/>
              <a:gd name="connsiteX191" fmla="*/ 1929320 w 12193149"/>
              <a:gd name="connsiteY191" fmla="*/ 2016977 h 2344739"/>
              <a:gd name="connsiteX192" fmla="*/ 1922798 w 12193149"/>
              <a:gd name="connsiteY192" fmla="*/ 2012146 h 2344739"/>
              <a:gd name="connsiteX193" fmla="*/ 1874228 w 12193149"/>
              <a:gd name="connsiteY193" fmla="*/ 2013741 h 2344739"/>
              <a:gd name="connsiteX194" fmla="*/ 1787803 w 12193149"/>
              <a:gd name="connsiteY194" fmla="*/ 2041363 h 2344739"/>
              <a:gd name="connsiteX195" fmla="*/ 1739352 w 12193149"/>
              <a:gd name="connsiteY195" fmla="*/ 2036312 h 2344739"/>
              <a:gd name="connsiteX196" fmla="*/ 1676219 w 12193149"/>
              <a:gd name="connsiteY196" fmla="*/ 2019963 h 2344739"/>
              <a:gd name="connsiteX197" fmla="*/ 1609817 w 12193149"/>
              <a:gd name="connsiteY197" fmla="*/ 2013066 h 2344739"/>
              <a:gd name="connsiteX198" fmla="*/ 1497258 w 12193149"/>
              <a:gd name="connsiteY198" fmla="*/ 1987476 h 2344739"/>
              <a:gd name="connsiteX199" fmla="*/ 1151127 w 12193149"/>
              <a:gd name="connsiteY199" fmla="*/ 1938041 h 2344739"/>
              <a:gd name="connsiteX200" fmla="*/ 859417 w 12193149"/>
              <a:gd name="connsiteY200" fmla="*/ 1928608 h 2344739"/>
              <a:gd name="connsiteX201" fmla="*/ 838688 w 12193149"/>
              <a:gd name="connsiteY201" fmla="*/ 1929821 h 2344739"/>
              <a:gd name="connsiteX202" fmla="*/ 817957 w 12193149"/>
              <a:gd name="connsiteY202" fmla="*/ 1927857 h 2344739"/>
              <a:gd name="connsiteX203" fmla="*/ 812654 w 12193149"/>
              <a:gd name="connsiteY203" fmla="*/ 1930751 h 2344739"/>
              <a:gd name="connsiteX204" fmla="*/ 721195 w 12193149"/>
              <a:gd name="connsiteY204" fmla="*/ 1929661 h 2344739"/>
              <a:gd name="connsiteX205" fmla="*/ 720890 w 12193149"/>
              <a:gd name="connsiteY205" fmla="*/ 1928399 h 2344739"/>
              <a:gd name="connsiteX206" fmla="*/ 710023 w 12193149"/>
              <a:gd name="connsiteY206" fmla="*/ 1922722 h 2344739"/>
              <a:gd name="connsiteX207" fmla="*/ 597940 w 12193149"/>
              <a:gd name="connsiteY207" fmla="*/ 1879864 h 2344739"/>
              <a:gd name="connsiteX208" fmla="*/ 579683 w 12193149"/>
              <a:gd name="connsiteY208" fmla="*/ 1877212 h 2344739"/>
              <a:gd name="connsiteX209" fmla="*/ 572865 w 12193149"/>
              <a:gd name="connsiteY209" fmla="*/ 1877401 h 2344739"/>
              <a:gd name="connsiteX210" fmla="*/ 446247 w 12193149"/>
              <a:gd name="connsiteY210" fmla="*/ 1839371 h 2344739"/>
              <a:gd name="connsiteX211" fmla="*/ 405163 w 12193149"/>
              <a:gd name="connsiteY211" fmla="*/ 1833548 h 2344739"/>
              <a:gd name="connsiteX212" fmla="*/ 293583 w 12193149"/>
              <a:gd name="connsiteY212" fmla="*/ 1812852 h 2344739"/>
              <a:gd name="connsiteX213" fmla="*/ 119529 w 12193149"/>
              <a:gd name="connsiteY213" fmla="*/ 1761047 h 2344739"/>
              <a:gd name="connsiteX214" fmla="*/ 16674 w 12193149"/>
              <a:gd name="connsiteY214" fmla="*/ 1758191 h 2344739"/>
              <a:gd name="connsiteX215" fmla="*/ 1150 w 12193149"/>
              <a:gd name="connsiteY215" fmla="*/ 1752722 h 2344739"/>
              <a:gd name="connsiteX216" fmla="*/ 1148 w 12193149"/>
              <a:gd name="connsiteY216" fmla="*/ 222213 h 2344739"/>
              <a:gd name="connsiteX217" fmla="*/ 1148 w 12193149"/>
              <a:gd name="connsiteY217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9 w 12193149"/>
              <a:gd name="connsiteY2" fmla="*/ 579739 h 2344739"/>
              <a:gd name="connsiteX3" fmla="*/ 12185986 w 12193149"/>
              <a:gd name="connsiteY3" fmla="*/ 584189 h 2344739"/>
              <a:gd name="connsiteX4" fmla="*/ 12156363 w 12193149"/>
              <a:gd name="connsiteY4" fmla="*/ 597366 h 2344739"/>
              <a:gd name="connsiteX5" fmla="*/ 12139215 w 12193149"/>
              <a:gd name="connsiteY5" fmla="*/ 623179 h 2344739"/>
              <a:gd name="connsiteX6" fmla="*/ 12126327 w 12193149"/>
              <a:gd name="connsiteY6" fmla="*/ 624690 h 2344739"/>
              <a:gd name="connsiteX7" fmla="*/ 12124007 w 12193149"/>
              <a:gd name="connsiteY7" fmla="*/ 624794 h 2344739"/>
              <a:gd name="connsiteX8" fmla="*/ 12116854 w 12193149"/>
              <a:gd name="connsiteY8" fmla="*/ 628608 h 2344739"/>
              <a:gd name="connsiteX9" fmla="*/ 12099497 w 12193149"/>
              <a:gd name="connsiteY9" fmla="*/ 628139 h 2344739"/>
              <a:gd name="connsiteX10" fmla="*/ 12087073 w 12193149"/>
              <a:gd name="connsiteY10" fmla="*/ 636341 h 2344739"/>
              <a:gd name="connsiteX11" fmla="*/ 12031073 w 12193149"/>
              <a:gd name="connsiteY11" fmla="*/ 680009 h 2344739"/>
              <a:gd name="connsiteX12" fmla="*/ 11995833 w 12193149"/>
              <a:gd name="connsiteY12" fmla="*/ 703458 h 2344739"/>
              <a:gd name="connsiteX13" fmla="*/ 11979717 w 12193149"/>
              <a:gd name="connsiteY13" fmla="*/ 708161 h 2344739"/>
              <a:gd name="connsiteX14" fmla="*/ 11959046 w 12193149"/>
              <a:gd name="connsiteY14" fmla="*/ 717558 h 2344739"/>
              <a:gd name="connsiteX15" fmla="*/ 11920454 w 12193149"/>
              <a:gd name="connsiteY15" fmla="*/ 730883 h 2344739"/>
              <a:gd name="connsiteX16" fmla="*/ 11903656 w 12193149"/>
              <a:gd name="connsiteY16" fmla="*/ 742426 h 2344739"/>
              <a:gd name="connsiteX17" fmla="*/ 11895048 w 12193149"/>
              <a:gd name="connsiteY17" fmla="*/ 744791 h 2344739"/>
              <a:gd name="connsiteX18" fmla="*/ 11891968 w 12193149"/>
              <a:gd name="connsiteY18" fmla="*/ 755729 h 2344739"/>
              <a:gd name="connsiteX19" fmla="*/ 11870776 w 12193149"/>
              <a:gd name="connsiteY19" fmla="*/ 777816 h 2344739"/>
              <a:gd name="connsiteX20" fmla="*/ 11813376 w 12193149"/>
              <a:gd name="connsiteY20" fmla="*/ 797659 h 2344739"/>
              <a:gd name="connsiteX21" fmla="*/ 11590693 w 12193149"/>
              <a:gd name="connsiteY21" fmla="*/ 963777 h 2344739"/>
              <a:gd name="connsiteX22" fmla="*/ 11506817 w 12193149"/>
              <a:gd name="connsiteY22" fmla="*/ 1033623 h 2344739"/>
              <a:gd name="connsiteX23" fmla="*/ 11280332 w 12193149"/>
              <a:gd name="connsiteY23" fmla="*/ 1223571 h 2344739"/>
              <a:gd name="connsiteX24" fmla="*/ 11228309 w 12193149"/>
              <a:gd name="connsiteY24" fmla="*/ 1276236 h 2344739"/>
              <a:gd name="connsiteX25" fmla="*/ 11218087 w 12193149"/>
              <a:gd name="connsiteY25" fmla="*/ 1275961 h 2344739"/>
              <a:gd name="connsiteX26" fmla="*/ 11217184 w 12193149"/>
              <a:gd name="connsiteY26" fmla="*/ 1275018 h 2344739"/>
              <a:gd name="connsiteX27" fmla="*/ 11188885 w 12193149"/>
              <a:gd name="connsiteY27" fmla="*/ 1292383 h 2344739"/>
              <a:gd name="connsiteX28" fmla="*/ 11184501 w 12193149"/>
              <a:gd name="connsiteY28" fmla="*/ 1292525 h 2344739"/>
              <a:gd name="connsiteX29" fmla="*/ 11166854 w 12193149"/>
              <a:gd name="connsiteY29" fmla="*/ 1306612 h 2344739"/>
              <a:gd name="connsiteX30" fmla="*/ 11157311 w 12193149"/>
              <a:gd name="connsiteY30" fmla="*/ 1312414 h 2344739"/>
              <a:gd name="connsiteX31" fmla="*/ 11155496 w 12193149"/>
              <a:gd name="connsiteY31" fmla="*/ 1317097 h 2344739"/>
              <a:gd name="connsiteX32" fmla="*/ 11140961 w 12193149"/>
              <a:gd name="connsiteY32" fmla="*/ 1324115 h 2344739"/>
              <a:gd name="connsiteX33" fmla="*/ 11138961 w 12193149"/>
              <a:gd name="connsiteY33" fmla="*/ 1323772 h 2344739"/>
              <a:gd name="connsiteX34" fmla="*/ 11128208 w 12193149"/>
              <a:gd name="connsiteY34" fmla="*/ 1333832 h 2344739"/>
              <a:gd name="connsiteX35" fmla="*/ 11120691 w 12193149"/>
              <a:gd name="connsiteY35" fmla="*/ 1347424 h 2344739"/>
              <a:gd name="connsiteX36" fmla="*/ 10894683 w 12193149"/>
              <a:gd name="connsiteY36" fmla="*/ 1473399 h 2344739"/>
              <a:gd name="connsiteX37" fmla="*/ 10773300 w 12193149"/>
              <a:gd name="connsiteY37" fmla="*/ 1523191 h 2344739"/>
              <a:gd name="connsiteX38" fmla="*/ 10627668 w 12193149"/>
              <a:gd name="connsiteY38" fmla="*/ 1559229 h 2344739"/>
              <a:gd name="connsiteX39" fmla="*/ 10581895 w 12193149"/>
              <a:gd name="connsiteY39" fmla="*/ 1568689 h 2344739"/>
              <a:gd name="connsiteX40" fmla="*/ 10547790 w 12193149"/>
              <a:gd name="connsiteY40" fmla="*/ 1598423 h 2344739"/>
              <a:gd name="connsiteX41" fmla="*/ 10529643 w 12193149"/>
              <a:gd name="connsiteY41" fmla="*/ 1596907 h 2344739"/>
              <a:gd name="connsiteX42" fmla="*/ 10526446 w 12193149"/>
              <a:gd name="connsiteY42" fmla="*/ 1596411 h 2344739"/>
              <a:gd name="connsiteX43" fmla="*/ 10515129 w 12193149"/>
              <a:gd name="connsiteY43" fmla="*/ 1599537 h 2344739"/>
              <a:gd name="connsiteX44" fmla="*/ 10491735 w 12193149"/>
              <a:gd name="connsiteY44" fmla="*/ 1594156 h 2344739"/>
              <a:gd name="connsiteX45" fmla="*/ 10471418 w 12193149"/>
              <a:gd name="connsiteY45" fmla="*/ 1601693 h 2344739"/>
              <a:gd name="connsiteX46" fmla="*/ 10377042 w 12193149"/>
              <a:gd name="connsiteY46" fmla="*/ 1644598 h 2344739"/>
              <a:gd name="connsiteX47" fmla="*/ 10319338 w 12193149"/>
              <a:gd name="connsiteY47" fmla="*/ 1666221 h 2344739"/>
              <a:gd name="connsiteX48" fmla="*/ 10295467 w 12193149"/>
              <a:gd name="connsiteY48" fmla="*/ 1668079 h 2344739"/>
              <a:gd name="connsiteX49" fmla="*/ 10263443 w 12193149"/>
              <a:gd name="connsiteY49" fmla="*/ 1674948 h 2344739"/>
              <a:gd name="connsiteX50" fmla="*/ 10205418 w 12193149"/>
              <a:gd name="connsiteY50" fmla="*/ 1682149 h 2344739"/>
              <a:gd name="connsiteX51" fmla="*/ 10177759 w 12193149"/>
              <a:gd name="connsiteY51" fmla="*/ 1692943 h 2344739"/>
              <a:gd name="connsiteX52" fmla="*/ 10165070 w 12193149"/>
              <a:gd name="connsiteY52" fmla="*/ 1693739 h 2344739"/>
              <a:gd name="connsiteX53" fmla="*/ 10156308 w 12193149"/>
              <a:gd name="connsiteY53" fmla="*/ 1707487 h 2344739"/>
              <a:gd name="connsiteX54" fmla="*/ 10118267 w 12193149"/>
              <a:gd name="connsiteY54" fmla="*/ 1731142 h 2344739"/>
              <a:gd name="connsiteX55" fmla="*/ 10083317 w 12193149"/>
              <a:gd name="connsiteY55" fmla="*/ 1743296 h 2344739"/>
              <a:gd name="connsiteX56" fmla="*/ 10040388 w 12193149"/>
              <a:gd name="connsiteY56" fmla="*/ 1741632 h 2344739"/>
              <a:gd name="connsiteX57" fmla="*/ 9961167 w 12193149"/>
              <a:gd name="connsiteY57" fmla="*/ 1757147 h 2344739"/>
              <a:gd name="connsiteX58" fmla="*/ 9848940 w 12193149"/>
              <a:gd name="connsiteY58" fmla="*/ 1763915 h 2344739"/>
              <a:gd name="connsiteX59" fmla="*/ 9729457 w 12193149"/>
              <a:gd name="connsiteY59" fmla="*/ 1784122 h 2344739"/>
              <a:gd name="connsiteX60" fmla="*/ 9613704 w 12193149"/>
              <a:gd name="connsiteY60" fmla="*/ 1812371 h 2344739"/>
              <a:gd name="connsiteX61" fmla="*/ 9338590 w 12193149"/>
              <a:gd name="connsiteY61" fmla="*/ 1869293 h 2344739"/>
              <a:gd name="connsiteX62" fmla="*/ 9232518 w 12193149"/>
              <a:gd name="connsiteY62" fmla="*/ 1893149 h 2344739"/>
              <a:gd name="connsiteX63" fmla="*/ 9156690 w 12193149"/>
              <a:gd name="connsiteY63" fmla="*/ 1903228 h 2344739"/>
              <a:gd name="connsiteX64" fmla="*/ 9054601 w 12193149"/>
              <a:gd name="connsiteY64" fmla="*/ 1910755 h 2344739"/>
              <a:gd name="connsiteX65" fmla="*/ 9006634 w 12193149"/>
              <a:gd name="connsiteY65" fmla="*/ 1914040 h 2344739"/>
              <a:gd name="connsiteX66" fmla="*/ 9006349 w 12193149"/>
              <a:gd name="connsiteY66" fmla="*/ 1913800 h 2344739"/>
              <a:gd name="connsiteX67" fmla="*/ 8997380 w 12193149"/>
              <a:gd name="connsiteY67" fmla="*/ 1915011 h 2344739"/>
              <a:gd name="connsiteX68" fmla="*/ 8991542 w 12193149"/>
              <a:gd name="connsiteY68" fmla="*/ 1917072 h 2344739"/>
              <a:gd name="connsiteX69" fmla="*/ 8975485 w 12193149"/>
              <a:gd name="connsiteY69" fmla="*/ 1920298 h 2344739"/>
              <a:gd name="connsiteX70" fmla="*/ 8969159 w 12193149"/>
              <a:gd name="connsiteY70" fmla="*/ 1919598 h 2344739"/>
              <a:gd name="connsiteX71" fmla="*/ 8964196 w 12193149"/>
              <a:gd name="connsiteY71" fmla="*/ 1917373 h 2344739"/>
              <a:gd name="connsiteX72" fmla="*/ 8930136 w 12193149"/>
              <a:gd name="connsiteY72" fmla="*/ 1914185 h 2344739"/>
              <a:gd name="connsiteX73" fmla="*/ 8753592 w 12193149"/>
              <a:gd name="connsiteY73" fmla="*/ 1933417 h 2344739"/>
              <a:gd name="connsiteX74" fmla="*/ 8708995 w 12193149"/>
              <a:gd name="connsiteY74" fmla="*/ 1935518 h 2344739"/>
              <a:gd name="connsiteX75" fmla="*/ 8597219 w 12193149"/>
              <a:gd name="connsiteY75" fmla="*/ 1944090 h 2344739"/>
              <a:gd name="connsiteX76" fmla="*/ 8526378 w 12193149"/>
              <a:gd name="connsiteY76" fmla="*/ 1929248 h 2344739"/>
              <a:gd name="connsiteX77" fmla="*/ 8512131 w 12193149"/>
              <a:gd name="connsiteY77" fmla="*/ 1935163 h 2344739"/>
              <a:gd name="connsiteX78" fmla="*/ 8507315 w 12193149"/>
              <a:gd name="connsiteY78" fmla="*/ 1938164 h 2344739"/>
              <a:gd name="connsiteX79" fmla="*/ 8499116 w 12193149"/>
              <a:gd name="connsiteY79" fmla="*/ 1940902 h 2344739"/>
              <a:gd name="connsiteX80" fmla="*/ 8498742 w 12193149"/>
              <a:gd name="connsiteY80" fmla="*/ 1940723 h 2344739"/>
              <a:gd name="connsiteX81" fmla="*/ 8491397 w 12193149"/>
              <a:gd name="connsiteY81" fmla="*/ 1943773 h 2344739"/>
              <a:gd name="connsiteX82" fmla="*/ 8368330 w 12193149"/>
              <a:gd name="connsiteY82" fmla="*/ 1957815 h 2344739"/>
              <a:gd name="connsiteX83" fmla="*/ 8354947 w 12193149"/>
              <a:gd name="connsiteY83" fmla="*/ 1958009 h 2344739"/>
              <a:gd name="connsiteX84" fmla="*/ 8321252 w 12193149"/>
              <a:gd name="connsiteY84" fmla="*/ 1974587 h 2344739"/>
              <a:gd name="connsiteX85" fmla="*/ 8315581 w 12193149"/>
              <a:gd name="connsiteY85" fmla="*/ 1974913 h 2344739"/>
              <a:gd name="connsiteX86" fmla="*/ 8296322 w 12193149"/>
              <a:gd name="connsiteY86" fmla="*/ 1988808 h 2344739"/>
              <a:gd name="connsiteX87" fmla="*/ 8285424 w 12193149"/>
              <a:gd name="connsiteY87" fmla="*/ 1994631 h 2344739"/>
              <a:gd name="connsiteX88" fmla="*/ 8284298 w 12193149"/>
              <a:gd name="connsiteY88" fmla="*/ 1999074 h 2344739"/>
              <a:gd name="connsiteX89" fmla="*/ 8267224 w 12193149"/>
              <a:gd name="connsiteY89" fmla="*/ 2006249 h 2344739"/>
              <a:gd name="connsiteX90" fmla="*/ 8264525 w 12193149"/>
              <a:gd name="connsiteY90" fmla="*/ 2006019 h 2344739"/>
              <a:gd name="connsiteX91" fmla="*/ 8253181 w 12193149"/>
              <a:gd name="connsiteY91" fmla="*/ 2015862 h 2344739"/>
              <a:gd name="connsiteX92" fmla="*/ 8246982 w 12193149"/>
              <a:gd name="connsiteY92" fmla="*/ 2028854 h 2344739"/>
              <a:gd name="connsiteX93" fmla="*/ 8091420 w 12193149"/>
              <a:gd name="connsiteY93" fmla="*/ 2075015 h 2344739"/>
              <a:gd name="connsiteX94" fmla="*/ 7906555 w 12193149"/>
              <a:gd name="connsiteY94" fmla="*/ 2116988 h 2344739"/>
              <a:gd name="connsiteX95" fmla="*/ 7719893 w 12193149"/>
              <a:gd name="connsiteY95" fmla="*/ 2142703 h 2344739"/>
              <a:gd name="connsiteX96" fmla="*/ 7615495 w 12193149"/>
              <a:gd name="connsiteY96" fmla="*/ 2139232 h 2344739"/>
              <a:gd name="connsiteX97" fmla="*/ 7528691 w 12193149"/>
              <a:gd name="connsiteY97" fmla="*/ 2145060 h 2344739"/>
              <a:gd name="connsiteX98" fmla="*/ 7520719 w 12193149"/>
              <a:gd name="connsiteY98" fmla="*/ 2147613 h 2344739"/>
              <a:gd name="connsiteX99" fmla="*/ 7508559 w 12193149"/>
              <a:gd name="connsiteY99" fmla="*/ 2148948 h 2344739"/>
              <a:gd name="connsiteX100" fmla="*/ 7508188 w 12193149"/>
              <a:gd name="connsiteY100" fmla="*/ 2148621 h 2344739"/>
              <a:gd name="connsiteX101" fmla="*/ 7496943 w 12193149"/>
              <a:gd name="connsiteY101" fmla="*/ 2150573 h 2344739"/>
              <a:gd name="connsiteX102" fmla="*/ 7219707 w 12193149"/>
              <a:gd name="connsiteY102" fmla="*/ 2156680 h 2344739"/>
              <a:gd name="connsiteX103" fmla="*/ 7202249 w 12193149"/>
              <a:gd name="connsiteY103" fmla="*/ 2161230 h 2344739"/>
              <a:gd name="connsiteX104" fmla="*/ 7198152 w 12193149"/>
              <a:gd name="connsiteY104" fmla="*/ 2166588 h 2344739"/>
              <a:gd name="connsiteX105" fmla="*/ 7171956 w 12193149"/>
              <a:gd name="connsiteY105" fmla="*/ 2171236 h 2344739"/>
              <a:gd name="connsiteX106" fmla="*/ 7098136 w 12193149"/>
              <a:gd name="connsiteY106" fmla="*/ 2183464 h 2344739"/>
              <a:gd name="connsiteX107" fmla="*/ 7019644 w 12193149"/>
              <a:gd name="connsiteY107" fmla="*/ 2183090 h 2344739"/>
              <a:gd name="connsiteX108" fmla="*/ 6905294 w 12193149"/>
              <a:gd name="connsiteY108" fmla="*/ 2212596 h 2344739"/>
              <a:gd name="connsiteX109" fmla="*/ 6709370 w 12193149"/>
              <a:gd name="connsiteY109" fmla="*/ 2240551 h 2344739"/>
              <a:gd name="connsiteX110" fmla="*/ 6550602 w 12193149"/>
              <a:gd name="connsiteY110" fmla="*/ 2269327 h 2344739"/>
              <a:gd name="connsiteX111" fmla="*/ 6318708 w 12193149"/>
              <a:gd name="connsiteY111" fmla="*/ 2316127 h 2344739"/>
              <a:gd name="connsiteX112" fmla="*/ 6169822 w 12193149"/>
              <a:gd name="connsiteY112" fmla="*/ 2318214 h 2344739"/>
              <a:gd name="connsiteX113" fmla="*/ 6074996 w 12193149"/>
              <a:gd name="connsiteY113" fmla="*/ 2338676 h 2344739"/>
              <a:gd name="connsiteX114" fmla="*/ 6069677 w 12193149"/>
              <a:gd name="connsiteY114" fmla="*/ 2337139 h 2344739"/>
              <a:gd name="connsiteX115" fmla="*/ 6049786 w 12193149"/>
              <a:gd name="connsiteY115" fmla="*/ 2337822 h 2344739"/>
              <a:gd name="connsiteX116" fmla="*/ 6042433 w 12193149"/>
              <a:gd name="connsiteY116" fmla="*/ 2329473 h 2344739"/>
              <a:gd name="connsiteX117" fmla="*/ 6011238 w 12193149"/>
              <a:gd name="connsiteY117" fmla="*/ 2324380 h 2344739"/>
              <a:gd name="connsiteX118" fmla="*/ 5958523 w 12193149"/>
              <a:gd name="connsiteY118" fmla="*/ 2328024 h 2344739"/>
              <a:gd name="connsiteX119" fmla="*/ 5760067 w 12193149"/>
              <a:gd name="connsiteY119" fmla="*/ 2343716 h 2344739"/>
              <a:gd name="connsiteX120" fmla="*/ 5628108 w 12193149"/>
              <a:gd name="connsiteY120" fmla="*/ 2344739 h 2344739"/>
              <a:gd name="connsiteX121" fmla="*/ 5472054 w 12193149"/>
              <a:gd name="connsiteY121" fmla="*/ 2330719 h 2344739"/>
              <a:gd name="connsiteX122" fmla="*/ 5433909 w 12193149"/>
              <a:gd name="connsiteY122" fmla="*/ 2319466 h 2344739"/>
              <a:gd name="connsiteX123" fmla="*/ 5382817 w 12193149"/>
              <a:gd name="connsiteY123" fmla="*/ 2301764 h 2344739"/>
              <a:gd name="connsiteX124" fmla="*/ 5262912 w 12193149"/>
              <a:gd name="connsiteY124" fmla="*/ 2281347 h 2344739"/>
              <a:gd name="connsiteX125" fmla="*/ 5224109 w 12193149"/>
              <a:gd name="connsiteY125" fmla="*/ 2270223 h 2344739"/>
              <a:gd name="connsiteX126" fmla="*/ 5175808 w 12193149"/>
              <a:gd name="connsiteY126" fmla="*/ 2267233 h 2344739"/>
              <a:gd name="connsiteX127" fmla="*/ 5157702 w 12193149"/>
              <a:gd name="connsiteY127" fmla="*/ 2260010 h 2344739"/>
              <a:gd name="connsiteX128" fmla="*/ 5143747 w 12193149"/>
              <a:gd name="connsiteY128" fmla="*/ 2256610 h 2344739"/>
              <a:gd name="connsiteX129" fmla="*/ 5140744 w 12193149"/>
              <a:gd name="connsiteY129" fmla="*/ 2254509 h 2344739"/>
              <a:gd name="connsiteX130" fmla="*/ 5122807 w 12193149"/>
              <a:gd name="connsiteY130" fmla="*/ 2243656 h 2344739"/>
              <a:gd name="connsiteX131" fmla="*/ 5066938 w 12193149"/>
              <a:gd name="connsiteY131" fmla="*/ 2250227 h 2344739"/>
              <a:gd name="connsiteX132" fmla="*/ 5012662 w 12193149"/>
              <a:gd name="connsiteY132" fmla="*/ 2233846 h 2344739"/>
              <a:gd name="connsiteX133" fmla="*/ 4841589 w 12193149"/>
              <a:gd name="connsiteY133" fmla="*/ 2209829 h 2344739"/>
              <a:gd name="connsiteX134" fmla="*/ 4763595 w 12193149"/>
              <a:gd name="connsiteY134" fmla="*/ 2182061 h 2344739"/>
              <a:gd name="connsiteX135" fmla="*/ 4724334 w 12193149"/>
              <a:gd name="connsiteY135" fmla="*/ 2173047 h 2344739"/>
              <a:gd name="connsiteX136" fmla="*/ 4722324 w 12193149"/>
              <a:gd name="connsiteY136" fmla="*/ 2172298 h 2344739"/>
              <a:gd name="connsiteX137" fmla="*/ 4723259 w 12193149"/>
              <a:gd name="connsiteY137" fmla="*/ 2172087 h 2344739"/>
              <a:gd name="connsiteX138" fmla="*/ 4718350 w 12193149"/>
              <a:gd name="connsiteY138" fmla="*/ 2170817 h 2344739"/>
              <a:gd name="connsiteX139" fmla="*/ 4722324 w 12193149"/>
              <a:gd name="connsiteY139" fmla="*/ 2172298 h 2344739"/>
              <a:gd name="connsiteX140" fmla="*/ 4716674 w 12193149"/>
              <a:gd name="connsiteY140" fmla="*/ 2173573 h 2344739"/>
              <a:gd name="connsiteX141" fmla="*/ 4516962 w 12193149"/>
              <a:gd name="connsiteY141" fmla="*/ 2163671 h 2344739"/>
              <a:gd name="connsiteX142" fmla="*/ 4429691 w 12193149"/>
              <a:gd name="connsiteY142" fmla="*/ 2153020 h 2344739"/>
              <a:gd name="connsiteX143" fmla="*/ 4364023 w 12193149"/>
              <a:gd name="connsiteY143" fmla="*/ 2151674 h 2344739"/>
              <a:gd name="connsiteX144" fmla="*/ 4318114 w 12193149"/>
              <a:gd name="connsiteY144" fmla="*/ 2158289 h 2344739"/>
              <a:gd name="connsiteX145" fmla="*/ 4316258 w 12193149"/>
              <a:gd name="connsiteY145" fmla="*/ 2156948 h 2344739"/>
              <a:gd name="connsiteX146" fmla="*/ 4296292 w 12193149"/>
              <a:gd name="connsiteY146" fmla="*/ 2155069 h 2344739"/>
              <a:gd name="connsiteX147" fmla="*/ 4291212 w 12193149"/>
              <a:gd name="connsiteY147" fmla="*/ 2157986 h 2344739"/>
              <a:gd name="connsiteX148" fmla="*/ 4277290 w 12193149"/>
              <a:gd name="connsiteY148" fmla="*/ 2157740 h 2344739"/>
              <a:gd name="connsiteX149" fmla="*/ 4249265 w 12193149"/>
              <a:gd name="connsiteY149" fmla="*/ 2160064 h 2344739"/>
              <a:gd name="connsiteX150" fmla="*/ 4203199 w 12193149"/>
              <a:gd name="connsiteY150" fmla="*/ 2157269 h 2344739"/>
              <a:gd name="connsiteX151" fmla="*/ 4202893 w 12193149"/>
              <a:gd name="connsiteY151" fmla="*/ 2156010 h 2344739"/>
              <a:gd name="connsiteX152" fmla="*/ 4192396 w 12193149"/>
              <a:gd name="connsiteY152" fmla="*/ 2150376 h 2344739"/>
              <a:gd name="connsiteX153" fmla="*/ 4143893 w 12193149"/>
              <a:gd name="connsiteY153" fmla="*/ 2134511 h 2344739"/>
              <a:gd name="connsiteX154" fmla="*/ 4084245 w 12193149"/>
              <a:gd name="connsiteY154" fmla="*/ 2107978 h 2344739"/>
              <a:gd name="connsiteX155" fmla="*/ 4075694 w 12193149"/>
              <a:gd name="connsiteY155" fmla="*/ 2107143 h 2344739"/>
              <a:gd name="connsiteX156" fmla="*/ 4075575 w 12193149"/>
              <a:gd name="connsiteY156" fmla="*/ 2106844 h 2344739"/>
              <a:gd name="connsiteX157" fmla="*/ 4066658 w 12193149"/>
              <a:gd name="connsiteY157" fmla="*/ 2105400 h 2344739"/>
              <a:gd name="connsiteX158" fmla="*/ 4060102 w 12193149"/>
              <a:gd name="connsiteY158" fmla="*/ 2105618 h 2344739"/>
              <a:gd name="connsiteX159" fmla="*/ 4043512 w 12193149"/>
              <a:gd name="connsiteY159" fmla="*/ 2103997 h 2344739"/>
              <a:gd name="connsiteX160" fmla="*/ 4038145 w 12193149"/>
              <a:gd name="connsiteY160" fmla="*/ 2101563 h 2344739"/>
              <a:gd name="connsiteX161" fmla="*/ 4036511 w 12193149"/>
              <a:gd name="connsiteY161" fmla="*/ 2097896 h 2344739"/>
              <a:gd name="connsiteX162" fmla="*/ 4034926 w 12193149"/>
              <a:gd name="connsiteY162" fmla="*/ 2098131 h 2344739"/>
              <a:gd name="connsiteX163" fmla="*/ 4005686 w 12193149"/>
              <a:gd name="connsiteY163" fmla="*/ 2085563 h 2344739"/>
              <a:gd name="connsiteX164" fmla="*/ 3937994 w 12193149"/>
              <a:gd name="connsiteY164" fmla="*/ 2068106 h 2344739"/>
              <a:gd name="connsiteX165" fmla="*/ 3898423 w 12193149"/>
              <a:gd name="connsiteY165" fmla="*/ 2062451 h 2344739"/>
              <a:gd name="connsiteX166" fmla="*/ 3790908 w 12193149"/>
              <a:gd name="connsiteY166" fmla="*/ 2042213 h 2344739"/>
              <a:gd name="connsiteX167" fmla="*/ 3683661 w 12193149"/>
              <a:gd name="connsiteY167" fmla="*/ 2018290 h 2344739"/>
              <a:gd name="connsiteX168" fmla="*/ 3611183 w 12193149"/>
              <a:gd name="connsiteY168" fmla="*/ 1986019 h 2344739"/>
              <a:gd name="connsiteX169" fmla="*/ 3605003 w 12193149"/>
              <a:gd name="connsiteY169" fmla="*/ 1987381 h 2344739"/>
              <a:gd name="connsiteX170" fmla="*/ 3595884 w 12193149"/>
              <a:gd name="connsiteY170" fmla="*/ 1987545 h 2344739"/>
              <a:gd name="connsiteX171" fmla="*/ 3595649 w 12193149"/>
              <a:gd name="connsiteY171" fmla="*/ 1987276 h 2344739"/>
              <a:gd name="connsiteX172" fmla="*/ 3587126 w 12193149"/>
              <a:gd name="connsiteY172" fmla="*/ 1987966 h 2344739"/>
              <a:gd name="connsiteX173" fmla="*/ 3537283 w 12193149"/>
              <a:gd name="connsiteY173" fmla="*/ 1978267 h 2344739"/>
              <a:gd name="connsiteX174" fmla="*/ 3474371 w 12193149"/>
              <a:gd name="connsiteY174" fmla="*/ 1974606 h 2344739"/>
              <a:gd name="connsiteX175" fmla="*/ 3401876 w 12193149"/>
              <a:gd name="connsiteY175" fmla="*/ 1962558 h 2344739"/>
              <a:gd name="connsiteX176" fmla="*/ 3365036 w 12193149"/>
              <a:gd name="connsiteY176" fmla="*/ 1979510 h 2344739"/>
              <a:gd name="connsiteX177" fmla="*/ 3345174 w 12193149"/>
              <a:gd name="connsiteY177" fmla="*/ 1981192 h 2344739"/>
              <a:gd name="connsiteX178" fmla="*/ 3342846 w 12193149"/>
              <a:gd name="connsiteY178" fmla="*/ 1980217 h 2344739"/>
              <a:gd name="connsiteX179" fmla="*/ 3263504 w 12193149"/>
              <a:gd name="connsiteY179" fmla="*/ 1986094 h 2344739"/>
              <a:gd name="connsiteX180" fmla="*/ 3143704 w 12193149"/>
              <a:gd name="connsiteY180" fmla="*/ 1993869 h 2344739"/>
              <a:gd name="connsiteX181" fmla="*/ 3031439 w 12193149"/>
              <a:gd name="connsiteY181" fmla="*/ 1996512 h 2344739"/>
              <a:gd name="connsiteX182" fmla="*/ 2782717 w 12193149"/>
              <a:gd name="connsiteY182" fmla="*/ 2018333 h 2344739"/>
              <a:gd name="connsiteX183" fmla="*/ 2647675 w 12193149"/>
              <a:gd name="connsiteY183" fmla="*/ 2028869 h 2344739"/>
              <a:gd name="connsiteX184" fmla="*/ 2569176 w 12193149"/>
              <a:gd name="connsiteY184" fmla="*/ 2002628 h 2344739"/>
              <a:gd name="connsiteX185" fmla="*/ 2444403 w 12193149"/>
              <a:gd name="connsiteY185" fmla="*/ 2016529 h 2344739"/>
              <a:gd name="connsiteX186" fmla="*/ 2316260 w 12193149"/>
              <a:gd name="connsiteY186" fmla="*/ 2024996 h 2344739"/>
              <a:gd name="connsiteX187" fmla="*/ 2209726 w 12193149"/>
              <a:gd name="connsiteY187" fmla="*/ 2019763 h 2344739"/>
              <a:gd name="connsiteX188" fmla="*/ 2095813 w 12193149"/>
              <a:gd name="connsiteY188" fmla="*/ 2003052 h 2344739"/>
              <a:gd name="connsiteX189" fmla="*/ 1998504 w 12193149"/>
              <a:gd name="connsiteY189" fmla="*/ 1995032 h 2344739"/>
              <a:gd name="connsiteX190" fmla="*/ 1929320 w 12193149"/>
              <a:gd name="connsiteY190" fmla="*/ 2016977 h 2344739"/>
              <a:gd name="connsiteX191" fmla="*/ 1922798 w 12193149"/>
              <a:gd name="connsiteY191" fmla="*/ 2012146 h 2344739"/>
              <a:gd name="connsiteX192" fmla="*/ 1874228 w 12193149"/>
              <a:gd name="connsiteY192" fmla="*/ 2013741 h 2344739"/>
              <a:gd name="connsiteX193" fmla="*/ 1787803 w 12193149"/>
              <a:gd name="connsiteY193" fmla="*/ 2041363 h 2344739"/>
              <a:gd name="connsiteX194" fmla="*/ 1739352 w 12193149"/>
              <a:gd name="connsiteY194" fmla="*/ 2036312 h 2344739"/>
              <a:gd name="connsiteX195" fmla="*/ 1676219 w 12193149"/>
              <a:gd name="connsiteY195" fmla="*/ 2019963 h 2344739"/>
              <a:gd name="connsiteX196" fmla="*/ 1609817 w 12193149"/>
              <a:gd name="connsiteY196" fmla="*/ 2013066 h 2344739"/>
              <a:gd name="connsiteX197" fmla="*/ 1497258 w 12193149"/>
              <a:gd name="connsiteY197" fmla="*/ 1987476 h 2344739"/>
              <a:gd name="connsiteX198" fmla="*/ 1151127 w 12193149"/>
              <a:gd name="connsiteY198" fmla="*/ 1938041 h 2344739"/>
              <a:gd name="connsiteX199" fmla="*/ 859417 w 12193149"/>
              <a:gd name="connsiteY199" fmla="*/ 1928608 h 2344739"/>
              <a:gd name="connsiteX200" fmla="*/ 838688 w 12193149"/>
              <a:gd name="connsiteY200" fmla="*/ 1929821 h 2344739"/>
              <a:gd name="connsiteX201" fmla="*/ 817957 w 12193149"/>
              <a:gd name="connsiteY201" fmla="*/ 1927857 h 2344739"/>
              <a:gd name="connsiteX202" fmla="*/ 812654 w 12193149"/>
              <a:gd name="connsiteY202" fmla="*/ 1930751 h 2344739"/>
              <a:gd name="connsiteX203" fmla="*/ 721195 w 12193149"/>
              <a:gd name="connsiteY203" fmla="*/ 1929661 h 2344739"/>
              <a:gd name="connsiteX204" fmla="*/ 720890 w 12193149"/>
              <a:gd name="connsiteY204" fmla="*/ 1928399 h 2344739"/>
              <a:gd name="connsiteX205" fmla="*/ 710023 w 12193149"/>
              <a:gd name="connsiteY205" fmla="*/ 1922722 h 2344739"/>
              <a:gd name="connsiteX206" fmla="*/ 597940 w 12193149"/>
              <a:gd name="connsiteY206" fmla="*/ 1879864 h 2344739"/>
              <a:gd name="connsiteX207" fmla="*/ 579683 w 12193149"/>
              <a:gd name="connsiteY207" fmla="*/ 1877212 h 2344739"/>
              <a:gd name="connsiteX208" fmla="*/ 572865 w 12193149"/>
              <a:gd name="connsiteY208" fmla="*/ 1877401 h 2344739"/>
              <a:gd name="connsiteX209" fmla="*/ 446247 w 12193149"/>
              <a:gd name="connsiteY209" fmla="*/ 1839371 h 2344739"/>
              <a:gd name="connsiteX210" fmla="*/ 405163 w 12193149"/>
              <a:gd name="connsiteY210" fmla="*/ 1833548 h 2344739"/>
              <a:gd name="connsiteX211" fmla="*/ 293583 w 12193149"/>
              <a:gd name="connsiteY211" fmla="*/ 1812852 h 2344739"/>
              <a:gd name="connsiteX212" fmla="*/ 119529 w 12193149"/>
              <a:gd name="connsiteY212" fmla="*/ 1761047 h 2344739"/>
              <a:gd name="connsiteX213" fmla="*/ 16674 w 12193149"/>
              <a:gd name="connsiteY213" fmla="*/ 1758191 h 2344739"/>
              <a:gd name="connsiteX214" fmla="*/ 1150 w 12193149"/>
              <a:gd name="connsiteY214" fmla="*/ 1752722 h 2344739"/>
              <a:gd name="connsiteX215" fmla="*/ 1148 w 12193149"/>
              <a:gd name="connsiteY215" fmla="*/ 222213 h 2344739"/>
              <a:gd name="connsiteX216" fmla="*/ 1148 w 12193149"/>
              <a:gd name="connsiteY216" fmla="*/ 0 h 2344739"/>
              <a:gd name="connsiteX0" fmla="*/ 1148 w 12193149"/>
              <a:gd name="connsiteY0" fmla="*/ 818782 h 3163521"/>
              <a:gd name="connsiteX1" fmla="*/ 12181789 w 12193149"/>
              <a:gd name="connsiteY1" fmla="*/ 0 h 3163521"/>
              <a:gd name="connsiteX2" fmla="*/ 12193149 w 12193149"/>
              <a:gd name="connsiteY2" fmla="*/ 1398521 h 3163521"/>
              <a:gd name="connsiteX3" fmla="*/ 12185986 w 12193149"/>
              <a:gd name="connsiteY3" fmla="*/ 1402971 h 3163521"/>
              <a:gd name="connsiteX4" fmla="*/ 12156363 w 12193149"/>
              <a:gd name="connsiteY4" fmla="*/ 1416148 h 3163521"/>
              <a:gd name="connsiteX5" fmla="*/ 12139215 w 12193149"/>
              <a:gd name="connsiteY5" fmla="*/ 1441961 h 3163521"/>
              <a:gd name="connsiteX6" fmla="*/ 12126327 w 12193149"/>
              <a:gd name="connsiteY6" fmla="*/ 1443472 h 3163521"/>
              <a:gd name="connsiteX7" fmla="*/ 12124007 w 12193149"/>
              <a:gd name="connsiteY7" fmla="*/ 1443576 h 3163521"/>
              <a:gd name="connsiteX8" fmla="*/ 12116854 w 12193149"/>
              <a:gd name="connsiteY8" fmla="*/ 1447390 h 3163521"/>
              <a:gd name="connsiteX9" fmla="*/ 12099497 w 12193149"/>
              <a:gd name="connsiteY9" fmla="*/ 1446921 h 3163521"/>
              <a:gd name="connsiteX10" fmla="*/ 12087073 w 12193149"/>
              <a:gd name="connsiteY10" fmla="*/ 1455123 h 3163521"/>
              <a:gd name="connsiteX11" fmla="*/ 12031073 w 12193149"/>
              <a:gd name="connsiteY11" fmla="*/ 1498791 h 3163521"/>
              <a:gd name="connsiteX12" fmla="*/ 11995833 w 12193149"/>
              <a:gd name="connsiteY12" fmla="*/ 1522240 h 3163521"/>
              <a:gd name="connsiteX13" fmla="*/ 11979717 w 12193149"/>
              <a:gd name="connsiteY13" fmla="*/ 1526943 h 3163521"/>
              <a:gd name="connsiteX14" fmla="*/ 11959046 w 12193149"/>
              <a:gd name="connsiteY14" fmla="*/ 1536340 h 3163521"/>
              <a:gd name="connsiteX15" fmla="*/ 11920454 w 12193149"/>
              <a:gd name="connsiteY15" fmla="*/ 1549665 h 3163521"/>
              <a:gd name="connsiteX16" fmla="*/ 11903656 w 12193149"/>
              <a:gd name="connsiteY16" fmla="*/ 1561208 h 3163521"/>
              <a:gd name="connsiteX17" fmla="*/ 11895048 w 12193149"/>
              <a:gd name="connsiteY17" fmla="*/ 1563573 h 3163521"/>
              <a:gd name="connsiteX18" fmla="*/ 11891968 w 12193149"/>
              <a:gd name="connsiteY18" fmla="*/ 1574511 h 3163521"/>
              <a:gd name="connsiteX19" fmla="*/ 11870776 w 12193149"/>
              <a:gd name="connsiteY19" fmla="*/ 1596598 h 3163521"/>
              <a:gd name="connsiteX20" fmla="*/ 11813376 w 12193149"/>
              <a:gd name="connsiteY20" fmla="*/ 1616441 h 3163521"/>
              <a:gd name="connsiteX21" fmla="*/ 11590693 w 12193149"/>
              <a:gd name="connsiteY21" fmla="*/ 1782559 h 3163521"/>
              <a:gd name="connsiteX22" fmla="*/ 11506817 w 12193149"/>
              <a:gd name="connsiteY22" fmla="*/ 1852405 h 3163521"/>
              <a:gd name="connsiteX23" fmla="*/ 11280332 w 12193149"/>
              <a:gd name="connsiteY23" fmla="*/ 2042353 h 3163521"/>
              <a:gd name="connsiteX24" fmla="*/ 11228309 w 12193149"/>
              <a:gd name="connsiteY24" fmla="*/ 2095018 h 3163521"/>
              <a:gd name="connsiteX25" fmla="*/ 11218087 w 12193149"/>
              <a:gd name="connsiteY25" fmla="*/ 2094743 h 3163521"/>
              <a:gd name="connsiteX26" fmla="*/ 11217184 w 12193149"/>
              <a:gd name="connsiteY26" fmla="*/ 2093800 h 3163521"/>
              <a:gd name="connsiteX27" fmla="*/ 11188885 w 12193149"/>
              <a:gd name="connsiteY27" fmla="*/ 2111165 h 3163521"/>
              <a:gd name="connsiteX28" fmla="*/ 11184501 w 12193149"/>
              <a:gd name="connsiteY28" fmla="*/ 2111307 h 3163521"/>
              <a:gd name="connsiteX29" fmla="*/ 11166854 w 12193149"/>
              <a:gd name="connsiteY29" fmla="*/ 2125394 h 3163521"/>
              <a:gd name="connsiteX30" fmla="*/ 11157311 w 12193149"/>
              <a:gd name="connsiteY30" fmla="*/ 2131196 h 3163521"/>
              <a:gd name="connsiteX31" fmla="*/ 11155496 w 12193149"/>
              <a:gd name="connsiteY31" fmla="*/ 2135879 h 3163521"/>
              <a:gd name="connsiteX32" fmla="*/ 11140961 w 12193149"/>
              <a:gd name="connsiteY32" fmla="*/ 2142897 h 3163521"/>
              <a:gd name="connsiteX33" fmla="*/ 11138961 w 12193149"/>
              <a:gd name="connsiteY33" fmla="*/ 2142554 h 3163521"/>
              <a:gd name="connsiteX34" fmla="*/ 11128208 w 12193149"/>
              <a:gd name="connsiteY34" fmla="*/ 2152614 h 3163521"/>
              <a:gd name="connsiteX35" fmla="*/ 11120691 w 12193149"/>
              <a:gd name="connsiteY35" fmla="*/ 2166206 h 3163521"/>
              <a:gd name="connsiteX36" fmla="*/ 10894683 w 12193149"/>
              <a:gd name="connsiteY36" fmla="*/ 2292181 h 3163521"/>
              <a:gd name="connsiteX37" fmla="*/ 10773300 w 12193149"/>
              <a:gd name="connsiteY37" fmla="*/ 2341973 h 3163521"/>
              <a:gd name="connsiteX38" fmla="*/ 10627668 w 12193149"/>
              <a:gd name="connsiteY38" fmla="*/ 2378011 h 3163521"/>
              <a:gd name="connsiteX39" fmla="*/ 10581895 w 12193149"/>
              <a:gd name="connsiteY39" fmla="*/ 2387471 h 3163521"/>
              <a:gd name="connsiteX40" fmla="*/ 10547790 w 12193149"/>
              <a:gd name="connsiteY40" fmla="*/ 2417205 h 3163521"/>
              <a:gd name="connsiteX41" fmla="*/ 10529643 w 12193149"/>
              <a:gd name="connsiteY41" fmla="*/ 2415689 h 3163521"/>
              <a:gd name="connsiteX42" fmla="*/ 10526446 w 12193149"/>
              <a:gd name="connsiteY42" fmla="*/ 2415193 h 3163521"/>
              <a:gd name="connsiteX43" fmla="*/ 10515129 w 12193149"/>
              <a:gd name="connsiteY43" fmla="*/ 2418319 h 3163521"/>
              <a:gd name="connsiteX44" fmla="*/ 10491735 w 12193149"/>
              <a:gd name="connsiteY44" fmla="*/ 2412938 h 3163521"/>
              <a:gd name="connsiteX45" fmla="*/ 10471418 w 12193149"/>
              <a:gd name="connsiteY45" fmla="*/ 2420475 h 3163521"/>
              <a:gd name="connsiteX46" fmla="*/ 10377042 w 12193149"/>
              <a:gd name="connsiteY46" fmla="*/ 2463380 h 3163521"/>
              <a:gd name="connsiteX47" fmla="*/ 10319338 w 12193149"/>
              <a:gd name="connsiteY47" fmla="*/ 2485003 h 3163521"/>
              <a:gd name="connsiteX48" fmla="*/ 10295467 w 12193149"/>
              <a:gd name="connsiteY48" fmla="*/ 2486861 h 3163521"/>
              <a:gd name="connsiteX49" fmla="*/ 10263443 w 12193149"/>
              <a:gd name="connsiteY49" fmla="*/ 2493730 h 3163521"/>
              <a:gd name="connsiteX50" fmla="*/ 10205418 w 12193149"/>
              <a:gd name="connsiteY50" fmla="*/ 2500931 h 3163521"/>
              <a:gd name="connsiteX51" fmla="*/ 10177759 w 12193149"/>
              <a:gd name="connsiteY51" fmla="*/ 2511725 h 3163521"/>
              <a:gd name="connsiteX52" fmla="*/ 10165070 w 12193149"/>
              <a:gd name="connsiteY52" fmla="*/ 2512521 h 3163521"/>
              <a:gd name="connsiteX53" fmla="*/ 10156308 w 12193149"/>
              <a:gd name="connsiteY53" fmla="*/ 2526269 h 3163521"/>
              <a:gd name="connsiteX54" fmla="*/ 10118267 w 12193149"/>
              <a:gd name="connsiteY54" fmla="*/ 2549924 h 3163521"/>
              <a:gd name="connsiteX55" fmla="*/ 10083317 w 12193149"/>
              <a:gd name="connsiteY55" fmla="*/ 2562078 h 3163521"/>
              <a:gd name="connsiteX56" fmla="*/ 10040388 w 12193149"/>
              <a:gd name="connsiteY56" fmla="*/ 2560414 h 3163521"/>
              <a:gd name="connsiteX57" fmla="*/ 9961167 w 12193149"/>
              <a:gd name="connsiteY57" fmla="*/ 2575929 h 3163521"/>
              <a:gd name="connsiteX58" fmla="*/ 9848940 w 12193149"/>
              <a:gd name="connsiteY58" fmla="*/ 2582697 h 3163521"/>
              <a:gd name="connsiteX59" fmla="*/ 9729457 w 12193149"/>
              <a:gd name="connsiteY59" fmla="*/ 2602904 h 3163521"/>
              <a:gd name="connsiteX60" fmla="*/ 9613704 w 12193149"/>
              <a:gd name="connsiteY60" fmla="*/ 2631153 h 3163521"/>
              <a:gd name="connsiteX61" fmla="*/ 9338590 w 12193149"/>
              <a:gd name="connsiteY61" fmla="*/ 2688075 h 3163521"/>
              <a:gd name="connsiteX62" fmla="*/ 9232518 w 12193149"/>
              <a:gd name="connsiteY62" fmla="*/ 2711931 h 3163521"/>
              <a:gd name="connsiteX63" fmla="*/ 9156690 w 12193149"/>
              <a:gd name="connsiteY63" fmla="*/ 2722010 h 3163521"/>
              <a:gd name="connsiteX64" fmla="*/ 9054601 w 12193149"/>
              <a:gd name="connsiteY64" fmla="*/ 2729537 h 3163521"/>
              <a:gd name="connsiteX65" fmla="*/ 9006634 w 12193149"/>
              <a:gd name="connsiteY65" fmla="*/ 2732822 h 3163521"/>
              <a:gd name="connsiteX66" fmla="*/ 9006349 w 12193149"/>
              <a:gd name="connsiteY66" fmla="*/ 2732582 h 3163521"/>
              <a:gd name="connsiteX67" fmla="*/ 8997380 w 12193149"/>
              <a:gd name="connsiteY67" fmla="*/ 2733793 h 3163521"/>
              <a:gd name="connsiteX68" fmla="*/ 8991542 w 12193149"/>
              <a:gd name="connsiteY68" fmla="*/ 2735854 h 3163521"/>
              <a:gd name="connsiteX69" fmla="*/ 8975485 w 12193149"/>
              <a:gd name="connsiteY69" fmla="*/ 2739080 h 3163521"/>
              <a:gd name="connsiteX70" fmla="*/ 8969159 w 12193149"/>
              <a:gd name="connsiteY70" fmla="*/ 2738380 h 3163521"/>
              <a:gd name="connsiteX71" fmla="*/ 8964196 w 12193149"/>
              <a:gd name="connsiteY71" fmla="*/ 2736155 h 3163521"/>
              <a:gd name="connsiteX72" fmla="*/ 8930136 w 12193149"/>
              <a:gd name="connsiteY72" fmla="*/ 2732967 h 3163521"/>
              <a:gd name="connsiteX73" fmla="*/ 8753592 w 12193149"/>
              <a:gd name="connsiteY73" fmla="*/ 2752199 h 3163521"/>
              <a:gd name="connsiteX74" fmla="*/ 8708995 w 12193149"/>
              <a:gd name="connsiteY74" fmla="*/ 2754300 h 3163521"/>
              <a:gd name="connsiteX75" fmla="*/ 8597219 w 12193149"/>
              <a:gd name="connsiteY75" fmla="*/ 2762872 h 3163521"/>
              <a:gd name="connsiteX76" fmla="*/ 8526378 w 12193149"/>
              <a:gd name="connsiteY76" fmla="*/ 2748030 h 3163521"/>
              <a:gd name="connsiteX77" fmla="*/ 8512131 w 12193149"/>
              <a:gd name="connsiteY77" fmla="*/ 2753945 h 3163521"/>
              <a:gd name="connsiteX78" fmla="*/ 8507315 w 12193149"/>
              <a:gd name="connsiteY78" fmla="*/ 2756946 h 3163521"/>
              <a:gd name="connsiteX79" fmla="*/ 8499116 w 12193149"/>
              <a:gd name="connsiteY79" fmla="*/ 2759684 h 3163521"/>
              <a:gd name="connsiteX80" fmla="*/ 8498742 w 12193149"/>
              <a:gd name="connsiteY80" fmla="*/ 2759505 h 3163521"/>
              <a:gd name="connsiteX81" fmla="*/ 8491397 w 12193149"/>
              <a:gd name="connsiteY81" fmla="*/ 2762555 h 3163521"/>
              <a:gd name="connsiteX82" fmla="*/ 8368330 w 12193149"/>
              <a:gd name="connsiteY82" fmla="*/ 2776597 h 3163521"/>
              <a:gd name="connsiteX83" fmla="*/ 8354947 w 12193149"/>
              <a:gd name="connsiteY83" fmla="*/ 2776791 h 3163521"/>
              <a:gd name="connsiteX84" fmla="*/ 8321252 w 12193149"/>
              <a:gd name="connsiteY84" fmla="*/ 2793369 h 3163521"/>
              <a:gd name="connsiteX85" fmla="*/ 8315581 w 12193149"/>
              <a:gd name="connsiteY85" fmla="*/ 2793695 h 3163521"/>
              <a:gd name="connsiteX86" fmla="*/ 8296322 w 12193149"/>
              <a:gd name="connsiteY86" fmla="*/ 2807590 h 3163521"/>
              <a:gd name="connsiteX87" fmla="*/ 8285424 w 12193149"/>
              <a:gd name="connsiteY87" fmla="*/ 2813413 h 3163521"/>
              <a:gd name="connsiteX88" fmla="*/ 8284298 w 12193149"/>
              <a:gd name="connsiteY88" fmla="*/ 2817856 h 3163521"/>
              <a:gd name="connsiteX89" fmla="*/ 8267224 w 12193149"/>
              <a:gd name="connsiteY89" fmla="*/ 2825031 h 3163521"/>
              <a:gd name="connsiteX90" fmla="*/ 8264525 w 12193149"/>
              <a:gd name="connsiteY90" fmla="*/ 2824801 h 3163521"/>
              <a:gd name="connsiteX91" fmla="*/ 8253181 w 12193149"/>
              <a:gd name="connsiteY91" fmla="*/ 2834644 h 3163521"/>
              <a:gd name="connsiteX92" fmla="*/ 8246982 w 12193149"/>
              <a:gd name="connsiteY92" fmla="*/ 2847636 h 3163521"/>
              <a:gd name="connsiteX93" fmla="*/ 8091420 w 12193149"/>
              <a:gd name="connsiteY93" fmla="*/ 2893797 h 3163521"/>
              <a:gd name="connsiteX94" fmla="*/ 7906555 w 12193149"/>
              <a:gd name="connsiteY94" fmla="*/ 2935770 h 3163521"/>
              <a:gd name="connsiteX95" fmla="*/ 7719893 w 12193149"/>
              <a:gd name="connsiteY95" fmla="*/ 2961485 h 3163521"/>
              <a:gd name="connsiteX96" fmla="*/ 7615495 w 12193149"/>
              <a:gd name="connsiteY96" fmla="*/ 2958014 h 3163521"/>
              <a:gd name="connsiteX97" fmla="*/ 7528691 w 12193149"/>
              <a:gd name="connsiteY97" fmla="*/ 2963842 h 3163521"/>
              <a:gd name="connsiteX98" fmla="*/ 7520719 w 12193149"/>
              <a:gd name="connsiteY98" fmla="*/ 2966395 h 3163521"/>
              <a:gd name="connsiteX99" fmla="*/ 7508559 w 12193149"/>
              <a:gd name="connsiteY99" fmla="*/ 2967730 h 3163521"/>
              <a:gd name="connsiteX100" fmla="*/ 7508188 w 12193149"/>
              <a:gd name="connsiteY100" fmla="*/ 2967403 h 3163521"/>
              <a:gd name="connsiteX101" fmla="*/ 7496943 w 12193149"/>
              <a:gd name="connsiteY101" fmla="*/ 2969355 h 3163521"/>
              <a:gd name="connsiteX102" fmla="*/ 7219707 w 12193149"/>
              <a:gd name="connsiteY102" fmla="*/ 2975462 h 3163521"/>
              <a:gd name="connsiteX103" fmla="*/ 7202249 w 12193149"/>
              <a:gd name="connsiteY103" fmla="*/ 2980012 h 3163521"/>
              <a:gd name="connsiteX104" fmla="*/ 7198152 w 12193149"/>
              <a:gd name="connsiteY104" fmla="*/ 2985370 h 3163521"/>
              <a:gd name="connsiteX105" fmla="*/ 7171956 w 12193149"/>
              <a:gd name="connsiteY105" fmla="*/ 2990018 h 3163521"/>
              <a:gd name="connsiteX106" fmla="*/ 7098136 w 12193149"/>
              <a:gd name="connsiteY106" fmla="*/ 3002246 h 3163521"/>
              <a:gd name="connsiteX107" fmla="*/ 7019644 w 12193149"/>
              <a:gd name="connsiteY107" fmla="*/ 3001872 h 3163521"/>
              <a:gd name="connsiteX108" fmla="*/ 6905294 w 12193149"/>
              <a:gd name="connsiteY108" fmla="*/ 3031378 h 3163521"/>
              <a:gd name="connsiteX109" fmla="*/ 6709370 w 12193149"/>
              <a:gd name="connsiteY109" fmla="*/ 3059333 h 3163521"/>
              <a:gd name="connsiteX110" fmla="*/ 6550602 w 12193149"/>
              <a:gd name="connsiteY110" fmla="*/ 3088109 h 3163521"/>
              <a:gd name="connsiteX111" fmla="*/ 6318708 w 12193149"/>
              <a:gd name="connsiteY111" fmla="*/ 3134909 h 3163521"/>
              <a:gd name="connsiteX112" fmla="*/ 6169822 w 12193149"/>
              <a:gd name="connsiteY112" fmla="*/ 3136996 h 3163521"/>
              <a:gd name="connsiteX113" fmla="*/ 6074996 w 12193149"/>
              <a:gd name="connsiteY113" fmla="*/ 3157458 h 3163521"/>
              <a:gd name="connsiteX114" fmla="*/ 6069677 w 12193149"/>
              <a:gd name="connsiteY114" fmla="*/ 3155921 h 3163521"/>
              <a:gd name="connsiteX115" fmla="*/ 6049786 w 12193149"/>
              <a:gd name="connsiteY115" fmla="*/ 3156604 h 3163521"/>
              <a:gd name="connsiteX116" fmla="*/ 6042433 w 12193149"/>
              <a:gd name="connsiteY116" fmla="*/ 3148255 h 3163521"/>
              <a:gd name="connsiteX117" fmla="*/ 6011238 w 12193149"/>
              <a:gd name="connsiteY117" fmla="*/ 3143162 h 3163521"/>
              <a:gd name="connsiteX118" fmla="*/ 5958523 w 12193149"/>
              <a:gd name="connsiteY118" fmla="*/ 3146806 h 3163521"/>
              <a:gd name="connsiteX119" fmla="*/ 5760067 w 12193149"/>
              <a:gd name="connsiteY119" fmla="*/ 3162498 h 3163521"/>
              <a:gd name="connsiteX120" fmla="*/ 5628108 w 12193149"/>
              <a:gd name="connsiteY120" fmla="*/ 3163521 h 3163521"/>
              <a:gd name="connsiteX121" fmla="*/ 5472054 w 12193149"/>
              <a:gd name="connsiteY121" fmla="*/ 3149501 h 3163521"/>
              <a:gd name="connsiteX122" fmla="*/ 5433909 w 12193149"/>
              <a:gd name="connsiteY122" fmla="*/ 3138248 h 3163521"/>
              <a:gd name="connsiteX123" fmla="*/ 5382817 w 12193149"/>
              <a:gd name="connsiteY123" fmla="*/ 3120546 h 3163521"/>
              <a:gd name="connsiteX124" fmla="*/ 5262912 w 12193149"/>
              <a:gd name="connsiteY124" fmla="*/ 3100129 h 3163521"/>
              <a:gd name="connsiteX125" fmla="*/ 5224109 w 12193149"/>
              <a:gd name="connsiteY125" fmla="*/ 3089005 h 3163521"/>
              <a:gd name="connsiteX126" fmla="*/ 5175808 w 12193149"/>
              <a:gd name="connsiteY126" fmla="*/ 3086015 h 3163521"/>
              <a:gd name="connsiteX127" fmla="*/ 5157702 w 12193149"/>
              <a:gd name="connsiteY127" fmla="*/ 3078792 h 3163521"/>
              <a:gd name="connsiteX128" fmla="*/ 5143747 w 12193149"/>
              <a:gd name="connsiteY128" fmla="*/ 3075392 h 3163521"/>
              <a:gd name="connsiteX129" fmla="*/ 5140744 w 12193149"/>
              <a:gd name="connsiteY129" fmla="*/ 3073291 h 3163521"/>
              <a:gd name="connsiteX130" fmla="*/ 5122807 w 12193149"/>
              <a:gd name="connsiteY130" fmla="*/ 3062438 h 3163521"/>
              <a:gd name="connsiteX131" fmla="*/ 5066938 w 12193149"/>
              <a:gd name="connsiteY131" fmla="*/ 3069009 h 3163521"/>
              <a:gd name="connsiteX132" fmla="*/ 5012662 w 12193149"/>
              <a:gd name="connsiteY132" fmla="*/ 3052628 h 3163521"/>
              <a:gd name="connsiteX133" fmla="*/ 4841589 w 12193149"/>
              <a:gd name="connsiteY133" fmla="*/ 3028611 h 3163521"/>
              <a:gd name="connsiteX134" fmla="*/ 4763595 w 12193149"/>
              <a:gd name="connsiteY134" fmla="*/ 3000843 h 3163521"/>
              <a:gd name="connsiteX135" fmla="*/ 4724334 w 12193149"/>
              <a:gd name="connsiteY135" fmla="*/ 2991829 h 3163521"/>
              <a:gd name="connsiteX136" fmla="*/ 4722324 w 12193149"/>
              <a:gd name="connsiteY136" fmla="*/ 2991080 h 3163521"/>
              <a:gd name="connsiteX137" fmla="*/ 4723259 w 12193149"/>
              <a:gd name="connsiteY137" fmla="*/ 2990869 h 3163521"/>
              <a:gd name="connsiteX138" fmla="*/ 4718350 w 12193149"/>
              <a:gd name="connsiteY138" fmla="*/ 2989599 h 3163521"/>
              <a:gd name="connsiteX139" fmla="*/ 4722324 w 12193149"/>
              <a:gd name="connsiteY139" fmla="*/ 2991080 h 3163521"/>
              <a:gd name="connsiteX140" fmla="*/ 4716674 w 12193149"/>
              <a:gd name="connsiteY140" fmla="*/ 2992355 h 3163521"/>
              <a:gd name="connsiteX141" fmla="*/ 4516962 w 12193149"/>
              <a:gd name="connsiteY141" fmla="*/ 2982453 h 3163521"/>
              <a:gd name="connsiteX142" fmla="*/ 4429691 w 12193149"/>
              <a:gd name="connsiteY142" fmla="*/ 2971802 h 3163521"/>
              <a:gd name="connsiteX143" fmla="*/ 4364023 w 12193149"/>
              <a:gd name="connsiteY143" fmla="*/ 2970456 h 3163521"/>
              <a:gd name="connsiteX144" fmla="*/ 4318114 w 12193149"/>
              <a:gd name="connsiteY144" fmla="*/ 2977071 h 3163521"/>
              <a:gd name="connsiteX145" fmla="*/ 4316258 w 12193149"/>
              <a:gd name="connsiteY145" fmla="*/ 2975730 h 3163521"/>
              <a:gd name="connsiteX146" fmla="*/ 4296292 w 12193149"/>
              <a:gd name="connsiteY146" fmla="*/ 2973851 h 3163521"/>
              <a:gd name="connsiteX147" fmla="*/ 4291212 w 12193149"/>
              <a:gd name="connsiteY147" fmla="*/ 2976768 h 3163521"/>
              <a:gd name="connsiteX148" fmla="*/ 4277290 w 12193149"/>
              <a:gd name="connsiteY148" fmla="*/ 2976522 h 3163521"/>
              <a:gd name="connsiteX149" fmla="*/ 4249265 w 12193149"/>
              <a:gd name="connsiteY149" fmla="*/ 2978846 h 3163521"/>
              <a:gd name="connsiteX150" fmla="*/ 4203199 w 12193149"/>
              <a:gd name="connsiteY150" fmla="*/ 2976051 h 3163521"/>
              <a:gd name="connsiteX151" fmla="*/ 4202893 w 12193149"/>
              <a:gd name="connsiteY151" fmla="*/ 2974792 h 3163521"/>
              <a:gd name="connsiteX152" fmla="*/ 4192396 w 12193149"/>
              <a:gd name="connsiteY152" fmla="*/ 2969158 h 3163521"/>
              <a:gd name="connsiteX153" fmla="*/ 4143893 w 12193149"/>
              <a:gd name="connsiteY153" fmla="*/ 2953293 h 3163521"/>
              <a:gd name="connsiteX154" fmla="*/ 4084245 w 12193149"/>
              <a:gd name="connsiteY154" fmla="*/ 2926760 h 3163521"/>
              <a:gd name="connsiteX155" fmla="*/ 4075694 w 12193149"/>
              <a:gd name="connsiteY155" fmla="*/ 2925925 h 3163521"/>
              <a:gd name="connsiteX156" fmla="*/ 4075575 w 12193149"/>
              <a:gd name="connsiteY156" fmla="*/ 2925626 h 3163521"/>
              <a:gd name="connsiteX157" fmla="*/ 4066658 w 12193149"/>
              <a:gd name="connsiteY157" fmla="*/ 2924182 h 3163521"/>
              <a:gd name="connsiteX158" fmla="*/ 4060102 w 12193149"/>
              <a:gd name="connsiteY158" fmla="*/ 2924400 h 3163521"/>
              <a:gd name="connsiteX159" fmla="*/ 4043512 w 12193149"/>
              <a:gd name="connsiteY159" fmla="*/ 2922779 h 3163521"/>
              <a:gd name="connsiteX160" fmla="*/ 4038145 w 12193149"/>
              <a:gd name="connsiteY160" fmla="*/ 2920345 h 3163521"/>
              <a:gd name="connsiteX161" fmla="*/ 4036511 w 12193149"/>
              <a:gd name="connsiteY161" fmla="*/ 2916678 h 3163521"/>
              <a:gd name="connsiteX162" fmla="*/ 4034926 w 12193149"/>
              <a:gd name="connsiteY162" fmla="*/ 2916913 h 3163521"/>
              <a:gd name="connsiteX163" fmla="*/ 4005686 w 12193149"/>
              <a:gd name="connsiteY163" fmla="*/ 2904345 h 3163521"/>
              <a:gd name="connsiteX164" fmla="*/ 3937994 w 12193149"/>
              <a:gd name="connsiteY164" fmla="*/ 2886888 h 3163521"/>
              <a:gd name="connsiteX165" fmla="*/ 3898423 w 12193149"/>
              <a:gd name="connsiteY165" fmla="*/ 2881233 h 3163521"/>
              <a:gd name="connsiteX166" fmla="*/ 3790908 w 12193149"/>
              <a:gd name="connsiteY166" fmla="*/ 2860995 h 3163521"/>
              <a:gd name="connsiteX167" fmla="*/ 3683661 w 12193149"/>
              <a:gd name="connsiteY167" fmla="*/ 2837072 h 3163521"/>
              <a:gd name="connsiteX168" fmla="*/ 3611183 w 12193149"/>
              <a:gd name="connsiteY168" fmla="*/ 2804801 h 3163521"/>
              <a:gd name="connsiteX169" fmla="*/ 3605003 w 12193149"/>
              <a:gd name="connsiteY169" fmla="*/ 2806163 h 3163521"/>
              <a:gd name="connsiteX170" fmla="*/ 3595884 w 12193149"/>
              <a:gd name="connsiteY170" fmla="*/ 2806327 h 3163521"/>
              <a:gd name="connsiteX171" fmla="*/ 3595649 w 12193149"/>
              <a:gd name="connsiteY171" fmla="*/ 2806058 h 3163521"/>
              <a:gd name="connsiteX172" fmla="*/ 3587126 w 12193149"/>
              <a:gd name="connsiteY172" fmla="*/ 2806748 h 3163521"/>
              <a:gd name="connsiteX173" fmla="*/ 3537283 w 12193149"/>
              <a:gd name="connsiteY173" fmla="*/ 2797049 h 3163521"/>
              <a:gd name="connsiteX174" fmla="*/ 3474371 w 12193149"/>
              <a:gd name="connsiteY174" fmla="*/ 2793388 h 3163521"/>
              <a:gd name="connsiteX175" fmla="*/ 3401876 w 12193149"/>
              <a:gd name="connsiteY175" fmla="*/ 2781340 h 3163521"/>
              <a:gd name="connsiteX176" fmla="*/ 3365036 w 12193149"/>
              <a:gd name="connsiteY176" fmla="*/ 2798292 h 3163521"/>
              <a:gd name="connsiteX177" fmla="*/ 3345174 w 12193149"/>
              <a:gd name="connsiteY177" fmla="*/ 2799974 h 3163521"/>
              <a:gd name="connsiteX178" fmla="*/ 3342846 w 12193149"/>
              <a:gd name="connsiteY178" fmla="*/ 2798999 h 3163521"/>
              <a:gd name="connsiteX179" fmla="*/ 3263504 w 12193149"/>
              <a:gd name="connsiteY179" fmla="*/ 2804876 h 3163521"/>
              <a:gd name="connsiteX180" fmla="*/ 3143704 w 12193149"/>
              <a:gd name="connsiteY180" fmla="*/ 2812651 h 3163521"/>
              <a:gd name="connsiteX181" fmla="*/ 3031439 w 12193149"/>
              <a:gd name="connsiteY181" fmla="*/ 2815294 h 3163521"/>
              <a:gd name="connsiteX182" fmla="*/ 2782717 w 12193149"/>
              <a:gd name="connsiteY182" fmla="*/ 2837115 h 3163521"/>
              <a:gd name="connsiteX183" fmla="*/ 2647675 w 12193149"/>
              <a:gd name="connsiteY183" fmla="*/ 2847651 h 3163521"/>
              <a:gd name="connsiteX184" fmla="*/ 2569176 w 12193149"/>
              <a:gd name="connsiteY184" fmla="*/ 2821410 h 3163521"/>
              <a:gd name="connsiteX185" fmla="*/ 2444403 w 12193149"/>
              <a:gd name="connsiteY185" fmla="*/ 2835311 h 3163521"/>
              <a:gd name="connsiteX186" fmla="*/ 2316260 w 12193149"/>
              <a:gd name="connsiteY186" fmla="*/ 2843778 h 3163521"/>
              <a:gd name="connsiteX187" fmla="*/ 2209726 w 12193149"/>
              <a:gd name="connsiteY187" fmla="*/ 2838545 h 3163521"/>
              <a:gd name="connsiteX188" fmla="*/ 2095813 w 12193149"/>
              <a:gd name="connsiteY188" fmla="*/ 2821834 h 3163521"/>
              <a:gd name="connsiteX189" fmla="*/ 1998504 w 12193149"/>
              <a:gd name="connsiteY189" fmla="*/ 2813814 h 3163521"/>
              <a:gd name="connsiteX190" fmla="*/ 1929320 w 12193149"/>
              <a:gd name="connsiteY190" fmla="*/ 2835759 h 3163521"/>
              <a:gd name="connsiteX191" fmla="*/ 1922798 w 12193149"/>
              <a:gd name="connsiteY191" fmla="*/ 2830928 h 3163521"/>
              <a:gd name="connsiteX192" fmla="*/ 1874228 w 12193149"/>
              <a:gd name="connsiteY192" fmla="*/ 2832523 h 3163521"/>
              <a:gd name="connsiteX193" fmla="*/ 1787803 w 12193149"/>
              <a:gd name="connsiteY193" fmla="*/ 2860145 h 3163521"/>
              <a:gd name="connsiteX194" fmla="*/ 1739352 w 12193149"/>
              <a:gd name="connsiteY194" fmla="*/ 2855094 h 3163521"/>
              <a:gd name="connsiteX195" fmla="*/ 1676219 w 12193149"/>
              <a:gd name="connsiteY195" fmla="*/ 2838745 h 3163521"/>
              <a:gd name="connsiteX196" fmla="*/ 1609817 w 12193149"/>
              <a:gd name="connsiteY196" fmla="*/ 2831848 h 3163521"/>
              <a:gd name="connsiteX197" fmla="*/ 1497258 w 12193149"/>
              <a:gd name="connsiteY197" fmla="*/ 2806258 h 3163521"/>
              <a:gd name="connsiteX198" fmla="*/ 1151127 w 12193149"/>
              <a:gd name="connsiteY198" fmla="*/ 2756823 h 3163521"/>
              <a:gd name="connsiteX199" fmla="*/ 859417 w 12193149"/>
              <a:gd name="connsiteY199" fmla="*/ 2747390 h 3163521"/>
              <a:gd name="connsiteX200" fmla="*/ 838688 w 12193149"/>
              <a:gd name="connsiteY200" fmla="*/ 2748603 h 3163521"/>
              <a:gd name="connsiteX201" fmla="*/ 817957 w 12193149"/>
              <a:gd name="connsiteY201" fmla="*/ 2746639 h 3163521"/>
              <a:gd name="connsiteX202" fmla="*/ 812654 w 12193149"/>
              <a:gd name="connsiteY202" fmla="*/ 2749533 h 3163521"/>
              <a:gd name="connsiteX203" fmla="*/ 721195 w 12193149"/>
              <a:gd name="connsiteY203" fmla="*/ 2748443 h 3163521"/>
              <a:gd name="connsiteX204" fmla="*/ 720890 w 12193149"/>
              <a:gd name="connsiteY204" fmla="*/ 2747181 h 3163521"/>
              <a:gd name="connsiteX205" fmla="*/ 710023 w 12193149"/>
              <a:gd name="connsiteY205" fmla="*/ 2741504 h 3163521"/>
              <a:gd name="connsiteX206" fmla="*/ 597940 w 12193149"/>
              <a:gd name="connsiteY206" fmla="*/ 2698646 h 3163521"/>
              <a:gd name="connsiteX207" fmla="*/ 579683 w 12193149"/>
              <a:gd name="connsiteY207" fmla="*/ 2695994 h 3163521"/>
              <a:gd name="connsiteX208" fmla="*/ 572865 w 12193149"/>
              <a:gd name="connsiteY208" fmla="*/ 2696183 h 3163521"/>
              <a:gd name="connsiteX209" fmla="*/ 446247 w 12193149"/>
              <a:gd name="connsiteY209" fmla="*/ 2658153 h 3163521"/>
              <a:gd name="connsiteX210" fmla="*/ 405163 w 12193149"/>
              <a:gd name="connsiteY210" fmla="*/ 2652330 h 3163521"/>
              <a:gd name="connsiteX211" fmla="*/ 293583 w 12193149"/>
              <a:gd name="connsiteY211" fmla="*/ 2631634 h 3163521"/>
              <a:gd name="connsiteX212" fmla="*/ 119529 w 12193149"/>
              <a:gd name="connsiteY212" fmla="*/ 2579829 h 3163521"/>
              <a:gd name="connsiteX213" fmla="*/ 16674 w 12193149"/>
              <a:gd name="connsiteY213" fmla="*/ 2576973 h 3163521"/>
              <a:gd name="connsiteX214" fmla="*/ 1150 w 12193149"/>
              <a:gd name="connsiteY214" fmla="*/ 2571504 h 3163521"/>
              <a:gd name="connsiteX215" fmla="*/ 1148 w 12193149"/>
              <a:gd name="connsiteY215" fmla="*/ 1040995 h 3163521"/>
              <a:gd name="connsiteX216" fmla="*/ 1148 w 12193149"/>
              <a:gd name="connsiteY216" fmla="*/ 818782 h 3163521"/>
              <a:gd name="connsiteX0" fmla="*/ 1148 w 12193149"/>
              <a:gd name="connsiteY0" fmla="*/ 0 h 3171710"/>
              <a:gd name="connsiteX1" fmla="*/ 12181789 w 12193149"/>
              <a:gd name="connsiteY1" fmla="*/ 8189 h 3171710"/>
              <a:gd name="connsiteX2" fmla="*/ 12193149 w 12193149"/>
              <a:gd name="connsiteY2" fmla="*/ 1406710 h 3171710"/>
              <a:gd name="connsiteX3" fmla="*/ 12185986 w 12193149"/>
              <a:gd name="connsiteY3" fmla="*/ 1411160 h 3171710"/>
              <a:gd name="connsiteX4" fmla="*/ 12156363 w 12193149"/>
              <a:gd name="connsiteY4" fmla="*/ 1424337 h 3171710"/>
              <a:gd name="connsiteX5" fmla="*/ 12139215 w 12193149"/>
              <a:gd name="connsiteY5" fmla="*/ 1450150 h 3171710"/>
              <a:gd name="connsiteX6" fmla="*/ 12126327 w 12193149"/>
              <a:gd name="connsiteY6" fmla="*/ 1451661 h 3171710"/>
              <a:gd name="connsiteX7" fmla="*/ 12124007 w 12193149"/>
              <a:gd name="connsiteY7" fmla="*/ 1451765 h 3171710"/>
              <a:gd name="connsiteX8" fmla="*/ 12116854 w 12193149"/>
              <a:gd name="connsiteY8" fmla="*/ 1455579 h 3171710"/>
              <a:gd name="connsiteX9" fmla="*/ 12099497 w 12193149"/>
              <a:gd name="connsiteY9" fmla="*/ 1455110 h 3171710"/>
              <a:gd name="connsiteX10" fmla="*/ 12087073 w 12193149"/>
              <a:gd name="connsiteY10" fmla="*/ 1463312 h 3171710"/>
              <a:gd name="connsiteX11" fmla="*/ 12031073 w 12193149"/>
              <a:gd name="connsiteY11" fmla="*/ 1506980 h 3171710"/>
              <a:gd name="connsiteX12" fmla="*/ 11995833 w 12193149"/>
              <a:gd name="connsiteY12" fmla="*/ 1530429 h 3171710"/>
              <a:gd name="connsiteX13" fmla="*/ 11979717 w 12193149"/>
              <a:gd name="connsiteY13" fmla="*/ 1535132 h 3171710"/>
              <a:gd name="connsiteX14" fmla="*/ 11959046 w 12193149"/>
              <a:gd name="connsiteY14" fmla="*/ 1544529 h 3171710"/>
              <a:gd name="connsiteX15" fmla="*/ 11920454 w 12193149"/>
              <a:gd name="connsiteY15" fmla="*/ 1557854 h 3171710"/>
              <a:gd name="connsiteX16" fmla="*/ 11903656 w 12193149"/>
              <a:gd name="connsiteY16" fmla="*/ 1569397 h 3171710"/>
              <a:gd name="connsiteX17" fmla="*/ 11895048 w 12193149"/>
              <a:gd name="connsiteY17" fmla="*/ 1571762 h 3171710"/>
              <a:gd name="connsiteX18" fmla="*/ 11891968 w 12193149"/>
              <a:gd name="connsiteY18" fmla="*/ 1582700 h 3171710"/>
              <a:gd name="connsiteX19" fmla="*/ 11870776 w 12193149"/>
              <a:gd name="connsiteY19" fmla="*/ 1604787 h 3171710"/>
              <a:gd name="connsiteX20" fmla="*/ 11813376 w 12193149"/>
              <a:gd name="connsiteY20" fmla="*/ 1624630 h 3171710"/>
              <a:gd name="connsiteX21" fmla="*/ 11590693 w 12193149"/>
              <a:gd name="connsiteY21" fmla="*/ 1790748 h 3171710"/>
              <a:gd name="connsiteX22" fmla="*/ 11506817 w 12193149"/>
              <a:gd name="connsiteY22" fmla="*/ 1860594 h 3171710"/>
              <a:gd name="connsiteX23" fmla="*/ 11280332 w 12193149"/>
              <a:gd name="connsiteY23" fmla="*/ 2050542 h 3171710"/>
              <a:gd name="connsiteX24" fmla="*/ 11228309 w 12193149"/>
              <a:gd name="connsiteY24" fmla="*/ 2103207 h 3171710"/>
              <a:gd name="connsiteX25" fmla="*/ 11218087 w 12193149"/>
              <a:gd name="connsiteY25" fmla="*/ 2102932 h 3171710"/>
              <a:gd name="connsiteX26" fmla="*/ 11217184 w 12193149"/>
              <a:gd name="connsiteY26" fmla="*/ 2101989 h 3171710"/>
              <a:gd name="connsiteX27" fmla="*/ 11188885 w 12193149"/>
              <a:gd name="connsiteY27" fmla="*/ 2119354 h 3171710"/>
              <a:gd name="connsiteX28" fmla="*/ 11184501 w 12193149"/>
              <a:gd name="connsiteY28" fmla="*/ 2119496 h 3171710"/>
              <a:gd name="connsiteX29" fmla="*/ 11166854 w 12193149"/>
              <a:gd name="connsiteY29" fmla="*/ 2133583 h 3171710"/>
              <a:gd name="connsiteX30" fmla="*/ 11157311 w 12193149"/>
              <a:gd name="connsiteY30" fmla="*/ 2139385 h 3171710"/>
              <a:gd name="connsiteX31" fmla="*/ 11155496 w 12193149"/>
              <a:gd name="connsiteY31" fmla="*/ 2144068 h 3171710"/>
              <a:gd name="connsiteX32" fmla="*/ 11140961 w 12193149"/>
              <a:gd name="connsiteY32" fmla="*/ 2151086 h 3171710"/>
              <a:gd name="connsiteX33" fmla="*/ 11138961 w 12193149"/>
              <a:gd name="connsiteY33" fmla="*/ 2150743 h 3171710"/>
              <a:gd name="connsiteX34" fmla="*/ 11128208 w 12193149"/>
              <a:gd name="connsiteY34" fmla="*/ 2160803 h 3171710"/>
              <a:gd name="connsiteX35" fmla="*/ 11120691 w 12193149"/>
              <a:gd name="connsiteY35" fmla="*/ 2174395 h 3171710"/>
              <a:gd name="connsiteX36" fmla="*/ 10894683 w 12193149"/>
              <a:gd name="connsiteY36" fmla="*/ 2300370 h 3171710"/>
              <a:gd name="connsiteX37" fmla="*/ 10773300 w 12193149"/>
              <a:gd name="connsiteY37" fmla="*/ 2350162 h 3171710"/>
              <a:gd name="connsiteX38" fmla="*/ 10627668 w 12193149"/>
              <a:gd name="connsiteY38" fmla="*/ 2386200 h 3171710"/>
              <a:gd name="connsiteX39" fmla="*/ 10581895 w 12193149"/>
              <a:gd name="connsiteY39" fmla="*/ 2395660 h 3171710"/>
              <a:gd name="connsiteX40" fmla="*/ 10547790 w 12193149"/>
              <a:gd name="connsiteY40" fmla="*/ 2425394 h 3171710"/>
              <a:gd name="connsiteX41" fmla="*/ 10529643 w 12193149"/>
              <a:gd name="connsiteY41" fmla="*/ 2423878 h 3171710"/>
              <a:gd name="connsiteX42" fmla="*/ 10526446 w 12193149"/>
              <a:gd name="connsiteY42" fmla="*/ 2423382 h 3171710"/>
              <a:gd name="connsiteX43" fmla="*/ 10515129 w 12193149"/>
              <a:gd name="connsiteY43" fmla="*/ 2426508 h 3171710"/>
              <a:gd name="connsiteX44" fmla="*/ 10491735 w 12193149"/>
              <a:gd name="connsiteY44" fmla="*/ 2421127 h 3171710"/>
              <a:gd name="connsiteX45" fmla="*/ 10471418 w 12193149"/>
              <a:gd name="connsiteY45" fmla="*/ 2428664 h 3171710"/>
              <a:gd name="connsiteX46" fmla="*/ 10377042 w 12193149"/>
              <a:gd name="connsiteY46" fmla="*/ 2471569 h 3171710"/>
              <a:gd name="connsiteX47" fmla="*/ 10319338 w 12193149"/>
              <a:gd name="connsiteY47" fmla="*/ 2493192 h 3171710"/>
              <a:gd name="connsiteX48" fmla="*/ 10295467 w 12193149"/>
              <a:gd name="connsiteY48" fmla="*/ 2495050 h 3171710"/>
              <a:gd name="connsiteX49" fmla="*/ 10263443 w 12193149"/>
              <a:gd name="connsiteY49" fmla="*/ 2501919 h 3171710"/>
              <a:gd name="connsiteX50" fmla="*/ 10205418 w 12193149"/>
              <a:gd name="connsiteY50" fmla="*/ 2509120 h 3171710"/>
              <a:gd name="connsiteX51" fmla="*/ 10177759 w 12193149"/>
              <a:gd name="connsiteY51" fmla="*/ 2519914 h 3171710"/>
              <a:gd name="connsiteX52" fmla="*/ 10165070 w 12193149"/>
              <a:gd name="connsiteY52" fmla="*/ 2520710 h 3171710"/>
              <a:gd name="connsiteX53" fmla="*/ 10156308 w 12193149"/>
              <a:gd name="connsiteY53" fmla="*/ 2534458 h 3171710"/>
              <a:gd name="connsiteX54" fmla="*/ 10118267 w 12193149"/>
              <a:gd name="connsiteY54" fmla="*/ 2558113 h 3171710"/>
              <a:gd name="connsiteX55" fmla="*/ 10083317 w 12193149"/>
              <a:gd name="connsiteY55" fmla="*/ 2570267 h 3171710"/>
              <a:gd name="connsiteX56" fmla="*/ 10040388 w 12193149"/>
              <a:gd name="connsiteY56" fmla="*/ 2568603 h 3171710"/>
              <a:gd name="connsiteX57" fmla="*/ 9961167 w 12193149"/>
              <a:gd name="connsiteY57" fmla="*/ 2584118 h 3171710"/>
              <a:gd name="connsiteX58" fmla="*/ 9848940 w 12193149"/>
              <a:gd name="connsiteY58" fmla="*/ 2590886 h 3171710"/>
              <a:gd name="connsiteX59" fmla="*/ 9729457 w 12193149"/>
              <a:gd name="connsiteY59" fmla="*/ 2611093 h 3171710"/>
              <a:gd name="connsiteX60" fmla="*/ 9613704 w 12193149"/>
              <a:gd name="connsiteY60" fmla="*/ 2639342 h 3171710"/>
              <a:gd name="connsiteX61" fmla="*/ 9338590 w 12193149"/>
              <a:gd name="connsiteY61" fmla="*/ 2696264 h 3171710"/>
              <a:gd name="connsiteX62" fmla="*/ 9232518 w 12193149"/>
              <a:gd name="connsiteY62" fmla="*/ 2720120 h 3171710"/>
              <a:gd name="connsiteX63" fmla="*/ 9156690 w 12193149"/>
              <a:gd name="connsiteY63" fmla="*/ 2730199 h 3171710"/>
              <a:gd name="connsiteX64" fmla="*/ 9054601 w 12193149"/>
              <a:gd name="connsiteY64" fmla="*/ 2737726 h 3171710"/>
              <a:gd name="connsiteX65" fmla="*/ 9006634 w 12193149"/>
              <a:gd name="connsiteY65" fmla="*/ 2741011 h 3171710"/>
              <a:gd name="connsiteX66" fmla="*/ 9006349 w 12193149"/>
              <a:gd name="connsiteY66" fmla="*/ 2740771 h 3171710"/>
              <a:gd name="connsiteX67" fmla="*/ 8997380 w 12193149"/>
              <a:gd name="connsiteY67" fmla="*/ 2741982 h 3171710"/>
              <a:gd name="connsiteX68" fmla="*/ 8991542 w 12193149"/>
              <a:gd name="connsiteY68" fmla="*/ 2744043 h 3171710"/>
              <a:gd name="connsiteX69" fmla="*/ 8975485 w 12193149"/>
              <a:gd name="connsiteY69" fmla="*/ 2747269 h 3171710"/>
              <a:gd name="connsiteX70" fmla="*/ 8969159 w 12193149"/>
              <a:gd name="connsiteY70" fmla="*/ 2746569 h 3171710"/>
              <a:gd name="connsiteX71" fmla="*/ 8964196 w 12193149"/>
              <a:gd name="connsiteY71" fmla="*/ 2744344 h 3171710"/>
              <a:gd name="connsiteX72" fmla="*/ 8930136 w 12193149"/>
              <a:gd name="connsiteY72" fmla="*/ 2741156 h 3171710"/>
              <a:gd name="connsiteX73" fmla="*/ 8753592 w 12193149"/>
              <a:gd name="connsiteY73" fmla="*/ 2760388 h 3171710"/>
              <a:gd name="connsiteX74" fmla="*/ 8708995 w 12193149"/>
              <a:gd name="connsiteY74" fmla="*/ 2762489 h 3171710"/>
              <a:gd name="connsiteX75" fmla="*/ 8597219 w 12193149"/>
              <a:gd name="connsiteY75" fmla="*/ 2771061 h 3171710"/>
              <a:gd name="connsiteX76" fmla="*/ 8526378 w 12193149"/>
              <a:gd name="connsiteY76" fmla="*/ 2756219 h 3171710"/>
              <a:gd name="connsiteX77" fmla="*/ 8512131 w 12193149"/>
              <a:gd name="connsiteY77" fmla="*/ 2762134 h 3171710"/>
              <a:gd name="connsiteX78" fmla="*/ 8507315 w 12193149"/>
              <a:gd name="connsiteY78" fmla="*/ 2765135 h 3171710"/>
              <a:gd name="connsiteX79" fmla="*/ 8499116 w 12193149"/>
              <a:gd name="connsiteY79" fmla="*/ 2767873 h 3171710"/>
              <a:gd name="connsiteX80" fmla="*/ 8498742 w 12193149"/>
              <a:gd name="connsiteY80" fmla="*/ 2767694 h 3171710"/>
              <a:gd name="connsiteX81" fmla="*/ 8491397 w 12193149"/>
              <a:gd name="connsiteY81" fmla="*/ 2770744 h 3171710"/>
              <a:gd name="connsiteX82" fmla="*/ 8368330 w 12193149"/>
              <a:gd name="connsiteY82" fmla="*/ 2784786 h 3171710"/>
              <a:gd name="connsiteX83" fmla="*/ 8354947 w 12193149"/>
              <a:gd name="connsiteY83" fmla="*/ 2784980 h 3171710"/>
              <a:gd name="connsiteX84" fmla="*/ 8321252 w 12193149"/>
              <a:gd name="connsiteY84" fmla="*/ 2801558 h 3171710"/>
              <a:gd name="connsiteX85" fmla="*/ 8315581 w 12193149"/>
              <a:gd name="connsiteY85" fmla="*/ 2801884 h 3171710"/>
              <a:gd name="connsiteX86" fmla="*/ 8296322 w 12193149"/>
              <a:gd name="connsiteY86" fmla="*/ 2815779 h 3171710"/>
              <a:gd name="connsiteX87" fmla="*/ 8285424 w 12193149"/>
              <a:gd name="connsiteY87" fmla="*/ 2821602 h 3171710"/>
              <a:gd name="connsiteX88" fmla="*/ 8284298 w 12193149"/>
              <a:gd name="connsiteY88" fmla="*/ 2826045 h 3171710"/>
              <a:gd name="connsiteX89" fmla="*/ 8267224 w 12193149"/>
              <a:gd name="connsiteY89" fmla="*/ 2833220 h 3171710"/>
              <a:gd name="connsiteX90" fmla="*/ 8264525 w 12193149"/>
              <a:gd name="connsiteY90" fmla="*/ 2832990 h 3171710"/>
              <a:gd name="connsiteX91" fmla="*/ 8253181 w 12193149"/>
              <a:gd name="connsiteY91" fmla="*/ 2842833 h 3171710"/>
              <a:gd name="connsiteX92" fmla="*/ 8246982 w 12193149"/>
              <a:gd name="connsiteY92" fmla="*/ 2855825 h 3171710"/>
              <a:gd name="connsiteX93" fmla="*/ 8091420 w 12193149"/>
              <a:gd name="connsiteY93" fmla="*/ 2901986 h 3171710"/>
              <a:gd name="connsiteX94" fmla="*/ 7906555 w 12193149"/>
              <a:gd name="connsiteY94" fmla="*/ 2943959 h 3171710"/>
              <a:gd name="connsiteX95" fmla="*/ 7719893 w 12193149"/>
              <a:gd name="connsiteY95" fmla="*/ 2969674 h 3171710"/>
              <a:gd name="connsiteX96" fmla="*/ 7615495 w 12193149"/>
              <a:gd name="connsiteY96" fmla="*/ 2966203 h 3171710"/>
              <a:gd name="connsiteX97" fmla="*/ 7528691 w 12193149"/>
              <a:gd name="connsiteY97" fmla="*/ 2972031 h 3171710"/>
              <a:gd name="connsiteX98" fmla="*/ 7520719 w 12193149"/>
              <a:gd name="connsiteY98" fmla="*/ 2974584 h 3171710"/>
              <a:gd name="connsiteX99" fmla="*/ 7508559 w 12193149"/>
              <a:gd name="connsiteY99" fmla="*/ 2975919 h 3171710"/>
              <a:gd name="connsiteX100" fmla="*/ 7508188 w 12193149"/>
              <a:gd name="connsiteY100" fmla="*/ 2975592 h 3171710"/>
              <a:gd name="connsiteX101" fmla="*/ 7496943 w 12193149"/>
              <a:gd name="connsiteY101" fmla="*/ 2977544 h 3171710"/>
              <a:gd name="connsiteX102" fmla="*/ 7219707 w 12193149"/>
              <a:gd name="connsiteY102" fmla="*/ 2983651 h 3171710"/>
              <a:gd name="connsiteX103" fmla="*/ 7202249 w 12193149"/>
              <a:gd name="connsiteY103" fmla="*/ 2988201 h 3171710"/>
              <a:gd name="connsiteX104" fmla="*/ 7198152 w 12193149"/>
              <a:gd name="connsiteY104" fmla="*/ 2993559 h 3171710"/>
              <a:gd name="connsiteX105" fmla="*/ 7171956 w 12193149"/>
              <a:gd name="connsiteY105" fmla="*/ 2998207 h 3171710"/>
              <a:gd name="connsiteX106" fmla="*/ 7098136 w 12193149"/>
              <a:gd name="connsiteY106" fmla="*/ 3010435 h 3171710"/>
              <a:gd name="connsiteX107" fmla="*/ 7019644 w 12193149"/>
              <a:gd name="connsiteY107" fmla="*/ 3010061 h 3171710"/>
              <a:gd name="connsiteX108" fmla="*/ 6905294 w 12193149"/>
              <a:gd name="connsiteY108" fmla="*/ 3039567 h 3171710"/>
              <a:gd name="connsiteX109" fmla="*/ 6709370 w 12193149"/>
              <a:gd name="connsiteY109" fmla="*/ 3067522 h 3171710"/>
              <a:gd name="connsiteX110" fmla="*/ 6550602 w 12193149"/>
              <a:gd name="connsiteY110" fmla="*/ 3096298 h 3171710"/>
              <a:gd name="connsiteX111" fmla="*/ 6318708 w 12193149"/>
              <a:gd name="connsiteY111" fmla="*/ 3143098 h 3171710"/>
              <a:gd name="connsiteX112" fmla="*/ 6169822 w 12193149"/>
              <a:gd name="connsiteY112" fmla="*/ 3145185 h 3171710"/>
              <a:gd name="connsiteX113" fmla="*/ 6074996 w 12193149"/>
              <a:gd name="connsiteY113" fmla="*/ 3165647 h 3171710"/>
              <a:gd name="connsiteX114" fmla="*/ 6069677 w 12193149"/>
              <a:gd name="connsiteY114" fmla="*/ 3164110 h 3171710"/>
              <a:gd name="connsiteX115" fmla="*/ 6049786 w 12193149"/>
              <a:gd name="connsiteY115" fmla="*/ 3164793 h 3171710"/>
              <a:gd name="connsiteX116" fmla="*/ 6042433 w 12193149"/>
              <a:gd name="connsiteY116" fmla="*/ 3156444 h 3171710"/>
              <a:gd name="connsiteX117" fmla="*/ 6011238 w 12193149"/>
              <a:gd name="connsiteY117" fmla="*/ 3151351 h 3171710"/>
              <a:gd name="connsiteX118" fmla="*/ 5958523 w 12193149"/>
              <a:gd name="connsiteY118" fmla="*/ 3154995 h 3171710"/>
              <a:gd name="connsiteX119" fmla="*/ 5760067 w 12193149"/>
              <a:gd name="connsiteY119" fmla="*/ 3170687 h 3171710"/>
              <a:gd name="connsiteX120" fmla="*/ 5628108 w 12193149"/>
              <a:gd name="connsiteY120" fmla="*/ 3171710 h 3171710"/>
              <a:gd name="connsiteX121" fmla="*/ 5472054 w 12193149"/>
              <a:gd name="connsiteY121" fmla="*/ 3157690 h 3171710"/>
              <a:gd name="connsiteX122" fmla="*/ 5433909 w 12193149"/>
              <a:gd name="connsiteY122" fmla="*/ 3146437 h 3171710"/>
              <a:gd name="connsiteX123" fmla="*/ 5382817 w 12193149"/>
              <a:gd name="connsiteY123" fmla="*/ 3128735 h 3171710"/>
              <a:gd name="connsiteX124" fmla="*/ 5262912 w 12193149"/>
              <a:gd name="connsiteY124" fmla="*/ 3108318 h 3171710"/>
              <a:gd name="connsiteX125" fmla="*/ 5224109 w 12193149"/>
              <a:gd name="connsiteY125" fmla="*/ 3097194 h 3171710"/>
              <a:gd name="connsiteX126" fmla="*/ 5175808 w 12193149"/>
              <a:gd name="connsiteY126" fmla="*/ 3094204 h 3171710"/>
              <a:gd name="connsiteX127" fmla="*/ 5157702 w 12193149"/>
              <a:gd name="connsiteY127" fmla="*/ 3086981 h 3171710"/>
              <a:gd name="connsiteX128" fmla="*/ 5143747 w 12193149"/>
              <a:gd name="connsiteY128" fmla="*/ 3083581 h 3171710"/>
              <a:gd name="connsiteX129" fmla="*/ 5140744 w 12193149"/>
              <a:gd name="connsiteY129" fmla="*/ 3081480 h 3171710"/>
              <a:gd name="connsiteX130" fmla="*/ 5122807 w 12193149"/>
              <a:gd name="connsiteY130" fmla="*/ 3070627 h 3171710"/>
              <a:gd name="connsiteX131" fmla="*/ 5066938 w 12193149"/>
              <a:gd name="connsiteY131" fmla="*/ 3077198 h 3171710"/>
              <a:gd name="connsiteX132" fmla="*/ 5012662 w 12193149"/>
              <a:gd name="connsiteY132" fmla="*/ 3060817 h 3171710"/>
              <a:gd name="connsiteX133" fmla="*/ 4841589 w 12193149"/>
              <a:gd name="connsiteY133" fmla="*/ 3036800 h 3171710"/>
              <a:gd name="connsiteX134" fmla="*/ 4763595 w 12193149"/>
              <a:gd name="connsiteY134" fmla="*/ 3009032 h 3171710"/>
              <a:gd name="connsiteX135" fmla="*/ 4724334 w 12193149"/>
              <a:gd name="connsiteY135" fmla="*/ 3000018 h 3171710"/>
              <a:gd name="connsiteX136" fmla="*/ 4722324 w 12193149"/>
              <a:gd name="connsiteY136" fmla="*/ 2999269 h 3171710"/>
              <a:gd name="connsiteX137" fmla="*/ 4723259 w 12193149"/>
              <a:gd name="connsiteY137" fmla="*/ 2999058 h 3171710"/>
              <a:gd name="connsiteX138" fmla="*/ 4718350 w 12193149"/>
              <a:gd name="connsiteY138" fmla="*/ 2997788 h 3171710"/>
              <a:gd name="connsiteX139" fmla="*/ 4722324 w 12193149"/>
              <a:gd name="connsiteY139" fmla="*/ 2999269 h 3171710"/>
              <a:gd name="connsiteX140" fmla="*/ 4716674 w 12193149"/>
              <a:gd name="connsiteY140" fmla="*/ 3000544 h 3171710"/>
              <a:gd name="connsiteX141" fmla="*/ 4516962 w 12193149"/>
              <a:gd name="connsiteY141" fmla="*/ 2990642 h 3171710"/>
              <a:gd name="connsiteX142" fmla="*/ 4429691 w 12193149"/>
              <a:gd name="connsiteY142" fmla="*/ 2979991 h 3171710"/>
              <a:gd name="connsiteX143" fmla="*/ 4364023 w 12193149"/>
              <a:gd name="connsiteY143" fmla="*/ 2978645 h 3171710"/>
              <a:gd name="connsiteX144" fmla="*/ 4318114 w 12193149"/>
              <a:gd name="connsiteY144" fmla="*/ 2985260 h 3171710"/>
              <a:gd name="connsiteX145" fmla="*/ 4316258 w 12193149"/>
              <a:gd name="connsiteY145" fmla="*/ 2983919 h 3171710"/>
              <a:gd name="connsiteX146" fmla="*/ 4296292 w 12193149"/>
              <a:gd name="connsiteY146" fmla="*/ 2982040 h 3171710"/>
              <a:gd name="connsiteX147" fmla="*/ 4291212 w 12193149"/>
              <a:gd name="connsiteY147" fmla="*/ 2984957 h 3171710"/>
              <a:gd name="connsiteX148" fmla="*/ 4277290 w 12193149"/>
              <a:gd name="connsiteY148" fmla="*/ 2984711 h 3171710"/>
              <a:gd name="connsiteX149" fmla="*/ 4249265 w 12193149"/>
              <a:gd name="connsiteY149" fmla="*/ 2987035 h 3171710"/>
              <a:gd name="connsiteX150" fmla="*/ 4203199 w 12193149"/>
              <a:gd name="connsiteY150" fmla="*/ 2984240 h 3171710"/>
              <a:gd name="connsiteX151" fmla="*/ 4202893 w 12193149"/>
              <a:gd name="connsiteY151" fmla="*/ 2982981 h 3171710"/>
              <a:gd name="connsiteX152" fmla="*/ 4192396 w 12193149"/>
              <a:gd name="connsiteY152" fmla="*/ 2977347 h 3171710"/>
              <a:gd name="connsiteX153" fmla="*/ 4143893 w 12193149"/>
              <a:gd name="connsiteY153" fmla="*/ 2961482 h 3171710"/>
              <a:gd name="connsiteX154" fmla="*/ 4084245 w 12193149"/>
              <a:gd name="connsiteY154" fmla="*/ 2934949 h 3171710"/>
              <a:gd name="connsiteX155" fmla="*/ 4075694 w 12193149"/>
              <a:gd name="connsiteY155" fmla="*/ 2934114 h 3171710"/>
              <a:gd name="connsiteX156" fmla="*/ 4075575 w 12193149"/>
              <a:gd name="connsiteY156" fmla="*/ 2933815 h 3171710"/>
              <a:gd name="connsiteX157" fmla="*/ 4066658 w 12193149"/>
              <a:gd name="connsiteY157" fmla="*/ 2932371 h 3171710"/>
              <a:gd name="connsiteX158" fmla="*/ 4060102 w 12193149"/>
              <a:gd name="connsiteY158" fmla="*/ 2932589 h 3171710"/>
              <a:gd name="connsiteX159" fmla="*/ 4043512 w 12193149"/>
              <a:gd name="connsiteY159" fmla="*/ 2930968 h 3171710"/>
              <a:gd name="connsiteX160" fmla="*/ 4038145 w 12193149"/>
              <a:gd name="connsiteY160" fmla="*/ 2928534 h 3171710"/>
              <a:gd name="connsiteX161" fmla="*/ 4036511 w 12193149"/>
              <a:gd name="connsiteY161" fmla="*/ 2924867 h 3171710"/>
              <a:gd name="connsiteX162" fmla="*/ 4034926 w 12193149"/>
              <a:gd name="connsiteY162" fmla="*/ 2925102 h 3171710"/>
              <a:gd name="connsiteX163" fmla="*/ 4005686 w 12193149"/>
              <a:gd name="connsiteY163" fmla="*/ 2912534 h 3171710"/>
              <a:gd name="connsiteX164" fmla="*/ 3937994 w 12193149"/>
              <a:gd name="connsiteY164" fmla="*/ 2895077 h 3171710"/>
              <a:gd name="connsiteX165" fmla="*/ 3898423 w 12193149"/>
              <a:gd name="connsiteY165" fmla="*/ 2889422 h 3171710"/>
              <a:gd name="connsiteX166" fmla="*/ 3790908 w 12193149"/>
              <a:gd name="connsiteY166" fmla="*/ 2869184 h 3171710"/>
              <a:gd name="connsiteX167" fmla="*/ 3683661 w 12193149"/>
              <a:gd name="connsiteY167" fmla="*/ 2845261 h 3171710"/>
              <a:gd name="connsiteX168" fmla="*/ 3611183 w 12193149"/>
              <a:gd name="connsiteY168" fmla="*/ 2812990 h 3171710"/>
              <a:gd name="connsiteX169" fmla="*/ 3605003 w 12193149"/>
              <a:gd name="connsiteY169" fmla="*/ 2814352 h 3171710"/>
              <a:gd name="connsiteX170" fmla="*/ 3595884 w 12193149"/>
              <a:gd name="connsiteY170" fmla="*/ 2814516 h 3171710"/>
              <a:gd name="connsiteX171" fmla="*/ 3595649 w 12193149"/>
              <a:gd name="connsiteY171" fmla="*/ 2814247 h 3171710"/>
              <a:gd name="connsiteX172" fmla="*/ 3587126 w 12193149"/>
              <a:gd name="connsiteY172" fmla="*/ 2814937 h 3171710"/>
              <a:gd name="connsiteX173" fmla="*/ 3537283 w 12193149"/>
              <a:gd name="connsiteY173" fmla="*/ 2805238 h 3171710"/>
              <a:gd name="connsiteX174" fmla="*/ 3474371 w 12193149"/>
              <a:gd name="connsiteY174" fmla="*/ 2801577 h 3171710"/>
              <a:gd name="connsiteX175" fmla="*/ 3401876 w 12193149"/>
              <a:gd name="connsiteY175" fmla="*/ 2789529 h 3171710"/>
              <a:gd name="connsiteX176" fmla="*/ 3365036 w 12193149"/>
              <a:gd name="connsiteY176" fmla="*/ 2806481 h 3171710"/>
              <a:gd name="connsiteX177" fmla="*/ 3345174 w 12193149"/>
              <a:gd name="connsiteY177" fmla="*/ 2808163 h 3171710"/>
              <a:gd name="connsiteX178" fmla="*/ 3342846 w 12193149"/>
              <a:gd name="connsiteY178" fmla="*/ 2807188 h 3171710"/>
              <a:gd name="connsiteX179" fmla="*/ 3263504 w 12193149"/>
              <a:gd name="connsiteY179" fmla="*/ 2813065 h 3171710"/>
              <a:gd name="connsiteX180" fmla="*/ 3143704 w 12193149"/>
              <a:gd name="connsiteY180" fmla="*/ 2820840 h 3171710"/>
              <a:gd name="connsiteX181" fmla="*/ 3031439 w 12193149"/>
              <a:gd name="connsiteY181" fmla="*/ 2823483 h 3171710"/>
              <a:gd name="connsiteX182" fmla="*/ 2782717 w 12193149"/>
              <a:gd name="connsiteY182" fmla="*/ 2845304 h 3171710"/>
              <a:gd name="connsiteX183" fmla="*/ 2647675 w 12193149"/>
              <a:gd name="connsiteY183" fmla="*/ 2855840 h 3171710"/>
              <a:gd name="connsiteX184" fmla="*/ 2569176 w 12193149"/>
              <a:gd name="connsiteY184" fmla="*/ 2829599 h 3171710"/>
              <a:gd name="connsiteX185" fmla="*/ 2444403 w 12193149"/>
              <a:gd name="connsiteY185" fmla="*/ 2843500 h 3171710"/>
              <a:gd name="connsiteX186" fmla="*/ 2316260 w 12193149"/>
              <a:gd name="connsiteY186" fmla="*/ 2851967 h 3171710"/>
              <a:gd name="connsiteX187" fmla="*/ 2209726 w 12193149"/>
              <a:gd name="connsiteY187" fmla="*/ 2846734 h 3171710"/>
              <a:gd name="connsiteX188" fmla="*/ 2095813 w 12193149"/>
              <a:gd name="connsiteY188" fmla="*/ 2830023 h 3171710"/>
              <a:gd name="connsiteX189" fmla="*/ 1998504 w 12193149"/>
              <a:gd name="connsiteY189" fmla="*/ 2822003 h 3171710"/>
              <a:gd name="connsiteX190" fmla="*/ 1929320 w 12193149"/>
              <a:gd name="connsiteY190" fmla="*/ 2843948 h 3171710"/>
              <a:gd name="connsiteX191" fmla="*/ 1922798 w 12193149"/>
              <a:gd name="connsiteY191" fmla="*/ 2839117 h 3171710"/>
              <a:gd name="connsiteX192" fmla="*/ 1874228 w 12193149"/>
              <a:gd name="connsiteY192" fmla="*/ 2840712 h 3171710"/>
              <a:gd name="connsiteX193" fmla="*/ 1787803 w 12193149"/>
              <a:gd name="connsiteY193" fmla="*/ 2868334 h 3171710"/>
              <a:gd name="connsiteX194" fmla="*/ 1739352 w 12193149"/>
              <a:gd name="connsiteY194" fmla="*/ 2863283 h 3171710"/>
              <a:gd name="connsiteX195" fmla="*/ 1676219 w 12193149"/>
              <a:gd name="connsiteY195" fmla="*/ 2846934 h 3171710"/>
              <a:gd name="connsiteX196" fmla="*/ 1609817 w 12193149"/>
              <a:gd name="connsiteY196" fmla="*/ 2840037 h 3171710"/>
              <a:gd name="connsiteX197" fmla="*/ 1497258 w 12193149"/>
              <a:gd name="connsiteY197" fmla="*/ 2814447 h 3171710"/>
              <a:gd name="connsiteX198" fmla="*/ 1151127 w 12193149"/>
              <a:gd name="connsiteY198" fmla="*/ 2765012 h 3171710"/>
              <a:gd name="connsiteX199" fmla="*/ 859417 w 12193149"/>
              <a:gd name="connsiteY199" fmla="*/ 2755579 h 3171710"/>
              <a:gd name="connsiteX200" fmla="*/ 838688 w 12193149"/>
              <a:gd name="connsiteY200" fmla="*/ 2756792 h 3171710"/>
              <a:gd name="connsiteX201" fmla="*/ 817957 w 12193149"/>
              <a:gd name="connsiteY201" fmla="*/ 2754828 h 3171710"/>
              <a:gd name="connsiteX202" fmla="*/ 812654 w 12193149"/>
              <a:gd name="connsiteY202" fmla="*/ 2757722 h 3171710"/>
              <a:gd name="connsiteX203" fmla="*/ 721195 w 12193149"/>
              <a:gd name="connsiteY203" fmla="*/ 2756632 h 3171710"/>
              <a:gd name="connsiteX204" fmla="*/ 720890 w 12193149"/>
              <a:gd name="connsiteY204" fmla="*/ 2755370 h 3171710"/>
              <a:gd name="connsiteX205" fmla="*/ 710023 w 12193149"/>
              <a:gd name="connsiteY205" fmla="*/ 2749693 h 3171710"/>
              <a:gd name="connsiteX206" fmla="*/ 597940 w 12193149"/>
              <a:gd name="connsiteY206" fmla="*/ 2706835 h 3171710"/>
              <a:gd name="connsiteX207" fmla="*/ 579683 w 12193149"/>
              <a:gd name="connsiteY207" fmla="*/ 2704183 h 3171710"/>
              <a:gd name="connsiteX208" fmla="*/ 572865 w 12193149"/>
              <a:gd name="connsiteY208" fmla="*/ 2704372 h 3171710"/>
              <a:gd name="connsiteX209" fmla="*/ 446247 w 12193149"/>
              <a:gd name="connsiteY209" fmla="*/ 2666342 h 3171710"/>
              <a:gd name="connsiteX210" fmla="*/ 405163 w 12193149"/>
              <a:gd name="connsiteY210" fmla="*/ 2660519 h 3171710"/>
              <a:gd name="connsiteX211" fmla="*/ 293583 w 12193149"/>
              <a:gd name="connsiteY211" fmla="*/ 2639823 h 3171710"/>
              <a:gd name="connsiteX212" fmla="*/ 119529 w 12193149"/>
              <a:gd name="connsiteY212" fmla="*/ 2588018 h 3171710"/>
              <a:gd name="connsiteX213" fmla="*/ 16674 w 12193149"/>
              <a:gd name="connsiteY213" fmla="*/ 2585162 h 3171710"/>
              <a:gd name="connsiteX214" fmla="*/ 1150 w 12193149"/>
              <a:gd name="connsiteY214" fmla="*/ 2579693 h 3171710"/>
              <a:gd name="connsiteX215" fmla="*/ 1148 w 12193149"/>
              <a:gd name="connsiteY215" fmla="*/ 1049184 h 3171710"/>
              <a:gd name="connsiteX216" fmla="*/ 1148 w 12193149"/>
              <a:gd name="connsiteY216" fmla="*/ 0 h 3171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</a:cxnLst>
            <a:rect l="l" t="t" r="r" b="b"/>
            <a:pathLst>
              <a:path w="12193149" h="3171710">
                <a:moveTo>
                  <a:pt x="1148" y="0"/>
                </a:moveTo>
                <a:lnTo>
                  <a:pt x="12181789" y="8189"/>
                </a:lnTo>
                <a:cubicBezTo>
                  <a:pt x="12181789" y="201435"/>
                  <a:pt x="12193149" y="1213464"/>
                  <a:pt x="12193149" y="1406710"/>
                </a:cubicBezTo>
                <a:lnTo>
                  <a:pt x="12185986" y="1411160"/>
                </a:lnTo>
                <a:cubicBezTo>
                  <a:pt x="12156393" y="1404401"/>
                  <a:pt x="12176978" y="1415299"/>
                  <a:pt x="12156363" y="1424337"/>
                </a:cubicBezTo>
                <a:cubicBezTo>
                  <a:pt x="12172308" y="1438279"/>
                  <a:pt x="12127905" y="1429847"/>
                  <a:pt x="12139215" y="1450150"/>
                </a:cubicBezTo>
                <a:cubicBezTo>
                  <a:pt x="12135103" y="1451151"/>
                  <a:pt x="12130766" y="1451483"/>
                  <a:pt x="12126327" y="1451661"/>
                </a:cubicBezTo>
                <a:lnTo>
                  <a:pt x="12124007" y="1451765"/>
                </a:lnTo>
                <a:lnTo>
                  <a:pt x="12116854" y="1455579"/>
                </a:lnTo>
                <a:lnTo>
                  <a:pt x="12099497" y="1455110"/>
                </a:lnTo>
                <a:cubicBezTo>
                  <a:pt x="12095162" y="1456775"/>
                  <a:pt x="12090978" y="1459336"/>
                  <a:pt x="12087073" y="1463312"/>
                </a:cubicBezTo>
                <a:cubicBezTo>
                  <a:pt x="12078890" y="1483714"/>
                  <a:pt x="12040481" y="1480817"/>
                  <a:pt x="12031073" y="1506980"/>
                </a:cubicBezTo>
                <a:cubicBezTo>
                  <a:pt x="12026399" y="1515225"/>
                  <a:pt x="12004497" y="1532326"/>
                  <a:pt x="11995833" y="1530429"/>
                </a:cubicBezTo>
                <a:cubicBezTo>
                  <a:pt x="11990333" y="1532938"/>
                  <a:pt x="11986699" y="1539016"/>
                  <a:pt x="11979717" y="1535132"/>
                </a:cubicBezTo>
                <a:cubicBezTo>
                  <a:pt x="11970382" y="1531211"/>
                  <a:pt x="11963763" y="1554233"/>
                  <a:pt x="11959046" y="1544529"/>
                </a:cubicBezTo>
                <a:lnTo>
                  <a:pt x="11920454" y="1557854"/>
                </a:lnTo>
                <a:cubicBezTo>
                  <a:pt x="11919152" y="1564914"/>
                  <a:pt x="11912619" y="1567116"/>
                  <a:pt x="11903656" y="1569397"/>
                </a:cubicBezTo>
                <a:lnTo>
                  <a:pt x="11895048" y="1571762"/>
                </a:lnTo>
                <a:lnTo>
                  <a:pt x="11891968" y="1582700"/>
                </a:lnTo>
                <a:cubicBezTo>
                  <a:pt x="11881074" y="1573372"/>
                  <a:pt x="11884523" y="1604713"/>
                  <a:pt x="11870776" y="1604787"/>
                </a:cubicBezTo>
                <a:lnTo>
                  <a:pt x="11813376" y="1624630"/>
                </a:lnTo>
                <a:lnTo>
                  <a:pt x="11590693" y="1790748"/>
                </a:lnTo>
                <a:cubicBezTo>
                  <a:pt x="11550201" y="1817685"/>
                  <a:pt x="11542649" y="1767741"/>
                  <a:pt x="11506817" y="1860594"/>
                </a:cubicBezTo>
                <a:cubicBezTo>
                  <a:pt x="11450023" y="1916431"/>
                  <a:pt x="11337127" y="2017145"/>
                  <a:pt x="11280332" y="2050542"/>
                </a:cubicBezTo>
                <a:cubicBezTo>
                  <a:pt x="11267547" y="2058142"/>
                  <a:pt x="11229147" y="2123560"/>
                  <a:pt x="11228309" y="2103207"/>
                </a:cubicBezTo>
                <a:cubicBezTo>
                  <a:pt x="11223950" y="2105174"/>
                  <a:pt x="11220761" y="2104651"/>
                  <a:pt x="11218087" y="2102932"/>
                </a:cubicBezTo>
                <a:lnTo>
                  <a:pt x="11217184" y="2101989"/>
                </a:lnTo>
                <a:lnTo>
                  <a:pt x="11188885" y="2119354"/>
                </a:lnTo>
                <a:lnTo>
                  <a:pt x="11184501" y="2119496"/>
                </a:lnTo>
                <a:lnTo>
                  <a:pt x="11166854" y="2133583"/>
                </a:lnTo>
                <a:lnTo>
                  <a:pt x="11157311" y="2139385"/>
                </a:lnTo>
                <a:lnTo>
                  <a:pt x="11155496" y="2144068"/>
                </a:lnTo>
                <a:cubicBezTo>
                  <a:pt x="11153045" y="2147436"/>
                  <a:pt x="11148902" y="2150083"/>
                  <a:pt x="11140961" y="2151086"/>
                </a:cubicBezTo>
                <a:lnTo>
                  <a:pt x="11138961" y="2150743"/>
                </a:lnTo>
                <a:lnTo>
                  <a:pt x="11128208" y="2160803"/>
                </a:lnTo>
                <a:cubicBezTo>
                  <a:pt x="11124962" y="2164785"/>
                  <a:pt x="11122359" y="2169258"/>
                  <a:pt x="11120691" y="2174395"/>
                </a:cubicBezTo>
                <a:cubicBezTo>
                  <a:pt x="11081770" y="2197656"/>
                  <a:pt x="10952581" y="2271077"/>
                  <a:pt x="10894683" y="2300370"/>
                </a:cubicBezTo>
                <a:cubicBezTo>
                  <a:pt x="10861781" y="2315405"/>
                  <a:pt x="10817803" y="2335857"/>
                  <a:pt x="10773300" y="2350162"/>
                </a:cubicBezTo>
                <a:cubicBezTo>
                  <a:pt x="10733414" y="2394390"/>
                  <a:pt x="10677791" y="2353706"/>
                  <a:pt x="10627668" y="2386200"/>
                </a:cubicBezTo>
                <a:cubicBezTo>
                  <a:pt x="10590276" y="2369074"/>
                  <a:pt x="10613693" y="2389253"/>
                  <a:pt x="10581895" y="2395660"/>
                </a:cubicBezTo>
                <a:cubicBezTo>
                  <a:pt x="10597733" y="2418627"/>
                  <a:pt x="10540912" y="2395212"/>
                  <a:pt x="10547790" y="2425394"/>
                </a:cubicBezTo>
                <a:cubicBezTo>
                  <a:pt x="10541784" y="2425603"/>
                  <a:pt x="10535750" y="2424857"/>
                  <a:pt x="10529643" y="2423878"/>
                </a:cubicBezTo>
                <a:lnTo>
                  <a:pt x="10526446" y="2423382"/>
                </a:lnTo>
                <a:lnTo>
                  <a:pt x="10515129" y="2426508"/>
                </a:lnTo>
                <a:lnTo>
                  <a:pt x="10491735" y="2421127"/>
                </a:lnTo>
                <a:cubicBezTo>
                  <a:pt x="10485147" y="2422161"/>
                  <a:pt x="10478389" y="2424430"/>
                  <a:pt x="10471418" y="2428664"/>
                </a:cubicBezTo>
                <a:cubicBezTo>
                  <a:pt x="10451763" y="2453636"/>
                  <a:pt x="10400774" y="2439247"/>
                  <a:pt x="10377042" y="2471569"/>
                </a:cubicBezTo>
                <a:cubicBezTo>
                  <a:pt x="10367240" y="2481286"/>
                  <a:pt x="10330319" y="2498097"/>
                  <a:pt x="10319338" y="2493192"/>
                </a:cubicBezTo>
                <a:cubicBezTo>
                  <a:pt x="10310813" y="2495031"/>
                  <a:pt x="10303331" y="2502144"/>
                  <a:pt x="10295467" y="2495050"/>
                </a:cubicBezTo>
                <a:cubicBezTo>
                  <a:pt x="10284420" y="2487261"/>
                  <a:pt x="10265794" y="2516157"/>
                  <a:pt x="10263443" y="2501919"/>
                </a:cubicBezTo>
                <a:lnTo>
                  <a:pt x="10205418" y="2509120"/>
                </a:lnTo>
                <a:cubicBezTo>
                  <a:pt x="10200696" y="2518180"/>
                  <a:pt x="10190895" y="2519327"/>
                  <a:pt x="10177759" y="2519914"/>
                </a:cubicBezTo>
                <a:lnTo>
                  <a:pt x="10165070" y="2520710"/>
                </a:lnTo>
                <a:lnTo>
                  <a:pt x="10156308" y="2534458"/>
                </a:lnTo>
                <a:cubicBezTo>
                  <a:pt x="10145406" y="2519028"/>
                  <a:pt x="10136981" y="2561781"/>
                  <a:pt x="10118267" y="2558113"/>
                </a:cubicBezTo>
                <a:lnTo>
                  <a:pt x="10083317" y="2570267"/>
                </a:lnTo>
                <a:cubicBezTo>
                  <a:pt x="10075718" y="2568198"/>
                  <a:pt x="10048011" y="2569526"/>
                  <a:pt x="10040388" y="2568603"/>
                </a:cubicBezTo>
                <a:cubicBezTo>
                  <a:pt x="9999609" y="2578704"/>
                  <a:pt x="9985545" y="2579194"/>
                  <a:pt x="9961167" y="2584118"/>
                </a:cubicBezTo>
                <a:cubicBezTo>
                  <a:pt x="9920131" y="2584260"/>
                  <a:pt x="9889892" y="2581061"/>
                  <a:pt x="9848940" y="2590886"/>
                </a:cubicBezTo>
                <a:lnTo>
                  <a:pt x="9729457" y="2611093"/>
                </a:lnTo>
                <a:cubicBezTo>
                  <a:pt x="9676207" y="2601507"/>
                  <a:pt x="9631235" y="2626730"/>
                  <a:pt x="9613704" y="2639342"/>
                </a:cubicBezTo>
                <a:cubicBezTo>
                  <a:pt x="9548152" y="2653618"/>
                  <a:pt x="9410970" y="2690964"/>
                  <a:pt x="9338590" y="2696264"/>
                </a:cubicBezTo>
                <a:lnTo>
                  <a:pt x="9232518" y="2720120"/>
                </a:lnTo>
                <a:lnTo>
                  <a:pt x="9156690" y="2730199"/>
                </a:lnTo>
                <a:lnTo>
                  <a:pt x="9054601" y="2737726"/>
                </a:lnTo>
                <a:lnTo>
                  <a:pt x="9006634" y="2741011"/>
                </a:lnTo>
                <a:lnTo>
                  <a:pt x="9006349" y="2740771"/>
                </a:lnTo>
                <a:cubicBezTo>
                  <a:pt x="9004294" y="2740551"/>
                  <a:pt x="9001475" y="2740879"/>
                  <a:pt x="8997380" y="2741982"/>
                </a:cubicBezTo>
                <a:lnTo>
                  <a:pt x="8991542" y="2744043"/>
                </a:lnTo>
                <a:lnTo>
                  <a:pt x="8975485" y="2747269"/>
                </a:lnTo>
                <a:lnTo>
                  <a:pt x="8969159" y="2746569"/>
                </a:lnTo>
                <a:lnTo>
                  <a:pt x="8964196" y="2744344"/>
                </a:lnTo>
                <a:cubicBezTo>
                  <a:pt x="8955841" y="2752295"/>
                  <a:pt x="8956668" y="2761243"/>
                  <a:pt x="8930136" y="2741156"/>
                </a:cubicBezTo>
                <a:cubicBezTo>
                  <a:pt x="8899182" y="2742176"/>
                  <a:pt x="8790451" y="2756831"/>
                  <a:pt x="8753592" y="2760388"/>
                </a:cubicBezTo>
                <a:cubicBezTo>
                  <a:pt x="8720970" y="2771108"/>
                  <a:pt x="8749345" y="2757447"/>
                  <a:pt x="8708995" y="2762489"/>
                </a:cubicBezTo>
                <a:cubicBezTo>
                  <a:pt x="8672757" y="2782024"/>
                  <a:pt x="8640293" y="2765584"/>
                  <a:pt x="8597219" y="2771061"/>
                </a:cubicBezTo>
                <a:lnTo>
                  <a:pt x="8526378" y="2756219"/>
                </a:lnTo>
                <a:lnTo>
                  <a:pt x="8512131" y="2762134"/>
                </a:lnTo>
                <a:lnTo>
                  <a:pt x="8507315" y="2765135"/>
                </a:lnTo>
                <a:cubicBezTo>
                  <a:pt x="8503797" y="2766912"/>
                  <a:pt x="8501196" y="2767723"/>
                  <a:pt x="8499116" y="2767873"/>
                </a:cubicBezTo>
                <a:lnTo>
                  <a:pt x="8498742" y="2767694"/>
                </a:lnTo>
                <a:lnTo>
                  <a:pt x="8491397" y="2770744"/>
                </a:lnTo>
                <a:lnTo>
                  <a:pt x="8368330" y="2784786"/>
                </a:lnTo>
                <a:cubicBezTo>
                  <a:pt x="8363173" y="2786811"/>
                  <a:pt x="8358881" y="2786463"/>
                  <a:pt x="8354947" y="2784980"/>
                </a:cubicBezTo>
                <a:lnTo>
                  <a:pt x="8321252" y="2801558"/>
                </a:lnTo>
                <a:lnTo>
                  <a:pt x="8315581" y="2801884"/>
                </a:lnTo>
                <a:lnTo>
                  <a:pt x="8296322" y="2815779"/>
                </a:lnTo>
                <a:lnTo>
                  <a:pt x="8285424" y="2821602"/>
                </a:lnTo>
                <a:lnTo>
                  <a:pt x="8284298" y="2826045"/>
                </a:lnTo>
                <a:cubicBezTo>
                  <a:pt x="8281994" y="2829290"/>
                  <a:pt x="8277300" y="2831938"/>
                  <a:pt x="8267224" y="2833220"/>
                </a:cubicBezTo>
                <a:lnTo>
                  <a:pt x="8264525" y="2832990"/>
                </a:lnTo>
                <a:lnTo>
                  <a:pt x="8253181" y="2842833"/>
                </a:lnTo>
                <a:cubicBezTo>
                  <a:pt x="8250007" y="2846683"/>
                  <a:pt x="8247795" y="2850965"/>
                  <a:pt x="8246982" y="2855825"/>
                </a:cubicBezTo>
                <a:cubicBezTo>
                  <a:pt x="8182975" y="2852918"/>
                  <a:pt x="8148279" y="2887040"/>
                  <a:pt x="8091420" y="2901986"/>
                </a:cubicBezTo>
                <a:cubicBezTo>
                  <a:pt x="8026616" y="2925128"/>
                  <a:pt x="7968218" y="2946364"/>
                  <a:pt x="7906555" y="2943959"/>
                </a:cubicBezTo>
                <a:cubicBezTo>
                  <a:pt x="7836267" y="2958871"/>
                  <a:pt x="7782114" y="2961102"/>
                  <a:pt x="7719893" y="2969674"/>
                </a:cubicBezTo>
                <a:lnTo>
                  <a:pt x="7615495" y="2966203"/>
                </a:lnTo>
                <a:lnTo>
                  <a:pt x="7528691" y="2972031"/>
                </a:lnTo>
                <a:lnTo>
                  <a:pt x="7520719" y="2974584"/>
                </a:lnTo>
                <a:cubicBezTo>
                  <a:pt x="7515141" y="2975923"/>
                  <a:pt x="7511320" y="2976273"/>
                  <a:pt x="7508559" y="2975919"/>
                </a:cubicBezTo>
                <a:lnTo>
                  <a:pt x="7508188" y="2975592"/>
                </a:lnTo>
                <a:lnTo>
                  <a:pt x="7496943" y="2977544"/>
                </a:lnTo>
                <a:lnTo>
                  <a:pt x="7219707" y="2983651"/>
                </a:lnTo>
                <a:lnTo>
                  <a:pt x="7202249" y="2988201"/>
                </a:lnTo>
                <a:lnTo>
                  <a:pt x="7198152" y="2993559"/>
                </a:lnTo>
                <a:cubicBezTo>
                  <a:pt x="7193259" y="2997082"/>
                  <a:pt x="7185654" y="2999221"/>
                  <a:pt x="7171956" y="2998207"/>
                </a:cubicBezTo>
                <a:lnTo>
                  <a:pt x="7098136" y="3010435"/>
                </a:lnTo>
                <a:cubicBezTo>
                  <a:pt x="7062296" y="3011413"/>
                  <a:pt x="7051336" y="3012390"/>
                  <a:pt x="7019644" y="3010061"/>
                </a:cubicBezTo>
                <a:cubicBezTo>
                  <a:pt x="6938675" y="3020999"/>
                  <a:pt x="6944793" y="3045165"/>
                  <a:pt x="6905294" y="3039567"/>
                </a:cubicBezTo>
                <a:cubicBezTo>
                  <a:pt x="6873070" y="3034359"/>
                  <a:pt x="6789137" y="3053433"/>
                  <a:pt x="6709370" y="3067522"/>
                </a:cubicBezTo>
                <a:cubicBezTo>
                  <a:pt x="6650254" y="3076977"/>
                  <a:pt x="6629253" y="3091078"/>
                  <a:pt x="6550602" y="3096298"/>
                </a:cubicBezTo>
                <a:cubicBezTo>
                  <a:pt x="6473302" y="3140388"/>
                  <a:pt x="6410843" y="3116665"/>
                  <a:pt x="6318708" y="3143098"/>
                </a:cubicBezTo>
                <a:cubicBezTo>
                  <a:pt x="6298698" y="3158620"/>
                  <a:pt x="6210439" y="3141427"/>
                  <a:pt x="6169822" y="3145185"/>
                </a:cubicBezTo>
                <a:cubicBezTo>
                  <a:pt x="6129203" y="3148943"/>
                  <a:pt x="6091688" y="3162491"/>
                  <a:pt x="6074996" y="3165647"/>
                </a:cubicBezTo>
                <a:lnTo>
                  <a:pt x="6069677" y="3164110"/>
                </a:lnTo>
                <a:lnTo>
                  <a:pt x="6049786" y="3164793"/>
                </a:lnTo>
                <a:lnTo>
                  <a:pt x="6042433" y="3156444"/>
                </a:lnTo>
                <a:lnTo>
                  <a:pt x="6011238" y="3151351"/>
                </a:lnTo>
                <a:cubicBezTo>
                  <a:pt x="5999830" y="3150764"/>
                  <a:pt x="5971276" y="3151677"/>
                  <a:pt x="5958523" y="3154995"/>
                </a:cubicBezTo>
                <a:lnTo>
                  <a:pt x="5760067" y="3170687"/>
                </a:lnTo>
                <a:lnTo>
                  <a:pt x="5628108" y="3171710"/>
                </a:lnTo>
                <a:lnTo>
                  <a:pt x="5472054" y="3157690"/>
                </a:lnTo>
                <a:cubicBezTo>
                  <a:pt x="5479284" y="3144662"/>
                  <a:pt x="5440157" y="3158728"/>
                  <a:pt x="5433909" y="3146437"/>
                </a:cubicBezTo>
                <a:cubicBezTo>
                  <a:pt x="5430517" y="3136405"/>
                  <a:pt x="5392976" y="3131721"/>
                  <a:pt x="5382817" y="3128735"/>
                </a:cubicBezTo>
                <a:lnTo>
                  <a:pt x="5262912" y="3108318"/>
                </a:lnTo>
                <a:cubicBezTo>
                  <a:pt x="5252746" y="3108134"/>
                  <a:pt x="5231699" y="3099824"/>
                  <a:pt x="5224109" y="3097194"/>
                </a:cubicBezTo>
                <a:lnTo>
                  <a:pt x="5175808" y="3094204"/>
                </a:lnTo>
                <a:lnTo>
                  <a:pt x="5157702" y="3086981"/>
                </a:lnTo>
                <a:lnTo>
                  <a:pt x="5143747" y="3083581"/>
                </a:lnTo>
                <a:lnTo>
                  <a:pt x="5140744" y="3081480"/>
                </a:lnTo>
                <a:cubicBezTo>
                  <a:pt x="5135026" y="3077440"/>
                  <a:pt x="5129229" y="3073629"/>
                  <a:pt x="5122807" y="3070627"/>
                </a:cubicBezTo>
                <a:cubicBezTo>
                  <a:pt x="5109467" y="3099246"/>
                  <a:pt x="5066004" y="3049810"/>
                  <a:pt x="5066938" y="3077198"/>
                </a:cubicBezTo>
                <a:cubicBezTo>
                  <a:pt x="5029345" y="3065682"/>
                  <a:pt x="5040096" y="3094771"/>
                  <a:pt x="5012662" y="3060817"/>
                </a:cubicBezTo>
                <a:cubicBezTo>
                  <a:pt x="4938174" y="3061200"/>
                  <a:pt x="4917504" y="3074207"/>
                  <a:pt x="4841589" y="3036800"/>
                </a:cubicBezTo>
                <a:cubicBezTo>
                  <a:pt x="4807890" y="3020158"/>
                  <a:pt x="4785258" y="3009012"/>
                  <a:pt x="4763595" y="3009032"/>
                </a:cubicBezTo>
                <a:cubicBezTo>
                  <a:pt x="4742475" y="3004532"/>
                  <a:pt x="4730631" y="3001709"/>
                  <a:pt x="4724334" y="3000018"/>
                </a:cubicBezTo>
                <a:lnTo>
                  <a:pt x="4722324" y="2999269"/>
                </a:lnTo>
                <a:lnTo>
                  <a:pt x="4723259" y="2999058"/>
                </a:lnTo>
                <a:cubicBezTo>
                  <a:pt x="4722296" y="2998416"/>
                  <a:pt x="4719415" y="2997810"/>
                  <a:pt x="4718350" y="2997788"/>
                </a:cubicBezTo>
                <a:lnTo>
                  <a:pt x="4722324" y="2999269"/>
                </a:lnTo>
                <a:lnTo>
                  <a:pt x="4716674" y="3000544"/>
                </a:lnTo>
                <a:cubicBezTo>
                  <a:pt x="4681300" y="2993588"/>
                  <a:pt x="4525895" y="2992780"/>
                  <a:pt x="4516962" y="2990642"/>
                </a:cubicBezTo>
                <a:cubicBezTo>
                  <a:pt x="4458971" y="2977530"/>
                  <a:pt x="4463810" y="2976789"/>
                  <a:pt x="4429691" y="2979991"/>
                </a:cubicBezTo>
                <a:cubicBezTo>
                  <a:pt x="4424455" y="2983362"/>
                  <a:pt x="4370126" y="2977068"/>
                  <a:pt x="4364023" y="2978645"/>
                </a:cubicBezTo>
                <a:lnTo>
                  <a:pt x="4318114" y="2985260"/>
                </a:lnTo>
                <a:lnTo>
                  <a:pt x="4316258" y="2983919"/>
                </a:lnTo>
                <a:cubicBezTo>
                  <a:pt x="4307275" y="2980548"/>
                  <a:pt x="4301145" y="2980549"/>
                  <a:pt x="4296292" y="2982040"/>
                </a:cubicBezTo>
                <a:lnTo>
                  <a:pt x="4291212" y="2984957"/>
                </a:lnTo>
                <a:lnTo>
                  <a:pt x="4277290" y="2984711"/>
                </a:lnTo>
                <a:lnTo>
                  <a:pt x="4249265" y="2987035"/>
                </a:lnTo>
                <a:lnTo>
                  <a:pt x="4203199" y="2984240"/>
                </a:lnTo>
                <a:cubicBezTo>
                  <a:pt x="4203096" y="2983820"/>
                  <a:pt x="4202995" y="2983401"/>
                  <a:pt x="4202893" y="2982981"/>
                </a:cubicBezTo>
                <a:cubicBezTo>
                  <a:pt x="4201267" y="2980144"/>
                  <a:pt x="4198292" y="2978025"/>
                  <a:pt x="4192396" y="2977347"/>
                </a:cubicBezTo>
                <a:cubicBezTo>
                  <a:pt x="4205365" y="2960058"/>
                  <a:pt x="4162425" y="2961953"/>
                  <a:pt x="4143893" y="2961482"/>
                </a:cubicBezTo>
                <a:cubicBezTo>
                  <a:pt x="4125868" y="2954416"/>
                  <a:pt x="4100250" y="2940836"/>
                  <a:pt x="4084245" y="2934949"/>
                </a:cubicBezTo>
                <a:lnTo>
                  <a:pt x="4075694" y="2934114"/>
                </a:lnTo>
                <a:cubicBezTo>
                  <a:pt x="4075655" y="2934013"/>
                  <a:pt x="4075614" y="2933914"/>
                  <a:pt x="4075575" y="2933815"/>
                </a:cubicBezTo>
                <a:cubicBezTo>
                  <a:pt x="4073829" y="2933031"/>
                  <a:pt x="4071057" y="2932530"/>
                  <a:pt x="4066658" y="2932371"/>
                </a:cubicBezTo>
                <a:lnTo>
                  <a:pt x="4060102" y="2932589"/>
                </a:lnTo>
                <a:lnTo>
                  <a:pt x="4043512" y="2930968"/>
                </a:lnTo>
                <a:lnTo>
                  <a:pt x="4038145" y="2928534"/>
                </a:lnTo>
                <a:lnTo>
                  <a:pt x="4036511" y="2924867"/>
                </a:lnTo>
                <a:lnTo>
                  <a:pt x="4034926" y="2925102"/>
                </a:lnTo>
                <a:cubicBezTo>
                  <a:pt x="4022576" y="2929966"/>
                  <a:pt x="4018025" y="2938342"/>
                  <a:pt x="4005686" y="2912534"/>
                </a:cubicBezTo>
                <a:lnTo>
                  <a:pt x="3937994" y="2895077"/>
                </a:lnTo>
                <a:cubicBezTo>
                  <a:pt x="3921658" y="2902801"/>
                  <a:pt x="3909686" y="2898112"/>
                  <a:pt x="3898423" y="2889422"/>
                </a:cubicBezTo>
                <a:cubicBezTo>
                  <a:pt x="3862243" y="2889918"/>
                  <a:pt x="3830779" y="2876048"/>
                  <a:pt x="3790908" y="2869184"/>
                </a:cubicBezTo>
                <a:cubicBezTo>
                  <a:pt x="3742158" y="2854478"/>
                  <a:pt x="3726280" y="2852501"/>
                  <a:pt x="3683661" y="2845261"/>
                </a:cubicBezTo>
                <a:lnTo>
                  <a:pt x="3611183" y="2812990"/>
                </a:lnTo>
                <a:lnTo>
                  <a:pt x="3605003" y="2814352"/>
                </a:lnTo>
                <a:cubicBezTo>
                  <a:pt x="3600731" y="2814971"/>
                  <a:pt x="3597877" y="2814971"/>
                  <a:pt x="3595884" y="2814516"/>
                </a:cubicBezTo>
                <a:lnTo>
                  <a:pt x="3595649" y="2814247"/>
                </a:lnTo>
                <a:lnTo>
                  <a:pt x="3587126" y="2814937"/>
                </a:lnTo>
                <a:cubicBezTo>
                  <a:pt x="3572774" y="2816728"/>
                  <a:pt x="3550540" y="2802529"/>
                  <a:pt x="3537283" y="2805238"/>
                </a:cubicBezTo>
                <a:cubicBezTo>
                  <a:pt x="3515092" y="2800942"/>
                  <a:pt x="3489773" y="2807207"/>
                  <a:pt x="3474371" y="2801577"/>
                </a:cubicBezTo>
                <a:lnTo>
                  <a:pt x="3401876" y="2789529"/>
                </a:lnTo>
                <a:lnTo>
                  <a:pt x="3365036" y="2806481"/>
                </a:lnTo>
                <a:cubicBezTo>
                  <a:pt x="3361007" y="2808779"/>
                  <a:pt x="3355145" y="2809857"/>
                  <a:pt x="3345174" y="2808163"/>
                </a:cubicBezTo>
                <a:lnTo>
                  <a:pt x="3342846" y="2807188"/>
                </a:lnTo>
                <a:cubicBezTo>
                  <a:pt x="3337528" y="2809659"/>
                  <a:pt x="3296694" y="2810789"/>
                  <a:pt x="3263504" y="2813065"/>
                </a:cubicBezTo>
                <a:cubicBezTo>
                  <a:pt x="3210873" y="2815406"/>
                  <a:pt x="3204538" y="2823378"/>
                  <a:pt x="3143704" y="2820840"/>
                </a:cubicBezTo>
                <a:cubicBezTo>
                  <a:pt x="3083839" y="2822069"/>
                  <a:pt x="3073438" y="2828075"/>
                  <a:pt x="3031439" y="2823483"/>
                </a:cubicBezTo>
                <a:lnTo>
                  <a:pt x="2782717" y="2845304"/>
                </a:lnTo>
                <a:cubicBezTo>
                  <a:pt x="2720447" y="2872959"/>
                  <a:pt x="2718750" y="2842390"/>
                  <a:pt x="2647675" y="2855840"/>
                </a:cubicBezTo>
                <a:cubicBezTo>
                  <a:pt x="2583664" y="2795905"/>
                  <a:pt x="2609849" y="2834173"/>
                  <a:pt x="2569176" y="2829599"/>
                </a:cubicBezTo>
                <a:lnTo>
                  <a:pt x="2444403" y="2843500"/>
                </a:lnTo>
                <a:cubicBezTo>
                  <a:pt x="2412730" y="2860060"/>
                  <a:pt x="2355175" y="2829971"/>
                  <a:pt x="2316260" y="2851967"/>
                </a:cubicBezTo>
                <a:cubicBezTo>
                  <a:pt x="2277148" y="2852505"/>
                  <a:pt x="2234330" y="2848310"/>
                  <a:pt x="2209726" y="2846734"/>
                </a:cubicBezTo>
                <a:cubicBezTo>
                  <a:pt x="2172984" y="2843077"/>
                  <a:pt x="2131016" y="2834145"/>
                  <a:pt x="2095813" y="2830023"/>
                </a:cubicBezTo>
                <a:cubicBezTo>
                  <a:pt x="2078687" y="2843632"/>
                  <a:pt x="2046700" y="2821328"/>
                  <a:pt x="1998504" y="2822003"/>
                </a:cubicBezTo>
                <a:cubicBezTo>
                  <a:pt x="1979851" y="2837650"/>
                  <a:pt x="1965997" y="2822267"/>
                  <a:pt x="1929320" y="2843948"/>
                </a:cubicBezTo>
                <a:cubicBezTo>
                  <a:pt x="1927506" y="2842156"/>
                  <a:pt x="1925308" y="2840529"/>
                  <a:pt x="1922798" y="2839117"/>
                </a:cubicBezTo>
                <a:cubicBezTo>
                  <a:pt x="1908224" y="2830923"/>
                  <a:pt x="1886476" y="2831636"/>
                  <a:pt x="1874228" y="2840712"/>
                </a:cubicBezTo>
                <a:cubicBezTo>
                  <a:pt x="1844711" y="2855471"/>
                  <a:pt x="1815838" y="2863248"/>
                  <a:pt x="1787803" y="2868334"/>
                </a:cubicBezTo>
                <a:lnTo>
                  <a:pt x="1739352" y="2863283"/>
                </a:lnTo>
                <a:cubicBezTo>
                  <a:pt x="1720756" y="2859717"/>
                  <a:pt x="1697809" y="2850808"/>
                  <a:pt x="1676219" y="2846934"/>
                </a:cubicBezTo>
                <a:cubicBezTo>
                  <a:pt x="1653856" y="2845729"/>
                  <a:pt x="1629782" y="2852334"/>
                  <a:pt x="1609817" y="2840037"/>
                </a:cubicBezTo>
                <a:cubicBezTo>
                  <a:pt x="1570834" y="2828361"/>
                  <a:pt x="1525521" y="2848516"/>
                  <a:pt x="1497258" y="2814447"/>
                </a:cubicBezTo>
                <a:cubicBezTo>
                  <a:pt x="1419429" y="2799738"/>
                  <a:pt x="1265224" y="2779725"/>
                  <a:pt x="1151127" y="2765012"/>
                </a:cubicBezTo>
                <a:cubicBezTo>
                  <a:pt x="1044820" y="2755201"/>
                  <a:pt x="911490" y="2756949"/>
                  <a:pt x="859417" y="2755579"/>
                </a:cubicBezTo>
                <a:lnTo>
                  <a:pt x="838688" y="2756792"/>
                </a:lnTo>
                <a:cubicBezTo>
                  <a:pt x="829380" y="2753383"/>
                  <a:pt x="823010" y="2753358"/>
                  <a:pt x="817957" y="2754828"/>
                </a:cubicBezTo>
                <a:lnTo>
                  <a:pt x="812654" y="2757722"/>
                </a:lnTo>
                <a:lnTo>
                  <a:pt x="721195" y="2756632"/>
                </a:lnTo>
                <a:cubicBezTo>
                  <a:pt x="721095" y="2756212"/>
                  <a:pt x="720991" y="2755791"/>
                  <a:pt x="720890" y="2755370"/>
                </a:cubicBezTo>
                <a:cubicBezTo>
                  <a:pt x="719222" y="2752527"/>
                  <a:pt x="716144" y="2750395"/>
                  <a:pt x="710023" y="2749693"/>
                </a:cubicBezTo>
                <a:cubicBezTo>
                  <a:pt x="689532" y="2741604"/>
                  <a:pt x="619665" y="2714421"/>
                  <a:pt x="597940" y="2706835"/>
                </a:cubicBezTo>
                <a:cubicBezTo>
                  <a:pt x="587430" y="2706236"/>
                  <a:pt x="583862" y="2704593"/>
                  <a:pt x="579683" y="2704183"/>
                </a:cubicBezTo>
                <a:lnTo>
                  <a:pt x="572865" y="2704372"/>
                </a:lnTo>
                <a:cubicBezTo>
                  <a:pt x="550627" y="2698066"/>
                  <a:pt x="474197" y="2673651"/>
                  <a:pt x="446247" y="2666342"/>
                </a:cubicBezTo>
                <a:cubicBezTo>
                  <a:pt x="429213" y="2673994"/>
                  <a:pt x="416808" y="2669256"/>
                  <a:pt x="405163" y="2660519"/>
                </a:cubicBezTo>
                <a:cubicBezTo>
                  <a:pt x="367566" y="2660861"/>
                  <a:pt x="334968" y="2646856"/>
                  <a:pt x="293583" y="2639823"/>
                </a:cubicBezTo>
                <a:lnTo>
                  <a:pt x="119529" y="2588018"/>
                </a:lnTo>
                <a:cubicBezTo>
                  <a:pt x="73377" y="2578908"/>
                  <a:pt x="36403" y="2586550"/>
                  <a:pt x="16674" y="2585162"/>
                </a:cubicBezTo>
                <a:lnTo>
                  <a:pt x="1150" y="2579693"/>
                </a:lnTo>
                <a:cubicBezTo>
                  <a:pt x="-1438" y="2323697"/>
                  <a:pt x="1148" y="1341304"/>
                  <a:pt x="1148" y="1049184"/>
                </a:cubicBezTo>
                <a:lnTo>
                  <a:pt x="1148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9781594-59A6-4862-9BC3-E247A8038C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036" y="548640"/>
            <a:ext cx="9916632" cy="1188720"/>
          </a:xfrm>
        </p:spPr>
        <p:txBody>
          <a:bodyPr>
            <a:normAutofit/>
          </a:bodyPr>
          <a:lstStyle/>
          <a:p>
            <a:r>
              <a:rPr lang="nl-NL">
                <a:solidFill>
                  <a:schemeClr val="tx1">
                    <a:lumMod val="85000"/>
                    <a:lumOff val="15000"/>
                  </a:schemeClr>
                </a:solidFill>
              </a:rPr>
              <a:t>Auscultatie en longgeluiden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ECD709B-8424-B2A5-08D3-66438A06E2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57987" y="2431767"/>
            <a:ext cx="8276026" cy="3685156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nl-NL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Auscultatie is het beluisteren van geluiden die worden geproduceerd door de longen, het hart, de vaten en de darmen.</a:t>
            </a:r>
          </a:p>
          <a:p>
            <a:endParaRPr lang="nl-NL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42335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84697CDA-BDB7-4883-B48B-1D4EDB2F0E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11026190-6B62-46DB-B5FF-9E0FF9BDCD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66DA0389-D66E-4727-8EFB-E60E6C412F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64693" y="870265"/>
            <a:ext cx="9662615" cy="1603018"/>
          </a:xfrm>
          <a:custGeom>
            <a:avLst/>
            <a:gdLst>
              <a:gd name="connsiteX0" fmla="*/ 0 w 9662615"/>
              <a:gd name="connsiteY0" fmla="*/ 0 h 1583140"/>
              <a:gd name="connsiteX1" fmla="*/ 9662615 w 9662615"/>
              <a:gd name="connsiteY1" fmla="*/ 0 h 1583140"/>
              <a:gd name="connsiteX2" fmla="*/ 9662615 w 9662615"/>
              <a:gd name="connsiteY2" fmla="*/ 1280346 h 1583140"/>
              <a:gd name="connsiteX3" fmla="*/ 9658420 w 9662615"/>
              <a:gd name="connsiteY3" fmla="*/ 1280106 h 1583140"/>
              <a:gd name="connsiteX4" fmla="*/ 9469546 w 9662615"/>
              <a:gd name="connsiteY4" fmla="*/ 1289837 h 1583140"/>
              <a:gd name="connsiteX5" fmla="*/ 9385895 w 9662615"/>
              <a:gd name="connsiteY5" fmla="*/ 1269203 h 1583140"/>
              <a:gd name="connsiteX6" fmla="*/ 9144767 w 9662615"/>
              <a:gd name="connsiteY6" fmla="*/ 1264120 h 1583140"/>
              <a:gd name="connsiteX7" fmla="*/ 8837252 w 9662615"/>
              <a:gd name="connsiteY7" fmla="*/ 1350515 h 1583140"/>
              <a:gd name="connsiteX8" fmla="*/ 8705466 w 9662615"/>
              <a:gd name="connsiteY8" fmla="*/ 1342419 h 1583140"/>
              <a:gd name="connsiteX9" fmla="*/ 8652221 w 9662615"/>
              <a:gd name="connsiteY9" fmla="*/ 1326906 h 1583140"/>
              <a:gd name="connsiteX10" fmla="*/ 8632312 w 9662615"/>
              <a:gd name="connsiteY10" fmla="*/ 1326025 h 1583140"/>
              <a:gd name="connsiteX11" fmla="*/ 8591582 w 9662615"/>
              <a:gd name="connsiteY11" fmla="*/ 1341666 h 1583140"/>
              <a:gd name="connsiteX12" fmla="*/ 8537336 w 9662615"/>
              <a:gd name="connsiteY12" fmla="*/ 1341684 h 1583140"/>
              <a:gd name="connsiteX13" fmla="*/ 8472508 w 9662615"/>
              <a:gd name="connsiteY13" fmla="*/ 1363109 h 1583140"/>
              <a:gd name="connsiteX14" fmla="*/ 8258477 w 9662615"/>
              <a:gd name="connsiteY14" fmla="*/ 1370666 h 1583140"/>
              <a:gd name="connsiteX15" fmla="*/ 8197961 w 9662615"/>
              <a:gd name="connsiteY15" fmla="*/ 1392804 h 1583140"/>
              <a:gd name="connsiteX16" fmla="*/ 8171196 w 9662615"/>
              <a:gd name="connsiteY16" fmla="*/ 1397216 h 1583140"/>
              <a:gd name="connsiteX17" fmla="*/ 8127667 w 9662615"/>
              <a:gd name="connsiteY17" fmla="*/ 1418254 h 1583140"/>
              <a:gd name="connsiteX18" fmla="*/ 7974579 w 9662615"/>
              <a:gd name="connsiteY18" fmla="*/ 1383439 h 1583140"/>
              <a:gd name="connsiteX19" fmla="*/ 7768351 w 9662615"/>
              <a:gd name="connsiteY19" fmla="*/ 1395051 h 1583140"/>
              <a:gd name="connsiteX20" fmla="*/ 7577675 w 9662615"/>
              <a:gd name="connsiteY20" fmla="*/ 1370461 h 1583140"/>
              <a:gd name="connsiteX21" fmla="*/ 7466069 w 9662615"/>
              <a:gd name="connsiteY21" fmla="*/ 1377654 h 1583140"/>
              <a:gd name="connsiteX22" fmla="*/ 7435155 w 9662615"/>
              <a:gd name="connsiteY22" fmla="*/ 1397159 h 1583140"/>
              <a:gd name="connsiteX23" fmla="*/ 7151610 w 9662615"/>
              <a:gd name="connsiteY23" fmla="*/ 1397856 h 1583140"/>
              <a:gd name="connsiteX24" fmla="*/ 7082147 w 9662615"/>
              <a:gd name="connsiteY24" fmla="*/ 1406113 h 1583140"/>
              <a:gd name="connsiteX25" fmla="*/ 7014958 w 9662615"/>
              <a:gd name="connsiteY25" fmla="*/ 1396883 h 1583140"/>
              <a:gd name="connsiteX26" fmla="*/ 6907567 w 9662615"/>
              <a:gd name="connsiteY26" fmla="*/ 1419149 h 1583140"/>
              <a:gd name="connsiteX27" fmla="*/ 6748428 w 9662615"/>
              <a:gd name="connsiteY27" fmla="*/ 1420308 h 1583140"/>
              <a:gd name="connsiteX28" fmla="*/ 6654257 w 9662615"/>
              <a:gd name="connsiteY28" fmla="*/ 1424143 h 1583140"/>
              <a:gd name="connsiteX29" fmla="*/ 6620123 w 9662615"/>
              <a:gd name="connsiteY29" fmla="*/ 1430535 h 1583140"/>
              <a:gd name="connsiteX30" fmla="*/ 6571355 w 9662615"/>
              <a:gd name="connsiteY30" fmla="*/ 1436144 h 1583140"/>
              <a:gd name="connsiteX31" fmla="*/ 6486557 w 9662615"/>
              <a:gd name="connsiteY31" fmla="*/ 1449861 h 1583140"/>
              <a:gd name="connsiteX32" fmla="*/ 6370419 w 9662615"/>
              <a:gd name="connsiteY32" fmla="*/ 1461649 h 1583140"/>
              <a:gd name="connsiteX33" fmla="*/ 6278839 w 9662615"/>
              <a:gd name="connsiteY33" fmla="*/ 1449160 h 1583140"/>
              <a:gd name="connsiteX34" fmla="*/ 6272455 w 9662615"/>
              <a:gd name="connsiteY34" fmla="*/ 1453191 h 1583140"/>
              <a:gd name="connsiteX35" fmla="*/ 6212659 w 9662615"/>
              <a:gd name="connsiteY35" fmla="*/ 1454850 h 1583140"/>
              <a:gd name="connsiteX36" fmla="*/ 5995105 w 9662615"/>
              <a:gd name="connsiteY36" fmla="*/ 1435236 h 1583140"/>
              <a:gd name="connsiteX37" fmla="*/ 5878477 w 9662615"/>
              <a:gd name="connsiteY37" fmla="*/ 1439180 h 1583140"/>
              <a:gd name="connsiteX38" fmla="*/ 5838387 w 9662615"/>
              <a:gd name="connsiteY38" fmla="*/ 1444679 h 1583140"/>
              <a:gd name="connsiteX39" fmla="*/ 5771136 w 9662615"/>
              <a:gd name="connsiteY39" fmla="*/ 1453639 h 1583140"/>
              <a:gd name="connsiteX40" fmla="*/ 5724081 w 9662615"/>
              <a:gd name="connsiteY40" fmla="*/ 1470431 h 1583140"/>
              <a:gd name="connsiteX41" fmla="*/ 5666577 w 9662615"/>
              <a:gd name="connsiteY41" fmla="*/ 1473921 h 1583140"/>
              <a:gd name="connsiteX42" fmla="*/ 5649068 w 9662615"/>
              <a:gd name="connsiteY42" fmla="*/ 1461676 h 1583140"/>
              <a:gd name="connsiteX43" fmla="*/ 5588902 w 9662615"/>
              <a:gd name="connsiteY43" fmla="*/ 1469647 h 1583140"/>
              <a:gd name="connsiteX44" fmla="*/ 5498090 w 9662615"/>
              <a:gd name="connsiteY44" fmla="*/ 1483173 h 1583140"/>
              <a:gd name="connsiteX45" fmla="*/ 5444641 w 9662615"/>
              <a:gd name="connsiteY45" fmla="*/ 1487602 h 1583140"/>
              <a:gd name="connsiteX46" fmla="*/ 5299812 w 9662615"/>
              <a:gd name="connsiteY46" fmla="*/ 1503362 h 1583140"/>
              <a:gd name="connsiteX47" fmla="*/ 5155638 w 9662615"/>
              <a:gd name="connsiteY47" fmla="*/ 1521938 h 1583140"/>
              <a:gd name="connsiteX48" fmla="*/ 5090342 w 9662615"/>
              <a:gd name="connsiteY48" fmla="*/ 1546680 h 1583140"/>
              <a:gd name="connsiteX49" fmla="*/ 5082104 w 9662615"/>
              <a:gd name="connsiteY49" fmla="*/ 1547781 h 1583140"/>
              <a:gd name="connsiteX50" fmla="*/ 5059484 w 9662615"/>
              <a:gd name="connsiteY50" fmla="*/ 1546802 h 1583140"/>
              <a:gd name="connsiteX51" fmla="*/ 5050958 w 9662615"/>
              <a:gd name="connsiteY51" fmla="*/ 1545776 h 1583140"/>
              <a:gd name="connsiteX52" fmla="*/ 5038524 w 9662615"/>
              <a:gd name="connsiteY52" fmla="*/ 1545675 h 1583140"/>
              <a:gd name="connsiteX53" fmla="*/ 5038223 w 9662615"/>
              <a:gd name="connsiteY53" fmla="*/ 1545881 h 1583140"/>
              <a:gd name="connsiteX54" fmla="*/ 5026564 w 9662615"/>
              <a:gd name="connsiteY54" fmla="*/ 1545376 h 1583140"/>
              <a:gd name="connsiteX55" fmla="*/ 4969433 w 9662615"/>
              <a:gd name="connsiteY55" fmla="*/ 1540263 h 1583140"/>
              <a:gd name="connsiteX56" fmla="*/ 4894799 w 9662615"/>
              <a:gd name="connsiteY56" fmla="*/ 1559476 h 1583140"/>
              <a:gd name="connsiteX57" fmla="*/ 4863775 w 9662615"/>
              <a:gd name="connsiteY57" fmla="*/ 1562633 h 1583140"/>
              <a:gd name="connsiteX58" fmla="*/ 4847242 w 9662615"/>
              <a:gd name="connsiteY58" fmla="*/ 1565435 h 1583140"/>
              <a:gd name="connsiteX59" fmla="*/ 4846237 w 9662615"/>
              <a:gd name="connsiteY59" fmla="*/ 1566331 h 1583140"/>
              <a:gd name="connsiteX60" fmla="*/ 4791466 w 9662615"/>
              <a:gd name="connsiteY60" fmla="*/ 1561324 h 1583140"/>
              <a:gd name="connsiteX61" fmla="*/ 4784247 w 9662615"/>
              <a:gd name="connsiteY61" fmla="*/ 1562342 h 1583140"/>
              <a:gd name="connsiteX62" fmla="*/ 4748477 w 9662615"/>
              <a:gd name="connsiteY62" fmla="*/ 1556925 h 1583140"/>
              <a:gd name="connsiteX63" fmla="*/ 4730033 w 9662615"/>
              <a:gd name="connsiteY63" fmla="*/ 1555274 h 1583140"/>
              <a:gd name="connsiteX64" fmla="*/ 4724747 w 9662615"/>
              <a:gd name="connsiteY64" fmla="*/ 1552439 h 1583140"/>
              <a:gd name="connsiteX65" fmla="*/ 4697562 w 9662615"/>
              <a:gd name="connsiteY65" fmla="*/ 1551206 h 1583140"/>
              <a:gd name="connsiteX66" fmla="*/ 4694469 w 9662615"/>
              <a:gd name="connsiteY66" fmla="*/ 1551958 h 1583140"/>
              <a:gd name="connsiteX67" fmla="*/ 4671940 w 9662615"/>
              <a:gd name="connsiteY67" fmla="*/ 1547617 h 1583140"/>
              <a:gd name="connsiteX68" fmla="*/ 4652930 w 9662615"/>
              <a:gd name="connsiteY68" fmla="*/ 1539961 h 1583140"/>
              <a:gd name="connsiteX69" fmla="*/ 4422155 w 9662615"/>
              <a:gd name="connsiteY69" fmla="*/ 1542059 h 1583140"/>
              <a:gd name="connsiteX70" fmla="*/ 4221826 w 9662615"/>
              <a:gd name="connsiteY70" fmla="*/ 1508923 h 1583140"/>
              <a:gd name="connsiteX71" fmla="*/ 4096601 w 9662615"/>
              <a:gd name="connsiteY71" fmla="*/ 1510961 h 1583140"/>
              <a:gd name="connsiteX72" fmla="*/ 4055448 w 9662615"/>
              <a:gd name="connsiteY72" fmla="*/ 1528913 h 1583140"/>
              <a:gd name="connsiteX73" fmla="*/ 3743791 w 9662615"/>
              <a:gd name="connsiteY73" fmla="*/ 1516637 h 1583140"/>
              <a:gd name="connsiteX74" fmla="*/ 3664453 w 9662615"/>
              <a:gd name="connsiteY74" fmla="*/ 1521660 h 1583140"/>
              <a:gd name="connsiteX75" fmla="*/ 3594070 w 9662615"/>
              <a:gd name="connsiteY75" fmla="*/ 1509422 h 1583140"/>
              <a:gd name="connsiteX76" fmla="*/ 3565233 w 9662615"/>
              <a:gd name="connsiteY76" fmla="*/ 1515122 h 1583140"/>
              <a:gd name="connsiteX77" fmla="*/ 3560267 w 9662615"/>
              <a:gd name="connsiteY77" fmla="*/ 1516288 h 1583140"/>
              <a:gd name="connsiteX78" fmla="*/ 3540258 w 9662615"/>
              <a:gd name="connsiteY78" fmla="*/ 1516976 h 1583140"/>
              <a:gd name="connsiteX79" fmla="*/ 3534780 w 9662615"/>
              <a:gd name="connsiteY79" fmla="*/ 1522141 h 1583140"/>
              <a:gd name="connsiteX80" fmla="*/ 3504783 w 9662615"/>
              <a:gd name="connsiteY80" fmla="*/ 1526739 h 1583140"/>
              <a:gd name="connsiteX81" fmla="*/ 3467911 w 9662615"/>
              <a:gd name="connsiteY81" fmla="*/ 1526618 h 1583140"/>
              <a:gd name="connsiteX82" fmla="*/ 3292707 w 9662615"/>
              <a:gd name="connsiteY82" fmla="*/ 1520490 h 1583140"/>
              <a:gd name="connsiteX83" fmla="*/ 3187872 w 9662615"/>
              <a:gd name="connsiteY83" fmla="*/ 1519991 h 1583140"/>
              <a:gd name="connsiteX84" fmla="*/ 3148026 w 9662615"/>
              <a:gd name="connsiteY84" fmla="*/ 1524777 h 1583140"/>
              <a:gd name="connsiteX85" fmla="*/ 3092394 w 9662615"/>
              <a:gd name="connsiteY85" fmla="*/ 1528115 h 1583140"/>
              <a:gd name="connsiteX86" fmla="*/ 2994200 w 9662615"/>
              <a:gd name="connsiteY86" fmla="*/ 1537857 h 1583140"/>
              <a:gd name="connsiteX87" fmla="*/ 2862301 w 9662615"/>
              <a:gd name="connsiteY87" fmla="*/ 1544250 h 1583140"/>
              <a:gd name="connsiteX88" fmla="*/ 2766335 w 9662615"/>
              <a:gd name="connsiteY88" fmla="*/ 1527662 h 1583140"/>
              <a:gd name="connsiteX89" fmla="*/ 2757836 w 9662615"/>
              <a:gd name="connsiteY89" fmla="*/ 1531371 h 1583140"/>
              <a:gd name="connsiteX90" fmla="*/ 2691555 w 9662615"/>
              <a:gd name="connsiteY90" fmla="*/ 1530283 h 1583140"/>
              <a:gd name="connsiteX91" fmla="*/ 2459871 w 9662615"/>
              <a:gd name="connsiteY91" fmla="*/ 1500859 h 1583140"/>
              <a:gd name="connsiteX92" fmla="*/ 2330328 w 9662615"/>
              <a:gd name="connsiteY92" fmla="*/ 1499441 h 1583140"/>
              <a:gd name="connsiteX93" fmla="*/ 2284269 w 9662615"/>
              <a:gd name="connsiteY93" fmla="*/ 1503068 h 1583140"/>
              <a:gd name="connsiteX94" fmla="*/ 2207104 w 9662615"/>
              <a:gd name="connsiteY94" fmla="*/ 1508888 h 1583140"/>
              <a:gd name="connsiteX95" fmla="*/ 2149226 w 9662615"/>
              <a:gd name="connsiteY95" fmla="*/ 1523409 h 1583140"/>
              <a:gd name="connsiteX96" fmla="*/ 2084783 w 9662615"/>
              <a:gd name="connsiteY96" fmla="*/ 1524245 h 1583140"/>
              <a:gd name="connsiteX97" fmla="*/ 2070075 w 9662615"/>
              <a:gd name="connsiteY97" fmla="*/ 1511285 h 1583140"/>
              <a:gd name="connsiteX98" fmla="*/ 2001057 w 9662615"/>
              <a:gd name="connsiteY98" fmla="*/ 1516449 h 1583140"/>
              <a:gd name="connsiteX99" fmla="*/ 1896330 w 9662615"/>
              <a:gd name="connsiteY99" fmla="*/ 1525725 h 1583140"/>
              <a:gd name="connsiteX100" fmla="*/ 1835994 w 9662615"/>
              <a:gd name="connsiteY100" fmla="*/ 1527678 h 1583140"/>
              <a:gd name="connsiteX101" fmla="*/ 1671119 w 9662615"/>
              <a:gd name="connsiteY101" fmla="*/ 1536701 h 1583140"/>
              <a:gd name="connsiteX102" fmla="*/ 1505921 w 9662615"/>
              <a:gd name="connsiteY102" fmla="*/ 1548552 h 1583140"/>
              <a:gd name="connsiteX103" fmla="*/ 1407755 w 9662615"/>
              <a:gd name="connsiteY103" fmla="*/ 1571444 h 1583140"/>
              <a:gd name="connsiteX104" fmla="*/ 1271994 w 9662615"/>
              <a:gd name="connsiteY104" fmla="*/ 1579471 h 1583140"/>
              <a:gd name="connsiteX105" fmla="*/ 1249226 w 9662615"/>
              <a:gd name="connsiteY105" fmla="*/ 1583140 h 1583140"/>
              <a:gd name="connsiteX106" fmla="*/ 1217719 w 9662615"/>
              <a:gd name="connsiteY106" fmla="*/ 1580863 h 1583140"/>
              <a:gd name="connsiteX107" fmla="*/ 1091432 w 9662615"/>
              <a:gd name="connsiteY107" fmla="*/ 1571003 h 1583140"/>
              <a:gd name="connsiteX108" fmla="*/ 992039 w 9662615"/>
              <a:gd name="connsiteY108" fmla="*/ 1556662 h 1583140"/>
              <a:gd name="connsiteX109" fmla="*/ 868264 w 9662615"/>
              <a:gd name="connsiteY109" fmla="*/ 1566392 h 1583140"/>
              <a:gd name="connsiteX110" fmla="*/ 792765 w 9662615"/>
              <a:gd name="connsiteY110" fmla="*/ 1563102 h 1583140"/>
              <a:gd name="connsiteX111" fmla="*/ 669055 w 9662615"/>
              <a:gd name="connsiteY111" fmla="*/ 1543638 h 1583140"/>
              <a:gd name="connsiteX112" fmla="*/ 506152 w 9662615"/>
              <a:gd name="connsiteY112" fmla="*/ 1549124 h 1583140"/>
              <a:gd name="connsiteX113" fmla="*/ 472797 w 9662615"/>
              <a:gd name="connsiteY113" fmla="*/ 1568904 h 1583140"/>
              <a:gd name="connsiteX114" fmla="*/ 427864 w 9662615"/>
              <a:gd name="connsiteY114" fmla="*/ 1580848 h 1583140"/>
              <a:gd name="connsiteX115" fmla="*/ 408381 w 9662615"/>
              <a:gd name="connsiteY115" fmla="*/ 1552940 h 1583140"/>
              <a:gd name="connsiteX116" fmla="*/ 267163 w 9662615"/>
              <a:gd name="connsiteY116" fmla="*/ 1531913 h 1583140"/>
              <a:gd name="connsiteX117" fmla="*/ 196644 w 9662615"/>
              <a:gd name="connsiteY117" fmla="*/ 1524565 h 1583140"/>
              <a:gd name="connsiteX118" fmla="*/ 86819 w 9662615"/>
              <a:gd name="connsiteY118" fmla="*/ 1519517 h 1583140"/>
              <a:gd name="connsiteX119" fmla="*/ 53369 w 9662615"/>
              <a:gd name="connsiteY119" fmla="*/ 1516853 h 1583140"/>
              <a:gd name="connsiteX120" fmla="*/ 2359 w 9662615"/>
              <a:gd name="connsiteY120" fmla="*/ 1515247 h 1583140"/>
              <a:gd name="connsiteX121" fmla="*/ 0 w 9662615"/>
              <a:gd name="connsiteY121" fmla="*/ 1514932 h 1583140"/>
              <a:gd name="connsiteX0" fmla="*/ 0 w 9662615"/>
              <a:gd name="connsiteY0" fmla="*/ 0 h 1583140"/>
              <a:gd name="connsiteX1" fmla="*/ 9662615 w 9662615"/>
              <a:gd name="connsiteY1" fmla="*/ 0 h 1583140"/>
              <a:gd name="connsiteX2" fmla="*/ 9662615 w 9662615"/>
              <a:gd name="connsiteY2" fmla="*/ 1280346 h 1583140"/>
              <a:gd name="connsiteX3" fmla="*/ 9658420 w 9662615"/>
              <a:gd name="connsiteY3" fmla="*/ 1280106 h 1583140"/>
              <a:gd name="connsiteX4" fmla="*/ 9469546 w 9662615"/>
              <a:gd name="connsiteY4" fmla="*/ 1289837 h 1583140"/>
              <a:gd name="connsiteX5" fmla="*/ 9385895 w 9662615"/>
              <a:gd name="connsiteY5" fmla="*/ 1269203 h 1583140"/>
              <a:gd name="connsiteX6" fmla="*/ 9144767 w 9662615"/>
              <a:gd name="connsiteY6" fmla="*/ 1264120 h 1583140"/>
              <a:gd name="connsiteX7" fmla="*/ 8837252 w 9662615"/>
              <a:gd name="connsiteY7" fmla="*/ 1350515 h 1583140"/>
              <a:gd name="connsiteX8" fmla="*/ 8705466 w 9662615"/>
              <a:gd name="connsiteY8" fmla="*/ 1342419 h 1583140"/>
              <a:gd name="connsiteX9" fmla="*/ 8652221 w 9662615"/>
              <a:gd name="connsiteY9" fmla="*/ 1326906 h 1583140"/>
              <a:gd name="connsiteX10" fmla="*/ 8632312 w 9662615"/>
              <a:gd name="connsiteY10" fmla="*/ 1326025 h 1583140"/>
              <a:gd name="connsiteX11" fmla="*/ 8591582 w 9662615"/>
              <a:gd name="connsiteY11" fmla="*/ 1341666 h 1583140"/>
              <a:gd name="connsiteX12" fmla="*/ 8537336 w 9662615"/>
              <a:gd name="connsiteY12" fmla="*/ 1341684 h 1583140"/>
              <a:gd name="connsiteX13" fmla="*/ 8472508 w 9662615"/>
              <a:gd name="connsiteY13" fmla="*/ 1363109 h 1583140"/>
              <a:gd name="connsiteX14" fmla="*/ 8258477 w 9662615"/>
              <a:gd name="connsiteY14" fmla="*/ 1370666 h 1583140"/>
              <a:gd name="connsiteX15" fmla="*/ 8197961 w 9662615"/>
              <a:gd name="connsiteY15" fmla="*/ 1392804 h 1583140"/>
              <a:gd name="connsiteX16" fmla="*/ 8171196 w 9662615"/>
              <a:gd name="connsiteY16" fmla="*/ 1397216 h 1583140"/>
              <a:gd name="connsiteX17" fmla="*/ 8127667 w 9662615"/>
              <a:gd name="connsiteY17" fmla="*/ 1418254 h 1583140"/>
              <a:gd name="connsiteX18" fmla="*/ 7974579 w 9662615"/>
              <a:gd name="connsiteY18" fmla="*/ 1383439 h 1583140"/>
              <a:gd name="connsiteX19" fmla="*/ 7768351 w 9662615"/>
              <a:gd name="connsiteY19" fmla="*/ 1395051 h 1583140"/>
              <a:gd name="connsiteX20" fmla="*/ 7577675 w 9662615"/>
              <a:gd name="connsiteY20" fmla="*/ 1370461 h 1583140"/>
              <a:gd name="connsiteX21" fmla="*/ 7466069 w 9662615"/>
              <a:gd name="connsiteY21" fmla="*/ 1377654 h 1583140"/>
              <a:gd name="connsiteX22" fmla="*/ 7435155 w 9662615"/>
              <a:gd name="connsiteY22" fmla="*/ 1397159 h 1583140"/>
              <a:gd name="connsiteX23" fmla="*/ 7151610 w 9662615"/>
              <a:gd name="connsiteY23" fmla="*/ 1397856 h 1583140"/>
              <a:gd name="connsiteX24" fmla="*/ 7082147 w 9662615"/>
              <a:gd name="connsiteY24" fmla="*/ 1406113 h 1583140"/>
              <a:gd name="connsiteX25" fmla="*/ 7014958 w 9662615"/>
              <a:gd name="connsiteY25" fmla="*/ 1396883 h 1583140"/>
              <a:gd name="connsiteX26" fmla="*/ 6907567 w 9662615"/>
              <a:gd name="connsiteY26" fmla="*/ 1419149 h 1583140"/>
              <a:gd name="connsiteX27" fmla="*/ 6748428 w 9662615"/>
              <a:gd name="connsiteY27" fmla="*/ 1420308 h 1583140"/>
              <a:gd name="connsiteX28" fmla="*/ 6654257 w 9662615"/>
              <a:gd name="connsiteY28" fmla="*/ 1424143 h 1583140"/>
              <a:gd name="connsiteX29" fmla="*/ 6620123 w 9662615"/>
              <a:gd name="connsiteY29" fmla="*/ 1430535 h 1583140"/>
              <a:gd name="connsiteX30" fmla="*/ 6571355 w 9662615"/>
              <a:gd name="connsiteY30" fmla="*/ 1436144 h 1583140"/>
              <a:gd name="connsiteX31" fmla="*/ 6486557 w 9662615"/>
              <a:gd name="connsiteY31" fmla="*/ 1449861 h 1583140"/>
              <a:gd name="connsiteX32" fmla="*/ 6370419 w 9662615"/>
              <a:gd name="connsiteY32" fmla="*/ 1461649 h 1583140"/>
              <a:gd name="connsiteX33" fmla="*/ 6278839 w 9662615"/>
              <a:gd name="connsiteY33" fmla="*/ 1449160 h 1583140"/>
              <a:gd name="connsiteX34" fmla="*/ 6272455 w 9662615"/>
              <a:gd name="connsiteY34" fmla="*/ 1453191 h 1583140"/>
              <a:gd name="connsiteX35" fmla="*/ 6212659 w 9662615"/>
              <a:gd name="connsiteY35" fmla="*/ 1454850 h 1583140"/>
              <a:gd name="connsiteX36" fmla="*/ 5995105 w 9662615"/>
              <a:gd name="connsiteY36" fmla="*/ 1435236 h 1583140"/>
              <a:gd name="connsiteX37" fmla="*/ 5878477 w 9662615"/>
              <a:gd name="connsiteY37" fmla="*/ 1439180 h 1583140"/>
              <a:gd name="connsiteX38" fmla="*/ 5838387 w 9662615"/>
              <a:gd name="connsiteY38" fmla="*/ 1444679 h 1583140"/>
              <a:gd name="connsiteX39" fmla="*/ 5771136 w 9662615"/>
              <a:gd name="connsiteY39" fmla="*/ 1453639 h 1583140"/>
              <a:gd name="connsiteX40" fmla="*/ 5724081 w 9662615"/>
              <a:gd name="connsiteY40" fmla="*/ 1470431 h 1583140"/>
              <a:gd name="connsiteX41" fmla="*/ 5666577 w 9662615"/>
              <a:gd name="connsiteY41" fmla="*/ 1473921 h 1583140"/>
              <a:gd name="connsiteX42" fmla="*/ 5649068 w 9662615"/>
              <a:gd name="connsiteY42" fmla="*/ 1461676 h 1583140"/>
              <a:gd name="connsiteX43" fmla="*/ 5588902 w 9662615"/>
              <a:gd name="connsiteY43" fmla="*/ 1469647 h 1583140"/>
              <a:gd name="connsiteX44" fmla="*/ 5498090 w 9662615"/>
              <a:gd name="connsiteY44" fmla="*/ 1483173 h 1583140"/>
              <a:gd name="connsiteX45" fmla="*/ 5444641 w 9662615"/>
              <a:gd name="connsiteY45" fmla="*/ 1487602 h 1583140"/>
              <a:gd name="connsiteX46" fmla="*/ 5299812 w 9662615"/>
              <a:gd name="connsiteY46" fmla="*/ 1503362 h 1583140"/>
              <a:gd name="connsiteX47" fmla="*/ 5155638 w 9662615"/>
              <a:gd name="connsiteY47" fmla="*/ 1521938 h 1583140"/>
              <a:gd name="connsiteX48" fmla="*/ 5090342 w 9662615"/>
              <a:gd name="connsiteY48" fmla="*/ 1546680 h 1583140"/>
              <a:gd name="connsiteX49" fmla="*/ 5082104 w 9662615"/>
              <a:gd name="connsiteY49" fmla="*/ 1547781 h 1583140"/>
              <a:gd name="connsiteX50" fmla="*/ 5059484 w 9662615"/>
              <a:gd name="connsiteY50" fmla="*/ 1546802 h 1583140"/>
              <a:gd name="connsiteX51" fmla="*/ 5050958 w 9662615"/>
              <a:gd name="connsiteY51" fmla="*/ 1545776 h 1583140"/>
              <a:gd name="connsiteX52" fmla="*/ 5038524 w 9662615"/>
              <a:gd name="connsiteY52" fmla="*/ 1545675 h 1583140"/>
              <a:gd name="connsiteX53" fmla="*/ 5038223 w 9662615"/>
              <a:gd name="connsiteY53" fmla="*/ 1545881 h 1583140"/>
              <a:gd name="connsiteX54" fmla="*/ 5026564 w 9662615"/>
              <a:gd name="connsiteY54" fmla="*/ 1545376 h 1583140"/>
              <a:gd name="connsiteX55" fmla="*/ 4969433 w 9662615"/>
              <a:gd name="connsiteY55" fmla="*/ 1540263 h 1583140"/>
              <a:gd name="connsiteX56" fmla="*/ 4894799 w 9662615"/>
              <a:gd name="connsiteY56" fmla="*/ 1559476 h 1583140"/>
              <a:gd name="connsiteX57" fmla="*/ 4863775 w 9662615"/>
              <a:gd name="connsiteY57" fmla="*/ 1562633 h 1583140"/>
              <a:gd name="connsiteX58" fmla="*/ 4847242 w 9662615"/>
              <a:gd name="connsiteY58" fmla="*/ 1565435 h 1583140"/>
              <a:gd name="connsiteX59" fmla="*/ 4846237 w 9662615"/>
              <a:gd name="connsiteY59" fmla="*/ 1566331 h 1583140"/>
              <a:gd name="connsiteX60" fmla="*/ 4791466 w 9662615"/>
              <a:gd name="connsiteY60" fmla="*/ 1561324 h 1583140"/>
              <a:gd name="connsiteX61" fmla="*/ 4784247 w 9662615"/>
              <a:gd name="connsiteY61" fmla="*/ 1562342 h 1583140"/>
              <a:gd name="connsiteX62" fmla="*/ 4748477 w 9662615"/>
              <a:gd name="connsiteY62" fmla="*/ 1556925 h 1583140"/>
              <a:gd name="connsiteX63" fmla="*/ 4730033 w 9662615"/>
              <a:gd name="connsiteY63" fmla="*/ 1555274 h 1583140"/>
              <a:gd name="connsiteX64" fmla="*/ 4724747 w 9662615"/>
              <a:gd name="connsiteY64" fmla="*/ 1552439 h 1583140"/>
              <a:gd name="connsiteX65" fmla="*/ 4697562 w 9662615"/>
              <a:gd name="connsiteY65" fmla="*/ 1551206 h 1583140"/>
              <a:gd name="connsiteX66" fmla="*/ 4694469 w 9662615"/>
              <a:gd name="connsiteY66" fmla="*/ 1551958 h 1583140"/>
              <a:gd name="connsiteX67" fmla="*/ 4671940 w 9662615"/>
              <a:gd name="connsiteY67" fmla="*/ 1547617 h 1583140"/>
              <a:gd name="connsiteX68" fmla="*/ 4652930 w 9662615"/>
              <a:gd name="connsiteY68" fmla="*/ 1539961 h 1583140"/>
              <a:gd name="connsiteX69" fmla="*/ 4422155 w 9662615"/>
              <a:gd name="connsiteY69" fmla="*/ 1542059 h 1583140"/>
              <a:gd name="connsiteX70" fmla="*/ 4221826 w 9662615"/>
              <a:gd name="connsiteY70" fmla="*/ 1508923 h 1583140"/>
              <a:gd name="connsiteX71" fmla="*/ 4096601 w 9662615"/>
              <a:gd name="connsiteY71" fmla="*/ 1510961 h 1583140"/>
              <a:gd name="connsiteX72" fmla="*/ 3986537 w 9662615"/>
              <a:gd name="connsiteY72" fmla="*/ 1523612 h 1583140"/>
              <a:gd name="connsiteX73" fmla="*/ 3743791 w 9662615"/>
              <a:gd name="connsiteY73" fmla="*/ 1516637 h 1583140"/>
              <a:gd name="connsiteX74" fmla="*/ 3664453 w 9662615"/>
              <a:gd name="connsiteY74" fmla="*/ 1521660 h 1583140"/>
              <a:gd name="connsiteX75" fmla="*/ 3594070 w 9662615"/>
              <a:gd name="connsiteY75" fmla="*/ 1509422 h 1583140"/>
              <a:gd name="connsiteX76" fmla="*/ 3565233 w 9662615"/>
              <a:gd name="connsiteY76" fmla="*/ 1515122 h 1583140"/>
              <a:gd name="connsiteX77" fmla="*/ 3560267 w 9662615"/>
              <a:gd name="connsiteY77" fmla="*/ 1516288 h 1583140"/>
              <a:gd name="connsiteX78" fmla="*/ 3540258 w 9662615"/>
              <a:gd name="connsiteY78" fmla="*/ 1516976 h 1583140"/>
              <a:gd name="connsiteX79" fmla="*/ 3534780 w 9662615"/>
              <a:gd name="connsiteY79" fmla="*/ 1522141 h 1583140"/>
              <a:gd name="connsiteX80" fmla="*/ 3504783 w 9662615"/>
              <a:gd name="connsiteY80" fmla="*/ 1526739 h 1583140"/>
              <a:gd name="connsiteX81" fmla="*/ 3467911 w 9662615"/>
              <a:gd name="connsiteY81" fmla="*/ 1526618 h 1583140"/>
              <a:gd name="connsiteX82" fmla="*/ 3292707 w 9662615"/>
              <a:gd name="connsiteY82" fmla="*/ 1520490 h 1583140"/>
              <a:gd name="connsiteX83" fmla="*/ 3187872 w 9662615"/>
              <a:gd name="connsiteY83" fmla="*/ 1519991 h 1583140"/>
              <a:gd name="connsiteX84" fmla="*/ 3148026 w 9662615"/>
              <a:gd name="connsiteY84" fmla="*/ 1524777 h 1583140"/>
              <a:gd name="connsiteX85" fmla="*/ 3092394 w 9662615"/>
              <a:gd name="connsiteY85" fmla="*/ 1528115 h 1583140"/>
              <a:gd name="connsiteX86" fmla="*/ 2994200 w 9662615"/>
              <a:gd name="connsiteY86" fmla="*/ 1537857 h 1583140"/>
              <a:gd name="connsiteX87" fmla="*/ 2862301 w 9662615"/>
              <a:gd name="connsiteY87" fmla="*/ 1544250 h 1583140"/>
              <a:gd name="connsiteX88" fmla="*/ 2766335 w 9662615"/>
              <a:gd name="connsiteY88" fmla="*/ 1527662 h 1583140"/>
              <a:gd name="connsiteX89" fmla="*/ 2757836 w 9662615"/>
              <a:gd name="connsiteY89" fmla="*/ 1531371 h 1583140"/>
              <a:gd name="connsiteX90" fmla="*/ 2691555 w 9662615"/>
              <a:gd name="connsiteY90" fmla="*/ 1530283 h 1583140"/>
              <a:gd name="connsiteX91" fmla="*/ 2459871 w 9662615"/>
              <a:gd name="connsiteY91" fmla="*/ 1500859 h 1583140"/>
              <a:gd name="connsiteX92" fmla="*/ 2330328 w 9662615"/>
              <a:gd name="connsiteY92" fmla="*/ 1499441 h 1583140"/>
              <a:gd name="connsiteX93" fmla="*/ 2284269 w 9662615"/>
              <a:gd name="connsiteY93" fmla="*/ 1503068 h 1583140"/>
              <a:gd name="connsiteX94" fmla="*/ 2207104 w 9662615"/>
              <a:gd name="connsiteY94" fmla="*/ 1508888 h 1583140"/>
              <a:gd name="connsiteX95" fmla="*/ 2149226 w 9662615"/>
              <a:gd name="connsiteY95" fmla="*/ 1523409 h 1583140"/>
              <a:gd name="connsiteX96" fmla="*/ 2084783 w 9662615"/>
              <a:gd name="connsiteY96" fmla="*/ 1524245 h 1583140"/>
              <a:gd name="connsiteX97" fmla="*/ 2070075 w 9662615"/>
              <a:gd name="connsiteY97" fmla="*/ 1511285 h 1583140"/>
              <a:gd name="connsiteX98" fmla="*/ 2001057 w 9662615"/>
              <a:gd name="connsiteY98" fmla="*/ 1516449 h 1583140"/>
              <a:gd name="connsiteX99" fmla="*/ 1896330 w 9662615"/>
              <a:gd name="connsiteY99" fmla="*/ 1525725 h 1583140"/>
              <a:gd name="connsiteX100" fmla="*/ 1835994 w 9662615"/>
              <a:gd name="connsiteY100" fmla="*/ 1527678 h 1583140"/>
              <a:gd name="connsiteX101" fmla="*/ 1671119 w 9662615"/>
              <a:gd name="connsiteY101" fmla="*/ 1536701 h 1583140"/>
              <a:gd name="connsiteX102" fmla="*/ 1505921 w 9662615"/>
              <a:gd name="connsiteY102" fmla="*/ 1548552 h 1583140"/>
              <a:gd name="connsiteX103" fmla="*/ 1407755 w 9662615"/>
              <a:gd name="connsiteY103" fmla="*/ 1571444 h 1583140"/>
              <a:gd name="connsiteX104" fmla="*/ 1271994 w 9662615"/>
              <a:gd name="connsiteY104" fmla="*/ 1579471 h 1583140"/>
              <a:gd name="connsiteX105" fmla="*/ 1249226 w 9662615"/>
              <a:gd name="connsiteY105" fmla="*/ 1583140 h 1583140"/>
              <a:gd name="connsiteX106" fmla="*/ 1217719 w 9662615"/>
              <a:gd name="connsiteY106" fmla="*/ 1580863 h 1583140"/>
              <a:gd name="connsiteX107" fmla="*/ 1091432 w 9662615"/>
              <a:gd name="connsiteY107" fmla="*/ 1571003 h 1583140"/>
              <a:gd name="connsiteX108" fmla="*/ 992039 w 9662615"/>
              <a:gd name="connsiteY108" fmla="*/ 1556662 h 1583140"/>
              <a:gd name="connsiteX109" fmla="*/ 868264 w 9662615"/>
              <a:gd name="connsiteY109" fmla="*/ 1566392 h 1583140"/>
              <a:gd name="connsiteX110" fmla="*/ 792765 w 9662615"/>
              <a:gd name="connsiteY110" fmla="*/ 1563102 h 1583140"/>
              <a:gd name="connsiteX111" fmla="*/ 669055 w 9662615"/>
              <a:gd name="connsiteY111" fmla="*/ 1543638 h 1583140"/>
              <a:gd name="connsiteX112" fmla="*/ 506152 w 9662615"/>
              <a:gd name="connsiteY112" fmla="*/ 1549124 h 1583140"/>
              <a:gd name="connsiteX113" fmla="*/ 472797 w 9662615"/>
              <a:gd name="connsiteY113" fmla="*/ 1568904 h 1583140"/>
              <a:gd name="connsiteX114" fmla="*/ 427864 w 9662615"/>
              <a:gd name="connsiteY114" fmla="*/ 1580848 h 1583140"/>
              <a:gd name="connsiteX115" fmla="*/ 408381 w 9662615"/>
              <a:gd name="connsiteY115" fmla="*/ 1552940 h 1583140"/>
              <a:gd name="connsiteX116" fmla="*/ 267163 w 9662615"/>
              <a:gd name="connsiteY116" fmla="*/ 1531913 h 1583140"/>
              <a:gd name="connsiteX117" fmla="*/ 196644 w 9662615"/>
              <a:gd name="connsiteY117" fmla="*/ 1524565 h 1583140"/>
              <a:gd name="connsiteX118" fmla="*/ 86819 w 9662615"/>
              <a:gd name="connsiteY118" fmla="*/ 1519517 h 1583140"/>
              <a:gd name="connsiteX119" fmla="*/ 53369 w 9662615"/>
              <a:gd name="connsiteY119" fmla="*/ 1516853 h 1583140"/>
              <a:gd name="connsiteX120" fmla="*/ 2359 w 9662615"/>
              <a:gd name="connsiteY120" fmla="*/ 1515247 h 1583140"/>
              <a:gd name="connsiteX121" fmla="*/ 0 w 9662615"/>
              <a:gd name="connsiteY121" fmla="*/ 1514932 h 1583140"/>
              <a:gd name="connsiteX122" fmla="*/ 0 w 9662615"/>
              <a:gd name="connsiteY122" fmla="*/ 0 h 1583140"/>
              <a:gd name="connsiteX0" fmla="*/ 0 w 9662615"/>
              <a:gd name="connsiteY0" fmla="*/ 0 h 1583140"/>
              <a:gd name="connsiteX1" fmla="*/ 9662615 w 9662615"/>
              <a:gd name="connsiteY1" fmla="*/ 0 h 1583140"/>
              <a:gd name="connsiteX2" fmla="*/ 9662615 w 9662615"/>
              <a:gd name="connsiteY2" fmla="*/ 1280346 h 1583140"/>
              <a:gd name="connsiteX3" fmla="*/ 9658420 w 9662615"/>
              <a:gd name="connsiteY3" fmla="*/ 1280106 h 1583140"/>
              <a:gd name="connsiteX4" fmla="*/ 9469546 w 9662615"/>
              <a:gd name="connsiteY4" fmla="*/ 1289837 h 1583140"/>
              <a:gd name="connsiteX5" fmla="*/ 9385895 w 9662615"/>
              <a:gd name="connsiteY5" fmla="*/ 1269203 h 1583140"/>
              <a:gd name="connsiteX6" fmla="*/ 9144767 w 9662615"/>
              <a:gd name="connsiteY6" fmla="*/ 1264120 h 1583140"/>
              <a:gd name="connsiteX7" fmla="*/ 8837252 w 9662615"/>
              <a:gd name="connsiteY7" fmla="*/ 1350515 h 1583140"/>
              <a:gd name="connsiteX8" fmla="*/ 8705466 w 9662615"/>
              <a:gd name="connsiteY8" fmla="*/ 1342419 h 1583140"/>
              <a:gd name="connsiteX9" fmla="*/ 8652221 w 9662615"/>
              <a:gd name="connsiteY9" fmla="*/ 1326906 h 1583140"/>
              <a:gd name="connsiteX10" fmla="*/ 8632312 w 9662615"/>
              <a:gd name="connsiteY10" fmla="*/ 1326025 h 1583140"/>
              <a:gd name="connsiteX11" fmla="*/ 8591582 w 9662615"/>
              <a:gd name="connsiteY11" fmla="*/ 1341666 h 1583140"/>
              <a:gd name="connsiteX12" fmla="*/ 8537336 w 9662615"/>
              <a:gd name="connsiteY12" fmla="*/ 1341684 h 1583140"/>
              <a:gd name="connsiteX13" fmla="*/ 8472508 w 9662615"/>
              <a:gd name="connsiteY13" fmla="*/ 1363109 h 1583140"/>
              <a:gd name="connsiteX14" fmla="*/ 8258477 w 9662615"/>
              <a:gd name="connsiteY14" fmla="*/ 1370666 h 1583140"/>
              <a:gd name="connsiteX15" fmla="*/ 8197961 w 9662615"/>
              <a:gd name="connsiteY15" fmla="*/ 1392804 h 1583140"/>
              <a:gd name="connsiteX16" fmla="*/ 8171196 w 9662615"/>
              <a:gd name="connsiteY16" fmla="*/ 1397216 h 1583140"/>
              <a:gd name="connsiteX17" fmla="*/ 8127667 w 9662615"/>
              <a:gd name="connsiteY17" fmla="*/ 1418254 h 1583140"/>
              <a:gd name="connsiteX18" fmla="*/ 7974579 w 9662615"/>
              <a:gd name="connsiteY18" fmla="*/ 1383439 h 1583140"/>
              <a:gd name="connsiteX19" fmla="*/ 7768351 w 9662615"/>
              <a:gd name="connsiteY19" fmla="*/ 1395051 h 1583140"/>
              <a:gd name="connsiteX20" fmla="*/ 7577675 w 9662615"/>
              <a:gd name="connsiteY20" fmla="*/ 1370461 h 1583140"/>
              <a:gd name="connsiteX21" fmla="*/ 7466069 w 9662615"/>
              <a:gd name="connsiteY21" fmla="*/ 1377654 h 1583140"/>
              <a:gd name="connsiteX22" fmla="*/ 7435155 w 9662615"/>
              <a:gd name="connsiteY22" fmla="*/ 1397159 h 1583140"/>
              <a:gd name="connsiteX23" fmla="*/ 7151610 w 9662615"/>
              <a:gd name="connsiteY23" fmla="*/ 1397856 h 1583140"/>
              <a:gd name="connsiteX24" fmla="*/ 7082147 w 9662615"/>
              <a:gd name="connsiteY24" fmla="*/ 1406113 h 1583140"/>
              <a:gd name="connsiteX25" fmla="*/ 7014958 w 9662615"/>
              <a:gd name="connsiteY25" fmla="*/ 1396883 h 1583140"/>
              <a:gd name="connsiteX26" fmla="*/ 6907567 w 9662615"/>
              <a:gd name="connsiteY26" fmla="*/ 1419149 h 1583140"/>
              <a:gd name="connsiteX27" fmla="*/ 6748428 w 9662615"/>
              <a:gd name="connsiteY27" fmla="*/ 1420308 h 1583140"/>
              <a:gd name="connsiteX28" fmla="*/ 6654257 w 9662615"/>
              <a:gd name="connsiteY28" fmla="*/ 1424143 h 1583140"/>
              <a:gd name="connsiteX29" fmla="*/ 6620123 w 9662615"/>
              <a:gd name="connsiteY29" fmla="*/ 1430535 h 1583140"/>
              <a:gd name="connsiteX30" fmla="*/ 6571355 w 9662615"/>
              <a:gd name="connsiteY30" fmla="*/ 1436144 h 1583140"/>
              <a:gd name="connsiteX31" fmla="*/ 6486557 w 9662615"/>
              <a:gd name="connsiteY31" fmla="*/ 1449861 h 1583140"/>
              <a:gd name="connsiteX32" fmla="*/ 6370419 w 9662615"/>
              <a:gd name="connsiteY32" fmla="*/ 1461649 h 1583140"/>
              <a:gd name="connsiteX33" fmla="*/ 6278839 w 9662615"/>
              <a:gd name="connsiteY33" fmla="*/ 1449160 h 1583140"/>
              <a:gd name="connsiteX34" fmla="*/ 6272455 w 9662615"/>
              <a:gd name="connsiteY34" fmla="*/ 1453191 h 1583140"/>
              <a:gd name="connsiteX35" fmla="*/ 6212659 w 9662615"/>
              <a:gd name="connsiteY35" fmla="*/ 1454850 h 1583140"/>
              <a:gd name="connsiteX36" fmla="*/ 5995105 w 9662615"/>
              <a:gd name="connsiteY36" fmla="*/ 1435236 h 1583140"/>
              <a:gd name="connsiteX37" fmla="*/ 5878477 w 9662615"/>
              <a:gd name="connsiteY37" fmla="*/ 1439180 h 1583140"/>
              <a:gd name="connsiteX38" fmla="*/ 5838387 w 9662615"/>
              <a:gd name="connsiteY38" fmla="*/ 1444679 h 1583140"/>
              <a:gd name="connsiteX39" fmla="*/ 5771136 w 9662615"/>
              <a:gd name="connsiteY39" fmla="*/ 1453639 h 1583140"/>
              <a:gd name="connsiteX40" fmla="*/ 5724081 w 9662615"/>
              <a:gd name="connsiteY40" fmla="*/ 1470431 h 1583140"/>
              <a:gd name="connsiteX41" fmla="*/ 5666577 w 9662615"/>
              <a:gd name="connsiteY41" fmla="*/ 1473921 h 1583140"/>
              <a:gd name="connsiteX42" fmla="*/ 5649068 w 9662615"/>
              <a:gd name="connsiteY42" fmla="*/ 1461676 h 1583140"/>
              <a:gd name="connsiteX43" fmla="*/ 5588902 w 9662615"/>
              <a:gd name="connsiteY43" fmla="*/ 1469647 h 1583140"/>
              <a:gd name="connsiteX44" fmla="*/ 5498090 w 9662615"/>
              <a:gd name="connsiteY44" fmla="*/ 1483173 h 1583140"/>
              <a:gd name="connsiteX45" fmla="*/ 5444641 w 9662615"/>
              <a:gd name="connsiteY45" fmla="*/ 1487602 h 1583140"/>
              <a:gd name="connsiteX46" fmla="*/ 5299812 w 9662615"/>
              <a:gd name="connsiteY46" fmla="*/ 1503362 h 1583140"/>
              <a:gd name="connsiteX47" fmla="*/ 5155638 w 9662615"/>
              <a:gd name="connsiteY47" fmla="*/ 1521938 h 1583140"/>
              <a:gd name="connsiteX48" fmla="*/ 5090342 w 9662615"/>
              <a:gd name="connsiteY48" fmla="*/ 1546680 h 1583140"/>
              <a:gd name="connsiteX49" fmla="*/ 5082104 w 9662615"/>
              <a:gd name="connsiteY49" fmla="*/ 1547781 h 1583140"/>
              <a:gd name="connsiteX50" fmla="*/ 5059484 w 9662615"/>
              <a:gd name="connsiteY50" fmla="*/ 1546802 h 1583140"/>
              <a:gd name="connsiteX51" fmla="*/ 5050958 w 9662615"/>
              <a:gd name="connsiteY51" fmla="*/ 1545776 h 1583140"/>
              <a:gd name="connsiteX52" fmla="*/ 5038524 w 9662615"/>
              <a:gd name="connsiteY52" fmla="*/ 1545675 h 1583140"/>
              <a:gd name="connsiteX53" fmla="*/ 5038223 w 9662615"/>
              <a:gd name="connsiteY53" fmla="*/ 1545881 h 1583140"/>
              <a:gd name="connsiteX54" fmla="*/ 5026564 w 9662615"/>
              <a:gd name="connsiteY54" fmla="*/ 1545376 h 1583140"/>
              <a:gd name="connsiteX55" fmla="*/ 4969433 w 9662615"/>
              <a:gd name="connsiteY55" fmla="*/ 1540263 h 1583140"/>
              <a:gd name="connsiteX56" fmla="*/ 4894799 w 9662615"/>
              <a:gd name="connsiteY56" fmla="*/ 1559476 h 1583140"/>
              <a:gd name="connsiteX57" fmla="*/ 4863775 w 9662615"/>
              <a:gd name="connsiteY57" fmla="*/ 1562633 h 1583140"/>
              <a:gd name="connsiteX58" fmla="*/ 4847242 w 9662615"/>
              <a:gd name="connsiteY58" fmla="*/ 1565435 h 1583140"/>
              <a:gd name="connsiteX59" fmla="*/ 4846237 w 9662615"/>
              <a:gd name="connsiteY59" fmla="*/ 1566331 h 1583140"/>
              <a:gd name="connsiteX60" fmla="*/ 4791466 w 9662615"/>
              <a:gd name="connsiteY60" fmla="*/ 1561324 h 1583140"/>
              <a:gd name="connsiteX61" fmla="*/ 4784247 w 9662615"/>
              <a:gd name="connsiteY61" fmla="*/ 1562342 h 1583140"/>
              <a:gd name="connsiteX62" fmla="*/ 4748477 w 9662615"/>
              <a:gd name="connsiteY62" fmla="*/ 1556925 h 1583140"/>
              <a:gd name="connsiteX63" fmla="*/ 4730033 w 9662615"/>
              <a:gd name="connsiteY63" fmla="*/ 1555274 h 1583140"/>
              <a:gd name="connsiteX64" fmla="*/ 4724747 w 9662615"/>
              <a:gd name="connsiteY64" fmla="*/ 1552439 h 1583140"/>
              <a:gd name="connsiteX65" fmla="*/ 4697562 w 9662615"/>
              <a:gd name="connsiteY65" fmla="*/ 1551206 h 1583140"/>
              <a:gd name="connsiteX66" fmla="*/ 4694469 w 9662615"/>
              <a:gd name="connsiteY66" fmla="*/ 1551958 h 1583140"/>
              <a:gd name="connsiteX67" fmla="*/ 4671940 w 9662615"/>
              <a:gd name="connsiteY67" fmla="*/ 1547617 h 1583140"/>
              <a:gd name="connsiteX68" fmla="*/ 4652930 w 9662615"/>
              <a:gd name="connsiteY68" fmla="*/ 1539961 h 1583140"/>
              <a:gd name="connsiteX69" fmla="*/ 4422155 w 9662615"/>
              <a:gd name="connsiteY69" fmla="*/ 1542059 h 1583140"/>
              <a:gd name="connsiteX70" fmla="*/ 4221826 w 9662615"/>
              <a:gd name="connsiteY70" fmla="*/ 1508923 h 1583140"/>
              <a:gd name="connsiteX71" fmla="*/ 4096601 w 9662615"/>
              <a:gd name="connsiteY71" fmla="*/ 1510961 h 1583140"/>
              <a:gd name="connsiteX72" fmla="*/ 3970635 w 9662615"/>
              <a:gd name="connsiteY72" fmla="*/ 1544815 h 1583140"/>
              <a:gd name="connsiteX73" fmla="*/ 3743791 w 9662615"/>
              <a:gd name="connsiteY73" fmla="*/ 1516637 h 1583140"/>
              <a:gd name="connsiteX74" fmla="*/ 3664453 w 9662615"/>
              <a:gd name="connsiteY74" fmla="*/ 1521660 h 1583140"/>
              <a:gd name="connsiteX75" fmla="*/ 3594070 w 9662615"/>
              <a:gd name="connsiteY75" fmla="*/ 1509422 h 1583140"/>
              <a:gd name="connsiteX76" fmla="*/ 3565233 w 9662615"/>
              <a:gd name="connsiteY76" fmla="*/ 1515122 h 1583140"/>
              <a:gd name="connsiteX77" fmla="*/ 3560267 w 9662615"/>
              <a:gd name="connsiteY77" fmla="*/ 1516288 h 1583140"/>
              <a:gd name="connsiteX78" fmla="*/ 3540258 w 9662615"/>
              <a:gd name="connsiteY78" fmla="*/ 1516976 h 1583140"/>
              <a:gd name="connsiteX79" fmla="*/ 3534780 w 9662615"/>
              <a:gd name="connsiteY79" fmla="*/ 1522141 h 1583140"/>
              <a:gd name="connsiteX80" fmla="*/ 3504783 w 9662615"/>
              <a:gd name="connsiteY80" fmla="*/ 1526739 h 1583140"/>
              <a:gd name="connsiteX81" fmla="*/ 3467911 w 9662615"/>
              <a:gd name="connsiteY81" fmla="*/ 1526618 h 1583140"/>
              <a:gd name="connsiteX82" fmla="*/ 3292707 w 9662615"/>
              <a:gd name="connsiteY82" fmla="*/ 1520490 h 1583140"/>
              <a:gd name="connsiteX83" fmla="*/ 3187872 w 9662615"/>
              <a:gd name="connsiteY83" fmla="*/ 1519991 h 1583140"/>
              <a:gd name="connsiteX84" fmla="*/ 3148026 w 9662615"/>
              <a:gd name="connsiteY84" fmla="*/ 1524777 h 1583140"/>
              <a:gd name="connsiteX85" fmla="*/ 3092394 w 9662615"/>
              <a:gd name="connsiteY85" fmla="*/ 1528115 h 1583140"/>
              <a:gd name="connsiteX86" fmla="*/ 2994200 w 9662615"/>
              <a:gd name="connsiteY86" fmla="*/ 1537857 h 1583140"/>
              <a:gd name="connsiteX87" fmla="*/ 2862301 w 9662615"/>
              <a:gd name="connsiteY87" fmla="*/ 1544250 h 1583140"/>
              <a:gd name="connsiteX88" fmla="*/ 2766335 w 9662615"/>
              <a:gd name="connsiteY88" fmla="*/ 1527662 h 1583140"/>
              <a:gd name="connsiteX89" fmla="*/ 2757836 w 9662615"/>
              <a:gd name="connsiteY89" fmla="*/ 1531371 h 1583140"/>
              <a:gd name="connsiteX90" fmla="*/ 2691555 w 9662615"/>
              <a:gd name="connsiteY90" fmla="*/ 1530283 h 1583140"/>
              <a:gd name="connsiteX91" fmla="*/ 2459871 w 9662615"/>
              <a:gd name="connsiteY91" fmla="*/ 1500859 h 1583140"/>
              <a:gd name="connsiteX92" fmla="*/ 2330328 w 9662615"/>
              <a:gd name="connsiteY92" fmla="*/ 1499441 h 1583140"/>
              <a:gd name="connsiteX93" fmla="*/ 2284269 w 9662615"/>
              <a:gd name="connsiteY93" fmla="*/ 1503068 h 1583140"/>
              <a:gd name="connsiteX94" fmla="*/ 2207104 w 9662615"/>
              <a:gd name="connsiteY94" fmla="*/ 1508888 h 1583140"/>
              <a:gd name="connsiteX95" fmla="*/ 2149226 w 9662615"/>
              <a:gd name="connsiteY95" fmla="*/ 1523409 h 1583140"/>
              <a:gd name="connsiteX96" fmla="*/ 2084783 w 9662615"/>
              <a:gd name="connsiteY96" fmla="*/ 1524245 h 1583140"/>
              <a:gd name="connsiteX97" fmla="*/ 2070075 w 9662615"/>
              <a:gd name="connsiteY97" fmla="*/ 1511285 h 1583140"/>
              <a:gd name="connsiteX98" fmla="*/ 2001057 w 9662615"/>
              <a:gd name="connsiteY98" fmla="*/ 1516449 h 1583140"/>
              <a:gd name="connsiteX99" fmla="*/ 1896330 w 9662615"/>
              <a:gd name="connsiteY99" fmla="*/ 1525725 h 1583140"/>
              <a:gd name="connsiteX100" fmla="*/ 1835994 w 9662615"/>
              <a:gd name="connsiteY100" fmla="*/ 1527678 h 1583140"/>
              <a:gd name="connsiteX101" fmla="*/ 1671119 w 9662615"/>
              <a:gd name="connsiteY101" fmla="*/ 1536701 h 1583140"/>
              <a:gd name="connsiteX102" fmla="*/ 1505921 w 9662615"/>
              <a:gd name="connsiteY102" fmla="*/ 1548552 h 1583140"/>
              <a:gd name="connsiteX103" fmla="*/ 1407755 w 9662615"/>
              <a:gd name="connsiteY103" fmla="*/ 1571444 h 1583140"/>
              <a:gd name="connsiteX104" fmla="*/ 1271994 w 9662615"/>
              <a:gd name="connsiteY104" fmla="*/ 1579471 h 1583140"/>
              <a:gd name="connsiteX105" fmla="*/ 1249226 w 9662615"/>
              <a:gd name="connsiteY105" fmla="*/ 1583140 h 1583140"/>
              <a:gd name="connsiteX106" fmla="*/ 1217719 w 9662615"/>
              <a:gd name="connsiteY106" fmla="*/ 1580863 h 1583140"/>
              <a:gd name="connsiteX107" fmla="*/ 1091432 w 9662615"/>
              <a:gd name="connsiteY107" fmla="*/ 1571003 h 1583140"/>
              <a:gd name="connsiteX108" fmla="*/ 992039 w 9662615"/>
              <a:gd name="connsiteY108" fmla="*/ 1556662 h 1583140"/>
              <a:gd name="connsiteX109" fmla="*/ 868264 w 9662615"/>
              <a:gd name="connsiteY109" fmla="*/ 1566392 h 1583140"/>
              <a:gd name="connsiteX110" fmla="*/ 792765 w 9662615"/>
              <a:gd name="connsiteY110" fmla="*/ 1563102 h 1583140"/>
              <a:gd name="connsiteX111" fmla="*/ 669055 w 9662615"/>
              <a:gd name="connsiteY111" fmla="*/ 1543638 h 1583140"/>
              <a:gd name="connsiteX112" fmla="*/ 506152 w 9662615"/>
              <a:gd name="connsiteY112" fmla="*/ 1549124 h 1583140"/>
              <a:gd name="connsiteX113" fmla="*/ 472797 w 9662615"/>
              <a:gd name="connsiteY113" fmla="*/ 1568904 h 1583140"/>
              <a:gd name="connsiteX114" fmla="*/ 427864 w 9662615"/>
              <a:gd name="connsiteY114" fmla="*/ 1580848 h 1583140"/>
              <a:gd name="connsiteX115" fmla="*/ 408381 w 9662615"/>
              <a:gd name="connsiteY115" fmla="*/ 1552940 h 1583140"/>
              <a:gd name="connsiteX116" fmla="*/ 267163 w 9662615"/>
              <a:gd name="connsiteY116" fmla="*/ 1531913 h 1583140"/>
              <a:gd name="connsiteX117" fmla="*/ 196644 w 9662615"/>
              <a:gd name="connsiteY117" fmla="*/ 1524565 h 1583140"/>
              <a:gd name="connsiteX118" fmla="*/ 86819 w 9662615"/>
              <a:gd name="connsiteY118" fmla="*/ 1519517 h 1583140"/>
              <a:gd name="connsiteX119" fmla="*/ 53369 w 9662615"/>
              <a:gd name="connsiteY119" fmla="*/ 1516853 h 1583140"/>
              <a:gd name="connsiteX120" fmla="*/ 2359 w 9662615"/>
              <a:gd name="connsiteY120" fmla="*/ 1515247 h 1583140"/>
              <a:gd name="connsiteX121" fmla="*/ 0 w 9662615"/>
              <a:gd name="connsiteY121" fmla="*/ 1514932 h 1583140"/>
              <a:gd name="connsiteX122" fmla="*/ 0 w 9662615"/>
              <a:gd name="connsiteY122" fmla="*/ 0 h 1583140"/>
              <a:gd name="connsiteX0" fmla="*/ 0 w 9662615"/>
              <a:gd name="connsiteY0" fmla="*/ 0 h 1583140"/>
              <a:gd name="connsiteX1" fmla="*/ 9662615 w 9662615"/>
              <a:gd name="connsiteY1" fmla="*/ 0 h 1583140"/>
              <a:gd name="connsiteX2" fmla="*/ 9662615 w 9662615"/>
              <a:gd name="connsiteY2" fmla="*/ 1280346 h 1583140"/>
              <a:gd name="connsiteX3" fmla="*/ 9658420 w 9662615"/>
              <a:gd name="connsiteY3" fmla="*/ 1280106 h 1583140"/>
              <a:gd name="connsiteX4" fmla="*/ 9469546 w 9662615"/>
              <a:gd name="connsiteY4" fmla="*/ 1289837 h 1583140"/>
              <a:gd name="connsiteX5" fmla="*/ 9385895 w 9662615"/>
              <a:gd name="connsiteY5" fmla="*/ 1269203 h 1583140"/>
              <a:gd name="connsiteX6" fmla="*/ 9144767 w 9662615"/>
              <a:gd name="connsiteY6" fmla="*/ 1264120 h 1583140"/>
              <a:gd name="connsiteX7" fmla="*/ 8837252 w 9662615"/>
              <a:gd name="connsiteY7" fmla="*/ 1350515 h 1583140"/>
              <a:gd name="connsiteX8" fmla="*/ 8705466 w 9662615"/>
              <a:gd name="connsiteY8" fmla="*/ 1342419 h 1583140"/>
              <a:gd name="connsiteX9" fmla="*/ 8652221 w 9662615"/>
              <a:gd name="connsiteY9" fmla="*/ 1326906 h 1583140"/>
              <a:gd name="connsiteX10" fmla="*/ 8632312 w 9662615"/>
              <a:gd name="connsiteY10" fmla="*/ 1326025 h 1583140"/>
              <a:gd name="connsiteX11" fmla="*/ 8591582 w 9662615"/>
              <a:gd name="connsiteY11" fmla="*/ 1341666 h 1583140"/>
              <a:gd name="connsiteX12" fmla="*/ 8537336 w 9662615"/>
              <a:gd name="connsiteY12" fmla="*/ 1341684 h 1583140"/>
              <a:gd name="connsiteX13" fmla="*/ 8472508 w 9662615"/>
              <a:gd name="connsiteY13" fmla="*/ 1363109 h 1583140"/>
              <a:gd name="connsiteX14" fmla="*/ 8258477 w 9662615"/>
              <a:gd name="connsiteY14" fmla="*/ 1370666 h 1583140"/>
              <a:gd name="connsiteX15" fmla="*/ 8197961 w 9662615"/>
              <a:gd name="connsiteY15" fmla="*/ 1392804 h 1583140"/>
              <a:gd name="connsiteX16" fmla="*/ 8171196 w 9662615"/>
              <a:gd name="connsiteY16" fmla="*/ 1397216 h 1583140"/>
              <a:gd name="connsiteX17" fmla="*/ 8127667 w 9662615"/>
              <a:gd name="connsiteY17" fmla="*/ 1418254 h 1583140"/>
              <a:gd name="connsiteX18" fmla="*/ 7974579 w 9662615"/>
              <a:gd name="connsiteY18" fmla="*/ 1383439 h 1583140"/>
              <a:gd name="connsiteX19" fmla="*/ 7768351 w 9662615"/>
              <a:gd name="connsiteY19" fmla="*/ 1395051 h 1583140"/>
              <a:gd name="connsiteX20" fmla="*/ 7577675 w 9662615"/>
              <a:gd name="connsiteY20" fmla="*/ 1370461 h 1583140"/>
              <a:gd name="connsiteX21" fmla="*/ 7466069 w 9662615"/>
              <a:gd name="connsiteY21" fmla="*/ 1377654 h 1583140"/>
              <a:gd name="connsiteX22" fmla="*/ 7435155 w 9662615"/>
              <a:gd name="connsiteY22" fmla="*/ 1397159 h 1583140"/>
              <a:gd name="connsiteX23" fmla="*/ 7151610 w 9662615"/>
              <a:gd name="connsiteY23" fmla="*/ 1397856 h 1583140"/>
              <a:gd name="connsiteX24" fmla="*/ 7082147 w 9662615"/>
              <a:gd name="connsiteY24" fmla="*/ 1406113 h 1583140"/>
              <a:gd name="connsiteX25" fmla="*/ 7014958 w 9662615"/>
              <a:gd name="connsiteY25" fmla="*/ 1396883 h 1583140"/>
              <a:gd name="connsiteX26" fmla="*/ 6907567 w 9662615"/>
              <a:gd name="connsiteY26" fmla="*/ 1419149 h 1583140"/>
              <a:gd name="connsiteX27" fmla="*/ 6748428 w 9662615"/>
              <a:gd name="connsiteY27" fmla="*/ 1420308 h 1583140"/>
              <a:gd name="connsiteX28" fmla="*/ 6654257 w 9662615"/>
              <a:gd name="connsiteY28" fmla="*/ 1424143 h 1583140"/>
              <a:gd name="connsiteX29" fmla="*/ 6620123 w 9662615"/>
              <a:gd name="connsiteY29" fmla="*/ 1430535 h 1583140"/>
              <a:gd name="connsiteX30" fmla="*/ 6571355 w 9662615"/>
              <a:gd name="connsiteY30" fmla="*/ 1436144 h 1583140"/>
              <a:gd name="connsiteX31" fmla="*/ 6486557 w 9662615"/>
              <a:gd name="connsiteY31" fmla="*/ 1449861 h 1583140"/>
              <a:gd name="connsiteX32" fmla="*/ 6370419 w 9662615"/>
              <a:gd name="connsiteY32" fmla="*/ 1461649 h 1583140"/>
              <a:gd name="connsiteX33" fmla="*/ 6278839 w 9662615"/>
              <a:gd name="connsiteY33" fmla="*/ 1449160 h 1583140"/>
              <a:gd name="connsiteX34" fmla="*/ 6272455 w 9662615"/>
              <a:gd name="connsiteY34" fmla="*/ 1453191 h 1583140"/>
              <a:gd name="connsiteX35" fmla="*/ 6212659 w 9662615"/>
              <a:gd name="connsiteY35" fmla="*/ 1454850 h 1583140"/>
              <a:gd name="connsiteX36" fmla="*/ 5995105 w 9662615"/>
              <a:gd name="connsiteY36" fmla="*/ 1435236 h 1583140"/>
              <a:gd name="connsiteX37" fmla="*/ 5878477 w 9662615"/>
              <a:gd name="connsiteY37" fmla="*/ 1439180 h 1583140"/>
              <a:gd name="connsiteX38" fmla="*/ 5838387 w 9662615"/>
              <a:gd name="connsiteY38" fmla="*/ 1444679 h 1583140"/>
              <a:gd name="connsiteX39" fmla="*/ 5771136 w 9662615"/>
              <a:gd name="connsiteY39" fmla="*/ 1453639 h 1583140"/>
              <a:gd name="connsiteX40" fmla="*/ 5724081 w 9662615"/>
              <a:gd name="connsiteY40" fmla="*/ 1470431 h 1583140"/>
              <a:gd name="connsiteX41" fmla="*/ 5666577 w 9662615"/>
              <a:gd name="connsiteY41" fmla="*/ 1473921 h 1583140"/>
              <a:gd name="connsiteX42" fmla="*/ 5649068 w 9662615"/>
              <a:gd name="connsiteY42" fmla="*/ 1461676 h 1583140"/>
              <a:gd name="connsiteX43" fmla="*/ 5588902 w 9662615"/>
              <a:gd name="connsiteY43" fmla="*/ 1469647 h 1583140"/>
              <a:gd name="connsiteX44" fmla="*/ 5498090 w 9662615"/>
              <a:gd name="connsiteY44" fmla="*/ 1483173 h 1583140"/>
              <a:gd name="connsiteX45" fmla="*/ 5444641 w 9662615"/>
              <a:gd name="connsiteY45" fmla="*/ 1487602 h 1583140"/>
              <a:gd name="connsiteX46" fmla="*/ 5299812 w 9662615"/>
              <a:gd name="connsiteY46" fmla="*/ 1503362 h 1583140"/>
              <a:gd name="connsiteX47" fmla="*/ 5155638 w 9662615"/>
              <a:gd name="connsiteY47" fmla="*/ 1521938 h 1583140"/>
              <a:gd name="connsiteX48" fmla="*/ 5090342 w 9662615"/>
              <a:gd name="connsiteY48" fmla="*/ 1546680 h 1583140"/>
              <a:gd name="connsiteX49" fmla="*/ 5082104 w 9662615"/>
              <a:gd name="connsiteY49" fmla="*/ 1547781 h 1583140"/>
              <a:gd name="connsiteX50" fmla="*/ 5059484 w 9662615"/>
              <a:gd name="connsiteY50" fmla="*/ 1546802 h 1583140"/>
              <a:gd name="connsiteX51" fmla="*/ 5050958 w 9662615"/>
              <a:gd name="connsiteY51" fmla="*/ 1545776 h 1583140"/>
              <a:gd name="connsiteX52" fmla="*/ 5038524 w 9662615"/>
              <a:gd name="connsiteY52" fmla="*/ 1545675 h 1583140"/>
              <a:gd name="connsiteX53" fmla="*/ 5038223 w 9662615"/>
              <a:gd name="connsiteY53" fmla="*/ 1545881 h 1583140"/>
              <a:gd name="connsiteX54" fmla="*/ 5026564 w 9662615"/>
              <a:gd name="connsiteY54" fmla="*/ 1545376 h 1583140"/>
              <a:gd name="connsiteX55" fmla="*/ 4969433 w 9662615"/>
              <a:gd name="connsiteY55" fmla="*/ 1540263 h 1583140"/>
              <a:gd name="connsiteX56" fmla="*/ 4894799 w 9662615"/>
              <a:gd name="connsiteY56" fmla="*/ 1559476 h 1583140"/>
              <a:gd name="connsiteX57" fmla="*/ 4863775 w 9662615"/>
              <a:gd name="connsiteY57" fmla="*/ 1562633 h 1583140"/>
              <a:gd name="connsiteX58" fmla="*/ 4847242 w 9662615"/>
              <a:gd name="connsiteY58" fmla="*/ 1565435 h 1583140"/>
              <a:gd name="connsiteX59" fmla="*/ 4846237 w 9662615"/>
              <a:gd name="connsiteY59" fmla="*/ 1566331 h 1583140"/>
              <a:gd name="connsiteX60" fmla="*/ 4791466 w 9662615"/>
              <a:gd name="connsiteY60" fmla="*/ 1561324 h 1583140"/>
              <a:gd name="connsiteX61" fmla="*/ 4784247 w 9662615"/>
              <a:gd name="connsiteY61" fmla="*/ 1562342 h 1583140"/>
              <a:gd name="connsiteX62" fmla="*/ 4748477 w 9662615"/>
              <a:gd name="connsiteY62" fmla="*/ 1556925 h 1583140"/>
              <a:gd name="connsiteX63" fmla="*/ 4730033 w 9662615"/>
              <a:gd name="connsiteY63" fmla="*/ 1555274 h 1583140"/>
              <a:gd name="connsiteX64" fmla="*/ 4724747 w 9662615"/>
              <a:gd name="connsiteY64" fmla="*/ 1552439 h 1583140"/>
              <a:gd name="connsiteX65" fmla="*/ 4697562 w 9662615"/>
              <a:gd name="connsiteY65" fmla="*/ 1551206 h 1583140"/>
              <a:gd name="connsiteX66" fmla="*/ 4694469 w 9662615"/>
              <a:gd name="connsiteY66" fmla="*/ 1551958 h 1583140"/>
              <a:gd name="connsiteX67" fmla="*/ 4671940 w 9662615"/>
              <a:gd name="connsiteY67" fmla="*/ 1547617 h 1583140"/>
              <a:gd name="connsiteX68" fmla="*/ 4652930 w 9662615"/>
              <a:gd name="connsiteY68" fmla="*/ 1539961 h 1583140"/>
              <a:gd name="connsiteX69" fmla="*/ 4422155 w 9662615"/>
              <a:gd name="connsiteY69" fmla="*/ 1542059 h 1583140"/>
              <a:gd name="connsiteX70" fmla="*/ 4221826 w 9662615"/>
              <a:gd name="connsiteY70" fmla="*/ 1508923 h 1583140"/>
              <a:gd name="connsiteX71" fmla="*/ 4096601 w 9662615"/>
              <a:gd name="connsiteY71" fmla="*/ 1510961 h 1583140"/>
              <a:gd name="connsiteX72" fmla="*/ 3970635 w 9662615"/>
              <a:gd name="connsiteY72" fmla="*/ 1544815 h 1583140"/>
              <a:gd name="connsiteX73" fmla="*/ 3743791 w 9662615"/>
              <a:gd name="connsiteY73" fmla="*/ 1516637 h 1583140"/>
              <a:gd name="connsiteX74" fmla="*/ 3664453 w 9662615"/>
              <a:gd name="connsiteY74" fmla="*/ 1521660 h 1583140"/>
              <a:gd name="connsiteX75" fmla="*/ 3594070 w 9662615"/>
              <a:gd name="connsiteY75" fmla="*/ 1509422 h 1583140"/>
              <a:gd name="connsiteX76" fmla="*/ 3565233 w 9662615"/>
              <a:gd name="connsiteY76" fmla="*/ 1515122 h 1583140"/>
              <a:gd name="connsiteX77" fmla="*/ 3560267 w 9662615"/>
              <a:gd name="connsiteY77" fmla="*/ 1516288 h 1583140"/>
              <a:gd name="connsiteX78" fmla="*/ 3540258 w 9662615"/>
              <a:gd name="connsiteY78" fmla="*/ 1516976 h 1583140"/>
              <a:gd name="connsiteX79" fmla="*/ 3534780 w 9662615"/>
              <a:gd name="connsiteY79" fmla="*/ 1522141 h 1583140"/>
              <a:gd name="connsiteX80" fmla="*/ 3504783 w 9662615"/>
              <a:gd name="connsiteY80" fmla="*/ 1526739 h 1583140"/>
              <a:gd name="connsiteX81" fmla="*/ 3467911 w 9662615"/>
              <a:gd name="connsiteY81" fmla="*/ 1526618 h 1583140"/>
              <a:gd name="connsiteX82" fmla="*/ 3292707 w 9662615"/>
              <a:gd name="connsiteY82" fmla="*/ 1520490 h 1583140"/>
              <a:gd name="connsiteX83" fmla="*/ 3187872 w 9662615"/>
              <a:gd name="connsiteY83" fmla="*/ 1519991 h 1583140"/>
              <a:gd name="connsiteX84" fmla="*/ 3148026 w 9662615"/>
              <a:gd name="connsiteY84" fmla="*/ 1524777 h 1583140"/>
              <a:gd name="connsiteX85" fmla="*/ 3092394 w 9662615"/>
              <a:gd name="connsiteY85" fmla="*/ 1528115 h 1583140"/>
              <a:gd name="connsiteX86" fmla="*/ 2994200 w 9662615"/>
              <a:gd name="connsiteY86" fmla="*/ 1537857 h 1583140"/>
              <a:gd name="connsiteX87" fmla="*/ 2862301 w 9662615"/>
              <a:gd name="connsiteY87" fmla="*/ 1544250 h 1583140"/>
              <a:gd name="connsiteX88" fmla="*/ 2766335 w 9662615"/>
              <a:gd name="connsiteY88" fmla="*/ 1527662 h 1583140"/>
              <a:gd name="connsiteX89" fmla="*/ 2757836 w 9662615"/>
              <a:gd name="connsiteY89" fmla="*/ 1531371 h 1583140"/>
              <a:gd name="connsiteX90" fmla="*/ 2691555 w 9662615"/>
              <a:gd name="connsiteY90" fmla="*/ 1530283 h 1583140"/>
              <a:gd name="connsiteX91" fmla="*/ 2459871 w 9662615"/>
              <a:gd name="connsiteY91" fmla="*/ 1500859 h 1583140"/>
              <a:gd name="connsiteX92" fmla="*/ 2330328 w 9662615"/>
              <a:gd name="connsiteY92" fmla="*/ 1499441 h 1583140"/>
              <a:gd name="connsiteX93" fmla="*/ 2284269 w 9662615"/>
              <a:gd name="connsiteY93" fmla="*/ 1503068 h 1583140"/>
              <a:gd name="connsiteX94" fmla="*/ 2207104 w 9662615"/>
              <a:gd name="connsiteY94" fmla="*/ 1508888 h 1583140"/>
              <a:gd name="connsiteX95" fmla="*/ 2149226 w 9662615"/>
              <a:gd name="connsiteY95" fmla="*/ 1523409 h 1583140"/>
              <a:gd name="connsiteX96" fmla="*/ 2084783 w 9662615"/>
              <a:gd name="connsiteY96" fmla="*/ 1524245 h 1583140"/>
              <a:gd name="connsiteX97" fmla="*/ 2070075 w 9662615"/>
              <a:gd name="connsiteY97" fmla="*/ 1511285 h 1583140"/>
              <a:gd name="connsiteX98" fmla="*/ 2001057 w 9662615"/>
              <a:gd name="connsiteY98" fmla="*/ 1516449 h 1583140"/>
              <a:gd name="connsiteX99" fmla="*/ 1896330 w 9662615"/>
              <a:gd name="connsiteY99" fmla="*/ 1525725 h 1583140"/>
              <a:gd name="connsiteX100" fmla="*/ 1835994 w 9662615"/>
              <a:gd name="connsiteY100" fmla="*/ 1527678 h 1583140"/>
              <a:gd name="connsiteX101" fmla="*/ 1671119 w 9662615"/>
              <a:gd name="connsiteY101" fmla="*/ 1536701 h 1583140"/>
              <a:gd name="connsiteX102" fmla="*/ 1505921 w 9662615"/>
              <a:gd name="connsiteY102" fmla="*/ 1548552 h 1583140"/>
              <a:gd name="connsiteX103" fmla="*/ 1407755 w 9662615"/>
              <a:gd name="connsiteY103" fmla="*/ 1571444 h 1583140"/>
              <a:gd name="connsiteX104" fmla="*/ 1271994 w 9662615"/>
              <a:gd name="connsiteY104" fmla="*/ 1579471 h 1583140"/>
              <a:gd name="connsiteX105" fmla="*/ 1249226 w 9662615"/>
              <a:gd name="connsiteY105" fmla="*/ 1583140 h 1583140"/>
              <a:gd name="connsiteX106" fmla="*/ 1217719 w 9662615"/>
              <a:gd name="connsiteY106" fmla="*/ 1580863 h 1583140"/>
              <a:gd name="connsiteX107" fmla="*/ 1091432 w 9662615"/>
              <a:gd name="connsiteY107" fmla="*/ 1571003 h 1583140"/>
              <a:gd name="connsiteX108" fmla="*/ 992039 w 9662615"/>
              <a:gd name="connsiteY108" fmla="*/ 1556662 h 1583140"/>
              <a:gd name="connsiteX109" fmla="*/ 868264 w 9662615"/>
              <a:gd name="connsiteY109" fmla="*/ 1566392 h 1583140"/>
              <a:gd name="connsiteX110" fmla="*/ 792765 w 9662615"/>
              <a:gd name="connsiteY110" fmla="*/ 1563102 h 1583140"/>
              <a:gd name="connsiteX111" fmla="*/ 669055 w 9662615"/>
              <a:gd name="connsiteY111" fmla="*/ 1543638 h 1583140"/>
              <a:gd name="connsiteX112" fmla="*/ 506152 w 9662615"/>
              <a:gd name="connsiteY112" fmla="*/ 1549124 h 1583140"/>
              <a:gd name="connsiteX113" fmla="*/ 472797 w 9662615"/>
              <a:gd name="connsiteY113" fmla="*/ 1568904 h 1583140"/>
              <a:gd name="connsiteX114" fmla="*/ 427864 w 9662615"/>
              <a:gd name="connsiteY114" fmla="*/ 1580848 h 1583140"/>
              <a:gd name="connsiteX115" fmla="*/ 408381 w 9662615"/>
              <a:gd name="connsiteY115" fmla="*/ 1552940 h 1583140"/>
              <a:gd name="connsiteX116" fmla="*/ 267163 w 9662615"/>
              <a:gd name="connsiteY116" fmla="*/ 1531913 h 1583140"/>
              <a:gd name="connsiteX117" fmla="*/ 196644 w 9662615"/>
              <a:gd name="connsiteY117" fmla="*/ 1524565 h 1583140"/>
              <a:gd name="connsiteX118" fmla="*/ 86819 w 9662615"/>
              <a:gd name="connsiteY118" fmla="*/ 1519517 h 1583140"/>
              <a:gd name="connsiteX119" fmla="*/ 53369 w 9662615"/>
              <a:gd name="connsiteY119" fmla="*/ 1516853 h 1583140"/>
              <a:gd name="connsiteX120" fmla="*/ 2359 w 9662615"/>
              <a:gd name="connsiteY120" fmla="*/ 1515247 h 1583140"/>
              <a:gd name="connsiteX121" fmla="*/ 0 w 9662615"/>
              <a:gd name="connsiteY121" fmla="*/ 1514932 h 1583140"/>
              <a:gd name="connsiteX122" fmla="*/ 0 w 9662615"/>
              <a:gd name="connsiteY122" fmla="*/ 0 h 1583140"/>
              <a:gd name="connsiteX0" fmla="*/ 0 w 9662615"/>
              <a:gd name="connsiteY0" fmla="*/ 0 h 1583140"/>
              <a:gd name="connsiteX1" fmla="*/ 9662615 w 9662615"/>
              <a:gd name="connsiteY1" fmla="*/ 0 h 1583140"/>
              <a:gd name="connsiteX2" fmla="*/ 9662615 w 9662615"/>
              <a:gd name="connsiteY2" fmla="*/ 1280346 h 1583140"/>
              <a:gd name="connsiteX3" fmla="*/ 9658420 w 9662615"/>
              <a:gd name="connsiteY3" fmla="*/ 1280106 h 1583140"/>
              <a:gd name="connsiteX4" fmla="*/ 9469546 w 9662615"/>
              <a:gd name="connsiteY4" fmla="*/ 1289837 h 1583140"/>
              <a:gd name="connsiteX5" fmla="*/ 9385895 w 9662615"/>
              <a:gd name="connsiteY5" fmla="*/ 1269203 h 1583140"/>
              <a:gd name="connsiteX6" fmla="*/ 9144767 w 9662615"/>
              <a:gd name="connsiteY6" fmla="*/ 1264120 h 1583140"/>
              <a:gd name="connsiteX7" fmla="*/ 8837252 w 9662615"/>
              <a:gd name="connsiteY7" fmla="*/ 1350515 h 1583140"/>
              <a:gd name="connsiteX8" fmla="*/ 8705466 w 9662615"/>
              <a:gd name="connsiteY8" fmla="*/ 1342419 h 1583140"/>
              <a:gd name="connsiteX9" fmla="*/ 8652221 w 9662615"/>
              <a:gd name="connsiteY9" fmla="*/ 1326906 h 1583140"/>
              <a:gd name="connsiteX10" fmla="*/ 8632312 w 9662615"/>
              <a:gd name="connsiteY10" fmla="*/ 1326025 h 1583140"/>
              <a:gd name="connsiteX11" fmla="*/ 8591582 w 9662615"/>
              <a:gd name="connsiteY11" fmla="*/ 1341666 h 1583140"/>
              <a:gd name="connsiteX12" fmla="*/ 8537336 w 9662615"/>
              <a:gd name="connsiteY12" fmla="*/ 1341684 h 1583140"/>
              <a:gd name="connsiteX13" fmla="*/ 8472508 w 9662615"/>
              <a:gd name="connsiteY13" fmla="*/ 1363109 h 1583140"/>
              <a:gd name="connsiteX14" fmla="*/ 8258477 w 9662615"/>
              <a:gd name="connsiteY14" fmla="*/ 1370666 h 1583140"/>
              <a:gd name="connsiteX15" fmla="*/ 8197961 w 9662615"/>
              <a:gd name="connsiteY15" fmla="*/ 1392804 h 1583140"/>
              <a:gd name="connsiteX16" fmla="*/ 8171196 w 9662615"/>
              <a:gd name="connsiteY16" fmla="*/ 1397216 h 1583140"/>
              <a:gd name="connsiteX17" fmla="*/ 8127667 w 9662615"/>
              <a:gd name="connsiteY17" fmla="*/ 1418254 h 1583140"/>
              <a:gd name="connsiteX18" fmla="*/ 7974579 w 9662615"/>
              <a:gd name="connsiteY18" fmla="*/ 1383439 h 1583140"/>
              <a:gd name="connsiteX19" fmla="*/ 7768351 w 9662615"/>
              <a:gd name="connsiteY19" fmla="*/ 1395051 h 1583140"/>
              <a:gd name="connsiteX20" fmla="*/ 7577675 w 9662615"/>
              <a:gd name="connsiteY20" fmla="*/ 1370461 h 1583140"/>
              <a:gd name="connsiteX21" fmla="*/ 7466069 w 9662615"/>
              <a:gd name="connsiteY21" fmla="*/ 1377654 h 1583140"/>
              <a:gd name="connsiteX22" fmla="*/ 7435155 w 9662615"/>
              <a:gd name="connsiteY22" fmla="*/ 1397159 h 1583140"/>
              <a:gd name="connsiteX23" fmla="*/ 7151610 w 9662615"/>
              <a:gd name="connsiteY23" fmla="*/ 1397856 h 1583140"/>
              <a:gd name="connsiteX24" fmla="*/ 7082147 w 9662615"/>
              <a:gd name="connsiteY24" fmla="*/ 1406113 h 1583140"/>
              <a:gd name="connsiteX25" fmla="*/ 7014958 w 9662615"/>
              <a:gd name="connsiteY25" fmla="*/ 1396883 h 1583140"/>
              <a:gd name="connsiteX26" fmla="*/ 6907567 w 9662615"/>
              <a:gd name="connsiteY26" fmla="*/ 1419149 h 1583140"/>
              <a:gd name="connsiteX27" fmla="*/ 6748428 w 9662615"/>
              <a:gd name="connsiteY27" fmla="*/ 1420308 h 1583140"/>
              <a:gd name="connsiteX28" fmla="*/ 6654257 w 9662615"/>
              <a:gd name="connsiteY28" fmla="*/ 1424143 h 1583140"/>
              <a:gd name="connsiteX29" fmla="*/ 6620123 w 9662615"/>
              <a:gd name="connsiteY29" fmla="*/ 1430535 h 1583140"/>
              <a:gd name="connsiteX30" fmla="*/ 6571355 w 9662615"/>
              <a:gd name="connsiteY30" fmla="*/ 1436144 h 1583140"/>
              <a:gd name="connsiteX31" fmla="*/ 6486557 w 9662615"/>
              <a:gd name="connsiteY31" fmla="*/ 1449861 h 1583140"/>
              <a:gd name="connsiteX32" fmla="*/ 6370419 w 9662615"/>
              <a:gd name="connsiteY32" fmla="*/ 1461649 h 1583140"/>
              <a:gd name="connsiteX33" fmla="*/ 6278839 w 9662615"/>
              <a:gd name="connsiteY33" fmla="*/ 1449160 h 1583140"/>
              <a:gd name="connsiteX34" fmla="*/ 6272455 w 9662615"/>
              <a:gd name="connsiteY34" fmla="*/ 1453191 h 1583140"/>
              <a:gd name="connsiteX35" fmla="*/ 6212659 w 9662615"/>
              <a:gd name="connsiteY35" fmla="*/ 1454850 h 1583140"/>
              <a:gd name="connsiteX36" fmla="*/ 5995105 w 9662615"/>
              <a:gd name="connsiteY36" fmla="*/ 1435236 h 1583140"/>
              <a:gd name="connsiteX37" fmla="*/ 5878477 w 9662615"/>
              <a:gd name="connsiteY37" fmla="*/ 1439180 h 1583140"/>
              <a:gd name="connsiteX38" fmla="*/ 5838387 w 9662615"/>
              <a:gd name="connsiteY38" fmla="*/ 1444679 h 1583140"/>
              <a:gd name="connsiteX39" fmla="*/ 5771136 w 9662615"/>
              <a:gd name="connsiteY39" fmla="*/ 1453639 h 1583140"/>
              <a:gd name="connsiteX40" fmla="*/ 5724081 w 9662615"/>
              <a:gd name="connsiteY40" fmla="*/ 1470431 h 1583140"/>
              <a:gd name="connsiteX41" fmla="*/ 5666577 w 9662615"/>
              <a:gd name="connsiteY41" fmla="*/ 1473921 h 1583140"/>
              <a:gd name="connsiteX42" fmla="*/ 5649068 w 9662615"/>
              <a:gd name="connsiteY42" fmla="*/ 1461676 h 1583140"/>
              <a:gd name="connsiteX43" fmla="*/ 5588902 w 9662615"/>
              <a:gd name="connsiteY43" fmla="*/ 1469647 h 1583140"/>
              <a:gd name="connsiteX44" fmla="*/ 5498090 w 9662615"/>
              <a:gd name="connsiteY44" fmla="*/ 1483173 h 1583140"/>
              <a:gd name="connsiteX45" fmla="*/ 5444641 w 9662615"/>
              <a:gd name="connsiteY45" fmla="*/ 1487602 h 1583140"/>
              <a:gd name="connsiteX46" fmla="*/ 5299812 w 9662615"/>
              <a:gd name="connsiteY46" fmla="*/ 1503362 h 1583140"/>
              <a:gd name="connsiteX47" fmla="*/ 5155638 w 9662615"/>
              <a:gd name="connsiteY47" fmla="*/ 1521938 h 1583140"/>
              <a:gd name="connsiteX48" fmla="*/ 5090342 w 9662615"/>
              <a:gd name="connsiteY48" fmla="*/ 1546680 h 1583140"/>
              <a:gd name="connsiteX49" fmla="*/ 5082104 w 9662615"/>
              <a:gd name="connsiteY49" fmla="*/ 1547781 h 1583140"/>
              <a:gd name="connsiteX50" fmla="*/ 5059484 w 9662615"/>
              <a:gd name="connsiteY50" fmla="*/ 1546802 h 1583140"/>
              <a:gd name="connsiteX51" fmla="*/ 5050958 w 9662615"/>
              <a:gd name="connsiteY51" fmla="*/ 1545776 h 1583140"/>
              <a:gd name="connsiteX52" fmla="*/ 5038524 w 9662615"/>
              <a:gd name="connsiteY52" fmla="*/ 1545675 h 1583140"/>
              <a:gd name="connsiteX53" fmla="*/ 5038223 w 9662615"/>
              <a:gd name="connsiteY53" fmla="*/ 1545881 h 1583140"/>
              <a:gd name="connsiteX54" fmla="*/ 5026564 w 9662615"/>
              <a:gd name="connsiteY54" fmla="*/ 1545376 h 1583140"/>
              <a:gd name="connsiteX55" fmla="*/ 4969433 w 9662615"/>
              <a:gd name="connsiteY55" fmla="*/ 1540263 h 1583140"/>
              <a:gd name="connsiteX56" fmla="*/ 4894799 w 9662615"/>
              <a:gd name="connsiteY56" fmla="*/ 1559476 h 1583140"/>
              <a:gd name="connsiteX57" fmla="*/ 4863775 w 9662615"/>
              <a:gd name="connsiteY57" fmla="*/ 1562633 h 1583140"/>
              <a:gd name="connsiteX58" fmla="*/ 4847242 w 9662615"/>
              <a:gd name="connsiteY58" fmla="*/ 1565435 h 1583140"/>
              <a:gd name="connsiteX59" fmla="*/ 4846237 w 9662615"/>
              <a:gd name="connsiteY59" fmla="*/ 1566331 h 1583140"/>
              <a:gd name="connsiteX60" fmla="*/ 4791466 w 9662615"/>
              <a:gd name="connsiteY60" fmla="*/ 1561324 h 1583140"/>
              <a:gd name="connsiteX61" fmla="*/ 4784247 w 9662615"/>
              <a:gd name="connsiteY61" fmla="*/ 1562342 h 1583140"/>
              <a:gd name="connsiteX62" fmla="*/ 4748477 w 9662615"/>
              <a:gd name="connsiteY62" fmla="*/ 1556925 h 1583140"/>
              <a:gd name="connsiteX63" fmla="*/ 4730033 w 9662615"/>
              <a:gd name="connsiteY63" fmla="*/ 1555274 h 1583140"/>
              <a:gd name="connsiteX64" fmla="*/ 4724747 w 9662615"/>
              <a:gd name="connsiteY64" fmla="*/ 1552439 h 1583140"/>
              <a:gd name="connsiteX65" fmla="*/ 4697562 w 9662615"/>
              <a:gd name="connsiteY65" fmla="*/ 1551206 h 1583140"/>
              <a:gd name="connsiteX66" fmla="*/ 4694469 w 9662615"/>
              <a:gd name="connsiteY66" fmla="*/ 1551958 h 1583140"/>
              <a:gd name="connsiteX67" fmla="*/ 4671940 w 9662615"/>
              <a:gd name="connsiteY67" fmla="*/ 1547617 h 1583140"/>
              <a:gd name="connsiteX68" fmla="*/ 4652930 w 9662615"/>
              <a:gd name="connsiteY68" fmla="*/ 1539961 h 1583140"/>
              <a:gd name="connsiteX69" fmla="*/ 4422155 w 9662615"/>
              <a:gd name="connsiteY69" fmla="*/ 1542059 h 1583140"/>
              <a:gd name="connsiteX70" fmla="*/ 4221826 w 9662615"/>
              <a:gd name="connsiteY70" fmla="*/ 1508923 h 1583140"/>
              <a:gd name="connsiteX71" fmla="*/ 4096601 w 9662615"/>
              <a:gd name="connsiteY71" fmla="*/ 1510961 h 1583140"/>
              <a:gd name="connsiteX72" fmla="*/ 3970635 w 9662615"/>
              <a:gd name="connsiteY72" fmla="*/ 1544815 h 1583140"/>
              <a:gd name="connsiteX73" fmla="*/ 3743791 w 9662615"/>
              <a:gd name="connsiteY73" fmla="*/ 1516637 h 1583140"/>
              <a:gd name="connsiteX74" fmla="*/ 3664453 w 9662615"/>
              <a:gd name="connsiteY74" fmla="*/ 1521660 h 1583140"/>
              <a:gd name="connsiteX75" fmla="*/ 3594070 w 9662615"/>
              <a:gd name="connsiteY75" fmla="*/ 1509422 h 1583140"/>
              <a:gd name="connsiteX76" fmla="*/ 3565233 w 9662615"/>
              <a:gd name="connsiteY76" fmla="*/ 1515122 h 1583140"/>
              <a:gd name="connsiteX77" fmla="*/ 3560267 w 9662615"/>
              <a:gd name="connsiteY77" fmla="*/ 1516288 h 1583140"/>
              <a:gd name="connsiteX78" fmla="*/ 3540258 w 9662615"/>
              <a:gd name="connsiteY78" fmla="*/ 1516976 h 1583140"/>
              <a:gd name="connsiteX79" fmla="*/ 3534780 w 9662615"/>
              <a:gd name="connsiteY79" fmla="*/ 1522141 h 1583140"/>
              <a:gd name="connsiteX80" fmla="*/ 3504783 w 9662615"/>
              <a:gd name="connsiteY80" fmla="*/ 1526739 h 1583140"/>
              <a:gd name="connsiteX81" fmla="*/ 3467911 w 9662615"/>
              <a:gd name="connsiteY81" fmla="*/ 1526618 h 1583140"/>
              <a:gd name="connsiteX82" fmla="*/ 3292707 w 9662615"/>
              <a:gd name="connsiteY82" fmla="*/ 1520490 h 1583140"/>
              <a:gd name="connsiteX83" fmla="*/ 3187872 w 9662615"/>
              <a:gd name="connsiteY83" fmla="*/ 1519991 h 1583140"/>
              <a:gd name="connsiteX84" fmla="*/ 3148026 w 9662615"/>
              <a:gd name="connsiteY84" fmla="*/ 1524777 h 1583140"/>
              <a:gd name="connsiteX85" fmla="*/ 3092394 w 9662615"/>
              <a:gd name="connsiteY85" fmla="*/ 1528115 h 1583140"/>
              <a:gd name="connsiteX86" fmla="*/ 2994200 w 9662615"/>
              <a:gd name="connsiteY86" fmla="*/ 1537857 h 1583140"/>
              <a:gd name="connsiteX87" fmla="*/ 2862301 w 9662615"/>
              <a:gd name="connsiteY87" fmla="*/ 1544250 h 1583140"/>
              <a:gd name="connsiteX88" fmla="*/ 2766335 w 9662615"/>
              <a:gd name="connsiteY88" fmla="*/ 1527662 h 1583140"/>
              <a:gd name="connsiteX89" fmla="*/ 2757836 w 9662615"/>
              <a:gd name="connsiteY89" fmla="*/ 1531371 h 1583140"/>
              <a:gd name="connsiteX90" fmla="*/ 2691555 w 9662615"/>
              <a:gd name="connsiteY90" fmla="*/ 1530283 h 1583140"/>
              <a:gd name="connsiteX91" fmla="*/ 2459871 w 9662615"/>
              <a:gd name="connsiteY91" fmla="*/ 1500859 h 1583140"/>
              <a:gd name="connsiteX92" fmla="*/ 2330328 w 9662615"/>
              <a:gd name="connsiteY92" fmla="*/ 1499441 h 1583140"/>
              <a:gd name="connsiteX93" fmla="*/ 2284269 w 9662615"/>
              <a:gd name="connsiteY93" fmla="*/ 1503068 h 1583140"/>
              <a:gd name="connsiteX94" fmla="*/ 2207104 w 9662615"/>
              <a:gd name="connsiteY94" fmla="*/ 1508888 h 1583140"/>
              <a:gd name="connsiteX95" fmla="*/ 2149226 w 9662615"/>
              <a:gd name="connsiteY95" fmla="*/ 1523409 h 1583140"/>
              <a:gd name="connsiteX96" fmla="*/ 2084783 w 9662615"/>
              <a:gd name="connsiteY96" fmla="*/ 1524245 h 1583140"/>
              <a:gd name="connsiteX97" fmla="*/ 2070075 w 9662615"/>
              <a:gd name="connsiteY97" fmla="*/ 1511285 h 1583140"/>
              <a:gd name="connsiteX98" fmla="*/ 2001057 w 9662615"/>
              <a:gd name="connsiteY98" fmla="*/ 1516449 h 1583140"/>
              <a:gd name="connsiteX99" fmla="*/ 1896330 w 9662615"/>
              <a:gd name="connsiteY99" fmla="*/ 1525725 h 1583140"/>
              <a:gd name="connsiteX100" fmla="*/ 1835994 w 9662615"/>
              <a:gd name="connsiteY100" fmla="*/ 1527678 h 1583140"/>
              <a:gd name="connsiteX101" fmla="*/ 1671119 w 9662615"/>
              <a:gd name="connsiteY101" fmla="*/ 1536701 h 1583140"/>
              <a:gd name="connsiteX102" fmla="*/ 1505921 w 9662615"/>
              <a:gd name="connsiteY102" fmla="*/ 1548552 h 1583140"/>
              <a:gd name="connsiteX103" fmla="*/ 1407755 w 9662615"/>
              <a:gd name="connsiteY103" fmla="*/ 1571444 h 1583140"/>
              <a:gd name="connsiteX104" fmla="*/ 1271994 w 9662615"/>
              <a:gd name="connsiteY104" fmla="*/ 1579471 h 1583140"/>
              <a:gd name="connsiteX105" fmla="*/ 1249226 w 9662615"/>
              <a:gd name="connsiteY105" fmla="*/ 1583140 h 1583140"/>
              <a:gd name="connsiteX106" fmla="*/ 1217719 w 9662615"/>
              <a:gd name="connsiteY106" fmla="*/ 1580863 h 1583140"/>
              <a:gd name="connsiteX107" fmla="*/ 1091432 w 9662615"/>
              <a:gd name="connsiteY107" fmla="*/ 1571003 h 1583140"/>
              <a:gd name="connsiteX108" fmla="*/ 992039 w 9662615"/>
              <a:gd name="connsiteY108" fmla="*/ 1556662 h 1583140"/>
              <a:gd name="connsiteX109" fmla="*/ 868264 w 9662615"/>
              <a:gd name="connsiteY109" fmla="*/ 1566392 h 1583140"/>
              <a:gd name="connsiteX110" fmla="*/ 792765 w 9662615"/>
              <a:gd name="connsiteY110" fmla="*/ 1563102 h 1583140"/>
              <a:gd name="connsiteX111" fmla="*/ 669055 w 9662615"/>
              <a:gd name="connsiteY111" fmla="*/ 1543638 h 1583140"/>
              <a:gd name="connsiteX112" fmla="*/ 506152 w 9662615"/>
              <a:gd name="connsiteY112" fmla="*/ 1549124 h 1583140"/>
              <a:gd name="connsiteX113" fmla="*/ 472797 w 9662615"/>
              <a:gd name="connsiteY113" fmla="*/ 1568904 h 1583140"/>
              <a:gd name="connsiteX114" fmla="*/ 427864 w 9662615"/>
              <a:gd name="connsiteY114" fmla="*/ 1580848 h 1583140"/>
              <a:gd name="connsiteX115" fmla="*/ 408381 w 9662615"/>
              <a:gd name="connsiteY115" fmla="*/ 1552940 h 1583140"/>
              <a:gd name="connsiteX116" fmla="*/ 267163 w 9662615"/>
              <a:gd name="connsiteY116" fmla="*/ 1531913 h 1583140"/>
              <a:gd name="connsiteX117" fmla="*/ 196644 w 9662615"/>
              <a:gd name="connsiteY117" fmla="*/ 1524565 h 1583140"/>
              <a:gd name="connsiteX118" fmla="*/ 86819 w 9662615"/>
              <a:gd name="connsiteY118" fmla="*/ 1519517 h 1583140"/>
              <a:gd name="connsiteX119" fmla="*/ 53369 w 9662615"/>
              <a:gd name="connsiteY119" fmla="*/ 1516853 h 1583140"/>
              <a:gd name="connsiteX120" fmla="*/ 2359 w 9662615"/>
              <a:gd name="connsiteY120" fmla="*/ 1515247 h 1583140"/>
              <a:gd name="connsiteX121" fmla="*/ 0 w 9662615"/>
              <a:gd name="connsiteY121" fmla="*/ 1514932 h 1583140"/>
              <a:gd name="connsiteX122" fmla="*/ 0 w 9662615"/>
              <a:gd name="connsiteY122" fmla="*/ 0 h 1583140"/>
              <a:gd name="connsiteX0" fmla="*/ 0 w 9662615"/>
              <a:gd name="connsiteY0" fmla="*/ 0 h 1583140"/>
              <a:gd name="connsiteX1" fmla="*/ 9662615 w 9662615"/>
              <a:gd name="connsiteY1" fmla="*/ 0 h 1583140"/>
              <a:gd name="connsiteX2" fmla="*/ 9662615 w 9662615"/>
              <a:gd name="connsiteY2" fmla="*/ 1280346 h 1583140"/>
              <a:gd name="connsiteX3" fmla="*/ 9658420 w 9662615"/>
              <a:gd name="connsiteY3" fmla="*/ 1280106 h 1583140"/>
              <a:gd name="connsiteX4" fmla="*/ 9469546 w 9662615"/>
              <a:gd name="connsiteY4" fmla="*/ 1289837 h 1583140"/>
              <a:gd name="connsiteX5" fmla="*/ 9385895 w 9662615"/>
              <a:gd name="connsiteY5" fmla="*/ 1269203 h 1583140"/>
              <a:gd name="connsiteX6" fmla="*/ 9144767 w 9662615"/>
              <a:gd name="connsiteY6" fmla="*/ 1264120 h 1583140"/>
              <a:gd name="connsiteX7" fmla="*/ 8837252 w 9662615"/>
              <a:gd name="connsiteY7" fmla="*/ 1350515 h 1583140"/>
              <a:gd name="connsiteX8" fmla="*/ 8705466 w 9662615"/>
              <a:gd name="connsiteY8" fmla="*/ 1342419 h 1583140"/>
              <a:gd name="connsiteX9" fmla="*/ 8652221 w 9662615"/>
              <a:gd name="connsiteY9" fmla="*/ 1326906 h 1583140"/>
              <a:gd name="connsiteX10" fmla="*/ 8632312 w 9662615"/>
              <a:gd name="connsiteY10" fmla="*/ 1326025 h 1583140"/>
              <a:gd name="connsiteX11" fmla="*/ 8591582 w 9662615"/>
              <a:gd name="connsiteY11" fmla="*/ 1341666 h 1583140"/>
              <a:gd name="connsiteX12" fmla="*/ 8537336 w 9662615"/>
              <a:gd name="connsiteY12" fmla="*/ 1341684 h 1583140"/>
              <a:gd name="connsiteX13" fmla="*/ 8472508 w 9662615"/>
              <a:gd name="connsiteY13" fmla="*/ 1363109 h 1583140"/>
              <a:gd name="connsiteX14" fmla="*/ 8258477 w 9662615"/>
              <a:gd name="connsiteY14" fmla="*/ 1370666 h 1583140"/>
              <a:gd name="connsiteX15" fmla="*/ 8197961 w 9662615"/>
              <a:gd name="connsiteY15" fmla="*/ 1392804 h 1583140"/>
              <a:gd name="connsiteX16" fmla="*/ 8171196 w 9662615"/>
              <a:gd name="connsiteY16" fmla="*/ 1397216 h 1583140"/>
              <a:gd name="connsiteX17" fmla="*/ 8127667 w 9662615"/>
              <a:gd name="connsiteY17" fmla="*/ 1418254 h 1583140"/>
              <a:gd name="connsiteX18" fmla="*/ 7974579 w 9662615"/>
              <a:gd name="connsiteY18" fmla="*/ 1383439 h 1583140"/>
              <a:gd name="connsiteX19" fmla="*/ 7768351 w 9662615"/>
              <a:gd name="connsiteY19" fmla="*/ 1395051 h 1583140"/>
              <a:gd name="connsiteX20" fmla="*/ 7577675 w 9662615"/>
              <a:gd name="connsiteY20" fmla="*/ 1370461 h 1583140"/>
              <a:gd name="connsiteX21" fmla="*/ 7466069 w 9662615"/>
              <a:gd name="connsiteY21" fmla="*/ 1377654 h 1583140"/>
              <a:gd name="connsiteX22" fmla="*/ 7435155 w 9662615"/>
              <a:gd name="connsiteY22" fmla="*/ 1397159 h 1583140"/>
              <a:gd name="connsiteX23" fmla="*/ 7151610 w 9662615"/>
              <a:gd name="connsiteY23" fmla="*/ 1397856 h 1583140"/>
              <a:gd name="connsiteX24" fmla="*/ 7082147 w 9662615"/>
              <a:gd name="connsiteY24" fmla="*/ 1406113 h 1583140"/>
              <a:gd name="connsiteX25" fmla="*/ 7014958 w 9662615"/>
              <a:gd name="connsiteY25" fmla="*/ 1396883 h 1583140"/>
              <a:gd name="connsiteX26" fmla="*/ 6907567 w 9662615"/>
              <a:gd name="connsiteY26" fmla="*/ 1419149 h 1583140"/>
              <a:gd name="connsiteX27" fmla="*/ 6748428 w 9662615"/>
              <a:gd name="connsiteY27" fmla="*/ 1420308 h 1583140"/>
              <a:gd name="connsiteX28" fmla="*/ 6654257 w 9662615"/>
              <a:gd name="connsiteY28" fmla="*/ 1424143 h 1583140"/>
              <a:gd name="connsiteX29" fmla="*/ 6620123 w 9662615"/>
              <a:gd name="connsiteY29" fmla="*/ 1430535 h 1583140"/>
              <a:gd name="connsiteX30" fmla="*/ 6571355 w 9662615"/>
              <a:gd name="connsiteY30" fmla="*/ 1436144 h 1583140"/>
              <a:gd name="connsiteX31" fmla="*/ 6486557 w 9662615"/>
              <a:gd name="connsiteY31" fmla="*/ 1449861 h 1583140"/>
              <a:gd name="connsiteX32" fmla="*/ 6370419 w 9662615"/>
              <a:gd name="connsiteY32" fmla="*/ 1461649 h 1583140"/>
              <a:gd name="connsiteX33" fmla="*/ 6278839 w 9662615"/>
              <a:gd name="connsiteY33" fmla="*/ 1449160 h 1583140"/>
              <a:gd name="connsiteX34" fmla="*/ 6272455 w 9662615"/>
              <a:gd name="connsiteY34" fmla="*/ 1453191 h 1583140"/>
              <a:gd name="connsiteX35" fmla="*/ 6212659 w 9662615"/>
              <a:gd name="connsiteY35" fmla="*/ 1454850 h 1583140"/>
              <a:gd name="connsiteX36" fmla="*/ 5995105 w 9662615"/>
              <a:gd name="connsiteY36" fmla="*/ 1435236 h 1583140"/>
              <a:gd name="connsiteX37" fmla="*/ 5878477 w 9662615"/>
              <a:gd name="connsiteY37" fmla="*/ 1439180 h 1583140"/>
              <a:gd name="connsiteX38" fmla="*/ 5838387 w 9662615"/>
              <a:gd name="connsiteY38" fmla="*/ 1444679 h 1583140"/>
              <a:gd name="connsiteX39" fmla="*/ 5771136 w 9662615"/>
              <a:gd name="connsiteY39" fmla="*/ 1453639 h 1583140"/>
              <a:gd name="connsiteX40" fmla="*/ 5724081 w 9662615"/>
              <a:gd name="connsiteY40" fmla="*/ 1470431 h 1583140"/>
              <a:gd name="connsiteX41" fmla="*/ 5666577 w 9662615"/>
              <a:gd name="connsiteY41" fmla="*/ 1473921 h 1583140"/>
              <a:gd name="connsiteX42" fmla="*/ 5649068 w 9662615"/>
              <a:gd name="connsiteY42" fmla="*/ 1461676 h 1583140"/>
              <a:gd name="connsiteX43" fmla="*/ 5588902 w 9662615"/>
              <a:gd name="connsiteY43" fmla="*/ 1469647 h 1583140"/>
              <a:gd name="connsiteX44" fmla="*/ 5498090 w 9662615"/>
              <a:gd name="connsiteY44" fmla="*/ 1483173 h 1583140"/>
              <a:gd name="connsiteX45" fmla="*/ 5444641 w 9662615"/>
              <a:gd name="connsiteY45" fmla="*/ 1487602 h 1583140"/>
              <a:gd name="connsiteX46" fmla="*/ 5299812 w 9662615"/>
              <a:gd name="connsiteY46" fmla="*/ 1503362 h 1583140"/>
              <a:gd name="connsiteX47" fmla="*/ 5155638 w 9662615"/>
              <a:gd name="connsiteY47" fmla="*/ 1521938 h 1583140"/>
              <a:gd name="connsiteX48" fmla="*/ 5090342 w 9662615"/>
              <a:gd name="connsiteY48" fmla="*/ 1546680 h 1583140"/>
              <a:gd name="connsiteX49" fmla="*/ 5082104 w 9662615"/>
              <a:gd name="connsiteY49" fmla="*/ 1547781 h 1583140"/>
              <a:gd name="connsiteX50" fmla="*/ 5059484 w 9662615"/>
              <a:gd name="connsiteY50" fmla="*/ 1546802 h 1583140"/>
              <a:gd name="connsiteX51" fmla="*/ 5050958 w 9662615"/>
              <a:gd name="connsiteY51" fmla="*/ 1545776 h 1583140"/>
              <a:gd name="connsiteX52" fmla="*/ 5038524 w 9662615"/>
              <a:gd name="connsiteY52" fmla="*/ 1545675 h 1583140"/>
              <a:gd name="connsiteX53" fmla="*/ 5038223 w 9662615"/>
              <a:gd name="connsiteY53" fmla="*/ 1545881 h 1583140"/>
              <a:gd name="connsiteX54" fmla="*/ 5026564 w 9662615"/>
              <a:gd name="connsiteY54" fmla="*/ 1545376 h 1583140"/>
              <a:gd name="connsiteX55" fmla="*/ 4969433 w 9662615"/>
              <a:gd name="connsiteY55" fmla="*/ 1540263 h 1583140"/>
              <a:gd name="connsiteX56" fmla="*/ 4894799 w 9662615"/>
              <a:gd name="connsiteY56" fmla="*/ 1559476 h 1583140"/>
              <a:gd name="connsiteX57" fmla="*/ 4863775 w 9662615"/>
              <a:gd name="connsiteY57" fmla="*/ 1562633 h 1583140"/>
              <a:gd name="connsiteX58" fmla="*/ 4847242 w 9662615"/>
              <a:gd name="connsiteY58" fmla="*/ 1565435 h 1583140"/>
              <a:gd name="connsiteX59" fmla="*/ 4846237 w 9662615"/>
              <a:gd name="connsiteY59" fmla="*/ 1566331 h 1583140"/>
              <a:gd name="connsiteX60" fmla="*/ 4791466 w 9662615"/>
              <a:gd name="connsiteY60" fmla="*/ 1561324 h 1583140"/>
              <a:gd name="connsiteX61" fmla="*/ 4784247 w 9662615"/>
              <a:gd name="connsiteY61" fmla="*/ 1562342 h 1583140"/>
              <a:gd name="connsiteX62" fmla="*/ 4748477 w 9662615"/>
              <a:gd name="connsiteY62" fmla="*/ 1556925 h 1583140"/>
              <a:gd name="connsiteX63" fmla="*/ 4730033 w 9662615"/>
              <a:gd name="connsiteY63" fmla="*/ 1555274 h 1583140"/>
              <a:gd name="connsiteX64" fmla="*/ 4724747 w 9662615"/>
              <a:gd name="connsiteY64" fmla="*/ 1552439 h 1583140"/>
              <a:gd name="connsiteX65" fmla="*/ 4697562 w 9662615"/>
              <a:gd name="connsiteY65" fmla="*/ 1551206 h 1583140"/>
              <a:gd name="connsiteX66" fmla="*/ 4694469 w 9662615"/>
              <a:gd name="connsiteY66" fmla="*/ 1551958 h 1583140"/>
              <a:gd name="connsiteX67" fmla="*/ 4671940 w 9662615"/>
              <a:gd name="connsiteY67" fmla="*/ 1547617 h 1583140"/>
              <a:gd name="connsiteX68" fmla="*/ 4589320 w 9662615"/>
              <a:gd name="connsiteY68" fmla="*/ 1534660 h 1583140"/>
              <a:gd name="connsiteX69" fmla="*/ 4422155 w 9662615"/>
              <a:gd name="connsiteY69" fmla="*/ 1542059 h 1583140"/>
              <a:gd name="connsiteX70" fmla="*/ 4221826 w 9662615"/>
              <a:gd name="connsiteY70" fmla="*/ 1508923 h 1583140"/>
              <a:gd name="connsiteX71" fmla="*/ 4096601 w 9662615"/>
              <a:gd name="connsiteY71" fmla="*/ 1510961 h 1583140"/>
              <a:gd name="connsiteX72" fmla="*/ 3970635 w 9662615"/>
              <a:gd name="connsiteY72" fmla="*/ 1544815 h 1583140"/>
              <a:gd name="connsiteX73" fmla="*/ 3743791 w 9662615"/>
              <a:gd name="connsiteY73" fmla="*/ 1516637 h 1583140"/>
              <a:gd name="connsiteX74" fmla="*/ 3664453 w 9662615"/>
              <a:gd name="connsiteY74" fmla="*/ 1521660 h 1583140"/>
              <a:gd name="connsiteX75" fmla="*/ 3594070 w 9662615"/>
              <a:gd name="connsiteY75" fmla="*/ 1509422 h 1583140"/>
              <a:gd name="connsiteX76" fmla="*/ 3565233 w 9662615"/>
              <a:gd name="connsiteY76" fmla="*/ 1515122 h 1583140"/>
              <a:gd name="connsiteX77" fmla="*/ 3560267 w 9662615"/>
              <a:gd name="connsiteY77" fmla="*/ 1516288 h 1583140"/>
              <a:gd name="connsiteX78" fmla="*/ 3540258 w 9662615"/>
              <a:gd name="connsiteY78" fmla="*/ 1516976 h 1583140"/>
              <a:gd name="connsiteX79" fmla="*/ 3534780 w 9662615"/>
              <a:gd name="connsiteY79" fmla="*/ 1522141 h 1583140"/>
              <a:gd name="connsiteX80" fmla="*/ 3504783 w 9662615"/>
              <a:gd name="connsiteY80" fmla="*/ 1526739 h 1583140"/>
              <a:gd name="connsiteX81" fmla="*/ 3467911 w 9662615"/>
              <a:gd name="connsiteY81" fmla="*/ 1526618 h 1583140"/>
              <a:gd name="connsiteX82" fmla="*/ 3292707 w 9662615"/>
              <a:gd name="connsiteY82" fmla="*/ 1520490 h 1583140"/>
              <a:gd name="connsiteX83" fmla="*/ 3187872 w 9662615"/>
              <a:gd name="connsiteY83" fmla="*/ 1519991 h 1583140"/>
              <a:gd name="connsiteX84" fmla="*/ 3148026 w 9662615"/>
              <a:gd name="connsiteY84" fmla="*/ 1524777 h 1583140"/>
              <a:gd name="connsiteX85" fmla="*/ 3092394 w 9662615"/>
              <a:gd name="connsiteY85" fmla="*/ 1528115 h 1583140"/>
              <a:gd name="connsiteX86" fmla="*/ 2994200 w 9662615"/>
              <a:gd name="connsiteY86" fmla="*/ 1537857 h 1583140"/>
              <a:gd name="connsiteX87" fmla="*/ 2862301 w 9662615"/>
              <a:gd name="connsiteY87" fmla="*/ 1544250 h 1583140"/>
              <a:gd name="connsiteX88" fmla="*/ 2766335 w 9662615"/>
              <a:gd name="connsiteY88" fmla="*/ 1527662 h 1583140"/>
              <a:gd name="connsiteX89" fmla="*/ 2757836 w 9662615"/>
              <a:gd name="connsiteY89" fmla="*/ 1531371 h 1583140"/>
              <a:gd name="connsiteX90" fmla="*/ 2691555 w 9662615"/>
              <a:gd name="connsiteY90" fmla="*/ 1530283 h 1583140"/>
              <a:gd name="connsiteX91" fmla="*/ 2459871 w 9662615"/>
              <a:gd name="connsiteY91" fmla="*/ 1500859 h 1583140"/>
              <a:gd name="connsiteX92" fmla="*/ 2330328 w 9662615"/>
              <a:gd name="connsiteY92" fmla="*/ 1499441 h 1583140"/>
              <a:gd name="connsiteX93" fmla="*/ 2284269 w 9662615"/>
              <a:gd name="connsiteY93" fmla="*/ 1503068 h 1583140"/>
              <a:gd name="connsiteX94" fmla="*/ 2207104 w 9662615"/>
              <a:gd name="connsiteY94" fmla="*/ 1508888 h 1583140"/>
              <a:gd name="connsiteX95" fmla="*/ 2149226 w 9662615"/>
              <a:gd name="connsiteY95" fmla="*/ 1523409 h 1583140"/>
              <a:gd name="connsiteX96" fmla="*/ 2084783 w 9662615"/>
              <a:gd name="connsiteY96" fmla="*/ 1524245 h 1583140"/>
              <a:gd name="connsiteX97" fmla="*/ 2070075 w 9662615"/>
              <a:gd name="connsiteY97" fmla="*/ 1511285 h 1583140"/>
              <a:gd name="connsiteX98" fmla="*/ 2001057 w 9662615"/>
              <a:gd name="connsiteY98" fmla="*/ 1516449 h 1583140"/>
              <a:gd name="connsiteX99" fmla="*/ 1896330 w 9662615"/>
              <a:gd name="connsiteY99" fmla="*/ 1525725 h 1583140"/>
              <a:gd name="connsiteX100" fmla="*/ 1835994 w 9662615"/>
              <a:gd name="connsiteY100" fmla="*/ 1527678 h 1583140"/>
              <a:gd name="connsiteX101" fmla="*/ 1671119 w 9662615"/>
              <a:gd name="connsiteY101" fmla="*/ 1536701 h 1583140"/>
              <a:gd name="connsiteX102" fmla="*/ 1505921 w 9662615"/>
              <a:gd name="connsiteY102" fmla="*/ 1548552 h 1583140"/>
              <a:gd name="connsiteX103" fmla="*/ 1407755 w 9662615"/>
              <a:gd name="connsiteY103" fmla="*/ 1571444 h 1583140"/>
              <a:gd name="connsiteX104" fmla="*/ 1271994 w 9662615"/>
              <a:gd name="connsiteY104" fmla="*/ 1579471 h 1583140"/>
              <a:gd name="connsiteX105" fmla="*/ 1249226 w 9662615"/>
              <a:gd name="connsiteY105" fmla="*/ 1583140 h 1583140"/>
              <a:gd name="connsiteX106" fmla="*/ 1217719 w 9662615"/>
              <a:gd name="connsiteY106" fmla="*/ 1580863 h 1583140"/>
              <a:gd name="connsiteX107" fmla="*/ 1091432 w 9662615"/>
              <a:gd name="connsiteY107" fmla="*/ 1571003 h 1583140"/>
              <a:gd name="connsiteX108" fmla="*/ 992039 w 9662615"/>
              <a:gd name="connsiteY108" fmla="*/ 1556662 h 1583140"/>
              <a:gd name="connsiteX109" fmla="*/ 868264 w 9662615"/>
              <a:gd name="connsiteY109" fmla="*/ 1566392 h 1583140"/>
              <a:gd name="connsiteX110" fmla="*/ 792765 w 9662615"/>
              <a:gd name="connsiteY110" fmla="*/ 1563102 h 1583140"/>
              <a:gd name="connsiteX111" fmla="*/ 669055 w 9662615"/>
              <a:gd name="connsiteY111" fmla="*/ 1543638 h 1583140"/>
              <a:gd name="connsiteX112" fmla="*/ 506152 w 9662615"/>
              <a:gd name="connsiteY112" fmla="*/ 1549124 h 1583140"/>
              <a:gd name="connsiteX113" fmla="*/ 472797 w 9662615"/>
              <a:gd name="connsiteY113" fmla="*/ 1568904 h 1583140"/>
              <a:gd name="connsiteX114" fmla="*/ 427864 w 9662615"/>
              <a:gd name="connsiteY114" fmla="*/ 1580848 h 1583140"/>
              <a:gd name="connsiteX115" fmla="*/ 408381 w 9662615"/>
              <a:gd name="connsiteY115" fmla="*/ 1552940 h 1583140"/>
              <a:gd name="connsiteX116" fmla="*/ 267163 w 9662615"/>
              <a:gd name="connsiteY116" fmla="*/ 1531913 h 1583140"/>
              <a:gd name="connsiteX117" fmla="*/ 196644 w 9662615"/>
              <a:gd name="connsiteY117" fmla="*/ 1524565 h 1583140"/>
              <a:gd name="connsiteX118" fmla="*/ 86819 w 9662615"/>
              <a:gd name="connsiteY118" fmla="*/ 1519517 h 1583140"/>
              <a:gd name="connsiteX119" fmla="*/ 53369 w 9662615"/>
              <a:gd name="connsiteY119" fmla="*/ 1516853 h 1583140"/>
              <a:gd name="connsiteX120" fmla="*/ 2359 w 9662615"/>
              <a:gd name="connsiteY120" fmla="*/ 1515247 h 1583140"/>
              <a:gd name="connsiteX121" fmla="*/ 0 w 9662615"/>
              <a:gd name="connsiteY121" fmla="*/ 1514932 h 1583140"/>
              <a:gd name="connsiteX122" fmla="*/ 0 w 9662615"/>
              <a:gd name="connsiteY122" fmla="*/ 0 h 1583140"/>
              <a:gd name="connsiteX0" fmla="*/ 0 w 9662615"/>
              <a:gd name="connsiteY0" fmla="*/ 0 h 1583140"/>
              <a:gd name="connsiteX1" fmla="*/ 9662615 w 9662615"/>
              <a:gd name="connsiteY1" fmla="*/ 0 h 1583140"/>
              <a:gd name="connsiteX2" fmla="*/ 9662615 w 9662615"/>
              <a:gd name="connsiteY2" fmla="*/ 1280346 h 1583140"/>
              <a:gd name="connsiteX3" fmla="*/ 9658420 w 9662615"/>
              <a:gd name="connsiteY3" fmla="*/ 1280106 h 1583140"/>
              <a:gd name="connsiteX4" fmla="*/ 9469546 w 9662615"/>
              <a:gd name="connsiteY4" fmla="*/ 1289837 h 1583140"/>
              <a:gd name="connsiteX5" fmla="*/ 9385895 w 9662615"/>
              <a:gd name="connsiteY5" fmla="*/ 1269203 h 1583140"/>
              <a:gd name="connsiteX6" fmla="*/ 9144767 w 9662615"/>
              <a:gd name="connsiteY6" fmla="*/ 1264120 h 1583140"/>
              <a:gd name="connsiteX7" fmla="*/ 8837252 w 9662615"/>
              <a:gd name="connsiteY7" fmla="*/ 1350515 h 1583140"/>
              <a:gd name="connsiteX8" fmla="*/ 8705466 w 9662615"/>
              <a:gd name="connsiteY8" fmla="*/ 1342419 h 1583140"/>
              <a:gd name="connsiteX9" fmla="*/ 8652221 w 9662615"/>
              <a:gd name="connsiteY9" fmla="*/ 1326906 h 1583140"/>
              <a:gd name="connsiteX10" fmla="*/ 8632312 w 9662615"/>
              <a:gd name="connsiteY10" fmla="*/ 1326025 h 1583140"/>
              <a:gd name="connsiteX11" fmla="*/ 8591582 w 9662615"/>
              <a:gd name="connsiteY11" fmla="*/ 1341666 h 1583140"/>
              <a:gd name="connsiteX12" fmla="*/ 8537336 w 9662615"/>
              <a:gd name="connsiteY12" fmla="*/ 1341684 h 1583140"/>
              <a:gd name="connsiteX13" fmla="*/ 8472508 w 9662615"/>
              <a:gd name="connsiteY13" fmla="*/ 1363109 h 1583140"/>
              <a:gd name="connsiteX14" fmla="*/ 8258477 w 9662615"/>
              <a:gd name="connsiteY14" fmla="*/ 1370666 h 1583140"/>
              <a:gd name="connsiteX15" fmla="*/ 8197961 w 9662615"/>
              <a:gd name="connsiteY15" fmla="*/ 1392804 h 1583140"/>
              <a:gd name="connsiteX16" fmla="*/ 8171196 w 9662615"/>
              <a:gd name="connsiteY16" fmla="*/ 1397216 h 1583140"/>
              <a:gd name="connsiteX17" fmla="*/ 8127667 w 9662615"/>
              <a:gd name="connsiteY17" fmla="*/ 1418254 h 1583140"/>
              <a:gd name="connsiteX18" fmla="*/ 7974579 w 9662615"/>
              <a:gd name="connsiteY18" fmla="*/ 1383439 h 1583140"/>
              <a:gd name="connsiteX19" fmla="*/ 7768351 w 9662615"/>
              <a:gd name="connsiteY19" fmla="*/ 1395051 h 1583140"/>
              <a:gd name="connsiteX20" fmla="*/ 7577675 w 9662615"/>
              <a:gd name="connsiteY20" fmla="*/ 1370461 h 1583140"/>
              <a:gd name="connsiteX21" fmla="*/ 7466069 w 9662615"/>
              <a:gd name="connsiteY21" fmla="*/ 1377654 h 1583140"/>
              <a:gd name="connsiteX22" fmla="*/ 7435155 w 9662615"/>
              <a:gd name="connsiteY22" fmla="*/ 1397159 h 1583140"/>
              <a:gd name="connsiteX23" fmla="*/ 7151610 w 9662615"/>
              <a:gd name="connsiteY23" fmla="*/ 1397856 h 1583140"/>
              <a:gd name="connsiteX24" fmla="*/ 7082147 w 9662615"/>
              <a:gd name="connsiteY24" fmla="*/ 1406113 h 1583140"/>
              <a:gd name="connsiteX25" fmla="*/ 7014958 w 9662615"/>
              <a:gd name="connsiteY25" fmla="*/ 1396883 h 1583140"/>
              <a:gd name="connsiteX26" fmla="*/ 6907567 w 9662615"/>
              <a:gd name="connsiteY26" fmla="*/ 1419149 h 1583140"/>
              <a:gd name="connsiteX27" fmla="*/ 6748428 w 9662615"/>
              <a:gd name="connsiteY27" fmla="*/ 1420308 h 1583140"/>
              <a:gd name="connsiteX28" fmla="*/ 6654257 w 9662615"/>
              <a:gd name="connsiteY28" fmla="*/ 1424143 h 1583140"/>
              <a:gd name="connsiteX29" fmla="*/ 6620123 w 9662615"/>
              <a:gd name="connsiteY29" fmla="*/ 1430535 h 1583140"/>
              <a:gd name="connsiteX30" fmla="*/ 6571355 w 9662615"/>
              <a:gd name="connsiteY30" fmla="*/ 1436144 h 1583140"/>
              <a:gd name="connsiteX31" fmla="*/ 6486557 w 9662615"/>
              <a:gd name="connsiteY31" fmla="*/ 1449861 h 1583140"/>
              <a:gd name="connsiteX32" fmla="*/ 6370419 w 9662615"/>
              <a:gd name="connsiteY32" fmla="*/ 1461649 h 1583140"/>
              <a:gd name="connsiteX33" fmla="*/ 6278839 w 9662615"/>
              <a:gd name="connsiteY33" fmla="*/ 1449160 h 1583140"/>
              <a:gd name="connsiteX34" fmla="*/ 6272455 w 9662615"/>
              <a:gd name="connsiteY34" fmla="*/ 1453191 h 1583140"/>
              <a:gd name="connsiteX35" fmla="*/ 6212659 w 9662615"/>
              <a:gd name="connsiteY35" fmla="*/ 1454850 h 1583140"/>
              <a:gd name="connsiteX36" fmla="*/ 5995105 w 9662615"/>
              <a:gd name="connsiteY36" fmla="*/ 1435236 h 1583140"/>
              <a:gd name="connsiteX37" fmla="*/ 5878477 w 9662615"/>
              <a:gd name="connsiteY37" fmla="*/ 1439180 h 1583140"/>
              <a:gd name="connsiteX38" fmla="*/ 5838387 w 9662615"/>
              <a:gd name="connsiteY38" fmla="*/ 1444679 h 1583140"/>
              <a:gd name="connsiteX39" fmla="*/ 5771136 w 9662615"/>
              <a:gd name="connsiteY39" fmla="*/ 1453639 h 1583140"/>
              <a:gd name="connsiteX40" fmla="*/ 5724081 w 9662615"/>
              <a:gd name="connsiteY40" fmla="*/ 1470431 h 1583140"/>
              <a:gd name="connsiteX41" fmla="*/ 5666577 w 9662615"/>
              <a:gd name="connsiteY41" fmla="*/ 1473921 h 1583140"/>
              <a:gd name="connsiteX42" fmla="*/ 5649068 w 9662615"/>
              <a:gd name="connsiteY42" fmla="*/ 1461676 h 1583140"/>
              <a:gd name="connsiteX43" fmla="*/ 5588902 w 9662615"/>
              <a:gd name="connsiteY43" fmla="*/ 1469647 h 1583140"/>
              <a:gd name="connsiteX44" fmla="*/ 5498090 w 9662615"/>
              <a:gd name="connsiteY44" fmla="*/ 1483173 h 1583140"/>
              <a:gd name="connsiteX45" fmla="*/ 5444641 w 9662615"/>
              <a:gd name="connsiteY45" fmla="*/ 1487602 h 1583140"/>
              <a:gd name="connsiteX46" fmla="*/ 5299812 w 9662615"/>
              <a:gd name="connsiteY46" fmla="*/ 1503362 h 1583140"/>
              <a:gd name="connsiteX47" fmla="*/ 5213947 w 9662615"/>
              <a:gd name="connsiteY47" fmla="*/ 1516637 h 1583140"/>
              <a:gd name="connsiteX48" fmla="*/ 5090342 w 9662615"/>
              <a:gd name="connsiteY48" fmla="*/ 1546680 h 1583140"/>
              <a:gd name="connsiteX49" fmla="*/ 5082104 w 9662615"/>
              <a:gd name="connsiteY49" fmla="*/ 1547781 h 1583140"/>
              <a:gd name="connsiteX50" fmla="*/ 5059484 w 9662615"/>
              <a:gd name="connsiteY50" fmla="*/ 1546802 h 1583140"/>
              <a:gd name="connsiteX51" fmla="*/ 5050958 w 9662615"/>
              <a:gd name="connsiteY51" fmla="*/ 1545776 h 1583140"/>
              <a:gd name="connsiteX52" fmla="*/ 5038524 w 9662615"/>
              <a:gd name="connsiteY52" fmla="*/ 1545675 h 1583140"/>
              <a:gd name="connsiteX53" fmla="*/ 5038223 w 9662615"/>
              <a:gd name="connsiteY53" fmla="*/ 1545881 h 1583140"/>
              <a:gd name="connsiteX54" fmla="*/ 5026564 w 9662615"/>
              <a:gd name="connsiteY54" fmla="*/ 1545376 h 1583140"/>
              <a:gd name="connsiteX55" fmla="*/ 4969433 w 9662615"/>
              <a:gd name="connsiteY55" fmla="*/ 1540263 h 1583140"/>
              <a:gd name="connsiteX56" fmla="*/ 4894799 w 9662615"/>
              <a:gd name="connsiteY56" fmla="*/ 1559476 h 1583140"/>
              <a:gd name="connsiteX57" fmla="*/ 4863775 w 9662615"/>
              <a:gd name="connsiteY57" fmla="*/ 1562633 h 1583140"/>
              <a:gd name="connsiteX58" fmla="*/ 4847242 w 9662615"/>
              <a:gd name="connsiteY58" fmla="*/ 1565435 h 1583140"/>
              <a:gd name="connsiteX59" fmla="*/ 4846237 w 9662615"/>
              <a:gd name="connsiteY59" fmla="*/ 1566331 h 1583140"/>
              <a:gd name="connsiteX60" fmla="*/ 4791466 w 9662615"/>
              <a:gd name="connsiteY60" fmla="*/ 1561324 h 1583140"/>
              <a:gd name="connsiteX61" fmla="*/ 4784247 w 9662615"/>
              <a:gd name="connsiteY61" fmla="*/ 1562342 h 1583140"/>
              <a:gd name="connsiteX62" fmla="*/ 4748477 w 9662615"/>
              <a:gd name="connsiteY62" fmla="*/ 1556925 h 1583140"/>
              <a:gd name="connsiteX63" fmla="*/ 4730033 w 9662615"/>
              <a:gd name="connsiteY63" fmla="*/ 1555274 h 1583140"/>
              <a:gd name="connsiteX64" fmla="*/ 4724747 w 9662615"/>
              <a:gd name="connsiteY64" fmla="*/ 1552439 h 1583140"/>
              <a:gd name="connsiteX65" fmla="*/ 4697562 w 9662615"/>
              <a:gd name="connsiteY65" fmla="*/ 1551206 h 1583140"/>
              <a:gd name="connsiteX66" fmla="*/ 4694469 w 9662615"/>
              <a:gd name="connsiteY66" fmla="*/ 1551958 h 1583140"/>
              <a:gd name="connsiteX67" fmla="*/ 4671940 w 9662615"/>
              <a:gd name="connsiteY67" fmla="*/ 1547617 h 1583140"/>
              <a:gd name="connsiteX68" fmla="*/ 4589320 w 9662615"/>
              <a:gd name="connsiteY68" fmla="*/ 1534660 h 1583140"/>
              <a:gd name="connsiteX69" fmla="*/ 4422155 w 9662615"/>
              <a:gd name="connsiteY69" fmla="*/ 1542059 h 1583140"/>
              <a:gd name="connsiteX70" fmla="*/ 4221826 w 9662615"/>
              <a:gd name="connsiteY70" fmla="*/ 1508923 h 1583140"/>
              <a:gd name="connsiteX71" fmla="*/ 4096601 w 9662615"/>
              <a:gd name="connsiteY71" fmla="*/ 1510961 h 1583140"/>
              <a:gd name="connsiteX72" fmla="*/ 3970635 w 9662615"/>
              <a:gd name="connsiteY72" fmla="*/ 1544815 h 1583140"/>
              <a:gd name="connsiteX73" fmla="*/ 3743791 w 9662615"/>
              <a:gd name="connsiteY73" fmla="*/ 1516637 h 1583140"/>
              <a:gd name="connsiteX74" fmla="*/ 3664453 w 9662615"/>
              <a:gd name="connsiteY74" fmla="*/ 1521660 h 1583140"/>
              <a:gd name="connsiteX75" fmla="*/ 3594070 w 9662615"/>
              <a:gd name="connsiteY75" fmla="*/ 1509422 h 1583140"/>
              <a:gd name="connsiteX76" fmla="*/ 3565233 w 9662615"/>
              <a:gd name="connsiteY76" fmla="*/ 1515122 h 1583140"/>
              <a:gd name="connsiteX77" fmla="*/ 3560267 w 9662615"/>
              <a:gd name="connsiteY77" fmla="*/ 1516288 h 1583140"/>
              <a:gd name="connsiteX78" fmla="*/ 3540258 w 9662615"/>
              <a:gd name="connsiteY78" fmla="*/ 1516976 h 1583140"/>
              <a:gd name="connsiteX79" fmla="*/ 3534780 w 9662615"/>
              <a:gd name="connsiteY79" fmla="*/ 1522141 h 1583140"/>
              <a:gd name="connsiteX80" fmla="*/ 3504783 w 9662615"/>
              <a:gd name="connsiteY80" fmla="*/ 1526739 h 1583140"/>
              <a:gd name="connsiteX81" fmla="*/ 3467911 w 9662615"/>
              <a:gd name="connsiteY81" fmla="*/ 1526618 h 1583140"/>
              <a:gd name="connsiteX82" fmla="*/ 3292707 w 9662615"/>
              <a:gd name="connsiteY82" fmla="*/ 1520490 h 1583140"/>
              <a:gd name="connsiteX83" fmla="*/ 3187872 w 9662615"/>
              <a:gd name="connsiteY83" fmla="*/ 1519991 h 1583140"/>
              <a:gd name="connsiteX84" fmla="*/ 3148026 w 9662615"/>
              <a:gd name="connsiteY84" fmla="*/ 1524777 h 1583140"/>
              <a:gd name="connsiteX85" fmla="*/ 3092394 w 9662615"/>
              <a:gd name="connsiteY85" fmla="*/ 1528115 h 1583140"/>
              <a:gd name="connsiteX86" fmla="*/ 2994200 w 9662615"/>
              <a:gd name="connsiteY86" fmla="*/ 1537857 h 1583140"/>
              <a:gd name="connsiteX87" fmla="*/ 2862301 w 9662615"/>
              <a:gd name="connsiteY87" fmla="*/ 1544250 h 1583140"/>
              <a:gd name="connsiteX88" fmla="*/ 2766335 w 9662615"/>
              <a:gd name="connsiteY88" fmla="*/ 1527662 h 1583140"/>
              <a:gd name="connsiteX89" fmla="*/ 2757836 w 9662615"/>
              <a:gd name="connsiteY89" fmla="*/ 1531371 h 1583140"/>
              <a:gd name="connsiteX90" fmla="*/ 2691555 w 9662615"/>
              <a:gd name="connsiteY90" fmla="*/ 1530283 h 1583140"/>
              <a:gd name="connsiteX91" fmla="*/ 2459871 w 9662615"/>
              <a:gd name="connsiteY91" fmla="*/ 1500859 h 1583140"/>
              <a:gd name="connsiteX92" fmla="*/ 2330328 w 9662615"/>
              <a:gd name="connsiteY92" fmla="*/ 1499441 h 1583140"/>
              <a:gd name="connsiteX93" fmla="*/ 2284269 w 9662615"/>
              <a:gd name="connsiteY93" fmla="*/ 1503068 h 1583140"/>
              <a:gd name="connsiteX94" fmla="*/ 2207104 w 9662615"/>
              <a:gd name="connsiteY94" fmla="*/ 1508888 h 1583140"/>
              <a:gd name="connsiteX95" fmla="*/ 2149226 w 9662615"/>
              <a:gd name="connsiteY95" fmla="*/ 1523409 h 1583140"/>
              <a:gd name="connsiteX96" fmla="*/ 2084783 w 9662615"/>
              <a:gd name="connsiteY96" fmla="*/ 1524245 h 1583140"/>
              <a:gd name="connsiteX97" fmla="*/ 2070075 w 9662615"/>
              <a:gd name="connsiteY97" fmla="*/ 1511285 h 1583140"/>
              <a:gd name="connsiteX98" fmla="*/ 2001057 w 9662615"/>
              <a:gd name="connsiteY98" fmla="*/ 1516449 h 1583140"/>
              <a:gd name="connsiteX99" fmla="*/ 1896330 w 9662615"/>
              <a:gd name="connsiteY99" fmla="*/ 1525725 h 1583140"/>
              <a:gd name="connsiteX100" fmla="*/ 1835994 w 9662615"/>
              <a:gd name="connsiteY100" fmla="*/ 1527678 h 1583140"/>
              <a:gd name="connsiteX101" fmla="*/ 1671119 w 9662615"/>
              <a:gd name="connsiteY101" fmla="*/ 1536701 h 1583140"/>
              <a:gd name="connsiteX102" fmla="*/ 1505921 w 9662615"/>
              <a:gd name="connsiteY102" fmla="*/ 1548552 h 1583140"/>
              <a:gd name="connsiteX103" fmla="*/ 1407755 w 9662615"/>
              <a:gd name="connsiteY103" fmla="*/ 1571444 h 1583140"/>
              <a:gd name="connsiteX104" fmla="*/ 1271994 w 9662615"/>
              <a:gd name="connsiteY104" fmla="*/ 1579471 h 1583140"/>
              <a:gd name="connsiteX105" fmla="*/ 1249226 w 9662615"/>
              <a:gd name="connsiteY105" fmla="*/ 1583140 h 1583140"/>
              <a:gd name="connsiteX106" fmla="*/ 1217719 w 9662615"/>
              <a:gd name="connsiteY106" fmla="*/ 1580863 h 1583140"/>
              <a:gd name="connsiteX107" fmla="*/ 1091432 w 9662615"/>
              <a:gd name="connsiteY107" fmla="*/ 1571003 h 1583140"/>
              <a:gd name="connsiteX108" fmla="*/ 992039 w 9662615"/>
              <a:gd name="connsiteY108" fmla="*/ 1556662 h 1583140"/>
              <a:gd name="connsiteX109" fmla="*/ 868264 w 9662615"/>
              <a:gd name="connsiteY109" fmla="*/ 1566392 h 1583140"/>
              <a:gd name="connsiteX110" fmla="*/ 792765 w 9662615"/>
              <a:gd name="connsiteY110" fmla="*/ 1563102 h 1583140"/>
              <a:gd name="connsiteX111" fmla="*/ 669055 w 9662615"/>
              <a:gd name="connsiteY111" fmla="*/ 1543638 h 1583140"/>
              <a:gd name="connsiteX112" fmla="*/ 506152 w 9662615"/>
              <a:gd name="connsiteY112" fmla="*/ 1549124 h 1583140"/>
              <a:gd name="connsiteX113" fmla="*/ 472797 w 9662615"/>
              <a:gd name="connsiteY113" fmla="*/ 1568904 h 1583140"/>
              <a:gd name="connsiteX114" fmla="*/ 427864 w 9662615"/>
              <a:gd name="connsiteY114" fmla="*/ 1580848 h 1583140"/>
              <a:gd name="connsiteX115" fmla="*/ 408381 w 9662615"/>
              <a:gd name="connsiteY115" fmla="*/ 1552940 h 1583140"/>
              <a:gd name="connsiteX116" fmla="*/ 267163 w 9662615"/>
              <a:gd name="connsiteY116" fmla="*/ 1531913 h 1583140"/>
              <a:gd name="connsiteX117" fmla="*/ 196644 w 9662615"/>
              <a:gd name="connsiteY117" fmla="*/ 1524565 h 1583140"/>
              <a:gd name="connsiteX118" fmla="*/ 86819 w 9662615"/>
              <a:gd name="connsiteY118" fmla="*/ 1519517 h 1583140"/>
              <a:gd name="connsiteX119" fmla="*/ 53369 w 9662615"/>
              <a:gd name="connsiteY119" fmla="*/ 1516853 h 1583140"/>
              <a:gd name="connsiteX120" fmla="*/ 2359 w 9662615"/>
              <a:gd name="connsiteY120" fmla="*/ 1515247 h 1583140"/>
              <a:gd name="connsiteX121" fmla="*/ 0 w 9662615"/>
              <a:gd name="connsiteY121" fmla="*/ 1514932 h 1583140"/>
              <a:gd name="connsiteX122" fmla="*/ 0 w 9662615"/>
              <a:gd name="connsiteY122" fmla="*/ 0 h 1583140"/>
              <a:gd name="connsiteX0" fmla="*/ 0 w 9662615"/>
              <a:gd name="connsiteY0" fmla="*/ 0 h 1583140"/>
              <a:gd name="connsiteX1" fmla="*/ 9662615 w 9662615"/>
              <a:gd name="connsiteY1" fmla="*/ 0 h 1583140"/>
              <a:gd name="connsiteX2" fmla="*/ 9662615 w 9662615"/>
              <a:gd name="connsiteY2" fmla="*/ 1280346 h 1583140"/>
              <a:gd name="connsiteX3" fmla="*/ 9658420 w 9662615"/>
              <a:gd name="connsiteY3" fmla="*/ 1280106 h 1583140"/>
              <a:gd name="connsiteX4" fmla="*/ 9469546 w 9662615"/>
              <a:gd name="connsiteY4" fmla="*/ 1289837 h 1583140"/>
              <a:gd name="connsiteX5" fmla="*/ 9385895 w 9662615"/>
              <a:gd name="connsiteY5" fmla="*/ 1269203 h 1583140"/>
              <a:gd name="connsiteX6" fmla="*/ 9144767 w 9662615"/>
              <a:gd name="connsiteY6" fmla="*/ 1264120 h 1583140"/>
              <a:gd name="connsiteX7" fmla="*/ 8837252 w 9662615"/>
              <a:gd name="connsiteY7" fmla="*/ 1350515 h 1583140"/>
              <a:gd name="connsiteX8" fmla="*/ 8705466 w 9662615"/>
              <a:gd name="connsiteY8" fmla="*/ 1342419 h 1583140"/>
              <a:gd name="connsiteX9" fmla="*/ 8652221 w 9662615"/>
              <a:gd name="connsiteY9" fmla="*/ 1326906 h 1583140"/>
              <a:gd name="connsiteX10" fmla="*/ 8632312 w 9662615"/>
              <a:gd name="connsiteY10" fmla="*/ 1326025 h 1583140"/>
              <a:gd name="connsiteX11" fmla="*/ 8591582 w 9662615"/>
              <a:gd name="connsiteY11" fmla="*/ 1341666 h 1583140"/>
              <a:gd name="connsiteX12" fmla="*/ 8537336 w 9662615"/>
              <a:gd name="connsiteY12" fmla="*/ 1341684 h 1583140"/>
              <a:gd name="connsiteX13" fmla="*/ 8472508 w 9662615"/>
              <a:gd name="connsiteY13" fmla="*/ 1363109 h 1583140"/>
              <a:gd name="connsiteX14" fmla="*/ 8258477 w 9662615"/>
              <a:gd name="connsiteY14" fmla="*/ 1370666 h 1583140"/>
              <a:gd name="connsiteX15" fmla="*/ 8197961 w 9662615"/>
              <a:gd name="connsiteY15" fmla="*/ 1392804 h 1583140"/>
              <a:gd name="connsiteX16" fmla="*/ 8171196 w 9662615"/>
              <a:gd name="connsiteY16" fmla="*/ 1397216 h 1583140"/>
              <a:gd name="connsiteX17" fmla="*/ 8127667 w 9662615"/>
              <a:gd name="connsiteY17" fmla="*/ 1418254 h 1583140"/>
              <a:gd name="connsiteX18" fmla="*/ 7974579 w 9662615"/>
              <a:gd name="connsiteY18" fmla="*/ 1383439 h 1583140"/>
              <a:gd name="connsiteX19" fmla="*/ 7768351 w 9662615"/>
              <a:gd name="connsiteY19" fmla="*/ 1395051 h 1583140"/>
              <a:gd name="connsiteX20" fmla="*/ 7577675 w 9662615"/>
              <a:gd name="connsiteY20" fmla="*/ 1370461 h 1583140"/>
              <a:gd name="connsiteX21" fmla="*/ 7466069 w 9662615"/>
              <a:gd name="connsiteY21" fmla="*/ 1377654 h 1583140"/>
              <a:gd name="connsiteX22" fmla="*/ 7435155 w 9662615"/>
              <a:gd name="connsiteY22" fmla="*/ 1397159 h 1583140"/>
              <a:gd name="connsiteX23" fmla="*/ 7151610 w 9662615"/>
              <a:gd name="connsiteY23" fmla="*/ 1397856 h 1583140"/>
              <a:gd name="connsiteX24" fmla="*/ 7082147 w 9662615"/>
              <a:gd name="connsiteY24" fmla="*/ 1406113 h 1583140"/>
              <a:gd name="connsiteX25" fmla="*/ 7014958 w 9662615"/>
              <a:gd name="connsiteY25" fmla="*/ 1396883 h 1583140"/>
              <a:gd name="connsiteX26" fmla="*/ 6907567 w 9662615"/>
              <a:gd name="connsiteY26" fmla="*/ 1419149 h 1583140"/>
              <a:gd name="connsiteX27" fmla="*/ 6748428 w 9662615"/>
              <a:gd name="connsiteY27" fmla="*/ 1420308 h 1583140"/>
              <a:gd name="connsiteX28" fmla="*/ 6654257 w 9662615"/>
              <a:gd name="connsiteY28" fmla="*/ 1424143 h 1583140"/>
              <a:gd name="connsiteX29" fmla="*/ 6620123 w 9662615"/>
              <a:gd name="connsiteY29" fmla="*/ 1430535 h 1583140"/>
              <a:gd name="connsiteX30" fmla="*/ 6571355 w 9662615"/>
              <a:gd name="connsiteY30" fmla="*/ 1436144 h 1583140"/>
              <a:gd name="connsiteX31" fmla="*/ 6486557 w 9662615"/>
              <a:gd name="connsiteY31" fmla="*/ 1449861 h 1583140"/>
              <a:gd name="connsiteX32" fmla="*/ 6370419 w 9662615"/>
              <a:gd name="connsiteY32" fmla="*/ 1461649 h 1583140"/>
              <a:gd name="connsiteX33" fmla="*/ 6278839 w 9662615"/>
              <a:gd name="connsiteY33" fmla="*/ 1449160 h 1583140"/>
              <a:gd name="connsiteX34" fmla="*/ 6272455 w 9662615"/>
              <a:gd name="connsiteY34" fmla="*/ 1453191 h 1583140"/>
              <a:gd name="connsiteX35" fmla="*/ 6212659 w 9662615"/>
              <a:gd name="connsiteY35" fmla="*/ 1454850 h 1583140"/>
              <a:gd name="connsiteX36" fmla="*/ 6069317 w 9662615"/>
              <a:gd name="connsiteY36" fmla="*/ 1445838 h 1583140"/>
              <a:gd name="connsiteX37" fmla="*/ 5878477 w 9662615"/>
              <a:gd name="connsiteY37" fmla="*/ 1439180 h 1583140"/>
              <a:gd name="connsiteX38" fmla="*/ 5838387 w 9662615"/>
              <a:gd name="connsiteY38" fmla="*/ 1444679 h 1583140"/>
              <a:gd name="connsiteX39" fmla="*/ 5771136 w 9662615"/>
              <a:gd name="connsiteY39" fmla="*/ 1453639 h 1583140"/>
              <a:gd name="connsiteX40" fmla="*/ 5724081 w 9662615"/>
              <a:gd name="connsiteY40" fmla="*/ 1470431 h 1583140"/>
              <a:gd name="connsiteX41" fmla="*/ 5666577 w 9662615"/>
              <a:gd name="connsiteY41" fmla="*/ 1473921 h 1583140"/>
              <a:gd name="connsiteX42" fmla="*/ 5649068 w 9662615"/>
              <a:gd name="connsiteY42" fmla="*/ 1461676 h 1583140"/>
              <a:gd name="connsiteX43" fmla="*/ 5588902 w 9662615"/>
              <a:gd name="connsiteY43" fmla="*/ 1469647 h 1583140"/>
              <a:gd name="connsiteX44" fmla="*/ 5498090 w 9662615"/>
              <a:gd name="connsiteY44" fmla="*/ 1483173 h 1583140"/>
              <a:gd name="connsiteX45" fmla="*/ 5444641 w 9662615"/>
              <a:gd name="connsiteY45" fmla="*/ 1487602 h 1583140"/>
              <a:gd name="connsiteX46" fmla="*/ 5299812 w 9662615"/>
              <a:gd name="connsiteY46" fmla="*/ 1503362 h 1583140"/>
              <a:gd name="connsiteX47" fmla="*/ 5213947 w 9662615"/>
              <a:gd name="connsiteY47" fmla="*/ 1516637 h 1583140"/>
              <a:gd name="connsiteX48" fmla="*/ 5090342 w 9662615"/>
              <a:gd name="connsiteY48" fmla="*/ 1546680 h 1583140"/>
              <a:gd name="connsiteX49" fmla="*/ 5082104 w 9662615"/>
              <a:gd name="connsiteY49" fmla="*/ 1547781 h 1583140"/>
              <a:gd name="connsiteX50" fmla="*/ 5059484 w 9662615"/>
              <a:gd name="connsiteY50" fmla="*/ 1546802 h 1583140"/>
              <a:gd name="connsiteX51" fmla="*/ 5050958 w 9662615"/>
              <a:gd name="connsiteY51" fmla="*/ 1545776 h 1583140"/>
              <a:gd name="connsiteX52" fmla="*/ 5038524 w 9662615"/>
              <a:gd name="connsiteY52" fmla="*/ 1545675 h 1583140"/>
              <a:gd name="connsiteX53" fmla="*/ 5038223 w 9662615"/>
              <a:gd name="connsiteY53" fmla="*/ 1545881 h 1583140"/>
              <a:gd name="connsiteX54" fmla="*/ 5026564 w 9662615"/>
              <a:gd name="connsiteY54" fmla="*/ 1545376 h 1583140"/>
              <a:gd name="connsiteX55" fmla="*/ 4969433 w 9662615"/>
              <a:gd name="connsiteY55" fmla="*/ 1540263 h 1583140"/>
              <a:gd name="connsiteX56" fmla="*/ 4894799 w 9662615"/>
              <a:gd name="connsiteY56" fmla="*/ 1559476 h 1583140"/>
              <a:gd name="connsiteX57" fmla="*/ 4863775 w 9662615"/>
              <a:gd name="connsiteY57" fmla="*/ 1562633 h 1583140"/>
              <a:gd name="connsiteX58" fmla="*/ 4847242 w 9662615"/>
              <a:gd name="connsiteY58" fmla="*/ 1565435 h 1583140"/>
              <a:gd name="connsiteX59" fmla="*/ 4846237 w 9662615"/>
              <a:gd name="connsiteY59" fmla="*/ 1566331 h 1583140"/>
              <a:gd name="connsiteX60" fmla="*/ 4791466 w 9662615"/>
              <a:gd name="connsiteY60" fmla="*/ 1561324 h 1583140"/>
              <a:gd name="connsiteX61" fmla="*/ 4784247 w 9662615"/>
              <a:gd name="connsiteY61" fmla="*/ 1562342 h 1583140"/>
              <a:gd name="connsiteX62" fmla="*/ 4748477 w 9662615"/>
              <a:gd name="connsiteY62" fmla="*/ 1556925 h 1583140"/>
              <a:gd name="connsiteX63" fmla="*/ 4730033 w 9662615"/>
              <a:gd name="connsiteY63" fmla="*/ 1555274 h 1583140"/>
              <a:gd name="connsiteX64" fmla="*/ 4724747 w 9662615"/>
              <a:gd name="connsiteY64" fmla="*/ 1552439 h 1583140"/>
              <a:gd name="connsiteX65" fmla="*/ 4697562 w 9662615"/>
              <a:gd name="connsiteY65" fmla="*/ 1551206 h 1583140"/>
              <a:gd name="connsiteX66" fmla="*/ 4694469 w 9662615"/>
              <a:gd name="connsiteY66" fmla="*/ 1551958 h 1583140"/>
              <a:gd name="connsiteX67" fmla="*/ 4671940 w 9662615"/>
              <a:gd name="connsiteY67" fmla="*/ 1547617 h 1583140"/>
              <a:gd name="connsiteX68" fmla="*/ 4589320 w 9662615"/>
              <a:gd name="connsiteY68" fmla="*/ 1534660 h 1583140"/>
              <a:gd name="connsiteX69" fmla="*/ 4422155 w 9662615"/>
              <a:gd name="connsiteY69" fmla="*/ 1542059 h 1583140"/>
              <a:gd name="connsiteX70" fmla="*/ 4221826 w 9662615"/>
              <a:gd name="connsiteY70" fmla="*/ 1508923 h 1583140"/>
              <a:gd name="connsiteX71" fmla="*/ 4096601 w 9662615"/>
              <a:gd name="connsiteY71" fmla="*/ 1510961 h 1583140"/>
              <a:gd name="connsiteX72" fmla="*/ 3970635 w 9662615"/>
              <a:gd name="connsiteY72" fmla="*/ 1544815 h 1583140"/>
              <a:gd name="connsiteX73" fmla="*/ 3743791 w 9662615"/>
              <a:gd name="connsiteY73" fmla="*/ 1516637 h 1583140"/>
              <a:gd name="connsiteX74" fmla="*/ 3664453 w 9662615"/>
              <a:gd name="connsiteY74" fmla="*/ 1521660 h 1583140"/>
              <a:gd name="connsiteX75" fmla="*/ 3594070 w 9662615"/>
              <a:gd name="connsiteY75" fmla="*/ 1509422 h 1583140"/>
              <a:gd name="connsiteX76" fmla="*/ 3565233 w 9662615"/>
              <a:gd name="connsiteY76" fmla="*/ 1515122 h 1583140"/>
              <a:gd name="connsiteX77" fmla="*/ 3560267 w 9662615"/>
              <a:gd name="connsiteY77" fmla="*/ 1516288 h 1583140"/>
              <a:gd name="connsiteX78" fmla="*/ 3540258 w 9662615"/>
              <a:gd name="connsiteY78" fmla="*/ 1516976 h 1583140"/>
              <a:gd name="connsiteX79" fmla="*/ 3534780 w 9662615"/>
              <a:gd name="connsiteY79" fmla="*/ 1522141 h 1583140"/>
              <a:gd name="connsiteX80" fmla="*/ 3504783 w 9662615"/>
              <a:gd name="connsiteY80" fmla="*/ 1526739 h 1583140"/>
              <a:gd name="connsiteX81" fmla="*/ 3467911 w 9662615"/>
              <a:gd name="connsiteY81" fmla="*/ 1526618 h 1583140"/>
              <a:gd name="connsiteX82" fmla="*/ 3292707 w 9662615"/>
              <a:gd name="connsiteY82" fmla="*/ 1520490 h 1583140"/>
              <a:gd name="connsiteX83" fmla="*/ 3187872 w 9662615"/>
              <a:gd name="connsiteY83" fmla="*/ 1519991 h 1583140"/>
              <a:gd name="connsiteX84" fmla="*/ 3148026 w 9662615"/>
              <a:gd name="connsiteY84" fmla="*/ 1524777 h 1583140"/>
              <a:gd name="connsiteX85" fmla="*/ 3092394 w 9662615"/>
              <a:gd name="connsiteY85" fmla="*/ 1528115 h 1583140"/>
              <a:gd name="connsiteX86" fmla="*/ 2994200 w 9662615"/>
              <a:gd name="connsiteY86" fmla="*/ 1537857 h 1583140"/>
              <a:gd name="connsiteX87" fmla="*/ 2862301 w 9662615"/>
              <a:gd name="connsiteY87" fmla="*/ 1544250 h 1583140"/>
              <a:gd name="connsiteX88" fmla="*/ 2766335 w 9662615"/>
              <a:gd name="connsiteY88" fmla="*/ 1527662 h 1583140"/>
              <a:gd name="connsiteX89" fmla="*/ 2757836 w 9662615"/>
              <a:gd name="connsiteY89" fmla="*/ 1531371 h 1583140"/>
              <a:gd name="connsiteX90" fmla="*/ 2691555 w 9662615"/>
              <a:gd name="connsiteY90" fmla="*/ 1530283 h 1583140"/>
              <a:gd name="connsiteX91" fmla="*/ 2459871 w 9662615"/>
              <a:gd name="connsiteY91" fmla="*/ 1500859 h 1583140"/>
              <a:gd name="connsiteX92" fmla="*/ 2330328 w 9662615"/>
              <a:gd name="connsiteY92" fmla="*/ 1499441 h 1583140"/>
              <a:gd name="connsiteX93" fmla="*/ 2284269 w 9662615"/>
              <a:gd name="connsiteY93" fmla="*/ 1503068 h 1583140"/>
              <a:gd name="connsiteX94" fmla="*/ 2207104 w 9662615"/>
              <a:gd name="connsiteY94" fmla="*/ 1508888 h 1583140"/>
              <a:gd name="connsiteX95" fmla="*/ 2149226 w 9662615"/>
              <a:gd name="connsiteY95" fmla="*/ 1523409 h 1583140"/>
              <a:gd name="connsiteX96" fmla="*/ 2084783 w 9662615"/>
              <a:gd name="connsiteY96" fmla="*/ 1524245 h 1583140"/>
              <a:gd name="connsiteX97" fmla="*/ 2070075 w 9662615"/>
              <a:gd name="connsiteY97" fmla="*/ 1511285 h 1583140"/>
              <a:gd name="connsiteX98" fmla="*/ 2001057 w 9662615"/>
              <a:gd name="connsiteY98" fmla="*/ 1516449 h 1583140"/>
              <a:gd name="connsiteX99" fmla="*/ 1896330 w 9662615"/>
              <a:gd name="connsiteY99" fmla="*/ 1525725 h 1583140"/>
              <a:gd name="connsiteX100" fmla="*/ 1835994 w 9662615"/>
              <a:gd name="connsiteY100" fmla="*/ 1527678 h 1583140"/>
              <a:gd name="connsiteX101" fmla="*/ 1671119 w 9662615"/>
              <a:gd name="connsiteY101" fmla="*/ 1536701 h 1583140"/>
              <a:gd name="connsiteX102" fmla="*/ 1505921 w 9662615"/>
              <a:gd name="connsiteY102" fmla="*/ 1548552 h 1583140"/>
              <a:gd name="connsiteX103" fmla="*/ 1407755 w 9662615"/>
              <a:gd name="connsiteY103" fmla="*/ 1571444 h 1583140"/>
              <a:gd name="connsiteX104" fmla="*/ 1271994 w 9662615"/>
              <a:gd name="connsiteY104" fmla="*/ 1579471 h 1583140"/>
              <a:gd name="connsiteX105" fmla="*/ 1249226 w 9662615"/>
              <a:gd name="connsiteY105" fmla="*/ 1583140 h 1583140"/>
              <a:gd name="connsiteX106" fmla="*/ 1217719 w 9662615"/>
              <a:gd name="connsiteY106" fmla="*/ 1580863 h 1583140"/>
              <a:gd name="connsiteX107" fmla="*/ 1091432 w 9662615"/>
              <a:gd name="connsiteY107" fmla="*/ 1571003 h 1583140"/>
              <a:gd name="connsiteX108" fmla="*/ 992039 w 9662615"/>
              <a:gd name="connsiteY108" fmla="*/ 1556662 h 1583140"/>
              <a:gd name="connsiteX109" fmla="*/ 868264 w 9662615"/>
              <a:gd name="connsiteY109" fmla="*/ 1566392 h 1583140"/>
              <a:gd name="connsiteX110" fmla="*/ 792765 w 9662615"/>
              <a:gd name="connsiteY110" fmla="*/ 1563102 h 1583140"/>
              <a:gd name="connsiteX111" fmla="*/ 669055 w 9662615"/>
              <a:gd name="connsiteY111" fmla="*/ 1543638 h 1583140"/>
              <a:gd name="connsiteX112" fmla="*/ 506152 w 9662615"/>
              <a:gd name="connsiteY112" fmla="*/ 1549124 h 1583140"/>
              <a:gd name="connsiteX113" fmla="*/ 472797 w 9662615"/>
              <a:gd name="connsiteY113" fmla="*/ 1568904 h 1583140"/>
              <a:gd name="connsiteX114" fmla="*/ 427864 w 9662615"/>
              <a:gd name="connsiteY114" fmla="*/ 1580848 h 1583140"/>
              <a:gd name="connsiteX115" fmla="*/ 408381 w 9662615"/>
              <a:gd name="connsiteY115" fmla="*/ 1552940 h 1583140"/>
              <a:gd name="connsiteX116" fmla="*/ 267163 w 9662615"/>
              <a:gd name="connsiteY116" fmla="*/ 1531913 h 1583140"/>
              <a:gd name="connsiteX117" fmla="*/ 196644 w 9662615"/>
              <a:gd name="connsiteY117" fmla="*/ 1524565 h 1583140"/>
              <a:gd name="connsiteX118" fmla="*/ 86819 w 9662615"/>
              <a:gd name="connsiteY118" fmla="*/ 1519517 h 1583140"/>
              <a:gd name="connsiteX119" fmla="*/ 53369 w 9662615"/>
              <a:gd name="connsiteY119" fmla="*/ 1516853 h 1583140"/>
              <a:gd name="connsiteX120" fmla="*/ 2359 w 9662615"/>
              <a:gd name="connsiteY120" fmla="*/ 1515247 h 1583140"/>
              <a:gd name="connsiteX121" fmla="*/ 0 w 9662615"/>
              <a:gd name="connsiteY121" fmla="*/ 1514932 h 1583140"/>
              <a:gd name="connsiteX122" fmla="*/ 0 w 9662615"/>
              <a:gd name="connsiteY122" fmla="*/ 0 h 1583140"/>
              <a:gd name="connsiteX0" fmla="*/ 0 w 9662615"/>
              <a:gd name="connsiteY0" fmla="*/ 0 h 1583140"/>
              <a:gd name="connsiteX1" fmla="*/ 9662615 w 9662615"/>
              <a:gd name="connsiteY1" fmla="*/ 0 h 1583140"/>
              <a:gd name="connsiteX2" fmla="*/ 9662615 w 9662615"/>
              <a:gd name="connsiteY2" fmla="*/ 1280346 h 1583140"/>
              <a:gd name="connsiteX3" fmla="*/ 9658420 w 9662615"/>
              <a:gd name="connsiteY3" fmla="*/ 1280106 h 1583140"/>
              <a:gd name="connsiteX4" fmla="*/ 9469546 w 9662615"/>
              <a:gd name="connsiteY4" fmla="*/ 1289837 h 1583140"/>
              <a:gd name="connsiteX5" fmla="*/ 9385895 w 9662615"/>
              <a:gd name="connsiteY5" fmla="*/ 1269203 h 1583140"/>
              <a:gd name="connsiteX6" fmla="*/ 9144767 w 9662615"/>
              <a:gd name="connsiteY6" fmla="*/ 1264120 h 1583140"/>
              <a:gd name="connsiteX7" fmla="*/ 8837252 w 9662615"/>
              <a:gd name="connsiteY7" fmla="*/ 1350515 h 1583140"/>
              <a:gd name="connsiteX8" fmla="*/ 8705466 w 9662615"/>
              <a:gd name="connsiteY8" fmla="*/ 1342419 h 1583140"/>
              <a:gd name="connsiteX9" fmla="*/ 8652221 w 9662615"/>
              <a:gd name="connsiteY9" fmla="*/ 1326906 h 1583140"/>
              <a:gd name="connsiteX10" fmla="*/ 8632312 w 9662615"/>
              <a:gd name="connsiteY10" fmla="*/ 1326025 h 1583140"/>
              <a:gd name="connsiteX11" fmla="*/ 8591582 w 9662615"/>
              <a:gd name="connsiteY11" fmla="*/ 1341666 h 1583140"/>
              <a:gd name="connsiteX12" fmla="*/ 8537336 w 9662615"/>
              <a:gd name="connsiteY12" fmla="*/ 1341684 h 1583140"/>
              <a:gd name="connsiteX13" fmla="*/ 8472508 w 9662615"/>
              <a:gd name="connsiteY13" fmla="*/ 1363109 h 1583140"/>
              <a:gd name="connsiteX14" fmla="*/ 8258477 w 9662615"/>
              <a:gd name="connsiteY14" fmla="*/ 1370666 h 1583140"/>
              <a:gd name="connsiteX15" fmla="*/ 8197961 w 9662615"/>
              <a:gd name="connsiteY15" fmla="*/ 1392804 h 1583140"/>
              <a:gd name="connsiteX16" fmla="*/ 8171196 w 9662615"/>
              <a:gd name="connsiteY16" fmla="*/ 1397216 h 1583140"/>
              <a:gd name="connsiteX17" fmla="*/ 8127667 w 9662615"/>
              <a:gd name="connsiteY17" fmla="*/ 1418254 h 1583140"/>
              <a:gd name="connsiteX18" fmla="*/ 7974579 w 9662615"/>
              <a:gd name="connsiteY18" fmla="*/ 1383439 h 1583140"/>
              <a:gd name="connsiteX19" fmla="*/ 7768351 w 9662615"/>
              <a:gd name="connsiteY19" fmla="*/ 1395051 h 1583140"/>
              <a:gd name="connsiteX20" fmla="*/ 7577675 w 9662615"/>
              <a:gd name="connsiteY20" fmla="*/ 1370461 h 1583140"/>
              <a:gd name="connsiteX21" fmla="*/ 7466069 w 9662615"/>
              <a:gd name="connsiteY21" fmla="*/ 1377654 h 1583140"/>
              <a:gd name="connsiteX22" fmla="*/ 7355642 w 9662615"/>
              <a:gd name="connsiteY22" fmla="*/ 1407761 h 1583140"/>
              <a:gd name="connsiteX23" fmla="*/ 7151610 w 9662615"/>
              <a:gd name="connsiteY23" fmla="*/ 1397856 h 1583140"/>
              <a:gd name="connsiteX24" fmla="*/ 7082147 w 9662615"/>
              <a:gd name="connsiteY24" fmla="*/ 1406113 h 1583140"/>
              <a:gd name="connsiteX25" fmla="*/ 7014958 w 9662615"/>
              <a:gd name="connsiteY25" fmla="*/ 1396883 h 1583140"/>
              <a:gd name="connsiteX26" fmla="*/ 6907567 w 9662615"/>
              <a:gd name="connsiteY26" fmla="*/ 1419149 h 1583140"/>
              <a:gd name="connsiteX27" fmla="*/ 6748428 w 9662615"/>
              <a:gd name="connsiteY27" fmla="*/ 1420308 h 1583140"/>
              <a:gd name="connsiteX28" fmla="*/ 6654257 w 9662615"/>
              <a:gd name="connsiteY28" fmla="*/ 1424143 h 1583140"/>
              <a:gd name="connsiteX29" fmla="*/ 6620123 w 9662615"/>
              <a:gd name="connsiteY29" fmla="*/ 1430535 h 1583140"/>
              <a:gd name="connsiteX30" fmla="*/ 6571355 w 9662615"/>
              <a:gd name="connsiteY30" fmla="*/ 1436144 h 1583140"/>
              <a:gd name="connsiteX31" fmla="*/ 6486557 w 9662615"/>
              <a:gd name="connsiteY31" fmla="*/ 1449861 h 1583140"/>
              <a:gd name="connsiteX32" fmla="*/ 6370419 w 9662615"/>
              <a:gd name="connsiteY32" fmla="*/ 1461649 h 1583140"/>
              <a:gd name="connsiteX33" fmla="*/ 6278839 w 9662615"/>
              <a:gd name="connsiteY33" fmla="*/ 1449160 h 1583140"/>
              <a:gd name="connsiteX34" fmla="*/ 6272455 w 9662615"/>
              <a:gd name="connsiteY34" fmla="*/ 1453191 h 1583140"/>
              <a:gd name="connsiteX35" fmla="*/ 6212659 w 9662615"/>
              <a:gd name="connsiteY35" fmla="*/ 1454850 h 1583140"/>
              <a:gd name="connsiteX36" fmla="*/ 6069317 w 9662615"/>
              <a:gd name="connsiteY36" fmla="*/ 1445838 h 1583140"/>
              <a:gd name="connsiteX37" fmla="*/ 5878477 w 9662615"/>
              <a:gd name="connsiteY37" fmla="*/ 1439180 h 1583140"/>
              <a:gd name="connsiteX38" fmla="*/ 5838387 w 9662615"/>
              <a:gd name="connsiteY38" fmla="*/ 1444679 h 1583140"/>
              <a:gd name="connsiteX39" fmla="*/ 5771136 w 9662615"/>
              <a:gd name="connsiteY39" fmla="*/ 1453639 h 1583140"/>
              <a:gd name="connsiteX40" fmla="*/ 5724081 w 9662615"/>
              <a:gd name="connsiteY40" fmla="*/ 1470431 h 1583140"/>
              <a:gd name="connsiteX41" fmla="*/ 5666577 w 9662615"/>
              <a:gd name="connsiteY41" fmla="*/ 1473921 h 1583140"/>
              <a:gd name="connsiteX42" fmla="*/ 5649068 w 9662615"/>
              <a:gd name="connsiteY42" fmla="*/ 1461676 h 1583140"/>
              <a:gd name="connsiteX43" fmla="*/ 5588902 w 9662615"/>
              <a:gd name="connsiteY43" fmla="*/ 1469647 h 1583140"/>
              <a:gd name="connsiteX44" fmla="*/ 5498090 w 9662615"/>
              <a:gd name="connsiteY44" fmla="*/ 1483173 h 1583140"/>
              <a:gd name="connsiteX45" fmla="*/ 5444641 w 9662615"/>
              <a:gd name="connsiteY45" fmla="*/ 1487602 h 1583140"/>
              <a:gd name="connsiteX46" fmla="*/ 5299812 w 9662615"/>
              <a:gd name="connsiteY46" fmla="*/ 1503362 h 1583140"/>
              <a:gd name="connsiteX47" fmla="*/ 5213947 w 9662615"/>
              <a:gd name="connsiteY47" fmla="*/ 1516637 h 1583140"/>
              <a:gd name="connsiteX48" fmla="*/ 5090342 w 9662615"/>
              <a:gd name="connsiteY48" fmla="*/ 1546680 h 1583140"/>
              <a:gd name="connsiteX49" fmla="*/ 5082104 w 9662615"/>
              <a:gd name="connsiteY49" fmla="*/ 1547781 h 1583140"/>
              <a:gd name="connsiteX50" fmla="*/ 5059484 w 9662615"/>
              <a:gd name="connsiteY50" fmla="*/ 1546802 h 1583140"/>
              <a:gd name="connsiteX51" fmla="*/ 5050958 w 9662615"/>
              <a:gd name="connsiteY51" fmla="*/ 1545776 h 1583140"/>
              <a:gd name="connsiteX52" fmla="*/ 5038524 w 9662615"/>
              <a:gd name="connsiteY52" fmla="*/ 1545675 h 1583140"/>
              <a:gd name="connsiteX53" fmla="*/ 5038223 w 9662615"/>
              <a:gd name="connsiteY53" fmla="*/ 1545881 h 1583140"/>
              <a:gd name="connsiteX54" fmla="*/ 5026564 w 9662615"/>
              <a:gd name="connsiteY54" fmla="*/ 1545376 h 1583140"/>
              <a:gd name="connsiteX55" fmla="*/ 4969433 w 9662615"/>
              <a:gd name="connsiteY55" fmla="*/ 1540263 h 1583140"/>
              <a:gd name="connsiteX56" fmla="*/ 4894799 w 9662615"/>
              <a:gd name="connsiteY56" fmla="*/ 1559476 h 1583140"/>
              <a:gd name="connsiteX57" fmla="*/ 4863775 w 9662615"/>
              <a:gd name="connsiteY57" fmla="*/ 1562633 h 1583140"/>
              <a:gd name="connsiteX58" fmla="*/ 4847242 w 9662615"/>
              <a:gd name="connsiteY58" fmla="*/ 1565435 h 1583140"/>
              <a:gd name="connsiteX59" fmla="*/ 4846237 w 9662615"/>
              <a:gd name="connsiteY59" fmla="*/ 1566331 h 1583140"/>
              <a:gd name="connsiteX60" fmla="*/ 4791466 w 9662615"/>
              <a:gd name="connsiteY60" fmla="*/ 1561324 h 1583140"/>
              <a:gd name="connsiteX61" fmla="*/ 4784247 w 9662615"/>
              <a:gd name="connsiteY61" fmla="*/ 1562342 h 1583140"/>
              <a:gd name="connsiteX62" fmla="*/ 4748477 w 9662615"/>
              <a:gd name="connsiteY62" fmla="*/ 1556925 h 1583140"/>
              <a:gd name="connsiteX63" fmla="*/ 4730033 w 9662615"/>
              <a:gd name="connsiteY63" fmla="*/ 1555274 h 1583140"/>
              <a:gd name="connsiteX64" fmla="*/ 4724747 w 9662615"/>
              <a:gd name="connsiteY64" fmla="*/ 1552439 h 1583140"/>
              <a:gd name="connsiteX65" fmla="*/ 4697562 w 9662615"/>
              <a:gd name="connsiteY65" fmla="*/ 1551206 h 1583140"/>
              <a:gd name="connsiteX66" fmla="*/ 4694469 w 9662615"/>
              <a:gd name="connsiteY66" fmla="*/ 1551958 h 1583140"/>
              <a:gd name="connsiteX67" fmla="*/ 4671940 w 9662615"/>
              <a:gd name="connsiteY67" fmla="*/ 1547617 h 1583140"/>
              <a:gd name="connsiteX68" fmla="*/ 4589320 w 9662615"/>
              <a:gd name="connsiteY68" fmla="*/ 1534660 h 1583140"/>
              <a:gd name="connsiteX69" fmla="*/ 4422155 w 9662615"/>
              <a:gd name="connsiteY69" fmla="*/ 1542059 h 1583140"/>
              <a:gd name="connsiteX70" fmla="*/ 4221826 w 9662615"/>
              <a:gd name="connsiteY70" fmla="*/ 1508923 h 1583140"/>
              <a:gd name="connsiteX71" fmla="*/ 4096601 w 9662615"/>
              <a:gd name="connsiteY71" fmla="*/ 1510961 h 1583140"/>
              <a:gd name="connsiteX72" fmla="*/ 3970635 w 9662615"/>
              <a:gd name="connsiteY72" fmla="*/ 1544815 h 1583140"/>
              <a:gd name="connsiteX73" fmla="*/ 3743791 w 9662615"/>
              <a:gd name="connsiteY73" fmla="*/ 1516637 h 1583140"/>
              <a:gd name="connsiteX74" fmla="*/ 3664453 w 9662615"/>
              <a:gd name="connsiteY74" fmla="*/ 1521660 h 1583140"/>
              <a:gd name="connsiteX75" fmla="*/ 3594070 w 9662615"/>
              <a:gd name="connsiteY75" fmla="*/ 1509422 h 1583140"/>
              <a:gd name="connsiteX76" fmla="*/ 3565233 w 9662615"/>
              <a:gd name="connsiteY76" fmla="*/ 1515122 h 1583140"/>
              <a:gd name="connsiteX77" fmla="*/ 3560267 w 9662615"/>
              <a:gd name="connsiteY77" fmla="*/ 1516288 h 1583140"/>
              <a:gd name="connsiteX78" fmla="*/ 3540258 w 9662615"/>
              <a:gd name="connsiteY78" fmla="*/ 1516976 h 1583140"/>
              <a:gd name="connsiteX79" fmla="*/ 3534780 w 9662615"/>
              <a:gd name="connsiteY79" fmla="*/ 1522141 h 1583140"/>
              <a:gd name="connsiteX80" fmla="*/ 3504783 w 9662615"/>
              <a:gd name="connsiteY80" fmla="*/ 1526739 h 1583140"/>
              <a:gd name="connsiteX81" fmla="*/ 3467911 w 9662615"/>
              <a:gd name="connsiteY81" fmla="*/ 1526618 h 1583140"/>
              <a:gd name="connsiteX82" fmla="*/ 3292707 w 9662615"/>
              <a:gd name="connsiteY82" fmla="*/ 1520490 h 1583140"/>
              <a:gd name="connsiteX83" fmla="*/ 3187872 w 9662615"/>
              <a:gd name="connsiteY83" fmla="*/ 1519991 h 1583140"/>
              <a:gd name="connsiteX84" fmla="*/ 3148026 w 9662615"/>
              <a:gd name="connsiteY84" fmla="*/ 1524777 h 1583140"/>
              <a:gd name="connsiteX85" fmla="*/ 3092394 w 9662615"/>
              <a:gd name="connsiteY85" fmla="*/ 1528115 h 1583140"/>
              <a:gd name="connsiteX86" fmla="*/ 2994200 w 9662615"/>
              <a:gd name="connsiteY86" fmla="*/ 1537857 h 1583140"/>
              <a:gd name="connsiteX87" fmla="*/ 2862301 w 9662615"/>
              <a:gd name="connsiteY87" fmla="*/ 1544250 h 1583140"/>
              <a:gd name="connsiteX88" fmla="*/ 2766335 w 9662615"/>
              <a:gd name="connsiteY88" fmla="*/ 1527662 h 1583140"/>
              <a:gd name="connsiteX89" fmla="*/ 2757836 w 9662615"/>
              <a:gd name="connsiteY89" fmla="*/ 1531371 h 1583140"/>
              <a:gd name="connsiteX90" fmla="*/ 2691555 w 9662615"/>
              <a:gd name="connsiteY90" fmla="*/ 1530283 h 1583140"/>
              <a:gd name="connsiteX91" fmla="*/ 2459871 w 9662615"/>
              <a:gd name="connsiteY91" fmla="*/ 1500859 h 1583140"/>
              <a:gd name="connsiteX92" fmla="*/ 2330328 w 9662615"/>
              <a:gd name="connsiteY92" fmla="*/ 1499441 h 1583140"/>
              <a:gd name="connsiteX93" fmla="*/ 2284269 w 9662615"/>
              <a:gd name="connsiteY93" fmla="*/ 1503068 h 1583140"/>
              <a:gd name="connsiteX94" fmla="*/ 2207104 w 9662615"/>
              <a:gd name="connsiteY94" fmla="*/ 1508888 h 1583140"/>
              <a:gd name="connsiteX95" fmla="*/ 2149226 w 9662615"/>
              <a:gd name="connsiteY95" fmla="*/ 1523409 h 1583140"/>
              <a:gd name="connsiteX96" fmla="*/ 2084783 w 9662615"/>
              <a:gd name="connsiteY96" fmla="*/ 1524245 h 1583140"/>
              <a:gd name="connsiteX97" fmla="*/ 2070075 w 9662615"/>
              <a:gd name="connsiteY97" fmla="*/ 1511285 h 1583140"/>
              <a:gd name="connsiteX98" fmla="*/ 2001057 w 9662615"/>
              <a:gd name="connsiteY98" fmla="*/ 1516449 h 1583140"/>
              <a:gd name="connsiteX99" fmla="*/ 1896330 w 9662615"/>
              <a:gd name="connsiteY99" fmla="*/ 1525725 h 1583140"/>
              <a:gd name="connsiteX100" fmla="*/ 1835994 w 9662615"/>
              <a:gd name="connsiteY100" fmla="*/ 1527678 h 1583140"/>
              <a:gd name="connsiteX101" fmla="*/ 1671119 w 9662615"/>
              <a:gd name="connsiteY101" fmla="*/ 1536701 h 1583140"/>
              <a:gd name="connsiteX102" fmla="*/ 1505921 w 9662615"/>
              <a:gd name="connsiteY102" fmla="*/ 1548552 h 1583140"/>
              <a:gd name="connsiteX103" fmla="*/ 1407755 w 9662615"/>
              <a:gd name="connsiteY103" fmla="*/ 1571444 h 1583140"/>
              <a:gd name="connsiteX104" fmla="*/ 1271994 w 9662615"/>
              <a:gd name="connsiteY104" fmla="*/ 1579471 h 1583140"/>
              <a:gd name="connsiteX105" fmla="*/ 1249226 w 9662615"/>
              <a:gd name="connsiteY105" fmla="*/ 1583140 h 1583140"/>
              <a:gd name="connsiteX106" fmla="*/ 1217719 w 9662615"/>
              <a:gd name="connsiteY106" fmla="*/ 1580863 h 1583140"/>
              <a:gd name="connsiteX107" fmla="*/ 1091432 w 9662615"/>
              <a:gd name="connsiteY107" fmla="*/ 1571003 h 1583140"/>
              <a:gd name="connsiteX108" fmla="*/ 992039 w 9662615"/>
              <a:gd name="connsiteY108" fmla="*/ 1556662 h 1583140"/>
              <a:gd name="connsiteX109" fmla="*/ 868264 w 9662615"/>
              <a:gd name="connsiteY109" fmla="*/ 1566392 h 1583140"/>
              <a:gd name="connsiteX110" fmla="*/ 792765 w 9662615"/>
              <a:gd name="connsiteY110" fmla="*/ 1563102 h 1583140"/>
              <a:gd name="connsiteX111" fmla="*/ 669055 w 9662615"/>
              <a:gd name="connsiteY111" fmla="*/ 1543638 h 1583140"/>
              <a:gd name="connsiteX112" fmla="*/ 506152 w 9662615"/>
              <a:gd name="connsiteY112" fmla="*/ 1549124 h 1583140"/>
              <a:gd name="connsiteX113" fmla="*/ 472797 w 9662615"/>
              <a:gd name="connsiteY113" fmla="*/ 1568904 h 1583140"/>
              <a:gd name="connsiteX114" fmla="*/ 427864 w 9662615"/>
              <a:gd name="connsiteY114" fmla="*/ 1580848 h 1583140"/>
              <a:gd name="connsiteX115" fmla="*/ 408381 w 9662615"/>
              <a:gd name="connsiteY115" fmla="*/ 1552940 h 1583140"/>
              <a:gd name="connsiteX116" fmla="*/ 267163 w 9662615"/>
              <a:gd name="connsiteY116" fmla="*/ 1531913 h 1583140"/>
              <a:gd name="connsiteX117" fmla="*/ 196644 w 9662615"/>
              <a:gd name="connsiteY117" fmla="*/ 1524565 h 1583140"/>
              <a:gd name="connsiteX118" fmla="*/ 86819 w 9662615"/>
              <a:gd name="connsiteY118" fmla="*/ 1519517 h 1583140"/>
              <a:gd name="connsiteX119" fmla="*/ 53369 w 9662615"/>
              <a:gd name="connsiteY119" fmla="*/ 1516853 h 1583140"/>
              <a:gd name="connsiteX120" fmla="*/ 2359 w 9662615"/>
              <a:gd name="connsiteY120" fmla="*/ 1515247 h 1583140"/>
              <a:gd name="connsiteX121" fmla="*/ 0 w 9662615"/>
              <a:gd name="connsiteY121" fmla="*/ 1514932 h 1583140"/>
              <a:gd name="connsiteX122" fmla="*/ 0 w 9662615"/>
              <a:gd name="connsiteY122" fmla="*/ 0 h 1583140"/>
              <a:gd name="connsiteX0" fmla="*/ 0 w 9662615"/>
              <a:gd name="connsiteY0" fmla="*/ 0 h 1583140"/>
              <a:gd name="connsiteX1" fmla="*/ 9662615 w 9662615"/>
              <a:gd name="connsiteY1" fmla="*/ 0 h 1583140"/>
              <a:gd name="connsiteX2" fmla="*/ 9662615 w 9662615"/>
              <a:gd name="connsiteY2" fmla="*/ 1280346 h 1583140"/>
              <a:gd name="connsiteX3" fmla="*/ 9658420 w 9662615"/>
              <a:gd name="connsiteY3" fmla="*/ 1280106 h 1583140"/>
              <a:gd name="connsiteX4" fmla="*/ 9469546 w 9662615"/>
              <a:gd name="connsiteY4" fmla="*/ 1289837 h 1583140"/>
              <a:gd name="connsiteX5" fmla="*/ 9385895 w 9662615"/>
              <a:gd name="connsiteY5" fmla="*/ 1269203 h 1583140"/>
              <a:gd name="connsiteX6" fmla="*/ 9144767 w 9662615"/>
              <a:gd name="connsiteY6" fmla="*/ 1264120 h 1583140"/>
              <a:gd name="connsiteX7" fmla="*/ 8837252 w 9662615"/>
              <a:gd name="connsiteY7" fmla="*/ 1350515 h 1583140"/>
              <a:gd name="connsiteX8" fmla="*/ 8705466 w 9662615"/>
              <a:gd name="connsiteY8" fmla="*/ 1342419 h 1583140"/>
              <a:gd name="connsiteX9" fmla="*/ 8652221 w 9662615"/>
              <a:gd name="connsiteY9" fmla="*/ 1326906 h 1583140"/>
              <a:gd name="connsiteX10" fmla="*/ 8632312 w 9662615"/>
              <a:gd name="connsiteY10" fmla="*/ 1326025 h 1583140"/>
              <a:gd name="connsiteX11" fmla="*/ 8591582 w 9662615"/>
              <a:gd name="connsiteY11" fmla="*/ 1341666 h 1583140"/>
              <a:gd name="connsiteX12" fmla="*/ 8537336 w 9662615"/>
              <a:gd name="connsiteY12" fmla="*/ 1341684 h 1583140"/>
              <a:gd name="connsiteX13" fmla="*/ 8472508 w 9662615"/>
              <a:gd name="connsiteY13" fmla="*/ 1363109 h 1583140"/>
              <a:gd name="connsiteX14" fmla="*/ 8258477 w 9662615"/>
              <a:gd name="connsiteY14" fmla="*/ 1370666 h 1583140"/>
              <a:gd name="connsiteX15" fmla="*/ 8197961 w 9662615"/>
              <a:gd name="connsiteY15" fmla="*/ 1392804 h 1583140"/>
              <a:gd name="connsiteX16" fmla="*/ 8171196 w 9662615"/>
              <a:gd name="connsiteY16" fmla="*/ 1397216 h 1583140"/>
              <a:gd name="connsiteX17" fmla="*/ 8127667 w 9662615"/>
              <a:gd name="connsiteY17" fmla="*/ 1418254 h 1583140"/>
              <a:gd name="connsiteX18" fmla="*/ 7974579 w 9662615"/>
              <a:gd name="connsiteY18" fmla="*/ 1383439 h 1583140"/>
              <a:gd name="connsiteX19" fmla="*/ 7768351 w 9662615"/>
              <a:gd name="connsiteY19" fmla="*/ 1395051 h 1583140"/>
              <a:gd name="connsiteX20" fmla="*/ 7635985 w 9662615"/>
              <a:gd name="connsiteY20" fmla="*/ 1386363 h 1583140"/>
              <a:gd name="connsiteX21" fmla="*/ 7466069 w 9662615"/>
              <a:gd name="connsiteY21" fmla="*/ 1377654 h 1583140"/>
              <a:gd name="connsiteX22" fmla="*/ 7355642 w 9662615"/>
              <a:gd name="connsiteY22" fmla="*/ 1407761 h 1583140"/>
              <a:gd name="connsiteX23" fmla="*/ 7151610 w 9662615"/>
              <a:gd name="connsiteY23" fmla="*/ 1397856 h 1583140"/>
              <a:gd name="connsiteX24" fmla="*/ 7082147 w 9662615"/>
              <a:gd name="connsiteY24" fmla="*/ 1406113 h 1583140"/>
              <a:gd name="connsiteX25" fmla="*/ 7014958 w 9662615"/>
              <a:gd name="connsiteY25" fmla="*/ 1396883 h 1583140"/>
              <a:gd name="connsiteX26" fmla="*/ 6907567 w 9662615"/>
              <a:gd name="connsiteY26" fmla="*/ 1419149 h 1583140"/>
              <a:gd name="connsiteX27" fmla="*/ 6748428 w 9662615"/>
              <a:gd name="connsiteY27" fmla="*/ 1420308 h 1583140"/>
              <a:gd name="connsiteX28" fmla="*/ 6654257 w 9662615"/>
              <a:gd name="connsiteY28" fmla="*/ 1424143 h 1583140"/>
              <a:gd name="connsiteX29" fmla="*/ 6620123 w 9662615"/>
              <a:gd name="connsiteY29" fmla="*/ 1430535 h 1583140"/>
              <a:gd name="connsiteX30" fmla="*/ 6571355 w 9662615"/>
              <a:gd name="connsiteY30" fmla="*/ 1436144 h 1583140"/>
              <a:gd name="connsiteX31" fmla="*/ 6486557 w 9662615"/>
              <a:gd name="connsiteY31" fmla="*/ 1449861 h 1583140"/>
              <a:gd name="connsiteX32" fmla="*/ 6370419 w 9662615"/>
              <a:gd name="connsiteY32" fmla="*/ 1461649 h 1583140"/>
              <a:gd name="connsiteX33" fmla="*/ 6278839 w 9662615"/>
              <a:gd name="connsiteY33" fmla="*/ 1449160 h 1583140"/>
              <a:gd name="connsiteX34" fmla="*/ 6272455 w 9662615"/>
              <a:gd name="connsiteY34" fmla="*/ 1453191 h 1583140"/>
              <a:gd name="connsiteX35" fmla="*/ 6212659 w 9662615"/>
              <a:gd name="connsiteY35" fmla="*/ 1454850 h 1583140"/>
              <a:gd name="connsiteX36" fmla="*/ 6069317 w 9662615"/>
              <a:gd name="connsiteY36" fmla="*/ 1445838 h 1583140"/>
              <a:gd name="connsiteX37" fmla="*/ 5878477 w 9662615"/>
              <a:gd name="connsiteY37" fmla="*/ 1439180 h 1583140"/>
              <a:gd name="connsiteX38" fmla="*/ 5838387 w 9662615"/>
              <a:gd name="connsiteY38" fmla="*/ 1444679 h 1583140"/>
              <a:gd name="connsiteX39" fmla="*/ 5771136 w 9662615"/>
              <a:gd name="connsiteY39" fmla="*/ 1453639 h 1583140"/>
              <a:gd name="connsiteX40" fmla="*/ 5724081 w 9662615"/>
              <a:gd name="connsiteY40" fmla="*/ 1470431 h 1583140"/>
              <a:gd name="connsiteX41" fmla="*/ 5666577 w 9662615"/>
              <a:gd name="connsiteY41" fmla="*/ 1473921 h 1583140"/>
              <a:gd name="connsiteX42" fmla="*/ 5649068 w 9662615"/>
              <a:gd name="connsiteY42" fmla="*/ 1461676 h 1583140"/>
              <a:gd name="connsiteX43" fmla="*/ 5588902 w 9662615"/>
              <a:gd name="connsiteY43" fmla="*/ 1469647 h 1583140"/>
              <a:gd name="connsiteX44" fmla="*/ 5498090 w 9662615"/>
              <a:gd name="connsiteY44" fmla="*/ 1483173 h 1583140"/>
              <a:gd name="connsiteX45" fmla="*/ 5444641 w 9662615"/>
              <a:gd name="connsiteY45" fmla="*/ 1487602 h 1583140"/>
              <a:gd name="connsiteX46" fmla="*/ 5299812 w 9662615"/>
              <a:gd name="connsiteY46" fmla="*/ 1503362 h 1583140"/>
              <a:gd name="connsiteX47" fmla="*/ 5213947 w 9662615"/>
              <a:gd name="connsiteY47" fmla="*/ 1516637 h 1583140"/>
              <a:gd name="connsiteX48" fmla="*/ 5090342 w 9662615"/>
              <a:gd name="connsiteY48" fmla="*/ 1546680 h 1583140"/>
              <a:gd name="connsiteX49" fmla="*/ 5082104 w 9662615"/>
              <a:gd name="connsiteY49" fmla="*/ 1547781 h 1583140"/>
              <a:gd name="connsiteX50" fmla="*/ 5059484 w 9662615"/>
              <a:gd name="connsiteY50" fmla="*/ 1546802 h 1583140"/>
              <a:gd name="connsiteX51" fmla="*/ 5050958 w 9662615"/>
              <a:gd name="connsiteY51" fmla="*/ 1545776 h 1583140"/>
              <a:gd name="connsiteX52" fmla="*/ 5038524 w 9662615"/>
              <a:gd name="connsiteY52" fmla="*/ 1545675 h 1583140"/>
              <a:gd name="connsiteX53" fmla="*/ 5038223 w 9662615"/>
              <a:gd name="connsiteY53" fmla="*/ 1545881 h 1583140"/>
              <a:gd name="connsiteX54" fmla="*/ 5026564 w 9662615"/>
              <a:gd name="connsiteY54" fmla="*/ 1545376 h 1583140"/>
              <a:gd name="connsiteX55" fmla="*/ 4969433 w 9662615"/>
              <a:gd name="connsiteY55" fmla="*/ 1540263 h 1583140"/>
              <a:gd name="connsiteX56" fmla="*/ 4894799 w 9662615"/>
              <a:gd name="connsiteY56" fmla="*/ 1559476 h 1583140"/>
              <a:gd name="connsiteX57" fmla="*/ 4863775 w 9662615"/>
              <a:gd name="connsiteY57" fmla="*/ 1562633 h 1583140"/>
              <a:gd name="connsiteX58" fmla="*/ 4847242 w 9662615"/>
              <a:gd name="connsiteY58" fmla="*/ 1565435 h 1583140"/>
              <a:gd name="connsiteX59" fmla="*/ 4846237 w 9662615"/>
              <a:gd name="connsiteY59" fmla="*/ 1566331 h 1583140"/>
              <a:gd name="connsiteX60" fmla="*/ 4791466 w 9662615"/>
              <a:gd name="connsiteY60" fmla="*/ 1561324 h 1583140"/>
              <a:gd name="connsiteX61" fmla="*/ 4784247 w 9662615"/>
              <a:gd name="connsiteY61" fmla="*/ 1562342 h 1583140"/>
              <a:gd name="connsiteX62" fmla="*/ 4748477 w 9662615"/>
              <a:gd name="connsiteY62" fmla="*/ 1556925 h 1583140"/>
              <a:gd name="connsiteX63" fmla="*/ 4730033 w 9662615"/>
              <a:gd name="connsiteY63" fmla="*/ 1555274 h 1583140"/>
              <a:gd name="connsiteX64" fmla="*/ 4724747 w 9662615"/>
              <a:gd name="connsiteY64" fmla="*/ 1552439 h 1583140"/>
              <a:gd name="connsiteX65" fmla="*/ 4697562 w 9662615"/>
              <a:gd name="connsiteY65" fmla="*/ 1551206 h 1583140"/>
              <a:gd name="connsiteX66" fmla="*/ 4694469 w 9662615"/>
              <a:gd name="connsiteY66" fmla="*/ 1551958 h 1583140"/>
              <a:gd name="connsiteX67" fmla="*/ 4671940 w 9662615"/>
              <a:gd name="connsiteY67" fmla="*/ 1547617 h 1583140"/>
              <a:gd name="connsiteX68" fmla="*/ 4589320 w 9662615"/>
              <a:gd name="connsiteY68" fmla="*/ 1534660 h 1583140"/>
              <a:gd name="connsiteX69" fmla="*/ 4422155 w 9662615"/>
              <a:gd name="connsiteY69" fmla="*/ 1542059 h 1583140"/>
              <a:gd name="connsiteX70" fmla="*/ 4221826 w 9662615"/>
              <a:gd name="connsiteY70" fmla="*/ 1508923 h 1583140"/>
              <a:gd name="connsiteX71" fmla="*/ 4096601 w 9662615"/>
              <a:gd name="connsiteY71" fmla="*/ 1510961 h 1583140"/>
              <a:gd name="connsiteX72" fmla="*/ 3970635 w 9662615"/>
              <a:gd name="connsiteY72" fmla="*/ 1544815 h 1583140"/>
              <a:gd name="connsiteX73" fmla="*/ 3743791 w 9662615"/>
              <a:gd name="connsiteY73" fmla="*/ 1516637 h 1583140"/>
              <a:gd name="connsiteX74" fmla="*/ 3664453 w 9662615"/>
              <a:gd name="connsiteY74" fmla="*/ 1521660 h 1583140"/>
              <a:gd name="connsiteX75" fmla="*/ 3594070 w 9662615"/>
              <a:gd name="connsiteY75" fmla="*/ 1509422 h 1583140"/>
              <a:gd name="connsiteX76" fmla="*/ 3565233 w 9662615"/>
              <a:gd name="connsiteY76" fmla="*/ 1515122 h 1583140"/>
              <a:gd name="connsiteX77" fmla="*/ 3560267 w 9662615"/>
              <a:gd name="connsiteY77" fmla="*/ 1516288 h 1583140"/>
              <a:gd name="connsiteX78" fmla="*/ 3540258 w 9662615"/>
              <a:gd name="connsiteY78" fmla="*/ 1516976 h 1583140"/>
              <a:gd name="connsiteX79" fmla="*/ 3534780 w 9662615"/>
              <a:gd name="connsiteY79" fmla="*/ 1522141 h 1583140"/>
              <a:gd name="connsiteX80" fmla="*/ 3504783 w 9662615"/>
              <a:gd name="connsiteY80" fmla="*/ 1526739 h 1583140"/>
              <a:gd name="connsiteX81" fmla="*/ 3467911 w 9662615"/>
              <a:gd name="connsiteY81" fmla="*/ 1526618 h 1583140"/>
              <a:gd name="connsiteX82" fmla="*/ 3292707 w 9662615"/>
              <a:gd name="connsiteY82" fmla="*/ 1520490 h 1583140"/>
              <a:gd name="connsiteX83" fmla="*/ 3187872 w 9662615"/>
              <a:gd name="connsiteY83" fmla="*/ 1519991 h 1583140"/>
              <a:gd name="connsiteX84" fmla="*/ 3148026 w 9662615"/>
              <a:gd name="connsiteY84" fmla="*/ 1524777 h 1583140"/>
              <a:gd name="connsiteX85" fmla="*/ 3092394 w 9662615"/>
              <a:gd name="connsiteY85" fmla="*/ 1528115 h 1583140"/>
              <a:gd name="connsiteX86" fmla="*/ 2994200 w 9662615"/>
              <a:gd name="connsiteY86" fmla="*/ 1537857 h 1583140"/>
              <a:gd name="connsiteX87" fmla="*/ 2862301 w 9662615"/>
              <a:gd name="connsiteY87" fmla="*/ 1544250 h 1583140"/>
              <a:gd name="connsiteX88" fmla="*/ 2766335 w 9662615"/>
              <a:gd name="connsiteY88" fmla="*/ 1527662 h 1583140"/>
              <a:gd name="connsiteX89" fmla="*/ 2757836 w 9662615"/>
              <a:gd name="connsiteY89" fmla="*/ 1531371 h 1583140"/>
              <a:gd name="connsiteX90" fmla="*/ 2691555 w 9662615"/>
              <a:gd name="connsiteY90" fmla="*/ 1530283 h 1583140"/>
              <a:gd name="connsiteX91" fmla="*/ 2459871 w 9662615"/>
              <a:gd name="connsiteY91" fmla="*/ 1500859 h 1583140"/>
              <a:gd name="connsiteX92" fmla="*/ 2330328 w 9662615"/>
              <a:gd name="connsiteY92" fmla="*/ 1499441 h 1583140"/>
              <a:gd name="connsiteX93" fmla="*/ 2284269 w 9662615"/>
              <a:gd name="connsiteY93" fmla="*/ 1503068 h 1583140"/>
              <a:gd name="connsiteX94" fmla="*/ 2207104 w 9662615"/>
              <a:gd name="connsiteY94" fmla="*/ 1508888 h 1583140"/>
              <a:gd name="connsiteX95" fmla="*/ 2149226 w 9662615"/>
              <a:gd name="connsiteY95" fmla="*/ 1523409 h 1583140"/>
              <a:gd name="connsiteX96" fmla="*/ 2084783 w 9662615"/>
              <a:gd name="connsiteY96" fmla="*/ 1524245 h 1583140"/>
              <a:gd name="connsiteX97" fmla="*/ 2070075 w 9662615"/>
              <a:gd name="connsiteY97" fmla="*/ 1511285 h 1583140"/>
              <a:gd name="connsiteX98" fmla="*/ 2001057 w 9662615"/>
              <a:gd name="connsiteY98" fmla="*/ 1516449 h 1583140"/>
              <a:gd name="connsiteX99" fmla="*/ 1896330 w 9662615"/>
              <a:gd name="connsiteY99" fmla="*/ 1525725 h 1583140"/>
              <a:gd name="connsiteX100" fmla="*/ 1835994 w 9662615"/>
              <a:gd name="connsiteY100" fmla="*/ 1527678 h 1583140"/>
              <a:gd name="connsiteX101" fmla="*/ 1671119 w 9662615"/>
              <a:gd name="connsiteY101" fmla="*/ 1536701 h 1583140"/>
              <a:gd name="connsiteX102" fmla="*/ 1505921 w 9662615"/>
              <a:gd name="connsiteY102" fmla="*/ 1548552 h 1583140"/>
              <a:gd name="connsiteX103" fmla="*/ 1407755 w 9662615"/>
              <a:gd name="connsiteY103" fmla="*/ 1571444 h 1583140"/>
              <a:gd name="connsiteX104" fmla="*/ 1271994 w 9662615"/>
              <a:gd name="connsiteY104" fmla="*/ 1579471 h 1583140"/>
              <a:gd name="connsiteX105" fmla="*/ 1249226 w 9662615"/>
              <a:gd name="connsiteY105" fmla="*/ 1583140 h 1583140"/>
              <a:gd name="connsiteX106" fmla="*/ 1217719 w 9662615"/>
              <a:gd name="connsiteY106" fmla="*/ 1580863 h 1583140"/>
              <a:gd name="connsiteX107" fmla="*/ 1091432 w 9662615"/>
              <a:gd name="connsiteY107" fmla="*/ 1571003 h 1583140"/>
              <a:gd name="connsiteX108" fmla="*/ 992039 w 9662615"/>
              <a:gd name="connsiteY108" fmla="*/ 1556662 h 1583140"/>
              <a:gd name="connsiteX109" fmla="*/ 868264 w 9662615"/>
              <a:gd name="connsiteY109" fmla="*/ 1566392 h 1583140"/>
              <a:gd name="connsiteX110" fmla="*/ 792765 w 9662615"/>
              <a:gd name="connsiteY110" fmla="*/ 1563102 h 1583140"/>
              <a:gd name="connsiteX111" fmla="*/ 669055 w 9662615"/>
              <a:gd name="connsiteY111" fmla="*/ 1543638 h 1583140"/>
              <a:gd name="connsiteX112" fmla="*/ 506152 w 9662615"/>
              <a:gd name="connsiteY112" fmla="*/ 1549124 h 1583140"/>
              <a:gd name="connsiteX113" fmla="*/ 472797 w 9662615"/>
              <a:gd name="connsiteY113" fmla="*/ 1568904 h 1583140"/>
              <a:gd name="connsiteX114" fmla="*/ 427864 w 9662615"/>
              <a:gd name="connsiteY114" fmla="*/ 1580848 h 1583140"/>
              <a:gd name="connsiteX115" fmla="*/ 408381 w 9662615"/>
              <a:gd name="connsiteY115" fmla="*/ 1552940 h 1583140"/>
              <a:gd name="connsiteX116" fmla="*/ 267163 w 9662615"/>
              <a:gd name="connsiteY116" fmla="*/ 1531913 h 1583140"/>
              <a:gd name="connsiteX117" fmla="*/ 196644 w 9662615"/>
              <a:gd name="connsiteY117" fmla="*/ 1524565 h 1583140"/>
              <a:gd name="connsiteX118" fmla="*/ 86819 w 9662615"/>
              <a:gd name="connsiteY118" fmla="*/ 1519517 h 1583140"/>
              <a:gd name="connsiteX119" fmla="*/ 53369 w 9662615"/>
              <a:gd name="connsiteY119" fmla="*/ 1516853 h 1583140"/>
              <a:gd name="connsiteX120" fmla="*/ 2359 w 9662615"/>
              <a:gd name="connsiteY120" fmla="*/ 1515247 h 1583140"/>
              <a:gd name="connsiteX121" fmla="*/ 0 w 9662615"/>
              <a:gd name="connsiteY121" fmla="*/ 1514932 h 1583140"/>
              <a:gd name="connsiteX122" fmla="*/ 0 w 9662615"/>
              <a:gd name="connsiteY122" fmla="*/ 0 h 1583140"/>
              <a:gd name="connsiteX0" fmla="*/ 0 w 9662615"/>
              <a:gd name="connsiteY0" fmla="*/ 0 h 1583140"/>
              <a:gd name="connsiteX1" fmla="*/ 9662615 w 9662615"/>
              <a:gd name="connsiteY1" fmla="*/ 0 h 1583140"/>
              <a:gd name="connsiteX2" fmla="*/ 9662615 w 9662615"/>
              <a:gd name="connsiteY2" fmla="*/ 1280346 h 1583140"/>
              <a:gd name="connsiteX3" fmla="*/ 9658420 w 9662615"/>
              <a:gd name="connsiteY3" fmla="*/ 1280106 h 1583140"/>
              <a:gd name="connsiteX4" fmla="*/ 9469546 w 9662615"/>
              <a:gd name="connsiteY4" fmla="*/ 1289837 h 1583140"/>
              <a:gd name="connsiteX5" fmla="*/ 9385895 w 9662615"/>
              <a:gd name="connsiteY5" fmla="*/ 1269203 h 1583140"/>
              <a:gd name="connsiteX6" fmla="*/ 9144767 w 9662615"/>
              <a:gd name="connsiteY6" fmla="*/ 1264120 h 1583140"/>
              <a:gd name="connsiteX7" fmla="*/ 8837252 w 9662615"/>
              <a:gd name="connsiteY7" fmla="*/ 1350515 h 1583140"/>
              <a:gd name="connsiteX8" fmla="*/ 8705466 w 9662615"/>
              <a:gd name="connsiteY8" fmla="*/ 1342419 h 1583140"/>
              <a:gd name="connsiteX9" fmla="*/ 8652221 w 9662615"/>
              <a:gd name="connsiteY9" fmla="*/ 1326906 h 1583140"/>
              <a:gd name="connsiteX10" fmla="*/ 8632312 w 9662615"/>
              <a:gd name="connsiteY10" fmla="*/ 1326025 h 1583140"/>
              <a:gd name="connsiteX11" fmla="*/ 8591582 w 9662615"/>
              <a:gd name="connsiteY11" fmla="*/ 1341666 h 1583140"/>
              <a:gd name="connsiteX12" fmla="*/ 8537336 w 9662615"/>
              <a:gd name="connsiteY12" fmla="*/ 1341684 h 1583140"/>
              <a:gd name="connsiteX13" fmla="*/ 8472508 w 9662615"/>
              <a:gd name="connsiteY13" fmla="*/ 1363109 h 1583140"/>
              <a:gd name="connsiteX14" fmla="*/ 8258477 w 9662615"/>
              <a:gd name="connsiteY14" fmla="*/ 1370666 h 1583140"/>
              <a:gd name="connsiteX15" fmla="*/ 8197961 w 9662615"/>
              <a:gd name="connsiteY15" fmla="*/ 1392804 h 1583140"/>
              <a:gd name="connsiteX16" fmla="*/ 8171196 w 9662615"/>
              <a:gd name="connsiteY16" fmla="*/ 1397216 h 1583140"/>
              <a:gd name="connsiteX17" fmla="*/ 8127667 w 9662615"/>
              <a:gd name="connsiteY17" fmla="*/ 1418254 h 1583140"/>
              <a:gd name="connsiteX18" fmla="*/ 7974579 w 9662615"/>
              <a:gd name="connsiteY18" fmla="*/ 1383439 h 1583140"/>
              <a:gd name="connsiteX19" fmla="*/ 7768351 w 9662615"/>
              <a:gd name="connsiteY19" fmla="*/ 1395051 h 1583140"/>
              <a:gd name="connsiteX20" fmla="*/ 7635985 w 9662615"/>
              <a:gd name="connsiteY20" fmla="*/ 1386363 h 1583140"/>
              <a:gd name="connsiteX21" fmla="*/ 7466069 w 9662615"/>
              <a:gd name="connsiteY21" fmla="*/ 1377654 h 1583140"/>
              <a:gd name="connsiteX22" fmla="*/ 7355642 w 9662615"/>
              <a:gd name="connsiteY22" fmla="*/ 1407761 h 1583140"/>
              <a:gd name="connsiteX23" fmla="*/ 7151610 w 9662615"/>
              <a:gd name="connsiteY23" fmla="*/ 1397856 h 1583140"/>
              <a:gd name="connsiteX24" fmla="*/ 7082147 w 9662615"/>
              <a:gd name="connsiteY24" fmla="*/ 1406113 h 1583140"/>
              <a:gd name="connsiteX25" fmla="*/ 7014958 w 9662615"/>
              <a:gd name="connsiteY25" fmla="*/ 1396883 h 1583140"/>
              <a:gd name="connsiteX26" fmla="*/ 6907567 w 9662615"/>
              <a:gd name="connsiteY26" fmla="*/ 1419149 h 1583140"/>
              <a:gd name="connsiteX27" fmla="*/ 6748428 w 9662615"/>
              <a:gd name="connsiteY27" fmla="*/ 1420308 h 1583140"/>
              <a:gd name="connsiteX28" fmla="*/ 6654257 w 9662615"/>
              <a:gd name="connsiteY28" fmla="*/ 1424143 h 1583140"/>
              <a:gd name="connsiteX29" fmla="*/ 6620123 w 9662615"/>
              <a:gd name="connsiteY29" fmla="*/ 1430535 h 1583140"/>
              <a:gd name="connsiteX30" fmla="*/ 6571355 w 9662615"/>
              <a:gd name="connsiteY30" fmla="*/ 1436144 h 1583140"/>
              <a:gd name="connsiteX31" fmla="*/ 6486557 w 9662615"/>
              <a:gd name="connsiteY31" fmla="*/ 1449861 h 1583140"/>
              <a:gd name="connsiteX32" fmla="*/ 6370419 w 9662615"/>
              <a:gd name="connsiteY32" fmla="*/ 1461649 h 1583140"/>
              <a:gd name="connsiteX33" fmla="*/ 6278839 w 9662615"/>
              <a:gd name="connsiteY33" fmla="*/ 1449160 h 1583140"/>
              <a:gd name="connsiteX34" fmla="*/ 6272455 w 9662615"/>
              <a:gd name="connsiteY34" fmla="*/ 1453191 h 1583140"/>
              <a:gd name="connsiteX35" fmla="*/ 6212659 w 9662615"/>
              <a:gd name="connsiteY35" fmla="*/ 1454850 h 1583140"/>
              <a:gd name="connsiteX36" fmla="*/ 6069317 w 9662615"/>
              <a:gd name="connsiteY36" fmla="*/ 1445838 h 1583140"/>
              <a:gd name="connsiteX37" fmla="*/ 5878477 w 9662615"/>
              <a:gd name="connsiteY37" fmla="*/ 1439180 h 1583140"/>
              <a:gd name="connsiteX38" fmla="*/ 5838387 w 9662615"/>
              <a:gd name="connsiteY38" fmla="*/ 1444679 h 1583140"/>
              <a:gd name="connsiteX39" fmla="*/ 5771136 w 9662615"/>
              <a:gd name="connsiteY39" fmla="*/ 1453639 h 1583140"/>
              <a:gd name="connsiteX40" fmla="*/ 5724081 w 9662615"/>
              <a:gd name="connsiteY40" fmla="*/ 1470431 h 1583140"/>
              <a:gd name="connsiteX41" fmla="*/ 5666577 w 9662615"/>
              <a:gd name="connsiteY41" fmla="*/ 1473921 h 1583140"/>
              <a:gd name="connsiteX42" fmla="*/ 5649068 w 9662615"/>
              <a:gd name="connsiteY42" fmla="*/ 1461676 h 1583140"/>
              <a:gd name="connsiteX43" fmla="*/ 5588902 w 9662615"/>
              <a:gd name="connsiteY43" fmla="*/ 1469647 h 1583140"/>
              <a:gd name="connsiteX44" fmla="*/ 5498090 w 9662615"/>
              <a:gd name="connsiteY44" fmla="*/ 1483173 h 1583140"/>
              <a:gd name="connsiteX45" fmla="*/ 5444641 w 9662615"/>
              <a:gd name="connsiteY45" fmla="*/ 1487602 h 1583140"/>
              <a:gd name="connsiteX46" fmla="*/ 5299812 w 9662615"/>
              <a:gd name="connsiteY46" fmla="*/ 1503362 h 1583140"/>
              <a:gd name="connsiteX47" fmla="*/ 5213947 w 9662615"/>
              <a:gd name="connsiteY47" fmla="*/ 1516637 h 1583140"/>
              <a:gd name="connsiteX48" fmla="*/ 5090342 w 9662615"/>
              <a:gd name="connsiteY48" fmla="*/ 1546680 h 1583140"/>
              <a:gd name="connsiteX49" fmla="*/ 5082104 w 9662615"/>
              <a:gd name="connsiteY49" fmla="*/ 1547781 h 1583140"/>
              <a:gd name="connsiteX50" fmla="*/ 5059484 w 9662615"/>
              <a:gd name="connsiteY50" fmla="*/ 1546802 h 1583140"/>
              <a:gd name="connsiteX51" fmla="*/ 5050958 w 9662615"/>
              <a:gd name="connsiteY51" fmla="*/ 1545776 h 1583140"/>
              <a:gd name="connsiteX52" fmla="*/ 5038524 w 9662615"/>
              <a:gd name="connsiteY52" fmla="*/ 1545675 h 1583140"/>
              <a:gd name="connsiteX53" fmla="*/ 5038223 w 9662615"/>
              <a:gd name="connsiteY53" fmla="*/ 1545881 h 1583140"/>
              <a:gd name="connsiteX54" fmla="*/ 5026564 w 9662615"/>
              <a:gd name="connsiteY54" fmla="*/ 1545376 h 1583140"/>
              <a:gd name="connsiteX55" fmla="*/ 4969433 w 9662615"/>
              <a:gd name="connsiteY55" fmla="*/ 1540263 h 1583140"/>
              <a:gd name="connsiteX56" fmla="*/ 4894799 w 9662615"/>
              <a:gd name="connsiteY56" fmla="*/ 1559476 h 1583140"/>
              <a:gd name="connsiteX57" fmla="*/ 4863775 w 9662615"/>
              <a:gd name="connsiteY57" fmla="*/ 1562633 h 1583140"/>
              <a:gd name="connsiteX58" fmla="*/ 4847242 w 9662615"/>
              <a:gd name="connsiteY58" fmla="*/ 1565435 h 1583140"/>
              <a:gd name="connsiteX59" fmla="*/ 4846237 w 9662615"/>
              <a:gd name="connsiteY59" fmla="*/ 1566331 h 1583140"/>
              <a:gd name="connsiteX60" fmla="*/ 4791466 w 9662615"/>
              <a:gd name="connsiteY60" fmla="*/ 1561324 h 1583140"/>
              <a:gd name="connsiteX61" fmla="*/ 4784247 w 9662615"/>
              <a:gd name="connsiteY61" fmla="*/ 1562342 h 1583140"/>
              <a:gd name="connsiteX62" fmla="*/ 4748477 w 9662615"/>
              <a:gd name="connsiteY62" fmla="*/ 1556925 h 1583140"/>
              <a:gd name="connsiteX63" fmla="*/ 4730033 w 9662615"/>
              <a:gd name="connsiteY63" fmla="*/ 1555274 h 1583140"/>
              <a:gd name="connsiteX64" fmla="*/ 4724747 w 9662615"/>
              <a:gd name="connsiteY64" fmla="*/ 1552439 h 1583140"/>
              <a:gd name="connsiteX65" fmla="*/ 4697562 w 9662615"/>
              <a:gd name="connsiteY65" fmla="*/ 1551206 h 1583140"/>
              <a:gd name="connsiteX66" fmla="*/ 4694469 w 9662615"/>
              <a:gd name="connsiteY66" fmla="*/ 1551958 h 1583140"/>
              <a:gd name="connsiteX67" fmla="*/ 4671940 w 9662615"/>
              <a:gd name="connsiteY67" fmla="*/ 1547617 h 1583140"/>
              <a:gd name="connsiteX68" fmla="*/ 4589320 w 9662615"/>
              <a:gd name="connsiteY68" fmla="*/ 1534660 h 1583140"/>
              <a:gd name="connsiteX69" fmla="*/ 4422155 w 9662615"/>
              <a:gd name="connsiteY69" fmla="*/ 1542059 h 1583140"/>
              <a:gd name="connsiteX70" fmla="*/ 4221826 w 9662615"/>
              <a:gd name="connsiteY70" fmla="*/ 1508923 h 1583140"/>
              <a:gd name="connsiteX71" fmla="*/ 4096601 w 9662615"/>
              <a:gd name="connsiteY71" fmla="*/ 1510961 h 1583140"/>
              <a:gd name="connsiteX72" fmla="*/ 3970635 w 9662615"/>
              <a:gd name="connsiteY72" fmla="*/ 1544815 h 1583140"/>
              <a:gd name="connsiteX73" fmla="*/ 3743791 w 9662615"/>
              <a:gd name="connsiteY73" fmla="*/ 1516637 h 1583140"/>
              <a:gd name="connsiteX74" fmla="*/ 3664453 w 9662615"/>
              <a:gd name="connsiteY74" fmla="*/ 1521660 h 1583140"/>
              <a:gd name="connsiteX75" fmla="*/ 3594070 w 9662615"/>
              <a:gd name="connsiteY75" fmla="*/ 1509422 h 1583140"/>
              <a:gd name="connsiteX76" fmla="*/ 3565233 w 9662615"/>
              <a:gd name="connsiteY76" fmla="*/ 1515122 h 1583140"/>
              <a:gd name="connsiteX77" fmla="*/ 3560267 w 9662615"/>
              <a:gd name="connsiteY77" fmla="*/ 1516288 h 1583140"/>
              <a:gd name="connsiteX78" fmla="*/ 3540258 w 9662615"/>
              <a:gd name="connsiteY78" fmla="*/ 1516976 h 1583140"/>
              <a:gd name="connsiteX79" fmla="*/ 3534780 w 9662615"/>
              <a:gd name="connsiteY79" fmla="*/ 1522141 h 1583140"/>
              <a:gd name="connsiteX80" fmla="*/ 3504783 w 9662615"/>
              <a:gd name="connsiteY80" fmla="*/ 1526739 h 1583140"/>
              <a:gd name="connsiteX81" fmla="*/ 3467911 w 9662615"/>
              <a:gd name="connsiteY81" fmla="*/ 1526618 h 1583140"/>
              <a:gd name="connsiteX82" fmla="*/ 3292707 w 9662615"/>
              <a:gd name="connsiteY82" fmla="*/ 1520490 h 1583140"/>
              <a:gd name="connsiteX83" fmla="*/ 3187872 w 9662615"/>
              <a:gd name="connsiteY83" fmla="*/ 1519991 h 1583140"/>
              <a:gd name="connsiteX84" fmla="*/ 3148026 w 9662615"/>
              <a:gd name="connsiteY84" fmla="*/ 1524777 h 1583140"/>
              <a:gd name="connsiteX85" fmla="*/ 3092394 w 9662615"/>
              <a:gd name="connsiteY85" fmla="*/ 1528115 h 1583140"/>
              <a:gd name="connsiteX86" fmla="*/ 2994200 w 9662615"/>
              <a:gd name="connsiteY86" fmla="*/ 1537857 h 1583140"/>
              <a:gd name="connsiteX87" fmla="*/ 2862301 w 9662615"/>
              <a:gd name="connsiteY87" fmla="*/ 1544250 h 1583140"/>
              <a:gd name="connsiteX88" fmla="*/ 2766335 w 9662615"/>
              <a:gd name="connsiteY88" fmla="*/ 1527662 h 1583140"/>
              <a:gd name="connsiteX89" fmla="*/ 2757836 w 9662615"/>
              <a:gd name="connsiteY89" fmla="*/ 1531371 h 1583140"/>
              <a:gd name="connsiteX90" fmla="*/ 2691555 w 9662615"/>
              <a:gd name="connsiteY90" fmla="*/ 1530283 h 1583140"/>
              <a:gd name="connsiteX91" fmla="*/ 2459871 w 9662615"/>
              <a:gd name="connsiteY91" fmla="*/ 1500859 h 1583140"/>
              <a:gd name="connsiteX92" fmla="*/ 2330328 w 9662615"/>
              <a:gd name="connsiteY92" fmla="*/ 1499441 h 1583140"/>
              <a:gd name="connsiteX93" fmla="*/ 2284269 w 9662615"/>
              <a:gd name="connsiteY93" fmla="*/ 1503068 h 1583140"/>
              <a:gd name="connsiteX94" fmla="*/ 2207104 w 9662615"/>
              <a:gd name="connsiteY94" fmla="*/ 1508888 h 1583140"/>
              <a:gd name="connsiteX95" fmla="*/ 2149226 w 9662615"/>
              <a:gd name="connsiteY95" fmla="*/ 1523409 h 1583140"/>
              <a:gd name="connsiteX96" fmla="*/ 2084783 w 9662615"/>
              <a:gd name="connsiteY96" fmla="*/ 1524245 h 1583140"/>
              <a:gd name="connsiteX97" fmla="*/ 2070075 w 9662615"/>
              <a:gd name="connsiteY97" fmla="*/ 1511285 h 1583140"/>
              <a:gd name="connsiteX98" fmla="*/ 2001057 w 9662615"/>
              <a:gd name="connsiteY98" fmla="*/ 1516449 h 1583140"/>
              <a:gd name="connsiteX99" fmla="*/ 1896330 w 9662615"/>
              <a:gd name="connsiteY99" fmla="*/ 1525725 h 1583140"/>
              <a:gd name="connsiteX100" fmla="*/ 1835994 w 9662615"/>
              <a:gd name="connsiteY100" fmla="*/ 1527678 h 1583140"/>
              <a:gd name="connsiteX101" fmla="*/ 1671119 w 9662615"/>
              <a:gd name="connsiteY101" fmla="*/ 1536701 h 1583140"/>
              <a:gd name="connsiteX102" fmla="*/ 1601337 w 9662615"/>
              <a:gd name="connsiteY102" fmla="*/ 1548552 h 1583140"/>
              <a:gd name="connsiteX103" fmla="*/ 1407755 w 9662615"/>
              <a:gd name="connsiteY103" fmla="*/ 1571444 h 1583140"/>
              <a:gd name="connsiteX104" fmla="*/ 1271994 w 9662615"/>
              <a:gd name="connsiteY104" fmla="*/ 1579471 h 1583140"/>
              <a:gd name="connsiteX105" fmla="*/ 1249226 w 9662615"/>
              <a:gd name="connsiteY105" fmla="*/ 1583140 h 1583140"/>
              <a:gd name="connsiteX106" fmla="*/ 1217719 w 9662615"/>
              <a:gd name="connsiteY106" fmla="*/ 1580863 h 1583140"/>
              <a:gd name="connsiteX107" fmla="*/ 1091432 w 9662615"/>
              <a:gd name="connsiteY107" fmla="*/ 1571003 h 1583140"/>
              <a:gd name="connsiteX108" fmla="*/ 992039 w 9662615"/>
              <a:gd name="connsiteY108" fmla="*/ 1556662 h 1583140"/>
              <a:gd name="connsiteX109" fmla="*/ 868264 w 9662615"/>
              <a:gd name="connsiteY109" fmla="*/ 1566392 h 1583140"/>
              <a:gd name="connsiteX110" fmla="*/ 792765 w 9662615"/>
              <a:gd name="connsiteY110" fmla="*/ 1563102 h 1583140"/>
              <a:gd name="connsiteX111" fmla="*/ 669055 w 9662615"/>
              <a:gd name="connsiteY111" fmla="*/ 1543638 h 1583140"/>
              <a:gd name="connsiteX112" fmla="*/ 506152 w 9662615"/>
              <a:gd name="connsiteY112" fmla="*/ 1549124 h 1583140"/>
              <a:gd name="connsiteX113" fmla="*/ 472797 w 9662615"/>
              <a:gd name="connsiteY113" fmla="*/ 1568904 h 1583140"/>
              <a:gd name="connsiteX114" fmla="*/ 427864 w 9662615"/>
              <a:gd name="connsiteY114" fmla="*/ 1580848 h 1583140"/>
              <a:gd name="connsiteX115" fmla="*/ 408381 w 9662615"/>
              <a:gd name="connsiteY115" fmla="*/ 1552940 h 1583140"/>
              <a:gd name="connsiteX116" fmla="*/ 267163 w 9662615"/>
              <a:gd name="connsiteY116" fmla="*/ 1531913 h 1583140"/>
              <a:gd name="connsiteX117" fmla="*/ 196644 w 9662615"/>
              <a:gd name="connsiteY117" fmla="*/ 1524565 h 1583140"/>
              <a:gd name="connsiteX118" fmla="*/ 86819 w 9662615"/>
              <a:gd name="connsiteY118" fmla="*/ 1519517 h 1583140"/>
              <a:gd name="connsiteX119" fmla="*/ 53369 w 9662615"/>
              <a:gd name="connsiteY119" fmla="*/ 1516853 h 1583140"/>
              <a:gd name="connsiteX120" fmla="*/ 2359 w 9662615"/>
              <a:gd name="connsiteY120" fmla="*/ 1515247 h 1583140"/>
              <a:gd name="connsiteX121" fmla="*/ 0 w 9662615"/>
              <a:gd name="connsiteY121" fmla="*/ 1514932 h 1583140"/>
              <a:gd name="connsiteX122" fmla="*/ 0 w 9662615"/>
              <a:gd name="connsiteY122" fmla="*/ 0 h 1583140"/>
              <a:gd name="connsiteX0" fmla="*/ 0 w 9662615"/>
              <a:gd name="connsiteY0" fmla="*/ 0 h 1583140"/>
              <a:gd name="connsiteX1" fmla="*/ 9662615 w 9662615"/>
              <a:gd name="connsiteY1" fmla="*/ 0 h 1583140"/>
              <a:gd name="connsiteX2" fmla="*/ 9662615 w 9662615"/>
              <a:gd name="connsiteY2" fmla="*/ 1280346 h 1583140"/>
              <a:gd name="connsiteX3" fmla="*/ 9658420 w 9662615"/>
              <a:gd name="connsiteY3" fmla="*/ 1280106 h 1583140"/>
              <a:gd name="connsiteX4" fmla="*/ 9469546 w 9662615"/>
              <a:gd name="connsiteY4" fmla="*/ 1289837 h 1583140"/>
              <a:gd name="connsiteX5" fmla="*/ 9385895 w 9662615"/>
              <a:gd name="connsiteY5" fmla="*/ 1269203 h 1583140"/>
              <a:gd name="connsiteX6" fmla="*/ 9144767 w 9662615"/>
              <a:gd name="connsiteY6" fmla="*/ 1264120 h 1583140"/>
              <a:gd name="connsiteX7" fmla="*/ 8837252 w 9662615"/>
              <a:gd name="connsiteY7" fmla="*/ 1350515 h 1583140"/>
              <a:gd name="connsiteX8" fmla="*/ 8705466 w 9662615"/>
              <a:gd name="connsiteY8" fmla="*/ 1342419 h 1583140"/>
              <a:gd name="connsiteX9" fmla="*/ 8652221 w 9662615"/>
              <a:gd name="connsiteY9" fmla="*/ 1326906 h 1583140"/>
              <a:gd name="connsiteX10" fmla="*/ 8632312 w 9662615"/>
              <a:gd name="connsiteY10" fmla="*/ 1326025 h 1583140"/>
              <a:gd name="connsiteX11" fmla="*/ 8591582 w 9662615"/>
              <a:gd name="connsiteY11" fmla="*/ 1341666 h 1583140"/>
              <a:gd name="connsiteX12" fmla="*/ 8537336 w 9662615"/>
              <a:gd name="connsiteY12" fmla="*/ 1341684 h 1583140"/>
              <a:gd name="connsiteX13" fmla="*/ 8472508 w 9662615"/>
              <a:gd name="connsiteY13" fmla="*/ 1363109 h 1583140"/>
              <a:gd name="connsiteX14" fmla="*/ 8258477 w 9662615"/>
              <a:gd name="connsiteY14" fmla="*/ 1370666 h 1583140"/>
              <a:gd name="connsiteX15" fmla="*/ 8197961 w 9662615"/>
              <a:gd name="connsiteY15" fmla="*/ 1392804 h 1583140"/>
              <a:gd name="connsiteX16" fmla="*/ 8171196 w 9662615"/>
              <a:gd name="connsiteY16" fmla="*/ 1397216 h 1583140"/>
              <a:gd name="connsiteX17" fmla="*/ 8127667 w 9662615"/>
              <a:gd name="connsiteY17" fmla="*/ 1418254 h 1583140"/>
              <a:gd name="connsiteX18" fmla="*/ 7974579 w 9662615"/>
              <a:gd name="connsiteY18" fmla="*/ 1383439 h 1583140"/>
              <a:gd name="connsiteX19" fmla="*/ 7768351 w 9662615"/>
              <a:gd name="connsiteY19" fmla="*/ 1395051 h 1583140"/>
              <a:gd name="connsiteX20" fmla="*/ 7635985 w 9662615"/>
              <a:gd name="connsiteY20" fmla="*/ 1386363 h 1583140"/>
              <a:gd name="connsiteX21" fmla="*/ 7466069 w 9662615"/>
              <a:gd name="connsiteY21" fmla="*/ 1377654 h 1583140"/>
              <a:gd name="connsiteX22" fmla="*/ 7355642 w 9662615"/>
              <a:gd name="connsiteY22" fmla="*/ 1407761 h 1583140"/>
              <a:gd name="connsiteX23" fmla="*/ 7151610 w 9662615"/>
              <a:gd name="connsiteY23" fmla="*/ 1397856 h 1583140"/>
              <a:gd name="connsiteX24" fmla="*/ 7082147 w 9662615"/>
              <a:gd name="connsiteY24" fmla="*/ 1406113 h 1583140"/>
              <a:gd name="connsiteX25" fmla="*/ 7014958 w 9662615"/>
              <a:gd name="connsiteY25" fmla="*/ 1396883 h 1583140"/>
              <a:gd name="connsiteX26" fmla="*/ 6907567 w 9662615"/>
              <a:gd name="connsiteY26" fmla="*/ 1419149 h 1583140"/>
              <a:gd name="connsiteX27" fmla="*/ 6748428 w 9662615"/>
              <a:gd name="connsiteY27" fmla="*/ 1420308 h 1583140"/>
              <a:gd name="connsiteX28" fmla="*/ 6654257 w 9662615"/>
              <a:gd name="connsiteY28" fmla="*/ 1424143 h 1583140"/>
              <a:gd name="connsiteX29" fmla="*/ 6620123 w 9662615"/>
              <a:gd name="connsiteY29" fmla="*/ 1430535 h 1583140"/>
              <a:gd name="connsiteX30" fmla="*/ 6571355 w 9662615"/>
              <a:gd name="connsiteY30" fmla="*/ 1436144 h 1583140"/>
              <a:gd name="connsiteX31" fmla="*/ 6486557 w 9662615"/>
              <a:gd name="connsiteY31" fmla="*/ 1449861 h 1583140"/>
              <a:gd name="connsiteX32" fmla="*/ 6370419 w 9662615"/>
              <a:gd name="connsiteY32" fmla="*/ 1461649 h 1583140"/>
              <a:gd name="connsiteX33" fmla="*/ 6278839 w 9662615"/>
              <a:gd name="connsiteY33" fmla="*/ 1449160 h 1583140"/>
              <a:gd name="connsiteX34" fmla="*/ 6272455 w 9662615"/>
              <a:gd name="connsiteY34" fmla="*/ 1453191 h 1583140"/>
              <a:gd name="connsiteX35" fmla="*/ 6212659 w 9662615"/>
              <a:gd name="connsiteY35" fmla="*/ 1454850 h 1583140"/>
              <a:gd name="connsiteX36" fmla="*/ 6069317 w 9662615"/>
              <a:gd name="connsiteY36" fmla="*/ 1445838 h 1583140"/>
              <a:gd name="connsiteX37" fmla="*/ 5878477 w 9662615"/>
              <a:gd name="connsiteY37" fmla="*/ 1439180 h 1583140"/>
              <a:gd name="connsiteX38" fmla="*/ 5838387 w 9662615"/>
              <a:gd name="connsiteY38" fmla="*/ 1444679 h 1583140"/>
              <a:gd name="connsiteX39" fmla="*/ 5771136 w 9662615"/>
              <a:gd name="connsiteY39" fmla="*/ 1453639 h 1583140"/>
              <a:gd name="connsiteX40" fmla="*/ 5724081 w 9662615"/>
              <a:gd name="connsiteY40" fmla="*/ 1470431 h 1583140"/>
              <a:gd name="connsiteX41" fmla="*/ 5666577 w 9662615"/>
              <a:gd name="connsiteY41" fmla="*/ 1473921 h 1583140"/>
              <a:gd name="connsiteX42" fmla="*/ 5649068 w 9662615"/>
              <a:gd name="connsiteY42" fmla="*/ 1461676 h 1583140"/>
              <a:gd name="connsiteX43" fmla="*/ 5588902 w 9662615"/>
              <a:gd name="connsiteY43" fmla="*/ 1469647 h 1583140"/>
              <a:gd name="connsiteX44" fmla="*/ 5498090 w 9662615"/>
              <a:gd name="connsiteY44" fmla="*/ 1483173 h 1583140"/>
              <a:gd name="connsiteX45" fmla="*/ 5444641 w 9662615"/>
              <a:gd name="connsiteY45" fmla="*/ 1487602 h 1583140"/>
              <a:gd name="connsiteX46" fmla="*/ 5299812 w 9662615"/>
              <a:gd name="connsiteY46" fmla="*/ 1503362 h 1583140"/>
              <a:gd name="connsiteX47" fmla="*/ 5213947 w 9662615"/>
              <a:gd name="connsiteY47" fmla="*/ 1516637 h 1583140"/>
              <a:gd name="connsiteX48" fmla="*/ 5090342 w 9662615"/>
              <a:gd name="connsiteY48" fmla="*/ 1546680 h 1583140"/>
              <a:gd name="connsiteX49" fmla="*/ 5082104 w 9662615"/>
              <a:gd name="connsiteY49" fmla="*/ 1547781 h 1583140"/>
              <a:gd name="connsiteX50" fmla="*/ 5059484 w 9662615"/>
              <a:gd name="connsiteY50" fmla="*/ 1546802 h 1583140"/>
              <a:gd name="connsiteX51" fmla="*/ 5050958 w 9662615"/>
              <a:gd name="connsiteY51" fmla="*/ 1545776 h 1583140"/>
              <a:gd name="connsiteX52" fmla="*/ 5038524 w 9662615"/>
              <a:gd name="connsiteY52" fmla="*/ 1545675 h 1583140"/>
              <a:gd name="connsiteX53" fmla="*/ 5038223 w 9662615"/>
              <a:gd name="connsiteY53" fmla="*/ 1545881 h 1583140"/>
              <a:gd name="connsiteX54" fmla="*/ 5026564 w 9662615"/>
              <a:gd name="connsiteY54" fmla="*/ 1545376 h 1583140"/>
              <a:gd name="connsiteX55" fmla="*/ 4969433 w 9662615"/>
              <a:gd name="connsiteY55" fmla="*/ 1540263 h 1583140"/>
              <a:gd name="connsiteX56" fmla="*/ 4894799 w 9662615"/>
              <a:gd name="connsiteY56" fmla="*/ 1559476 h 1583140"/>
              <a:gd name="connsiteX57" fmla="*/ 4863775 w 9662615"/>
              <a:gd name="connsiteY57" fmla="*/ 1562633 h 1583140"/>
              <a:gd name="connsiteX58" fmla="*/ 4847242 w 9662615"/>
              <a:gd name="connsiteY58" fmla="*/ 1565435 h 1583140"/>
              <a:gd name="connsiteX59" fmla="*/ 4846237 w 9662615"/>
              <a:gd name="connsiteY59" fmla="*/ 1566331 h 1583140"/>
              <a:gd name="connsiteX60" fmla="*/ 4791466 w 9662615"/>
              <a:gd name="connsiteY60" fmla="*/ 1561324 h 1583140"/>
              <a:gd name="connsiteX61" fmla="*/ 4784247 w 9662615"/>
              <a:gd name="connsiteY61" fmla="*/ 1562342 h 1583140"/>
              <a:gd name="connsiteX62" fmla="*/ 4748477 w 9662615"/>
              <a:gd name="connsiteY62" fmla="*/ 1556925 h 1583140"/>
              <a:gd name="connsiteX63" fmla="*/ 4730033 w 9662615"/>
              <a:gd name="connsiteY63" fmla="*/ 1555274 h 1583140"/>
              <a:gd name="connsiteX64" fmla="*/ 4724747 w 9662615"/>
              <a:gd name="connsiteY64" fmla="*/ 1552439 h 1583140"/>
              <a:gd name="connsiteX65" fmla="*/ 4697562 w 9662615"/>
              <a:gd name="connsiteY65" fmla="*/ 1551206 h 1583140"/>
              <a:gd name="connsiteX66" fmla="*/ 4694469 w 9662615"/>
              <a:gd name="connsiteY66" fmla="*/ 1551958 h 1583140"/>
              <a:gd name="connsiteX67" fmla="*/ 4671940 w 9662615"/>
              <a:gd name="connsiteY67" fmla="*/ 1547617 h 1583140"/>
              <a:gd name="connsiteX68" fmla="*/ 4589320 w 9662615"/>
              <a:gd name="connsiteY68" fmla="*/ 1534660 h 1583140"/>
              <a:gd name="connsiteX69" fmla="*/ 4422155 w 9662615"/>
              <a:gd name="connsiteY69" fmla="*/ 1542059 h 1583140"/>
              <a:gd name="connsiteX70" fmla="*/ 4221826 w 9662615"/>
              <a:gd name="connsiteY70" fmla="*/ 1508923 h 1583140"/>
              <a:gd name="connsiteX71" fmla="*/ 4096601 w 9662615"/>
              <a:gd name="connsiteY71" fmla="*/ 1521563 h 1583140"/>
              <a:gd name="connsiteX72" fmla="*/ 3970635 w 9662615"/>
              <a:gd name="connsiteY72" fmla="*/ 1544815 h 1583140"/>
              <a:gd name="connsiteX73" fmla="*/ 3743791 w 9662615"/>
              <a:gd name="connsiteY73" fmla="*/ 1516637 h 1583140"/>
              <a:gd name="connsiteX74" fmla="*/ 3664453 w 9662615"/>
              <a:gd name="connsiteY74" fmla="*/ 1521660 h 1583140"/>
              <a:gd name="connsiteX75" fmla="*/ 3594070 w 9662615"/>
              <a:gd name="connsiteY75" fmla="*/ 1509422 h 1583140"/>
              <a:gd name="connsiteX76" fmla="*/ 3565233 w 9662615"/>
              <a:gd name="connsiteY76" fmla="*/ 1515122 h 1583140"/>
              <a:gd name="connsiteX77" fmla="*/ 3560267 w 9662615"/>
              <a:gd name="connsiteY77" fmla="*/ 1516288 h 1583140"/>
              <a:gd name="connsiteX78" fmla="*/ 3540258 w 9662615"/>
              <a:gd name="connsiteY78" fmla="*/ 1516976 h 1583140"/>
              <a:gd name="connsiteX79" fmla="*/ 3534780 w 9662615"/>
              <a:gd name="connsiteY79" fmla="*/ 1522141 h 1583140"/>
              <a:gd name="connsiteX80" fmla="*/ 3504783 w 9662615"/>
              <a:gd name="connsiteY80" fmla="*/ 1526739 h 1583140"/>
              <a:gd name="connsiteX81" fmla="*/ 3467911 w 9662615"/>
              <a:gd name="connsiteY81" fmla="*/ 1526618 h 1583140"/>
              <a:gd name="connsiteX82" fmla="*/ 3292707 w 9662615"/>
              <a:gd name="connsiteY82" fmla="*/ 1520490 h 1583140"/>
              <a:gd name="connsiteX83" fmla="*/ 3187872 w 9662615"/>
              <a:gd name="connsiteY83" fmla="*/ 1519991 h 1583140"/>
              <a:gd name="connsiteX84" fmla="*/ 3148026 w 9662615"/>
              <a:gd name="connsiteY84" fmla="*/ 1524777 h 1583140"/>
              <a:gd name="connsiteX85" fmla="*/ 3092394 w 9662615"/>
              <a:gd name="connsiteY85" fmla="*/ 1528115 h 1583140"/>
              <a:gd name="connsiteX86" fmla="*/ 2994200 w 9662615"/>
              <a:gd name="connsiteY86" fmla="*/ 1537857 h 1583140"/>
              <a:gd name="connsiteX87" fmla="*/ 2862301 w 9662615"/>
              <a:gd name="connsiteY87" fmla="*/ 1544250 h 1583140"/>
              <a:gd name="connsiteX88" fmla="*/ 2766335 w 9662615"/>
              <a:gd name="connsiteY88" fmla="*/ 1527662 h 1583140"/>
              <a:gd name="connsiteX89" fmla="*/ 2757836 w 9662615"/>
              <a:gd name="connsiteY89" fmla="*/ 1531371 h 1583140"/>
              <a:gd name="connsiteX90" fmla="*/ 2691555 w 9662615"/>
              <a:gd name="connsiteY90" fmla="*/ 1530283 h 1583140"/>
              <a:gd name="connsiteX91" fmla="*/ 2459871 w 9662615"/>
              <a:gd name="connsiteY91" fmla="*/ 1500859 h 1583140"/>
              <a:gd name="connsiteX92" fmla="*/ 2330328 w 9662615"/>
              <a:gd name="connsiteY92" fmla="*/ 1499441 h 1583140"/>
              <a:gd name="connsiteX93" fmla="*/ 2284269 w 9662615"/>
              <a:gd name="connsiteY93" fmla="*/ 1503068 h 1583140"/>
              <a:gd name="connsiteX94" fmla="*/ 2207104 w 9662615"/>
              <a:gd name="connsiteY94" fmla="*/ 1508888 h 1583140"/>
              <a:gd name="connsiteX95" fmla="*/ 2149226 w 9662615"/>
              <a:gd name="connsiteY95" fmla="*/ 1523409 h 1583140"/>
              <a:gd name="connsiteX96" fmla="*/ 2084783 w 9662615"/>
              <a:gd name="connsiteY96" fmla="*/ 1524245 h 1583140"/>
              <a:gd name="connsiteX97" fmla="*/ 2070075 w 9662615"/>
              <a:gd name="connsiteY97" fmla="*/ 1511285 h 1583140"/>
              <a:gd name="connsiteX98" fmla="*/ 2001057 w 9662615"/>
              <a:gd name="connsiteY98" fmla="*/ 1516449 h 1583140"/>
              <a:gd name="connsiteX99" fmla="*/ 1896330 w 9662615"/>
              <a:gd name="connsiteY99" fmla="*/ 1525725 h 1583140"/>
              <a:gd name="connsiteX100" fmla="*/ 1835994 w 9662615"/>
              <a:gd name="connsiteY100" fmla="*/ 1527678 h 1583140"/>
              <a:gd name="connsiteX101" fmla="*/ 1671119 w 9662615"/>
              <a:gd name="connsiteY101" fmla="*/ 1536701 h 1583140"/>
              <a:gd name="connsiteX102" fmla="*/ 1601337 w 9662615"/>
              <a:gd name="connsiteY102" fmla="*/ 1548552 h 1583140"/>
              <a:gd name="connsiteX103" fmla="*/ 1407755 w 9662615"/>
              <a:gd name="connsiteY103" fmla="*/ 1571444 h 1583140"/>
              <a:gd name="connsiteX104" fmla="*/ 1271994 w 9662615"/>
              <a:gd name="connsiteY104" fmla="*/ 1579471 h 1583140"/>
              <a:gd name="connsiteX105" fmla="*/ 1249226 w 9662615"/>
              <a:gd name="connsiteY105" fmla="*/ 1583140 h 1583140"/>
              <a:gd name="connsiteX106" fmla="*/ 1217719 w 9662615"/>
              <a:gd name="connsiteY106" fmla="*/ 1580863 h 1583140"/>
              <a:gd name="connsiteX107" fmla="*/ 1091432 w 9662615"/>
              <a:gd name="connsiteY107" fmla="*/ 1571003 h 1583140"/>
              <a:gd name="connsiteX108" fmla="*/ 992039 w 9662615"/>
              <a:gd name="connsiteY108" fmla="*/ 1556662 h 1583140"/>
              <a:gd name="connsiteX109" fmla="*/ 868264 w 9662615"/>
              <a:gd name="connsiteY109" fmla="*/ 1566392 h 1583140"/>
              <a:gd name="connsiteX110" fmla="*/ 792765 w 9662615"/>
              <a:gd name="connsiteY110" fmla="*/ 1563102 h 1583140"/>
              <a:gd name="connsiteX111" fmla="*/ 669055 w 9662615"/>
              <a:gd name="connsiteY111" fmla="*/ 1543638 h 1583140"/>
              <a:gd name="connsiteX112" fmla="*/ 506152 w 9662615"/>
              <a:gd name="connsiteY112" fmla="*/ 1549124 h 1583140"/>
              <a:gd name="connsiteX113" fmla="*/ 472797 w 9662615"/>
              <a:gd name="connsiteY113" fmla="*/ 1568904 h 1583140"/>
              <a:gd name="connsiteX114" fmla="*/ 427864 w 9662615"/>
              <a:gd name="connsiteY114" fmla="*/ 1580848 h 1583140"/>
              <a:gd name="connsiteX115" fmla="*/ 408381 w 9662615"/>
              <a:gd name="connsiteY115" fmla="*/ 1552940 h 1583140"/>
              <a:gd name="connsiteX116" fmla="*/ 267163 w 9662615"/>
              <a:gd name="connsiteY116" fmla="*/ 1531913 h 1583140"/>
              <a:gd name="connsiteX117" fmla="*/ 196644 w 9662615"/>
              <a:gd name="connsiteY117" fmla="*/ 1524565 h 1583140"/>
              <a:gd name="connsiteX118" fmla="*/ 86819 w 9662615"/>
              <a:gd name="connsiteY118" fmla="*/ 1519517 h 1583140"/>
              <a:gd name="connsiteX119" fmla="*/ 53369 w 9662615"/>
              <a:gd name="connsiteY119" fmla="*/ 1516853 h 1583140"/>
              <a:gd name="connsiteX120" fmla="*/ 2359 w 9662615"/>
              <a:gd name="connsiteY120" fmla="*/ 1515247 h 1583140"/>
              <a:gd name="connsiteX121" fmla="*/ 0 w 9662615"/>
              <a:gd name="connsiteY121" fmla="*/ 1514932 h 1583140"/>
              <a:gd name="connsiteX122" fmla="*/ 0 w 9662615"/>
              <a:gd name="connsiteY122" fmla="*/ 0 h 1583140"/>
              <a:gd name="connsiteX0" fmla="*/ 0 w 9662615"/>
              <a:gd name="connsiteY0" fmla="*/ 0 h 1583140"/>
              <a:gd name="connsiteX1" fmla="*/ 9662615 w 9662615"/>
              <a:gd name="connsiteY1" fmla="*/ 0 h 1583140"/>
              <a:gd name="connsiteX2" fmla="*/ 9662615 w 9662615"/>
              <a:gd name="connsiteY2" fmla="*/ 1280346 h 1583140"/>
              <a:gd name="connsiteX3" fmla="*/ 9658420 w 9662615"/>
              <a:gd name="connsiteY3" fmla="*/ 1280106 h 1583140"/>
              <a:gd name="connsiteX4" fmla="*/ 9469546 w 9662615"/>
              <a:gd name="connsiteY4" fmla="*/ 1289837 h 1583140"/>
              <a:gd name="connsiteX5" fmla="*/ 9385895 w 9662615"/>
              <a:gd name="connsiteY5" fmla="*/ 1269203 h 1583140"/>
              <a:gd name="connsiteX6" fmla="*/ 9144767 w 9662615"/>
              <a:gd name="connsiteY6" fmla="*/ 1264120 h 1583140"/>
              <a:gd name="connsiteX7" fmla="*/ 8837252 w 9662615"/>
              <a:gd name="connsiteY7" fmla="*/ 1350515 h 1583140"/>
              <a:gd name="connsiteX8" fmla="*/ 8705466 w 9662615"/>
              <a:gd name="connsiteY8" fmla="*/ 1342419 h 1583140"/>
              <a:gd name="connsiteX9" fmla="*/ 8652221 w 9662615"/>
              <a:gd name="connsiteY9" fmla="*/ 1326906 h 1583140"/>
              <a:gd name="connsiteX10" fmla="*/ 8632312 w 9662615"/>
              <a:gd name="connsiteY10" fmla="*/ 1326025 h 1583140"/>
              <a:gd name="connsiteX11" fmla="*/ 8591582 w 9662615"/>
              <a:gd name="connsiteY11" fmla="*/ 1341666 h 1583140"/>
              <a:gd name="connsiteX12" fmla="*/ 8537336 w 9662615"/>
              <a:gd name="connsiteY12" fmla="*/ 1341684 h 1583140"/>
              <a:gd name="connsiteX13" fmla="*/ 8472508 w 9662615"/>
              <a:gd name="connsiteY13" fmla="*/ 1363109 h 1583140"/>
              <a:gd name="connsiteX14" fmla="*/ 8258477 w 9662615"/>
              <a:gd name="connsiteY14" fmla="*/ 1370666 h 1583140"/>
              <a:gd name="connsiteX15" fmla="*/ 8197961 w 9662615"/>
              <a:gd name="connsiteY15" fmla="*/ 1392804 h 1583140"/>
              <a:gd name="connsiteX16" fmla="*/ 8171196 w 9662615"/>
              <a:gd name="connsiteY16" fmla="*/ 1397216 h 1583140"/>
              <a:gd name="connsiteX17" fmla="*/ 8127667 w 9662615"/>
              <a:gd name="connsiteY17" fmla="*/ 1418254 h 1583140"/>
              <a:gd name="connsiteX18" fmla="*/ 7974579 w 9662615"/>
              <a:gd name="connsiteY18" fmla="*/ 1383439 h 1583140"/>
              <a:gd name="connsiteX19" fmla="*/ 7768351 w 9662615"/>
              <a:gd name="connsiteY19" fmla="*/ 1395051 h 1583140"/>
              <a:gd name="connsiteX20" fmla="*/ 7635985 w 9662615"/>
              <a:gd name="connsiteY20" fmla="*/ 1386363 h 1583140"/>
              <a:gd name="connsiteX21" fmla="*/ 7466069 w 9662615"/>
              <a:gd name="connsiteY21" fmla="*/ 1377654 h 1583140"/>
              <a:gd name="connsiteX22" fmla="*/ 7355642 w 9662615"/>
              <a:gd name="connsiteY22" fmla="*/ 1407761 h 1583140"/>
              <a:gd name="connsiteX23" fmla="*/ 7151610 w 9662615"/>
              <a:gd name="connsiteY23" fmla="*/ 1397856 h 1583140"/>
              <a:gd name="connsiteX24" fmla="*/ 7082147 w 9662615"/>
              <a:gd name="connsiteY24" fmla="*/ 1406113 h 1583140"/>
              <a:gd name="connsiteX25" fmla="*/ 7014958 w 9662615"/>
              <a:gd name="connsiteY25" fmla="*/ 1396883 h 1583140"/>
              <a:gd name="connsiteX26" fmla="*/ 6907567 w 9662615"/>
              <a:gd name="connsiteY26" fmla="*/ 1419149 h 1583140"/>
              <a:gd name="connsiteX27" fmla="*/ 6748428 w 9662615"/>
              <a:gd name="connsiteY27" fmla="*/ 1420308 h 1583140"/>
              <a:gd name="connsiteX28" fmla="*/ 6654257 w 9662615"/>
              <a:gd name="connsiteY28" fmla="*/ 1424143 h 1583140"/>
              <a:gd name="connsiteX29" fmla="*/ 6620123 w 9662615"/>
              <a:gd name="connsiteY29" fmla="*/ 1430535 h 1583140"/>
              <a:gd name="connsiteX30" fmla="*/ 6571355 w 9662615"/>
              <a:gd name="connsiteY30" fmla="*/ 1436144 h 1583140"/>
              <a:gd name="connsiteX31" fmla="*/ 6486557 w 9662615"/>
              <a:gd name="connsiteY31" fmla="*/ 1449861 h 1583140"/>
              <a:gd name="connsiteX32" fmla="*/ 6370419 w 9662615"/>
              <a:gd name="connsiteY32" fmla="*/ 1461649 h 1583140"/>
              <a:gd name="connsiteX33" fmla="*/ 6278839 w 9662615"/>
              <a:gd name="connsiteY33" fmla="*/ 1449160 h 1583140"/>
              <a:gd name="connsiteX34" fmla="*/ 6272455 w 9662615"/>
              <a:gd name="connsiteY34" fmla="*/ 1453191 h 1583140"/>
              <a:gd name="connsiteX35" fmla="*/ 6212659 w 9662615"/>
              <a:gd name="connsiteY35" fmla="*/ 1454850 h 1583140"/>
              <a:gd name="connsiteX36" fmla="*/ 6069317 w 9662615"/>
              <a:gd name="connsiteY36" fmla="*/ 1445838 h 1583140"/>
              <a:gd name="connsiteX37" fmla="*/ 5878477 w 9662615"/>
              <a:gd name="connsiteY37" fmla="*/ 1439180 h 1583140"/>
              <a:gd name="connsiteX38" fmla="*/ 5838387 w 9662615"/>
              <a:gd name="connsiteY38" fmla="*/ 1444679 h 1583140"/>
              <a:gd name="connsiteX39" fmla="*/ 5771136 w 9662615"/>
              <a:gd name="connsiteY39" fmla="*/ 1453639 h 1583140"/>
              <a:gd name="connsiteX40" fmla="*/ 5724081 w 9662615"/>
              <a:gd name="connsiteY40" fmla="*/ 1470431 h 1583140"/>
              <a:gd name="connsiteX41" fmla="*/ 5666577 w 9662615"/>
              <a:gd name="connsiteY41" fmla="*/ 1473921 h 1583140"/>
              <a:gd name="connsiteX42" fmla="*/ 5649068 w 9662615"/>
              <a:gd name="connsiteY42" fmla="*/ 1461676 h 1583140"/>
              <a:gd name="connsiteX43" fmla="*/ 5588902 w 9662615"/>
              <a:gd name="connsiteY43" fmla="*/ 1469647 h 1583140"/>
              <a:gd name="connsiteX44" fmla="*/ 5498090 w 9662615"/>
              <a:gd name="connsiteY44" fmla="*/ 1483173 h 1583140"/>
              <a:gd name="connsiteX45" fmla="*/ 5444641 w 9662615"/>
              <a:gd name="connsiteY45" fmla="*/ 1487602 h 1583140"/>
              <a:gd name="connsiteX46" fmla="*/ 5299812 w 9662615"/>
              <a:gd name="connsiteY46" fmla="*/ 1503362 h 1583140"/>
              <a:gd name="connsiteX47" fmla="*/ 5213947 w 9662615"/>
              <a:gd name="connsiteY47" fmla="*/ 1516637 h 1583140"/>
              <a:gd name="connsiteX48" fmla="*/ 5090342 w 9662615"/>
              <a:gd name="connsiteY48" fmla="*/ 1546680 h 1583140"/>
              <a:gd name="connsiteX49" fmla="*/ 5082104 w 9662615"/>
              <a:gd name="connsiteY49" fmla="*/ 1547781 h 1583140"/>
              <a:gd name="connsiteX50" fmla="*/ 5059484 w 9662615"/>
              <a:gd name="connsiteY50" fmla="*/ 1546802 h 1583140"/>
              <a:gd name="connsiteX51" fmla="*/ 5050958 w 9662615"/>
              <a:gd name="connsiteY51" fmla="*/ 1545776 h 1583140"/>
              <a:gd name="connsiteX52" fmla="*/ 5038524 w 9662615"/>
              <a:gd name="connsiteY52" fmla="*/ 1545675 h 1583140"/>
              <a:gd name="connsiteX53" fmla="*/ 5038223 w 9662615"/>
              <a:gd name="connsiteY53" fmla="*/ 1545881 h 1583140"/>
              <a:gd name="connsiteX54" fmla="*/ 5026564 w 9662615"/>
              <a:gd name="connsiteY54" fmla="*/ 1545376 h 1583140"/>
              <a:gd name="connsiteX55" fmla="*/ 4969433 w 9662615"/>
              <a:gd name="connsiteY55" fmla="*/ 1540263 h 1583140"/>
              <a:gd name="connsiteX56" fmla="*/ 4894799 w 9662615"/>
              <a:gd name="connsiteY56" fmla="*/ 1559476 h 1583140"/>
              <a:gd name="connsiteX57" fmla="*/ 4863775 w 9662615"/>
              <a:gd name="connsiteY57" fmla="*/ 1562633 h 1583140"/>
              <a:gd name="connsiteX58" fmla="*/ 4847242 w 9662615"/>
              <a:gd name="connsiteY58" fmla="*/ 1565435 h 1583140"/>
              <a:gd name="connsiteX59" fmla="*/ 4846237 w 9662615"/>
              <a:gd name="connsiteY59" fmla="*/ 1566331 h 1583140"/>
              <a:gd name="connsiteX60" fmla="*/ 4791466 w 9662615"/>
              <a:gd name="connsiteY60" fmla="*/ 1561324 h 1583140"/>
              <a:gd name="connsiteX61" fmla="*/ 4784247 w 9662615"/>
              <a:gd name="connsiteY61" fmla="*/ 1562342 h 1583140"/>
              <a:gd name="connsiteX62" fmla="*/ 4748477 w 9662615"/>
              <a:gd name="connsiteY62" fmla="*/ 1556925 h 1583140"/>
              <a:gd name="connsiteX63" fmla="*/ 4730033 w 9662615"/>
              <a:gd name="connsiteY63" fmla="*/ 1555274 h 1583140"/>
              <a:gd name="connsiteX64" fmla="*/ 4724747 w 9662615"/>
              <a:gd name="connsiteY64" fmla="*/ 1552439 h 1583140"/>
              <a:gd name="connsiteX65" fmla="*/ 4697562 w 9662615"/>
              <a:gd name="connsiteY65" fmla="*/ 1551206 h 1583140"/>
              <a:gd name="connsiteX66" fmla="*/ 4694469 w 9662615"/>
              <a:gd name="connsiteY66" fmla="*/ 1551958 h 1583140"/>
              <a:gd name="connsiteX67" fmla="*/ 4671940 w 9662615"/>
              <a:gd name="connsiteY67" fmla="*/ 1547617 h 1583140"/>
              <a:gd name="connsiteX68" fmla="*/ 4589320 w 9662615"/>
              <a:gd name="connsiteY68" fmla="*/ 1534660 h 1583140"/>
              <a:gd name="connsiteX69" fmla="*/ 4422155 w 9662615"/>
              <a:gd name="connsiteY69" fmla="*/ 1542059 h 1583140"/>
              <a:gd name="connsiteX70" fmla="*/ 4221826 w 9662615"/>
              <a:gd name="connsiteY70" fmla="*/ 1508923 h 1583140"/>
              <a:gd name="connsiteX71" fmla="*/ 4096601 w 9662615"/>
              <a:gd name="connsiteY71" fmla="*/ 1521563 h 1583140"/>
              <a:gd name="connsiteX72" fmla="*/ 3970635 w 9662615"/>
              <a:gd name="connsiteY72" fmla="*/ 1544815 h 1583140"/>
              <a:gd name="connsiteX73" fmla="*/ 3743791 w 9662615"/>
              <a:gd name="connsiteY73" fmla="*/ 1516637 h 1583140"/>
              <a:gd name="connsiteX74" fmla="*/ 3664453 w 9662615"/>
              <a:gd name="connsiteY74" fmla="*/ 1521660 h 1583140"/>
              <a:gd name="connsiteX75" fmla="*/ 3594070 w 9662615"/>
              <a:gd name="connsiteY75" fmla="*/ 1509422 h 1583140"/>
              <a:gd name="connsiteX76" fmla="*/ 3565233 w 9662615"/>
              <a:gd name="connsiteY76" fmla="*/ 1515122 h 1583140"/>
              <a:gd name="connsiteX77" fmla="*/ 3560267 w 9662615"/>
              <a:gd name="connsiteY77" fmla="*/ 1516288 h 1583140"/>
              <a:gd name="connsiteX78" fmla="*/ 3540258 w 9662615"/>
              <a:gd name="connsiteY78" fmla="*/ 1516976 h 1583140"/>
              <a:gd name="connsiteX79" fmla="*/ 3534780 w 9662615"/>
              <a:gd name="connsiteY79" fmla="*/ 1522141 h 1583140"/>
              <a:gd name="connsiteX80" fmla="*/ 3504783 w 9662615"/>
              <a:gd name="connsiteY80" fmla="*/ 1526739 h 1583140"/>
              <a:gd name="connsiteX81" fmla="*/ 3467911 w 9662615"/>
              <a:gd name="connsiteY81" fmla="*/ 1526618 h 1583140"/>
              <a:gd name="connsiteX82" fmla="*/ 3292707 w 9662615"/>
              <a:gd name="connsiteY82" fmla="*/ 1520490 h 1583140"/>
              <a:gd name="connsiteX83" fmla="*/ 3187872 w 9662615"/>
              <a:gd name="connsiteY83" fmla="*/ 1519991 h 1583140"/>
              <a:gd name="connsiteX84" fmla="*/ 3148026 w 9662615"/>
              <a:gd name="connsiteY84" fmla="*/ 1524777 h 1583140"/>
              <a:gd name="connsiteX85" fmla="*/ 3092394 w 9662615"/>
              <a:gd name="connsiteY85" fmla="*/ 1528115 h 1583140"/>
              <a:gd name="connsiteX86" fmla="*/ 2994200 w 9662615"/>
              <a:gd name="connsiteY86" fmla="*/ 1537857 h 1583140"/>
              <a:gd name="connsiteX87" fmla="*/ 2862301 w 9662615"/>
              <a:gd name="connsiteY87" fmla="*/ 1544250 h 1583140"/>
              <a:gd name="connsiteX88" fmla="*/ 2766335 w 9662615"/>
              <a:gd name="connsiteY88" fmla="*/ 1527662 h 1583140"/>
              <a:gd name="connsiteX89" fmla="*/ 2757836 w 9662615"/>
              <a:gd name="connsiteY89" fmla="*/ 1531371 h 1583140"/>
              <a:gd name="connsiteX90" fmla="*/ 2691555 w 9662615"/>
              <a:gd name="connsiteY90" fmla="*/ 1530283 h 1583140"/>
              <a:gd name="connsiteX91" fmla="*/ 2459871 w 9662615"/>
              <a:gd name="connsiteY91" fmla="*/ 1500859 h 1583140"/>
              <a:gd name="connsiteX92" fmla="*/ 2330328 w 9662615"/>
              <a:gd name="connsiteY92" fmla="*/ 1499441 h 1583140"/>
              <a:gd name="connsiteX93" fmla="*/ 2284269 w 9662615"/>
              <a:gd name="connsiteY93" fmla="*/ 1503068 h 1583140"/>
              <a:gd name="connsiteX94" fmla="*/ 2207104 w 9662615"/>
              <a:gd name="connsiteY94" fmla="*/ 1508888 h 1583140"/>
              <a:gd name="connsiteX95" fmla="*/ 2149226 w 9662615"/>
              <a:gd name="connsiteY95" fmla="*/ 1523409 h 1583140"/>
              <a:gd name="connsiteX96" fmla="*/ 2084783 w 9662615"/>
              <a:gd name="connsiteY96" fmla="*/ 1524245 h 1583140"/>
              <a:gd name="connsiteX97" fmla="*/ 2070075 w 9662615"/>
              <a:gd name="connsiteY97" fmla="*/ 1511285 h 1583140"/>
              <a:gd name="connsiteX98" fmla="*/ 2001057 w 9662615"/>
              <a:gd name="connsiteY98" fmla="*/ 1516449 h 1583140"/>
              <a:gd name="connsiteX99" fmla="*/ 1896330 w 9662615"/>
              <a:gd name="connsiteY99" fmla="*/ 1525725 h 1583140"/>
              <a:gd name="connsiteX100" fmla="*/ 1835994 w 9662615"/>
              <a:gd name="connsiteY100" fmla="*/ 1527678 h 1583140"/>
              <a:gd name="connsiteX101" fmla="*/ 1671119 w 9662615"/>
              <a:gd name="connsiteY101" fmla="*/ 1536701 h 1583140"/>
              <a:gd name="connsiteX102" fmla="*/ 1601337 w 9662615"/>
              <a:gd name="connsiteY102" fmla="*/ 1548552 h 1583140"/>
              <a:gd name="connsiteX103" fmla="*/ 1407755 w 9662615"/>
              <a:gd name="connsiteY103" fmla="*/ 1571444 h 1583140"/>
              <a:gd name="connsiteX104" fmla="*/ 1271994 w 9662615"/>
              <a:gd name="connsiteY104" fmla="*/ 1579471 h 1583140"/>
              <a:gd name="connsiteX105" fmla="*/ 1249226 w 9662615"/>
              <a:gd name="connsiteY105" fmla="*/ 1583140 h 1583140"/>
              <a:gd name="connsiteX106" fmla="*/ 1217719 w 9662615"/>
              <a:gd name="connsiteY106" fmla="*/ 1580863 h 1583140"/>
              <a:gd name="connsiteX107" fmla="*/ 1091432 w 9662615"/>
              <a:gd name="connsiteY107" fmla="*/ 1571003 h 1583140"/>
              <a:gd name="connsiteX108" fmla="*/ 992039 w 9662615"/>
              <a:gd name="connsiteY108" fmla="*/ 1556662 h 1583140"/>
              <a:gd name="connsiteX109" fmla="*/ 868264 w 9662615"/>
              <a:gd name="connsiteY109" fmla="*/ 1566392 h 1583140"/>
              <a:gd name="connsiteX110" fmla="*/ 792765 w 9662615"/>
              <a:gd name="connsiteY110" fmla="*/ 1563102 h 1583140"/>
              <a:gd name="connsiteX111" fmla="*/ 669055 w 9662615"/>
              <a:gd name="connsiteY111" fmla="*/ 1543638 h 1583140"/>
              <a:gd name="connsiteX112" fmla="*/ 506152 w 9662615"/>
              <a:gd name="connsiteY112" fmla="*/ 1549124 h 1583140"/>
              <a:gd name="connsiteX113" fmla="*/ 472797 w 9662615"/>
              <a:gd name="connsiteY113" fmla="*/ 1568904 h 1583140"/>
              <a:gd name="connsiteX114" fmla="*/ 427864 w 9662615"/>
              <a:gd name="connsiteY114" fmla="*/ 1580848 h 1583140"/>
              <a:gd name="connsiteX115" fmla="*/ 408381 w 9662615"/>
              <a:gd name="connsiteY115" fmla="*/ 1552940 h 1583140"/>
              <a:gd name="connsiteX116" fmla="*/ 267163 w 9662615"/>
              <a:gd name="connsiteY116" fmla="*/ 1531913 h 1583140"/>
              <a:gd name="connsiteX117" fmla="*/ 196644 w 9662615"/>
              <a:gd name="connsiteY117" fmla="*/ 1524565 h 1583140"/>
              <a:gd name="connsiteX118" fmla="*/ 86819 w 9662615"/>
              <a:gd name="connsiteY118" fmla="*/ 1519517 h 1583140"/>
              <a:gd name="connsiteX119" fmla="*/ 53369 w 9662615"/>
              <a:gd name="connsiteY119" fmla="*/ 1516853 h 1583140"/>
              <a:gd name="connsiteX120" fmla="*/ 2359 w 9662615"/>
              <a:gd name="connsiteY120" fmla="*/ 1515247 h 1583140"/>
              <a:gd name="connsiteX121" fmla="*/ 0 w 9662615"/>
              <a:gd name="connsiteY121" fmla="*/ 1514932 h 1583140"/>
              <a:gd name="connsiteX122" fmla="*/ 0 w 9662615"/>
              <a:gd name="connsiteY122" fmla="*/ 0 h 1583140"/>
              <a:gd name="connsiteX0" fmla="*/ 0 w 9662615"/>
              <a:gd name="connsiteY0" fmla="*/ 0 h 1583140"/>
              <a:gd name="connsiteX1" fmla="*/ 9662615 w 9662615"/>
              <a:gd name="connsiteY1" fmla="*/ 0 h 1583140"/>
              <a:gd name="connsiteX2" fmla="*/ 9662615 w 9662615"/>
              <a:gd name="connsiteY2" fmla="*/ 1280346 h 1583140"/>
              <a:gd name="connsiteX3" fmla="*/ 9658420 w 9662615"/>
              <a:gd name="connsiteY3" fmla="*/ 1280106 h 1583140"/>
              <a:gd name="connsiteX4" fmla="*/ 9469546 w 9662615"/>
              <a:gd name="connsiteY4" fmla="*/ 1289837 h 1583140"/>
              <a:gd name="connsiteX5" fmla="*/ 9385895 w 9662615"/>
              <a:gd name="connsiteY5" fmla="*/ 1269203 h 1583140"/>
              <a:gd name="connsiteX6" fmla="*/ 9144767 w 9662615"/>
              <a:gd name="connsiteY6" fmla="*/ 1264120 h 1583140"/>
              <a:gd name="connsiteX7" fmla="*/ 8837252 w 9662615"/>
              <a:gd name="connsiteY7" fmla="*/ 1350515 h 1583140"/>
              <a:gd name="connsiteX8" fmla="*/ 8705466 w 9662615"/>
              <a:gd name="connsiteY8" fmla="*/ 1342419 h 1583140"/>
              <a:gd name="connsiteX9" fmla="*/ 8652221 w 9662615"/>
              <a:gd name="connsiteY9" fmla="*/ 1326906 h 1583140"/>
              <a:gd name="connsiteX10" fmla="*/ 8632312 w 9662615"/>
              <a:gd name="connsiteY10" fmla="*/ 1326025 h 1583140"/>
              <a:gd name="connsiteX11" fmla="*/ 8591582 w 9662615"/>
              <a:gd name="connsiteY11" fmla="*/ 1341666 h 1583140"/>
              <a:gd name="connsiteX12" fmla="*/ 8537336 w 9662615"/>
              <a:gd name="connsiteY12" fmla="*/ 1341684 h 1583140"/>
              <a:gd name="connsiteX13" fmla="*/ 8472508 w 9662615"/>
              <a:gd name="connsiteY13" fmla="*/ 1363109 h 1583140"/>
              <a:gd name="connsiteX14" fmla="*/ 8258477 w 9662615"/>
              <a:gd name="connsiteY14" fmla="*/ 1370666 h 1583140"/>
              <a:gd name="connsiteX15" fmla="*/ 8197961 w 9662615"/>
              <a:gd name="connsiteY15" fmla="*/ 1392804 h 1583140"/>
              <a:gd name="connsiteX16" fmla="*/ 8171196 w 9662615"/>
              <a:gd name="connsiteY16" fmla="*/ 1397216 h 1583140"/>
              <a:gd name="connsiteX17" fmla="*/ 8127667 w 9662615"/>
              <a:gd name="connsiteY17" fmla="*/ 1418254 h 1583140"/>
              <a:gd name="connsiteX18" fmla="*/ 7974579 w 9662615"/>
              <a:gd name="connsiteY18" fmla="*/ 1383439 h 1583140"/>
              <a:gd name="connsiteX19" fmla="*/ 7768351 w 9662615"/>
              <a:gd name="connsiteY19" fmla="*/ 1395051 h 1583140"/>
              <a:gd name="connsiteX20" fmla="*/ 7635985 w 9662615"/>
              <a:gd name="connsiteY20" fmla="*/ 1386363 h 1583140"/>
              <a:gd name="connsiteX21" fmla="*/ 7466069 w 9662615"/>
              <a:gd name="connsiteY21" fmla="*/ 1377654 h 1583140"/>
              <a:gd name="connsiteX22" fmla="*/ 7355642 w 9662615"/>
              <a:gd name="connsiteY22" fmla="*/ 1407761 h 1583140"/>
              <a:gd name="connsiteX23" fmla="*/ 7151610 w 9662615"/>
              <a:gd name="connsiteY23" fmla="*/ 1397856 h 1583140"/>
              <a:gd name="connsiteX24" fmla="*/ 7082147 w 9662615"/>
              <a:gd name="connsiteY24" fmla="*/ 1406113 h 1583140"/>
              <a:gd name="connsiteX25" fmla="*/ 7014958 w 9662615"/>
              <a:gd name="connsiteY25" fmla="*/ 1396883 h 1583140"/>
              <a:gd name="connsiteX26" fmla="*/ 6907567 w 9662615"/>
              <a:gd name="connsiteY26" fmla="*/ 1419149 h 1583140"/>
              <a:gd name="connsiteX27" fmla="*/ 6748428 w 9662615"/>
              <a:gd name="connsiteY27" fmla="*/ 1420308 h 1583140"/>
              <a:gd name="connsiteX28" fmla="*/ 6654257 w 9662615"/>
              <a:gd name="connsiteY28" fmla="*/ 1424143 h 1583140"/>
              <a:gd name="connsiteX29" fmla="*/ 6620123 w 9662615"/>
              <a:gd name="connsiteY29" fmla="*/ 1430535 h 1583140"/>
              <a:gd name="connsiteX30" fmla="*/ 6571355 w 9662615"/>
              <a:gd name="connsiteY30" fmla="*/ 1436144 h 1583140"/>
              <a:gd name="connsiteX31" fmla="*/ 6486557 w 9662615"/>
              <a:gd name="connsiteY31" fmla="*/ 1449861 h 1583140"/>
              <a:gd name="connsiteX32" fmla="*/ 6370419 w 9662615"/>
              <a:gd name="connsiteY32" fmla="*/ 1461649 h 1583140"/>
              <a:gd name="connsiteX33" fmla="*/ 6278839 w 9662615"/>
              <a:gd name="connsiteY33" fmla="*/ 1449160 h 1583140"/>
              <a:gd name="connsiteX34" fmla="*/ 6272455 w 9662615"/>
              <a:gd name="connsiteY34" fmla="*/ 1453191 h 1583140"/>
              <a:gd name="connsiteX35" fmla="*/ 6212659 w 9662615"/>
              <a:gd name="connsiteY35" fmla="*/ 1454850 h 1583140"/>
              <a:gd name="connsiteX36" fmla="*/ 6069317 w 9662615"/>
              <a:gd name="connsiteY36" fmla="*/ 1445838 h 1583140"/>
              <a:gd name="connsiteX37" fmla="*/ 5878477 w 9662615"/>
              <a:gd name="connsiteY37" fmla="*/ 1439180 h 1583140"/>
              <a:gd name="connsiteX38" fmla="*/ 5838387 w 9662615"/>
              <a:gd name="connsiteY38" fmla="*/ 1444679 h 1583140"/>
              <a:gd name="connsiteX39" fmla="*/ 5771136 w 9662615"/>
              <a:gd name="connsiteY39" fmla="*/ 1453639 h 1583140"/>
              <a:gd name="connsiteX40" fmla="*/ 5724081 w 9662615"/>
              <a:gd name="connsiteY40" fmla="*/ 1470431 h 1583140"/>
              <a:gd name="connsiteX41" fmla="*/ 5666577 w 9662615"/>
              <a:gd name="connsiteY41" fmla="*/ 1473921 h 1583140"/>
              <a:gd name="connsiteX42" fmla="*/ 5649068 w 9662615"/>
              <a:gd name="connsiteY42" fmla="*/ 1461676 h 1583140"/>
              <a:gd name="connsiteX43" fmla="*/ 5588902 w 9662615"/>
              <a:gd name="connsiteY43" fmla="*/ 1469647 h 1583140"/>
              <a:gd name="connsiteX44" fmla="*/ 5498090 w 9662615"/>
              <a:gd name="connsiteY44" fmla="*/ 1483173 h 1583140"/>
              <a:gd name="connsiteX45" fmla="*/ 5444641 w 9662615"/>
              <a:gd name="connsiteY45" fmla="*/ 1487602 h 1583140"/>
              <a:gd name="connsiteX46" fmla="*/ 5299812 w 9662615"/>
              <a:gd name="connsiteY46" fmla="*/ 1503362 h 1583140"/>
              <a:gd name="connsiteX47" fmla="*/ 5213947 w 9662615"/>
              <a:gd name="connsiteY47" fmla="*/ 1516637 h 1583140"/>
              <a:gd name="connsiteX48" fmla="*/ 5090342 w 9662615"/>
              <a:gd name="connsiteY48" fmla="*/ 1546680 h 1583140"/>
              <a:gd name="connsiteX49" fmla="*/ 5082104 w 9662615"/>
              <a:gd name="connsiteY49" fmla="*/ 1547781 h 1583140"/>
              <a:gd name="connsiteX50" fmla="*/ 5059484 w 9662615"/>
              <a:gd name="connsiteY50" fmla="*/ 1546802 h 1583140"/>
              <a:gd name="connsiteX51" fmla="*/ 5050958 w 9662615"/>
              <a:gd name="connsiteY51" fmla="*/ 1545776 h 1583140"/>
              <a:gd name="connsiteX52" fmla="*/ 5038524 w 9662615"/>
              <a:gd name="connsiteY52" fmla="*/ 1545675 h 1583140"/>
              <a:gd name="connsiteX53" fmla="*/ 5038223 w 9662615"/>
              <a:gd name="connsiteY53" fmla="*/ 1545881 h 1583140"/>
              <a:gd name="connsiteX54" fmla="*/ 5026564 w 9662615"/>
              <a:gd name="connsiteY54" fmla="*/ 1545376 h 1583140"/>
              <a:gd name="connsiteX55" fmla="*/ 4969433 w 9662615"/>
              <a:gd name="connsiteY55" fmla="*/ 1540263 h 1583140"/>
              <a:gd name="connsiteX56" fmla="*/ 4894799 w 9662615"/>
              <a:gd name="connsiteY56" fmla="*/ 1559476 h 1583140"/>
              <a:gd name="connsiteX57" fmla="*/ 4863775 w 9662615"/>
              <a:gd name="connsiteY57" fmla="*/ 1562633 h 1583140"/>
              <a:gd name="connsiteX58" fmla="*/ 4847242 w 9662615"/>
              <a:gd name="connsiteY58" fmla="*/ 1565435 h 1583140"/>
              <a:gd name="connsiteX59" fmla="*/ 4846237 w 9662615"/>
              <a:gd name="connsiteY59" fmla="*/ 1566331 h 1583140"/>
              <a:gd name="connsiteX60" fmla="*/ 4791466 w 9662615"/>
              <a:gd name="connsiteY60" fmla="*/ 1561324 h 1583140"/>
              <a:gd name="connsiteX61" fmla="*/ 4784247 w 9662615"/>
              <a:gd name="connsiteY61" fmla="*/ 1562342 h 1583140"/>
              <a:gd name="connsiteX62" fmla="*/ 4748477 w 9662615"/>
              <a:gd name="connsiteY62" fmla="*/ 1556925 h 1583140"/>
              <a:gd name="connsiteX63" fmla="*/ 4730033 w 9662615"/>
              <a:gd name="connsiteY63" fmla="*/ 1555274 h 1583140"/>
              <a:gd name="connsiteX64" fmla="*/ 4724747 w 9662615"/>
              <a:gd name="connsiteY64" fmla="*/ 1552439 h 1583140"/>
              <a:gd name="connsiteX65" fmla="*/ 4697562 w 9662615"/>
              <a:gd name="connsiteY65" fmla="*/ 1551206 h 1583140"/>
              <a:gd name="connsiteX66" fmla="*/ 4694469 w 9662615"/>
              <a:gd name="connsiteY66" fmla="*/ 1551958 h 1583140"/>
              <a:gd name="connsiteX67" fmla="*/ 4671940 w 9662615"/>
              <a:gd name="connsiteY67" fmla="*/ 1547617 h 1583140"/>
              <a:gd name="connsiteX68" fmla="*/ 4589320 w 9662615"/>
              <a:gd name="connsiteY68" fmla="*/ 1534660 h 1583140"/>
              <a:gd name="connsiteX69" fmla="*/ 4422155 w 9662615"/>
              <a:gd name="connsiteY69" fmla="*/ 1542059 h 1583140"/>
              <a:gd name="connsiteX70" fmla="*/ 4221826 w 9662615"/>
              <a:gd name="connsiteY70" fmla="*/ 1508923 h 1583140"/>
              <a:gd name="connsiteX71" fmla="*/ 4096601 w 9662615"/>
              <a:gd name="connsiteY71" fmla="*/ 1521563 h 1583140"/>
              <a:gd name="connsiteX72" fmla="*/ 3970635 w 9662615"/>
              <a:gd name="connsiteY72" fmla="*/ 1544815 h 1583140"/>
              <a:gd name="connsiteX73" fmla="*/ 3743791 w 9662615"/>
              <a:gd name="connsiteY73" fmla="*/ 1516637 h 1583140"/>
              <a:gd name="connsiteX74" fmla="*/ 3664453 w 9662615"/>
              <a:gd name="connsiteY74" fmla="*/ 1521660 h 1583140"/>
              <a:gd name="connsiteX75" fmla="*/ 3594070 w 9662615"/>
              <a:gd name="connsiteY75" fmla="*/ 1509422 h 1583140"/>
              <a:gd name="connsiteX76" fmla="*/ 3565233 w 9662615"/>
              <a:gd name="connsiteY76" fmla="*/ 1515122 h 1583140"/>
              <a:gd name="connsiteX77" fmla="*/ 3560267 w 9662615"/>
              <a:gd name="connsiteY77" fmla="*/ 1516288 h 1583140"/>
              <a:gd name="connsiteX78" fmla="*/ 3540258 w 9662615"/>
              <a:gd name="connsiteY78" fmla="*/ 1516976 h 1583140"/>
              <a:gd name="connsiteX79" fmla="*/ 3534780 w 9662615"/>
              <a:gd name="connsiteY79" fmla="*/ 1522141 h 1583140"/>
              <a:gd name="connsiteX80" fmla="*/ 3504783 w 9662615"/>
              <a:gd name="connsiteY80" fmla="*/ 1526739 h 1583140"/>
              <a:gd name="connsiteX81" fmla="*/ 3467911 w 9662615"/>
              <a:gd name="connsiteY81" fmla="*/ 1526618 h 1583140"/>
              <a:gd name="connsiteX82" fmla="*/ 3292707 w 9662615"/>
              <a:gd name="connsiteY82" fmla="*/ 1520490 h 1583140"/>
              <a:gd name="connsiteX83" fmla="*/ 3187872 w 9662615"/>
              <a:gd name="connsiteY83" fmla="*/ 1519991 h 1583140"/>
              <a:gd name="connsiteX84" fmla="*/ 3148026 w 9662615"/>
              <a:gd name="connsiteY84" fmla="*/ 1524777 h 1583140"/>
              <a:gd name="connsiteX85" fmla="*/ 3092394 w 9662615"/>
              <a:gd name="connsiteY85" fmla="*/ 1528115 h 1583140"/>
              <a:gd name="connsiteX86" fmla="*/ 2994200 w 9662615"/>
              <a:gd name="connsiteY86" fmla="*/ 1537857 h 1583140"/>
              <a:gd name="connsiteX87" fmla="*/ 2862301 w 9662615"/>
              <a:gd name="connsiteY87" fmla="*/ 1544250 h 1583140"/>
              <a:gd name="connsiteX88" fmla="*/ 2766335 w 9662615"/>
              <a:gd name="connsiteY88" fmla="*/ 1527662 h 1583140"/>
              <a:gd name="connsiteX89" fmla="*/ 2757836 w 9662615"/>
              <a:gd name="connsiteY89" fmla="*/ 1531371 h 1583140"/>
              <a:gd name="connsiteX90" fmla="*/ 2691555 w 9662615"/>
              <a:gd name="connsiteY90" fmla="*/ 1530283 h 1583140"/>
              <a:gd name="connsiteX91" fmla="*/ 2459871 w 9662615"/>
              <a:gd name="connsiteY91" fmla="*/ 1500859 h 1583140"/>
              <a:gd name="connsiteX92" fmla="*/ 2330328 w 9662615"/>
              <a:gd name="connsiteY92" fmla="*/ 1499441 h 1583140"/>
              <a:gd name="connsiteX93" fmla="*/ 2284269 w 9662615"/>
              <a:gd name="connsiteY93" fmla="*/ 1503068 h 1583140"/>
              <a:gd name="connsiteX94" fmla="*/ 2207104 w 9662615"/>
              <a:gd name="connsiteY94" fmla="*/ 1508888 h 1583140"/>
              <a:gd name="connsiteX95" fmla="*/ 2149226 w 9662615"/>
              <a:gd name="connsiteY95" fmla="*/ 1523409 h 1583140"/>
              <a:gd name="connsiteX96" fmla="*/ 2084783 w 9662615"/>
              <a:gd name="connsiteY96" fmla="*/ 1524245 h 1583140"/>
              <a:gd name="connsiteX97" fmla="*/ 2070075 w 9662615"/>
              <a:gd name="connsiteY97" fmla="*/ 1511285 h 1583140"/>
              <a:gd name="connsiteX98" fmla="*/ 2001057 w 9662615"/>
              <a:gd name="connsiteY98" fmla="*/ 1516449 h 1583140"/>
              <a:gd name="connsiteX99" fmla="*/ 1896330 w 9662615"/>
              <a:gd name="connsiteY99" fmla="*/ 1525725 h 1583140"/>
              <a:gd name="connsiteX100" fmla="*/ 1835994 w 9662615"/>
              <a:gd name="connsiteY100" fmla="*/ 1527678 h 1583140"/>
              <a:gd name="connsiteX101" fmla="*/ 1671119 w 9662615"/>
              <a:gd name="connsiteY101" fmla="*/ 1536701 h 1583140"/>
              <a:gd name="connsiteX102" fmla="*/ 1601337 w 9662615"/>
              <a:gd name="connsiteY102" fmla="*/ 1548552 h 1583140"/>
              <a:gd name="connsiteX103" fmla="*/ 1407755 w 9662615"/>
              <a:gd name="connsiteY103" fmla="*/ 1571444 h 1583140"/>
              <a:gd name="connsiteX104" fmla="*/ 1271994 w 9662615"/>
              <a:gd name="connsiteY104" fmla="*/ 1579471 h 1583140"/>
              <a:gd name="connsiteX105" fmla="*/ 1249226 w 9662615"/>
              <a:gd name="connsiteY105" fmla="*/ 1583140 h 1583140"/>
              <a:gd name="connsiteX106" fmla="*/ 1217719 w 9662615"/>
              <a:gd name="connsiteY106" fmla="*/ 1580863 h 1583140"/>
              <a:gd name="connsiteX107" fmla="*/ 1091432 w 9662615"/>
              <a:gd name="connsiteY107" fmla="*/ 1571003 h 1583140"/>
              <a:gd name="connsiteX108" fmla="*/ 992039 w 9662615"/>
              <a:gd name="connsiteY108" fmla="*/ 1556662 h 1583140"/>
              <a:gd name="connsiteX109" fmla="*/ 868264 w 9662615"/>
              <a:gd name="connsiteY109" fmla="*/ 1566392 h 1583140"/>
              <a:gd name="connsiteX110" fmla="*/ 792765 w 9662615"/>
              <a:gd name="connsiteY110" fmla="*/ 1563102 h 1583140"/>
              <a:gd name="connsiteX111" fmla="*/ 669055 w 9662615"/>
              <a:gd name="connsiteY111" fmla="*/ 1543638 h 1583140"/>
              <a:gd name="connsiteX112" fmla="*/ 506152 w 9662615"/>
              <a:gd name="connsiteY112" fmla="*/ 1549124 h 1583140"/>
              <a:gd name="connsiteX113" fmla="*/ 472797 w 9662615"/>
              <a:gd name="connsiteY113" fmla="*/ 1568904 h 1583140"/>
              <a:gd name="connsiteX114" fmla="*/ 427864 w 9662615"/>
              <a:gd name="connsiteY114" fmla="*/ 1580848 h 1583140"/>
              <a:gd name="connsiteX115" fmla="*/ 408381 w 9662615"/>
              <a:gd name="connsiteY115" fmla="*/ 1552940 h 1583140"/>
              <a:gd name="connsiteX116" fmla="*/ 267163 w 9662615"/>
              <a:gd name="connsiteY116" fmla="*/ 1531913 h 1583140"/>
              <a:gd name="connsiteX117" fmla="*/ 196644 w 9662615"/>
              <a:gd name="connsiteY117" fmla="*/ 1524565 h 1583140"/>
              <a:gd name="connsiteX118" fmla="*/ 86819 w 9662615"/>
              <a:gd name="connsiteY118" fmla="*/ 1519517 h 1583140"/>
              <a:gd name="connsiteX119" fmla="*/ 53369 w 9662615"/>
              <a:gd name="connsiteY119" fmla="*/ 1516853 h 1583140"/>
              <a:gd name="connsiteX120" fmla="*/ 2359 w 9662615"/>
              <a:gd name="connsiteY120" fmla="*/ 1515247 h 1583140"/>
              <a:gd name="connsiteX121" fmla="*/ 0 w 9662615"/>
              <a:gd name="connsiteY121" fmla="*/ 1514932 h 1583140"/>
              <a:gd name="connsiteX122" fmla="*/ 0 w 9662615"/>
              <a:gd name="connsiteY122" fmla="*/ 0 h 1583140"/>
              <a:gd name="connsiteX0" fmla="*/ 0 w 9662615"/>
              <a:gd name="connsiteY0" fmla="*/ 0 h 1583140"/>
              <a:gd name="connsiteX1" fmla="*/ 9662615 w 9662615"/>
              <a:gd name="connsiteY1" fmla="*/ 0 h 1583140"/>
              <a:gd name="connsiteX2" fmla="*/ 9662615 w 9662615"/>
              <a:gd name="connsiteY2" fmla="*/ 1280346 h 1583140"/>
              <a:gd name="connsiteX3" fmla="*/ 9658420 w 9662615"/>
              <a:gd name="connsiteY3" fmla="*/ 1280106 h 1583140"/>
              <a:gd name="connsiteX4" fmla="*/ 9469546 w 9662615"/>
              <a:gd name="connsiteY4" fmla="*/ 1289837 h 1583140"/>
              <a:gd name="connsiteX5" fmla="*/ 9385895 w 9662615"/>
              <a:gd name="connsiteY5" fmla="*/ 1269203 h 1583140"/>
              <a:gd name="connsiteX6" fmla="*/ 9144767 w 9662615"/>
              <a:gd name="connsiteY6" fmla="*/ 1264120 h 1583140"/>
              <a:gd name="connsiteX7" fmla="*/ 8837252 w 9662615"/>
              <a:gd name="connsiteY7" fmla="*/ 1350515 h 1583140"/>
              <a:gd name="connsiteX8" fmla="*/ 8705466 w 9662615"/>
              <a:gd name="connsiteY8" fmla="*/ 1342419 h 1583140"/>
              <a:gd name="connsiteX9" fmla="*/ 8652221 w 9662615"/>
              <a:gd name="connsiteY9" fmla="*/ 1326906 h 1583140"/>
              <a:gd name="connsiteX10" fmla="*/ 8632312 w 9662615"/>
              <a:gd name="connsiteY10" fmla="*/ 1326025 h 1583140"/>
              <a:gd name="connsiteX11" fmla="*/ 8591582 w 9662615"/>
              <a:gd name="connsiteY11" fmla="*/ 1341666 h 1583140"/>
              <a:gd name="connsiteX12" fmla="*/ 8537336 w 9662615"/>
              <a:gd name="connsiteY12" fmla="*/ 1341684 h 1583140"/>
              <a:gd name="connsiteX13" fmla="*/ 8472508 w 9662615"/>
              <a:gd name="connsiteY13" fmla="*/ 1363109 h 1583140"/>
              <a:gd name="connsiteX14" fmla="*/ 8258477 w 9662615"/>
              <a:gd name="connsiteY14" fmla="*/ 1370666 h 1583140"/>
              <a:gd name="connsiteX15" fmla="*/ 8197961 w 9662615"/>
              <a:gd name="connsiteY15" fmla="*/ 1392804 h 1583140"/>
              <a:gd name="connsiteX16" fmla="*/ 8171196 w 9662615"/>
              <a:gd name="connsiteY16" fmla="*/ 1397216 h 1583140"/>
              <a:gd name="connsiteX17" fmla="*/ 8127667 w 9662615"/>
              <a:gd name="connsiteY17" fmla="*/ 1418254 h 1583140"/>
              <a:gd name="connsiteX18" fmla="*/ 7974579 w 9662615"/>
              <a:gd name="connsiteY18" fmla="*/ 1383439 h 1583140"/>
              <a:gd name="connsiteX19" fmla="*/ 7768351 w 9662615"/>
              <a:gd name="connsiteY19" fmla="*/ 1395051 h 1583140"/>
              <a:gd name="connsiteX20" fmla="*/ 7635985 w 9662615"/>
              <a:gd name="connsiteY20" fmla="*/ 1386363 h 1583140"/>
              <a:gd name="connsiteX21" fmla="*/ 7466069 w 9662615"/>
              <a:gd name="connsiteY21" fmla="*/ 1377654 h 1583140"/>
              <a:gd name="connsiteX22" fmla="*/ 7355642 w 9662615"/>
              <a:gd name="connsiteY22" fmla="*/ 1407761 h 1583140"/>
              <a:gd name="connsiteX23" fmla="*/ 7151610 w 9662615"/>
              <a:gd name="connsiteY23" fmla="*/ 1397856 h 1583140"/>
              <a:gd name="connsiteX24" fmla="*/ 7082147 w 9662615"/>
              <a:gd name="connsiteY24" fmla="*/ 1406113 h 1583140"/>
              <a:gd name="connsiteX25" fmla="*/ 7014958 w 9662615"/>
              <a:gd name="connsiteY25" fmla="*/ 1396883 h 1583140"/>
              <a:gd name="connsiteX26" fmla="*/ 6907567 w 9662615"/>
              <a:gd name="connsiteY26" fmla="*/ 1419149 h 1583140"/>
              <a:gd name="connsiteX27" fmla="*/ 6748428 w 9662615"/>
              <a:gd name="connsiteY27" fmla="*/ 1420308 h 1583140"/>
              <a:gd name="connsiteX28" fmla="*/ 6654257 w 9662615"/>
              <a:gd name="connsiteY28" fmla="*/ 1424143 h 1583140"/>
              <a:gd name="connsiteX29" fmla="*/ 6620123 w 9662615"/>
              <a:gd name="connsiteY29" fmla="*/ 1430535 h 1583140"/>
              <a:gd name="connsiteX30" fmla="*/ 6571355 w 9662615"/>
              <a:gd name="connsiteY30" fmla="*/ 1436144 h 1583140"/>
              <a:gd name="connsiteX31" fmla="*/ 6486557 w 9662615"/>
              <a:gd name="connsiteY31" fmla="*/ 1449861 h 1583140"/>
              <a:gd name="connsiteX32" fmla="*/ 6370419 w 9662615"/>
              <a:gd name="connsiteY32" fmla="*/ 1461649 h 1583140"/>
              <a:gd name="connsiteX33" fmla="*/ 6278839 w 9662615"/>
              <a:gd name="connsiteY33" fmla="*/ 1449160 h 1583140"/>
              <a:gd name="connsiteX34" fmla="*/ 6272455 w 9662615"/>
              <a:gd name="connsiteY34" fmla="*/ 1453191 h 1583140"/>
              <a:gd name="connsiteX35" fmla="*/ 6212659 w 9662615"/>
              <a:gd name="connsiteY35" fmla="*/ 1454850 h 1583140"/>
              <a:gd name="connsiteX36" fmla="*/ 6069317 w 9662615"/>
              <a:gd name="connsiteY36" fmla="*/ 1445838 h 1583140"/>
              <a:gd name="connsiteX37" fmla="*/ 5878477 w 9662615"/>
              <a:gd name="connsiteY37" fmla="*/ 1439180 h 1583140"/>
              <a:gd name="connsiteX38" fmla="*/ 5838387 w 9662615"/>
              <a:gd name="connsiteY38" fmla="*/ 1444679 h 1583140"/>
              <a:gd name="connsiteX39" fmla="*/ 5771136 w 9662615"/>
              <a:gd name="connsiteY39" fmla="*/ 1453639 h 1583140"/>
              <a:gd name="connsiteX40" fmla="*/ 5724081 w 9662615"/>
              <a:gd name="connsiteY40" fmla="*/ 1470431 h 1583140"/>
              <a:gd name="connsiteX41" fmla="*/ 5666577 w 9662615"/>
              <a:gd name="connsiteY41" fmla="*/ 1473921 h 1583140"/>
              <a:gd name="connsiteX42" fmla="*/ 5649068 w 9662615"/>
              <a:gd name="connsiteY42" fmla="*/ 1461676 h 1583140"/>
              <a:gd name="connsiteX43" fmla="*/ 5588902 w 9662615"/>
              <a:gd name="connsiteY43" fmla="*/ 1469647 h 1583140"/>
              <a:gd name="connsiteX44" fmla="*/ 5498090 w 9662615"/>
              <a:gd name="connsiteY44" fmla="*/ 1483173 h 1583140"/>
              <a:gd name="connsiteX45" fmla="*/ 5444641 w 9662615"/>
              <a:gd name="connsiteY45" fmla="*/ 1487602 h 1583140"/>
              <a:gd name="connsiteX46" fmla="*/ 5299812 w 9662615"/>
              <a:gd name="connsiteY46" fmla="*/ 1503362 h 1583140"/>
              <a:gd name="connsiteX47" fmla="*/ 5213947 w 9662615"/>
              <a:gd name="connsiteY47" fmla="*/ 1516637 h 1583140"/>
              <a:gd name="connsiteX48" fmla="*/ 5090342 w 9662615"/>
              <a:gd name="connsiteY48" fmla="*/ 1546680 h 1583140"/>
              <a:gd name="connsiteX49" fmla="*/ 5082104 w 9662615"/>
              <a:gd name="connsiteY49" fmla="*/ 1547781 h 1583140"/>
              <a:gd name="connsiteX50" fmla="*/ 5059484 w 9662615"/>
              <a:gd name="connsiteY50" fmla="*/ 1546802 h 1583140"/>
              <a:gd name="connsiteX51" fmla="*/ 5050958 w 9662615"/>
              <a:gd name="connsiteY51" fmla="*/ 1545776 h 1583140"/>
              <a:gd name="connsiteX52" fmla="*/ 5038524 w 9662615"/>
              <a:gd name="connsiteY52" fmla="*/ 1545675 h 1583140"/>
              <a:gd name="connsiteX53" fmla="*/ 5038223 w 9662615"/>
              <a:gd name="connsiteY53" fmla="*/ 1545881 h 1583140"/>
              <a:gd name="connsiteX54" fmla="*/ 5026564 w 9662615"/>
              <a:gd name="connsiteY54" fmla="*/ 1545376 h 1583140"/>
              <a:gd name="connsiteX55" fmla="*/ 4969433 w 9662615"/>
              <a:gd name="connsiteY55" fmla="*/ 1540263 h 1583140"/>
              <a:gd name="connsiteX56" fmla="*/ 4894799 w 9662615"/>
              <a:gd name="connsiteY56" fmla="*/ 1559476 h 1583140"/>
              <a:gd name="connsiteX57" fmla="*/ 4863775 w 9662615"/>
              <a:gd name="connsiteY57" fmla="*/ 1562633 h 1583140"/>
              <a:gd name="connsiteX58" fmla="*/ 4847242 w 9662615"/>
              <a:gd name="connsiteY58" fmla="*/ 1565435 h 1583140"/>
              <a:gd name="connsiteX59" fmla="*/ 4846237 w 9662615"/>
              <a:gd name="connsiteY59" fmla="*/ 1566331 h 1583140"/>
              <a:gd name="connsiteX60" fmla="*/ 4791466 w 9662615"/>
              <a:gd name="connsiteY60" fmla="*/ 1561324 h 1583140"/>
              <a:gd name="connsiteX61" fmla="*/ 4784247 w 9662615"/>
              <a:gd name="connsiteY61" fmla="*/ 1562342 h 1583140"/>
              <a:gd name="connsiteX62" fmla="*/ 4748477 w 9662615"/>
              <a:gd name="connsiteY62" fmla="*/ 1556925 h 1583140"/>
              <a:gd name="connsiteX63" fmla="*/ 4730033 w 9662615"/>
              <a:gd name="connsiteY63" fmla="*/ 1555274 h 1583140"/>
              <a:gd name="connsiteX64" fmla="*/ 4724747 w 9662615"/>
              <a:gd name="connsiteY64" fmla="*/ 1552439 h 1583140"/>
              <a:gd name="connsiteX65" fmla="*/ 4697562 w 9662615"/>
              <a:gd name="connsiteY65" fmla="*/ 1551206 h 1583140"/>
              <a:gd name="connsiteX66" fmla="*/ 4694469 w 9662615"/>
              <a:gd name="connsiteY66" fmla="*/ 1551958 h 1583140"/>
              <a:gd name="connsiteX67" fmla="*/ 4671940 w 9662615"/>
              <a:gd name="connsiteY67" fmla="*/ 1547617 h 1583140"/>
              <a:gd name="connsiteX68" fmla="*/ 4589320 w 9662615"/>
              <a:gd name="connsiteY68" fmla="*/ 1534660 h 1583140"/>
              <a:gd name="connsiteX69" fmla="*/ 4422155 w 9662615"/>
              <a:gd name="connsiteY69" fmla="*/ 1542059 h 1583140"/>
              <a:gd name="connsiteX70" fmla="*/ 4221826 w 9662615"/>
              <a:gd name="connsiteY70" fmla="*/ 1508923 h 1583140"/>
              <a:gd name="connsiteX71" fmla="*/ 4096601 w 9662615"/>
              <a:gd name="connsiteY71" fmla="*/ 1521563 h 1583140"/>
              <a:gd name="connsiteX72" fmla="*/ 3970635 w 9662615"/>
              <a:gd name="connsiteY72" fmla="*/ 1544815 h 1583140"/>
              <a:gd name="connsiteX73" fmla="*/ 3833906 w 9662615"/>
              <a:gd name="connsiteY73" fmla="*/ 1516637 h 1583140"/>
              <a:gd name="connsiteX74" fmla="*/ 3664453 w 9662615"/>
              <a:gd name="connsiteY74" fmla="*/ 1521660 h 1583140"/>
              <a:gd name="connsiteX75" fmla="*/ 3594070 w 9662615"/>
              <a:gd name="connsiteY75" fmla="*/ 1509422 h 1583140"/>
              <a:gd name="connsiteX76" fmla="*/ 3565233 w 9662615"/>
              <a:gd name="connsiteY76" fmla="*/ 1515122 h 1583140"/>
              <a:gd name="connsiteX77" fmla="*/ 3560267 w 9662615"/>
              <a:gd name="connsiteY77" fmla="*/ 1516288 h 1583140"/>
              <a:gd name="connsiteX78" fmla="*/ 3540258 w 9662615"/>
              <a:gd name="connsiteY78" fmla="*/ 1516976 h 1583140"/>
              <a:gd name="connsiteX79" fmla="*/ 3534780 w 9662615"/>
              <a:gd name="connsiteY79" fmla="*/ 1522141 h 1583140"/>
              <a:gd name="connsiteX80" fmla="*/ 3504783 w 9662615"/>
              <a:gd name="connsiteY80" fmla="*/ 1526739 h 1583140"/>
              <a:gd name="connsiteX81" fmla="*/ 3467911 w 9662615"/>
              <a:gd name="connsiteY81" fmla="*/ 1526618 h 1583140"/>
              <a:gd name="connsiteX82" fmla="*/ 3292707 w 9662615"/>
              <a:gd name="connsiteY82" fmla="*/ 1520490 h 1583140"/>
              <a:gd name="connsiteX83" fmla="*/ 3187872 w 9662615"/>
              <a:gd name="connsiteY83" fmla="*/ 1519991 h 1583140"/>
              <a:gd name="connsiteX84" fmla="*/ 3148026 w 9662615"/>
              <a:gd name="connsiteY84" fmla="*/ 1524777 h 1583140"/>
              <a:gd name="connsiteX85" fmla="*/ 3092394 w 9662615"/>
              <a:gd name="connsiteY85" fmla="*/ 1528115 h 1583140"/>
              <a:gd name="connsiteX86" fmla="*/ 2994200 w 9662615"/>
              <a:gd name="connsiteY86" fmla="*/ 1537857 h 1583140"/>
              <a:gd name="connsiteX87" fmla="*/ 2862301 w 9662615"/>
              <a:gd name="connsiteY87" fmla="*/ 1544250 h 1583140"/>
              <a:gd name="connsiteX88" fmla="*/ 2766335 w 9662615"/>
              <a:gd name="connsiteY88" fmla="*/ 1527662 h 1583140"/>
              <a:gd name="connsiteX89" fmla="*/ 2757836 w 9662615"/>
              <a:gd name="connsiteY89" fmla="*/ 1531371 h 1583140"/>
              <a:gd name="connsiteX90" fmla="*/ 2691555 w 9662615"/>
              <a:gd name="connsiteY90" fmla="*/ 1530283 h 1583140"/>
              <a:gd name="connsiteX91" fmla="*/ 2459871 w 9662615"/>
              <a:gd name="connsiteY91" fmla="*/ 1500859 h 1583140"/>
              <a:gd name="connsiteX92" fmla="*/ 2330328 w 9662615"/>
              <a:gd name="connsiteY92" fmla="*/ 1499441 h 1583140"/>
              <a:gd name="connsiteX93" fmla="*/ 2284269 w 9662615"/>
              <a:gd name="connsiteY93" fmla="*/ 1503068 h 1583140"/>
              <a:gd name="connsiteX94" fmla="*/ 2207104 w 9662615"/>
              <a:gd name="connsiteY94" fmla="*/ 1508888 h 1583140"/>
              <a:gd name="connsiteX95" fmla="*/ 2149226 w 9662615"/>
              <a:gd name="connsiteY95" fmla="*/ 1523409 h 1583140"/>
              <a:gd name="connsiteX96" fmla="*/ 2084783 w 9662615"/>
              <a:gd name="connsiteY96" fmla="*/ 1524245 h 1583140"/>
              <a:gd name="connsiteX97" fmla="*/ 2070075 w 9662615"/>
              <a:gd name="connsiteY97" fmla="*/ 1511285 h 1583140"/>
              <a:gd name="connsiteX98" fmla="*/ 2001057 w 9662615"/>
              <a:gd name="connsiteY98" fmla="*/ 1516449 h 1583140"/>
              <a:gd name="connsiteX99" fmla="*/ 1896330 w 9662615"/>
              <a:gd name="connsiteY99" fmla="*/ 1525725 h 1583140"/>
              <a:gd name="connsiteX100" fmla="*/ 1835994 w 9662615"/>
              <a:gd name="connsiteY100" fmla="*/ 1527678 h 1583140"/>
              <a:gd name="connsiteX101" fmla="*/ 1671119 w 9662615"/>
              <a:gd name="connsiteY101" fmla="*/ 1536701 h 1583140"/>
              <a:gd name="connsiteX102" fmla="*/ 1601337 w 9662615"/>
              <a:gd name="connsiteY102" fmla="*/ 1548552 h 1583140"/>
              <a:gd name="connsiteX103" fmla="*/ 1407755 w 9662615"/>
              <a:gd name="connsiteY103" fmla="*/ 1571444 h 1583140"/>
              <a:gd name="connsiteX104" fmla="*/ 1271994 w 9662615"/>
              <a:gd name="connsiteY104" fmla="*/ 1579471 h 1583140"/>
              <a:gd name="connsiteX105" fmla="*/ 1249226 w 9662615"/>
              <a:gd name="connsiteY105" fmla="*/ 1583140 h 1583140"/>
              <a:gd name="connsiteX106" fmla="*/ 1217719 w 9662615"/>
              <a:gd name="connsiteY106" fmla="*/ 1580863 h 1583140"/>
              <a:gd name="connsiteX107" fmla="*/ 1091432 w 9662615"/>
              <a:gd name="connsiteY107" fmla="*/ 1571003 h 1583140"/>
              <a:gd name="connsiteX108" fmla="*/ 992039 w 9662615"/>
              <a:gd name="connsiteY108" fmla="*/ 1556662 h 1583140"/>
              <a:gd name="connsiteX109" fmla="*/ 868264 w 9662615"/>
              <a:gd name="connsiteY109" fmla="*/ 1566392 h 1583140"/>
              <a:gd name="connsiteX110" fmla="*/ 792765 w 9662615"/>
              <a:gd name="connsiteY110" fmla="*/ 1563102 h 1583140"/>
              <a:gd name="connsiteX111" fmla="*/ 669055 w 9662615"/>
              <a:gd name="connsiteY111" fmla="*/ 1543638 h 1583140"/>
              <a:gd name="connsiteX112" fmla="*/ 506152 w 9662615"/>
              <a:gd name="connsiteY112" fmla="*/ 1549124 h 1583140"/>
              <a:gd name="connsiteX113" fmla="*/ 472797 w 9662615"/>
              <a:gd name="connsiteY113" fmla="*/ 1568904 h 1583140"/>
              <a:gd name="connsiteX114" fmla="*/ 427864 w 9662615"/>
              <a:gd name="connsiteY114" fmla="*/ 1580848 h 1583140"/>
              <a:gd name="connsiteX115" fmla="*/ 408381 w 9662615"/>
              <a:gd name="connsiteY115" fmla="*/ 1552940 h 1583140"/>
              <a:gd name="connsiteX116" fmla="*/ 267163 w 9662615"/>
              <a:gd name="connsiteY116" fmla="*/ 1531913 h 1583140"/>
              <a:gd name="connsiteX117" fmla="*/ 196644 w 9662615"/>
              <a:gd name="connsiteY117" fmla="*/ 1524565 h 1583140"/>
              <a:gd name="connsiteX118" fmla="*/ 86819 w 9662615"/>
              <a:gd name="connsiteY118" fmla="*/ 1519517 h 1583140"/>
              <a:gd name="connsiteX119" fmla="*/ 53369 w 9662615"/>
              <a:gd name="connsiteY119" fmla="*/ 1516853 h 1583140"/>
              <a:gd name="connsiteX120" fmla="*/ 2359 w 9662615"/>
              <a:gd name="connsiteY120" fmla="*/ 1515247 h 1583140"/>
              <a:gd name="connsiteX121" fmla="*/ 0 w 9662615"/>
              <a:gd name="connsiteY121" fmla="*/ 1514932 h 1583140"/>
              <a:gd name="connsiteX122" fmla="*/ 0 w 9662615"/>
              <a:gd name="connsiteY122" fmla="*/ 0 h 1583140"/>
              <a:gd name="connsiteX0" fmla="*/ 0 w 9662615"/>
              <a:gd name="connsiteY0" fmla="*/ 0 h 1583140"/>
              <a:gd name="connsiteX1" fmla="*/ 9662615 w 9662615"/>
              <a:gd name="connsiteY1" fmla="*/ 0 h 1583140"/>
              <a:gd name="connsiteX2" fmla="*/ 9662615 w 9662615"/>
              <a:gd name="connsiteY2" fmla="*/ 1280346 h 1583140"/>
              <a:gd name="connsiteX3" fmla="*/ 9658420 w 9662615"/>
              <a:gd name="connsiteY3" fmla="*/ 1280106 h 1583140"/>
              <a:gd name="connsiteX4" fmla="*/ 9469546 w 9662615"/>
              <a:gd name="connsiteY4" fmla="*/ 1289837 h 1583140"/>
              <a:gd name="connsiteX5" fmla="*/ 9385895 w 9662615"/>
              <a:gd name="connsiteY5" fmla="*/ 1269203 h 1583140"/>
              <a:gd name="connsiteX6" fmla="*/ 9144767 w 9662615"/>
              <a:gd name="connsiteY6" fmla="*/ 1264120 h 1583140"/>
              <a:gd name="connsiteX7" fmla="*/ 8837252 w 9662615"/>
              <a:gd name="connsiteY7" fmla="*/ 1350515 h 1583140"/>
              <a:gd name="connsiteX8" fmla="*/ 8705466 w 9662615"/>
              <a:gd name="connsiteY8" fmla="*/ 1342419 h 1583140"/>
              <a:gd name="connsiteX9" fmla="*/ 8652221 w 9662615"/>
              <a:gd name="connsiteY9" fmla="*/ 1326906 h 1583140"/>
              <a:gd name="connsiteX10" fmla="*/ 8632312 w 9662615"/>
              <a:gd name="connsiteY10" fmla="*/ 1326025 h 1583140"/>
              <a:gd name="connsiteX11" fmla="*/ 8591582 w 9662615"/>
              <a:gd name="connsiteY11" fmla="*/ 1341666 h 1583140"/>
              <a:gd name="connsiteX12" fmla="*/ 8537336 w 9662615"/>
              <a:gd name="connsiteY12" fmla="*/ 1341684 h 1583140"/>
              <a:gd name="connsiteX13" fmla="*/ 8472508 w 9662615"/>
              <a:gd name="connsiteY13" fmla="*/ 1363109 h 1583140"/>
              <a:gd name="connsiteX14" fmla="*/ 8258477 w 9662615"/>
              <a:gd name="connsiteY14" fmla="*/ 1370666 h 1583140"/>
              <a:gd name="connsiteX15" fmla="*/ 8197961 w 9662615"/>
              <a:gd name="connsiteY15" fmla="*/ 1392804 h 1583140"/>
              <a:gd name="connsiteX16" fmla="*/ 8171196 w 9662615"/>
              <a:gd name="connsiteY16" fmla="*/ 1397216 h 1583140"/>
              <a:gd name="connsiteX17" fmla="*/ 8127667 w 9662615"/>
              <a:gd name="connsiteY17" fmla="*/ 1418254 h 1583140"/>
              <a:gd name="connsiteX18" fmla="*/ 7974579 w 9662615"/>
              <a:gd name="connsiteY18" fmla="*/ 1383439 h 1583140"/>
              <a:gd name="connsiteX19" fmla="*/ 7768351 w 9662615"/>
              <a:gd name="connsiteY19" fmla="*/ 1395051 h 1583140"/>
              <a:gd name="connsiteX20" fmla="*/ 7635985 w 9662615"/>
              <a:gd name="connsiteY20" fmla="*/ 1386363 h 1583140"/>
              <a:gd name="connsiteX21" fmla="*/ 7466069 w 9662615"/>
              <a:gd name="connsiteY21" fmla="*/ 1377654 h 1583140"/>
              <a:gd name="connsiteX22" fmla="*/ 7355642 w 9662615"/>
              <a:gd name="connsiteY22" fmla="*/ 1407761 h 1583140"/>
              <a:gd name="connsiteX23" fmla="*/ 7151610 w 9662615"/>
              <a:gd name="connsiteY23" fmla="*/ 1397856 h 1583140"/>
              <a:gd name="connsiteX24" fmla="*/ 7082147 w 9662615"/>
              <a:gd name="connsiteY24" fmla="*/ 1406113 h 1583140"/>
              <a:gd name="connsiteX25" fmla="*/ 7014958 w 9662615"/>
              <a:gd name="connsiteY25" fmla="*/ 1396883 h 1583140"/>
              <a:gd name="connsiteX26" fmla="*/ 6907567 w 9662615"/>
              <a:gd name="connsiteY26" fmla="*/ 1419149 h 1583140"/>
              <a:gd name="connsiteX27" fmla="*/ 6748428 w 9662615"/>
              <a:gd name="connsiteY27" fmla="*/ 1420308 h 1583140"/>
              <a:gd name="connsiteX28" fmla="*/ 6654257 w 9662615"/>
              <a:gd name="connsiteY28" fmla="*/ 1424143 h 1583140"/>
              <a:gd name="connsiteX29" fmla="*/ 6620123 w 9662615"/>
              <a:gd name="connsiteY29" fmla="*/ 1430535 h 1583140"/>
              <a:gd name="connsiteX30" fmla="*/ 6571355 w 9662615"/>
              <a:gd name="connsiteY30" fmla="*/ 1436144 h 1583140"/>
              <a:gd name="connsiteX31" fmla="*/ 6486557 w 9662615"/>
              <a:gd name="connsiteY31" fmla="*/ 1449861 h 1583140"/>
              <a:gd name="connsiteX32" fmla="*/ 6370419 w 9662615"/>
              <a:gd name="connsiteY32" fmla="*/ 1461649 h 1583140"/>
              <a:gd name="connsiteX33" fmla="*/ 6278839 w 9662615"/>
              <a:gd name="connsiteY33" fmla="*/ 1449160 h 1583140"/>
              <a:gd name="connsiteX34" fmla="*/ 6272455 w 9662615"/>
              <a:gd name="connsiteY34" fmla="*/ 1453191 h 1583140"/>
              <a:gd name="connsiteX35" fmla="*/ 6212659 w 9662615"/>
              <a:gd name="connsiteY35" fmla="*/ 1454850 h 1583140"/>
              <a:gd name="connsiteX36" fmla="*/ 6069317 w 9662615"/>
              <a:gd name="connsiteY36" fmla="*/ 1445838 h 1583140"/>
              <a:gd name="connsiteX37" fmla="*/ 5878477 w 9662615"/>
              <a:gd name="connsiteY37" fmla="*/ 1439180 h 1583140"/>
              <a:gd name="connsiteX38" fmla="*/ 5838387 w 9662615"/>
              <a:gd name="connsiteY38" fmla="*/ 1444679 h 1583140"/>
              <a:gd name="connsiteX39" fmla="*/ 5771136 w 9662615"/>
              <a:gd name="connsiteY39" fmla="*/ 1453639 h 1583140"/>
              <a:gd name="connsiteX40" fmla="*/ 5724081 w 9662615"/>
              <a:gd name="connsiteY40" fmla="*/ 1470431 h 1583140"/>
              <a:gd name="connsiteX41" fmla="*/ 5666577 w 9662615"/>
              <a:gd name="connsiteY41" fmla="*/ 1473921 h 1583140"/>
              <a:gd name="connsiteX42" fmla="*/ 5649068 w 9662615"/>
              <a:gd name="connsiteY42" fmla="*/ 1461676 h 1583140"/>
              <a:gd name="connsiteX43" fmla="*/ 5588902 w 9662615"/>
              <a:gd name="connsiteY43" fmla="*/ 1469647 h 1583140"/>
              <a:gd name="connsiteX44" fmla="*/ 5498090 w 9662615"/>
              <a:gd name="connsiteY44" fmla="*/ 1483173 h 1583140"/>
              <a:gd name="connsiteX45" fmla="*/ 5444641 w 9662615"/>
              <a:gd name="connsiteY45" fmla="*/ 1487602 h 1583140"/>
              <a:gd name="connsiteX46" fmla="*/ 5299812 w 9662615"/>
              <a:gd name="connsiteY46" fmla="*/ 1503362 h 1583140"/>
              <a:gd name="connsiteX47" fmla="*/ 5213947 w 9662615"/>
              <a:gd name="connsiteY47" fmla="*/ 1516637 h 1583140"/>
              <a:gd name="connsiteX48" fmla="*/ 5090342 w 9662615"/>
              <a:gd name="connsiteY48" fmla="*/ 1546680 h 1583140"/>
              <a:gd name="connsiteX49" fmla="*/ 5082104 w 9662615"/>
              <a:gd name="connsiteY49" fmla="*/ 1547781 h 1583140"/>
              <a:gd name="connsiteX50" fmla="*/ 5059484 w 9662615"/>
              <a:gd name="connsiteY50" fmla="*/ 1546802 h 1583140"/>
              <a:gd name="connsiteX51" fmla="*/ 5050958 w 9662615"/>
              <a:gd name="connsiteY51" fmla="*/ 1545776 h 1583140"/>
              <a:gd name="connsiteX52" fmla="*/ 5038524 w 9662615"/>
              <a:gd name="connsiteY52" fmla="*/ 1545675 h 1583140"/>
              <a:gd name="connsiteX53" fmla="*/ 5038223 w 9662615"/>
              <a:gd name="connsiteY53" fmla="*/ 1545881 h 1583140"/>
              <a:gd name="connsiteX54" fmla="*/ 5026564 w 9662615"/>
              <a:gd name="connsiteY54" fmla="*/ 1545376 h 1583140"/>
              <a:gd name="connsiteX55" fmla="*/ 4969433 w 9662615"/>
              <a:gd name="connsiteY55" fmla="*/ 1540263 h 1583140"/>
              <a:gd name="connsiteX56" fmla="*/ 4894799 w 9662615"/>
              <a:gd name="connsiteY56" fmla="*/ 1559476 h 1583140"/>
              <a:gd name="connsiteX57" fmla="*/ 4863775 w 9662615"/>
              <a:gd name="connsiteY57" fmla="*/ 1562633 h 1583140"/>
              <a:gd name="connsiteX58" fmla="*/ 4847242 w 9662615"/>
              <a:gd name="connsiteY58" fmla="*/ 1565435 h 1583140"/>
              <a:gd name="connsiteX59" fmla="*/ 4846237 w 9662615"/>
              <a:gd name="connsiteY59" fmla="*/ 1566331 h 1583140"/>
              <a:gd name="connsiteX60" fmla="*/ 4791466 w 9662615"/>
              <a:gd name="connsiteY60" fmla="*/ 1561324 h 1583140"/>
              <a:gd name="connsiteX61" fmla="*/ 4784247 w 9662615"/>
              <a:gd name="connsiteY61" fmla="*/ 1562342 h 1583140"/>
              <a:gd name="connsiteX62" fmla="*/ 4748477 w 9662615"/>
              <a:gd name="connsiteY62" fmla="*/ 1556925 h 1583140"/>
              <a:gd name="connsiteX63" fmla="*/ 4730033 w 9662615"/>
              <a:gd name="connsiteY63" fmla="*/ 1555274 h 1583140"/>
              <a:gd name="connsiteX64" fmla="*/ 4724747 w 9662615"/>
              <a:gd name="connsiteY64" fmla="*/ 1552439 h 1583140"/>
              <a:gd name="connsiteX65" fmla="*/ 4697562 w 9662615"/>
              <a:gd name="connsiteY65" fmla="*/ 1551206 h 1583140"/>
              <a:gd name="connsiteX66" fmla="*/ 4694469 w 9662615"/>
              <a:gd name="connsiteY66" fmla="*/ 1551958 h 1583140"/>
              <a:gd name="connsiteX67" fmla="*/ 4671940 w 9662615"/>
              <a:gd name="connsiteY67" fmla="*/ 1547617 h 1583140"/>
              <a:gd name="connsiteX68" fmla="*/ 4589320 w 9662615"/>
              <a:gd name="connsiteY68" fmla="*/ 1534660 h 1583140"/>
              <a:gd name="connsiteX69" fmla="*/ 4422155 w 9662615"/>
              <a:gd name="connsiteY69" fmla="*/ 1542059 h 1583140"/>
              <a:gd name="connsiteX70" fmla="*/ 4221826 w 9662615"/>
              <a:gd name="connsiteY70" fmla="*/ 1508923 h 1583140"/>
              <a:gd name="connsiteX71" fmla="*/ 4096601 w 9662615"/>
              <a:gd name="connsiteY71" fmla="*/ 1521563 h 1583140"/>
              <a:gd name="connsiteX72" fmla="*/ 3970635 w 9662615"/>
              <a:gd name="connsiteY72" fmla="*/ 1544815 h 1583140"/>
              <a:gd name="connsiteX73" fmla="*/ 3833906 w 9662615"/>
              <a:gd name="connsiteY73" fmla="*/ 1516637 h 1583140"/>
              <a:gd name="connsiteX74" fmla="*/ 3696258 w 9662615"/>
              <a:gd name="connsiteY74" fmla="*/ 1537563 h 1583140"/>
              <a:gd name="connsiteX75" fmla="*/ 3594070 w 9662615"/>
              <a:gd name="connsiteY75" fmla="*/ 1509422 h 1583140"/>
              <a:gd name="connsiteX76" fmla="*/ 3565233 w 9662615"/>
              <a:gd name="connsiteY76" fmla="*/ 1515122 h 1583140"/>
              <a:gd name="connsiteX77" fmla="*/ 3560267 w 9662615"/>
              <a:gd name="connsiteY77" fmla="*/ 1516288 h 1583140"/>
              <a:gd name="connsiteX78" fmla="*/ 3540258 w 9662615"/>
              <a:gd name="connsiteY78" fmla="*/ 1516976 h 1583140"/>
              <a:gd name="connsiteX79" fmla="*/ 3534780 w 9662615"/>
              <a:gd name="connsiteY79" fmla="*/ 1522141 h 1583140"/>
              <a:gd name="connsiteX80" fmla="*/ 3504783 w 9662615"/>
              <a:gd name="connsiteY80" fmla="*/ 1526739 h 1583140"/>
              <a:gd name="connsiteX81" fmla="*/ 3467911 w 9662615"/>
              <a:gd name="connsiteY81" fmla="*/ 1526618 h 1583140"/>
              <a:gd name="connsiteX82" fmla="*/ 3292707 w 9662615"/>
              <a:gd name="connsiteY82" fmla="*/ 1520490 h 1583140"/>
              <a:gd name="connsiteX83" fmla="*/ 3187872 w 9662615"/>
              <a:gd name="connsiteY83" fmla="*/ 1519991 h 1583140"/>
              <a:gd name="connsiteX84" fmla="*/ 3148026 w 9662615"/>
              <a:gd name="connsiteY84" fmla="*/ 1524777 h 1583140"/>
              <a:gd name="connsiteX85" fmla="*/ 3092394 w 9662615"/>
              <a:gd name="connsiteY85" fmla="*/ 1528115 h 1583140"/>
              <a:gd name="connsiteX86" fmla="*/ 2994200 w 9662615"/>
              <a:gd name="connsiteY86" fmla="*/ 1537857 h 1583140"/>
              <a:gd name="connsiteX87" fmla="*/ 2862301 w 9662615"/>
              <a:gd name="connsiteY87" fmla="*/ 1544250 h 1583140"/>
              <a:gd name="connsiteX88" fmla="*/ 2766335 w 9662615"/>
              <a:gd name="connsiteY88" fmla="*/ 1527662 h 1583140"/>
              <a:gd name="connsiteX89" fmla="*/ 2757836 w 9662615"/>
              <a:gd name="connsiteY89" fmla="*/ 1531371 h 1583140"/>
              <a:gd name="connsiteX90" fmla="*/ 2691555 w 9662615"/>
              <a:gd name="connsiteY90" fmla="*/ 1530283 h 1583140"/>
              <a:gd name="connsiteX91" fmla="*/ 2459871 w 9662615"/>
              <a:gd name="connsiteY91" fmla="*/ 1500859 h 1583140"/>
              <a:gd name="connsiteX92" fmla="*/ 2330328 w 9662615"/>
              <a:gd name="connsiteY92" fmla="*/ 1499441 h 1583140"/>
              <a:gd name="connsiteX93" fmla="*/ 2284269 w 9662615"/>
              <a:gd name="connsiteY93" fmla="*/ 1503068 h 1583140"/>
              <a:gd name="connsiteX94" fmla="*/ 2207104 w 9662615"/>
              <a:gd name="connsiteY94" fmla="*/ 1508888 h 1583140"/>
              <a:gd name="connsiteX95" fmla="*/ 2149226 w 9662615"/>
              <a:gd name="connsiteY95" fmla="*/ 1523409 h 1583140"/>
              <a:gd name="connsiteX96" fmla="*/ 2084783 w 9662615"/>
              <a:gd name="connsiteY96" fmla="*/ 1524245 h 1583140"/>
              <a:gd name="connsiteX97" fmla="*/ 2070075 w 9662615"/>
              <a:gd name="connsiteY97" fmla="*/ 1511285 h 1583140"/>
              <a:gd name="connsiteX98" fmla="*/ 2001057 w 9662615"/>
              <a:gd name="connsiteY98" fmla="*/ 1516449 h 1583140"/>
              <a:gd name="connsiteX99" fmla="*/ 1896330 w 9662615"/>
              <a:gd name="connsiteY99" fmla="*/ 1525725 h 1583140"/>
              <a:gd name="connsiteX100" fmla="*/ 1835994 w 9662615"/>
              <a:gd name="connsiteY100" fmla="*/ 1527678 h 1583140"/>
              <a:gd name="connsiteX101" fmla="*/ 1671119 w 9662615"/>
              <a:gd name="connsiteY101" fmla="*/ 1536701 h 1583140"/>
              <a:gd name="connsiteX102" fmla="*/ 1601337 w 9662615"/>
              <a:gd name="connsiteY102" fmla="*/ 1548552 h 1583140"/>
              <a:gd name="connsiteX103" fmla="*/ 1407755 w 9662615"/>
              <a:gd name="connsiteY103" fmla="*/ 1571444 h 1583140"/>
              <a:gd name="connsiteX104" fmla="*/ 1271994 w 9662615"/>
              <a:gd name="connsiteY104" fmla="*/ 1579471 h 1583140"/>
              <a:gd name="connsiteX105" fmla="*/ 1249226 w 9662615"/>
              <a:gd name="connsiteY105" fmla="*/ 1583140 h 1583140"/>
              <a:gd name="connsiteX106" fmla="*/ 1217719 w 9662615"/>
              <a:gd name="connsiteY106" fmla="*/ 1580863 h 1583140"/>
              <a:gd name="connsiteX107" fmla="*/ 1091432 w 9662615"/>
              <a:gd name="connsiteY107" fmla="*/ 1571003 h 1583140"/>
              <a:gd name="connsiteX108" fmla="*/ 992039 w 9662615"/>
              <a:gd name="connsiteY108" fmla="*/ 1556662 h 1583140"/>
              <a:gd name="connsiteX109" fmla="*/ 868264 w 9662615"/>
              <a:gd name="connsiteY109" fmla="*/ 1566392 h 1583140"/>
              <a:gd name="connsiteX110" fmla="*/ 792765 w 9662615"/>
              <a:gd name="connsiteY110" fmla="*/ 1563102 h 1583140"/>
              <a:gd name="connsiteX111" fmla="*/ 669055 w 9662615"/>
              <a:gd name="connsiteY111" fmla="*/ 1543638 h 1583140"/>
              <a:gd name="connsiteX112" fmla="*/ 506152 w 9662615"/>
              <a:gd name="connsiteY112" fmla="*/ 1549124 h 1583140"/>
              <a:gd name="connsiteX113" fmla="*/ 472797 w 9662615"/>
              <a:gd name="connsiteY113" fmla="*/ 1568904 h 1583140"/>
              <a:gd name="connsiteX114" fmla="*/ 427864 w 9662615"/>
              <a:gd name="connsiteY114" fmla="*/ 1580848 h 1583140"/>
              <a:gd name="connsiteX115" fmla="*/ 408381 w 9662615"/>
              <a:gd name="connsiteY115" fmla="*/ 1552940 h 1583140"/>
              <a:gd name="connsiteX116" fmla="*/ 267163 w 9662615"/>
              <a:gd name="connsiteY116" fmla="*/ 1531913 h 1583140"/>
              <a:gd name="connsiteX117" fmla="*/ 196644 w 9662615"/>
              <a:gd name="connsiteY117" fmla="*/ 1524565 h 1583140"/>
              <a:gd name="connsiteX118" fmla="*/ 86819 w 9662615"/>
              <a:gd name="connsiteY118" fmla="*/ 1519517 h 1583140"/>
              <a:gd name="connsiteX119" fmla="*/ 53369 w 9662615"/>
              <a:gd name="connsiteY119" fmla="*/ 1516853 h 1583140"/>
              <a:gd name="connsiteX120" fmla="*/ 2359 w 9662615"/>
              <a:gd name="connsiteY120" fmla="*/ 1515247 h 1583140"/>
              <a:gd name="connsiteX121" fmla="*/ 0 w 9662615"/>
              <a:gd name="connsiteY121" fmla="*/ 1514932 h 1583140"/>
              <a:gd name="connsiteX122" fmla="*/ 0 w 9662615"/>
              <a:gd name="connsiteY122" fmla="*/ 0 h 1583140"/>
              <a:gd name="connsiteX0" fmla="*/ 0 w 9662615"/>
              <a:gd name="connsiteY0" fmla="*/ 0 h 1583140"/>
              <a:gd name="connsiteX1" fmla="*/ 9662615 w 9662615"/>
              <a:gd name="connsiteY1" fmla="*/ 0 h 1583140"/>
              <a:gd name="connsiteX2" fmla="*/ 9662615 w 9662615"/>
              <a:gd name="connsiteY2" fmla="*/ 1280346 h 1583140"/>
              <a:gd name="connsiteX3" fmla="*/ 9658420 w 9662615"/>
              <a:gd name="connsiteY3" fmla="*/ 1280106 h 1583140"/>
              <a:gd name="connsiteX4" fmla="*/ 9469546 w 9662615"/>
              <a:gd name="connsiteY4" fmla="*/ 1289837 h 1583140"/>
              <a:gd name="connsiteX5" fmla="*/ 9385895 w 9662615"/>
              <a:gd name="connsiteY5" fmla="*/ 1269203 h 1583140"/>
              <a:gd name="connsiteX6" fmla="*/ 9144767 w 9662615"/>
              <a:gd name="connsiteY6" fmla="*/ 1264120 h 1583140"/>
              <a:gd name="connsiteX7" fmla="*/ 8837252 w 9662615"/>
              <a:gd name="connsiteY7" fmla="*/ 1350515 h 1583140"/>
              <a:gd name="connsiteX8" fmla="*/ 8705466 w 9662615"/>
              <a:gd name="connsiteY8" fmla="*/ 1342419 h 1583140"/>
              <a:gd name="connsiteX9" fmla="*/ 8652221 w 9662615"/>
              <a:gd name="connsiteY9" fmla="*/ 1326906 h 1583140"/>
              <a:gd name="connsiteX10" fmla="*/ 8632312 w 9662615"/>
              <a:gd name="connsiteY10" fmla="*/ 1326025 h 1583140"/>
              <a:gd name="connsiteX11" fmla="*/ 8591582 w 9662615"/>
              <a:gd name="connsiteY11" fmla="*/ 1341666 h 1583140"/>
              <a:gd name="connsiteX12" fmla="*/ 8537336 w 9662615"/>
              <a:gd name="connsiteY12" fmla="*/ 1341684 h 1583140"/>
              <a:gd name="connsiteX13" fmla="*/ 8472508 w 9662615"/>
              <a:gd name="connsiteY13" fmla="*/ 1363109 h 1583140"/>
              <a:gd name="connsiteX14" fmla="*/ 8258477 w 9662615"/>
              <a:gd name="connsiteY14" fmla="*/ 1370666 h 1583140"/>
              <a:gd name="connsiteX15" fmla="*/ 8197961 w 9662615"/>
              <a:gd name="connsiteY15" fmla="*/ 1392804 h 1583140"/>
              <a:gd name="connsiteX16" fmla="*/ 8171196 w 9662615"/>
              <a:gd name="connsiteY16" fmla="*/ 1397216 h 1583140"/>
              <a:gd name="connsiteX17" fmla="*/ 8127667 w 9662615"/>
              <a:gd name="connsiteY17" fmla="*/ 1418254 h 1583140"/>
              <a:gd name="connsiteX18" fmla="*/ 7974579 w 9662615"/>
              <a:gd name="connsiteY18" fmla="*/ 1383439 h 1583140"/>
              <a:gd name="connsiteX19" fmla="*/ 7768351 w 9662615"/>
              <a:gd name="connsiteY19" fmla="*/ 1395051 h 1583140"/>
              <a:gd name="connsiteX20" fmla="*/ 7635985 w 9662615"/>
              <a:gd name="connsiteY20" fmla="*/ 1386363 h 1583140"/>
              <a:gd name="connsiteX21" fmla="*/ 7466069 w 9662615"/>
              <a:gd name="connsiteY21" fmla="*/ 1377654 h 1583140"/>
              <a:gd name="connsiteX22" fmla="*/ 7355642 w 9662615"/>
              <a:gd name="connsiteY22" fmla="*/ 1407761 h 1583140"/>
              <a:gd name="connsiteX23" fmla="*/ 7151610 w 9662615"/>
              <a:gd name="connsiteY23" fmla="*/ 1397856 h 1583140"/>
              <a:gd name="connsiteX24" fmla="*/ 7082147 w 9662615"/>
              <a:gd name="connsiteY24" fmla="*/ 1406113 h 1583140"/>
              <a:gd name="connsiteX25" fmla="*/ 7014958 w 9662615"/>
              <a:gd name="connsiteY25" fmla="*/ 1396883 h 1583140"/>
              <a:gd name="connsiteX26" fmla="*/ 6907567 w 9662615"/>
              <a:gd name="connsiteY26" fmla="*/ 1419149 h 1583140"/>
              <a:gd name="connsiteX27" fmla="*/ 6748428 w 9662615"/>
              <a:gd name="connsiteY27" fmla="*/ 1420308 h 1583140"/>
              <a:gd name="connsiteX28" fmla="*/ 6654257 w 9662615"/>
              <a:gd name="connsiteY28" fmla="*/ 1424143 h 1583140"/>
              <a:gd name="connsiteX29" fmla="*/ 6620123 w 9662615"/>
              <a:gd name="connsiteY29" fmla="*/ 1430535 h 1583140"/>
              <a:gd name="connsiteX30" fmla="*/ 6571355 w 9662615"/>
              <a:gd name="connsiteY30" fmla="*/ 1436144 h 1583140"/>
              <a:gd name="connsiteX31" fmla="*/ 6486557 w 9662615"/>
              <a:gd name="connsiteY31" fmla="*/ 1449861 h 1583140"/>
              <a:gd name="connsiteX32" fmla="*/ 6370419 w 9662615"/>
              <a:gd name="connsiteY32" fmla="*/ 1461649 h 1583140"/>
              <a:gd name="connsiteX33" fmla="*/ 6278839 w 9662615"/>
              <a:gd name="connsiteY33" fmla="*/ 1449160 h 1583140"/>
              <a:gd name="connsiteX34" fmla="*/ 6272455 w 9662615"/>
              <a:gd name="connsiteY34" fmla="*/ 1453191 h 1583140"/>
              <a:gd name="connsiteX35" fmla="*/ 6212659 w 9662615"/>
              <a:gd name="connsiteY35" fmla="*/ 1454850 h 1583140"/>
              <a:gd name="connsiteX36" fmla="*/ 6069317 w 9662615"/>
              <a:gd name="connsiteY36" fmla="*/ 1445838 h 1583140"/>
              <a:gd name="connsiteX37" fmla="*/ 5878477 w 9662615"/>
              <a:gd name="connsiteY37" fmla="*/ 1439180 h 1583140"/>
              <a:gd name="connsiteX38" fmla="*/ 5838387 w 9662615"/>
              <a:gd name="connsiteY38" fmla="*/ 1444679 h 1583140"/>
              <a:gd name="connsiteX39" fmla="*/ 5771136 w 9662615"/>
              <a:gd name="connsiteY39" fmla="*/ 1453639 h 1583140"/>
              <a:gd name="connsiteX40" fmla="*/ 5724081 w 9662615"/>
              <a:gd name="connsiteY40" fmla="*/ 1470431 h 1583140"/>
              <a:gd name="connsiteX41" fmla="*/ 5666577 w 9662615"/>
              <a:gd name="connsiteY41" fmla="*/ 1473921 h 1583140"/>
              <a:gd name="connsiteX42" fmla="*/ 5649068 w 9662615"/>
              <a:gd name="connsiteY42" fmla="*/ 1461676 h 1583140"/>
              <a:gd name="connsiteX43" fmla="*/ 5588902 w 9662615"/>
              <a:gd name="connsiteY43" fmla="*/ 1469647 h 1583140"/>
              <a:gd name="connsiteX44" fmla="*/ 5498090 w 9662615"/>
              <a:gd name="connsiteY44" fmla="*/ 1483173 h 1583140"/>
              <a:gd name="connsiteX45" fmla="*/ 5444641 w 9662615"/>
              <a:gd name="connsiteY45" fmla="*/ 1487602 h 1583140"/>
              <a:gd name="connsiteX46" fmla="*/ 5299812 w 9662615"/>
              <a:gd name="connsiteY46" fmla="*/ 1503362 h 1583140"/>
              <a:gd name="connsiteX47" fmla="*/ 5213947 w 9662615"/>
              <a:gd name="connsiteY47" fmla="*/ 1516637 h 1583140"/>
              <a:gd name="connsiteX48" fmla="*/ 5090342 w 9662615"/>
              <a:gd name="connsiteY48" fmla="*/ 1546680 h 1583140"/>
              <a:gd name="connsiteX49" fmla="*/ 5082104 w 9662615"/>
              <a:gd name="connsiteY49" fmla="*/ 1547781 h 1583140"/>
              <a:gd name="connsiteX50" fmla="*/ 5059484 w 9662615"/>
              <a:gd name="connsiteY50" fmla="*/ 1546802 h 1583140"/>
              <a:gd name="connsiteX51" fmla="*/ 5050958 w 9662615"/>
              <a:gd name="connsiteY51" fmla="*/ 1545776 h 1583140"/>
              <a:gd name="connsiteX52" fmla="*/ 5038524 w 9662615"/>
              <a:gd name="connsiteY52" fmla="*/ 1545675 h 1583140"/>
              <a:gd name="connsiteX53" fmla="*/ 5038223 w 9662615"/>
              <a:gd name="connsiteY53" fmla="*/ 1545881 h 1583140"/>
              <a:gd name="connsiteX54" fmla="*/ 5026564 w 9662615"/>
              <a:gd name="connsiteY54" fmla="*/ 1545376 h 1583140"/>
              <a:gd name="connsiteX55" fmla="*/ 4969433 w 9662615"/>
              <a:gd name="connsiteY55" fmla="*/ 1540263 h 1583140"/>
              <a:gd name="connsiteX56" fmla="*/ 4894799 w 9662615"/>
              <a:gd name="connsiteY56" fmla="*/ 1559476 h 1583140"/>
              <a:gd name="connsiteX57" fmla="*/ 4863775 w 9662615"/>
              <a:gd name="connsiteY57" fmla="*/ 1562633 h 1583140"/>
              <a:gd name="connsiteX58" fmla="*/ 4847242 w 9662615"/>
              <a:gd name="connsiteY58" fmla="*/ 1565435 h 1583140"/>
              <a:gd name="connsiteX59" fmla="*/ 4846237 w 9662615"/>
              <a:gd name="connsiteY59" fmla="*/ 1566331 h 1583140"/>
              <a:gd name="connsiteX60" fmla="*/ 4791466 w 9662615"/>
              <a:gd name="connsiteY60" fmla="*/ 1561324 h 1583140"/>
              <a:gd name="connsiteX61" fmla="*/ 4784247 w 9662615"/>
              <a:gd name="connsiteY61" fmla="*/ 1562342 h 1583140"/>
              <a:gd name="connsiteX62" fmla="*/ 4748477 w 9662615"/>
              <a:gd name="connsiteY62" fmla="*/ 1556925 h 1583140"/>
              <a:gd name="connsiteX63" fmla="*/ 4730033 w 9662615"/>
              <a:gd name="connsiteY63" fmla="*/ 1555274 h 1583140"/>
              <a:gd name="connsiteX64" fmla="*/ 4724747 w 9662615"/>
              <a:gd name="connsiteY64" fmla="*/ 1552439 h 1583140"/>
              <a:gd name="connsiteX65" fmla="*/ 4697562 w 9662615"/>
              <a:gd name="connsiteY65" fmla="*/ 1551206 h 1583140"/>
              <a:gd name="connsiteX66" fmla="*/ 4694469 w 9662615"/>
              <a:gd name="connsiteY66" fmla="*/ 1551958 h 1583140"/>
              <a:gd name="connsiteX67" fmla="*/ 4671940 w 9662615"/>
              <a:gd name="connsiteY67" fmla="*/ 1547617 h 1583140"/>
              <a:gd name="connsiteX68" fmla="*/ 4589320 w 9662615"/>
              <a:gd name="connsiteY68" fmla="*/ 1534660 h 1583140"/>
              <a:gd name="connsiteX69" fmla="*/ 4422155 w 9662615"/>
              <a:gd name="connsiteY69" fmla="*/ 1542059 h 1583140"/>
              <a:gd name="connsiteX70" fmla="*/ 4221826 w 9662615"/>
              <a:gd name="connsiteY70" fmla="*/ 1508923 h 1583140"/>
              <a:gd name="connsiteX71" fmla="*/ 4096601 w 9662615"/>
              <a:gd name="connsiteY71" fmla="*/ 1521563 h 1583140"/>
              <a:gd name="connsiteX72" fmla="*/ 3970635 w 9662615"/>
              <a:gd name="connsiteY72" fmla="*/ 1544815 h 1583140"/>
              <a:gd name="connsiteX73" fmla="*/ 3833906 w 9662615"/>
              <a:gd name="connsiteY73" fmla="*/ 1516637 h 1583140"/>
              <a:gd name="connsiteX74" fmla="*/ 3696258 w 9662615"/>
              <a:gd name="connsiteY74" fmla="*/ 1537563 h 1583140"/>
              <a:gd name="connsiteX75" fmla="*/ 3594070 w 9662615"/>
              <a:gd name="connsiteY75" fmla="*/ 1509422 h 1583140"/>
              <a:gd name="connsiteX76" fmla="*/ 3565233 w 9662615"/>
              <a:gd name="connsiteY76" fmla="*/ 1515122 h 1583140"/>
              <a:gd name="connsiteX77" fmla="*/ 3560267 w 9662615"/>
              <a:gd name="connsiteY77" fmla="*/ 1516288 h 1583140"/>
              <a:gd name="connsiteX78" fmla="*/ 3540258 w 9662615"/>
              <a:gd name="connsiteY78" fmla="*/ 1516976 h 1583140"/>
              <a:gd name="connsiteX79" fmla="*/ 3534780 w 9662615"/>
              <a:gd name="connsiteY79" fmla="*/ 1522141 h 1583140"/>
              <a:gd name="connsiteX80" fmla="*/ 3504783 w 9662615"/>
              <a:gd name="connsiteY80" fmla="*/ 1526739 h 1583140"/>
              <a:gd name="connsiteX81" fmla="*/ 3430805 w 9662615"/>
              <a:gd name="connsiteY81" fmla="*/ 1542521 h 1583140"/>
              <a:gd name="connsiteX82" fmla="*/ 3292707 w 9662615"/>
              <a:gd name="connsiteY82" fmla="*/ 1520490 h 1583140"/>
              <a:gd name="connsiteX83" fmla="*/ 3187872 w 9662615"/>
              <a:gd name="connsiteY83" fmla="*/ 1519991 h 1583140"/>
              <a:gd name="connsiteX84" fmla="*/ 3148026 w 9662615"/>
              <a:gd name="connsiteY84" fmla="*/ 1524777 h 1583140"/>
              <a:gd name="connsiteX85" fmla="*/ 3092394 w 9662615"/>
              <a:gd name="connsiteY85" fmla="*/ 1528115 h 1583140"/>
              <a:gd name="connsiteX86" fmla="*/ 2994200 w 9662615"/>
              <a:gd name="connsiteY86" fmla="*/ 1537857 h 1583140"/>
              <a:gd name="connsiteX87" fmla="*/ 2862301 w 9662615"/>
              <a:gd name="connsiteY87" fmla="*/ 1544250 h 1583140"/>
              <a:gd name="connsiteX88" fmla="*/ 2766335 w 9662615"/>
              <a:gd name="connsiteY88" fmla="*/ 1527662 h 1583140"/>
              <a:gd name="connsiteX89" fmla="*/ 2757836 w 9662615"/>
              <a:gd name="connsiteY89" fmla="*/ 1531371 h 1583140"/>
              <a:gd name="connsiteX90" fmla="*/ 2691555 w 9662615"/>
              <a:gd name="connsiteY90" fmla="*/ 1530283 h 1583140"/>
              <a:gd name="connsiteX91" fmla="*/ 2459871 w 9662615"/>
              <a:gd name="connsiteY91" fmla="*/ 1500859 h 1583140"/>
              <a:gd name="connsiteX92" fmla="*/ 2330328 w 9662615"/>
              <a:gd name="connsiteY92" fmla="*/ 1499441 h 1583140"/>
              <a:gd name="connsiteX93" fmla="*/ 2284269 w 9662615"/>
              <a:gd name="connsiteY93" fmla="*/ 1503068 h 1583140"/>
              <a:gd name="connsiteX94" fmla="*/ 2207104 w 9662615"/>
              <a:gd name="connsiteY94" fmla="*/ 1508888 h 1583140"/>
              <a:gd name="connsiteX95" fmla="*/ 2149226 w 9662615"/>
              <a:gd name="connsiteY95" fmla="*/ 1523409 h 1583140"/>
              <a:gd name="connsiteX96" fmla="*/ 2084783 w 9662615"/>
              <a:gd name="connsiteY96" fmla="*/ 1524245 h 1583140"/>
              <a:gd name="connsiteX97" fmla="*/ 2070075 w 9662615"/>
              <a:gd name="connsiteY97" fmla="*/ 1511285 h 1583140"/>
              <a:gd name="connsiteX98" fmla="*/ 2001057 w 9662615"/>
              <a:gd name="connsiteY98" fmla="*/ 1516449 h 1583140"/>
              <a:gd name="connsiteX99" fmla="*/ 1896330 w 9662615"/>
              <a:gd name="connsiteY99" fmla="*/ 1525725 h 1583140"/>
              <a:gd name="connsiteX100" fmla="*/ 1835994 w 9662615"/>
              <a:gd name="connsiteY100" fmla="*/ 1527678 h 1583140"/>
              <a:gd name="connsiteX101" fmla="*/ 1671119 w 9662615"/>
              <a:gd name="connsiteY101" fmla="*/ 1536701 h 1583140"/>
              <a:gd name="connsiteX102" fmla="*/ 1601337 w 9662615"/>
              <a:gd name="connsiteY102" fmla="*/ 1548552 h 1583140"/>
              <a:gd name="connsiteX103" fmla="*/ 1407755 w 9662615"/>
              <a:gd name="connsiteY103" fmla="*/ 1571444 h 1583140"/>
              <a:gd name="connsiteX104" fmla="*/ 1271994 w 9662615"/>
              <a:gd name="connsiteY104" fmla="*/ 1579471 h 1583140"/>
              <a:gd name="connsiteX105" fmla="*/ 1249226 w 9662615"/>
              <a:gd name="connsiteY105" fmla="*/ 1583140 h 1583140"/>
              <a:gd name="connsiteX106" fmla="*/ 1217719 w 9662615"/>
              <a:gd name="connsiteY106" fmla="*/ 1580863 h 1583140"/>
              <a:gd name="connsiteX107" fmla="*/ 1091432 w 9662615"/>
              <a:gd name="connsiteY107" fmla="*/ 1571003 h 1583140"/>
              <a:gd name="connsiteX108" fmla="*/ 992039 w 9662615"/>
              <a:gd name="connsiteY108" fmla="*/ 1556662 h 1583140"/>
              <a:gd name="connsiteX109" fmla="*/ 868264 w 9662615"/>
              <a:gd name="connsiteY109" fmla="*/ 1566392 h 1583140"/>
              <a:gd name="connsiteX110" fmla="*/ 792765 w 9662615"/>
              <a:gd name="connsiteY110" fmla="*/ 1563102 h 1583140"/>
              <a:gd name="connsiteX111" fmla="*/ 669055 w 9662615"/>
              <a:gd name="connsiteY111" fmla="*/ 1543638 h 1583140"/>
              <a:gd name="connsiteX112" fmla="*/ 506152 w 9662615"/>
              <a:gd name="connsiteY112" fmla="*/ 1549124 h 1583140"/>
              <a:gd name="connsiteX113" fmla="*/ 472797 w 9662615"/>
              <a:gd name="connsiteY113" fmla="*/ 1568904 h 1583140"/>
              <a:gd name="connsiteX114" fmla="*/ 427864 w 9662615"/>
              <a:gd name="connsiteY114" fmla="*/ 1580848 h 1583140"/>
              <a:gd name="connsiteX115" fmla="*/ 408381 w 9662615"/>
              <a:gd name="connsiteY115" fmla="*/ 1552940 h 1583140"/>
              <a:gd name="connsiteX116" fmla="*/ 267163 w 9662615"/>
              <a:gd name="connsiteY116" fmla="*/ 1531913 h 1583140"/>
              <a:gd name="connsiteX117" fmla="*/ 196644 w 9662615"/>
              <a:gd name="connsiteY117" fmla="*/ 1524565 h 1583140"/>
              <a:gd name="connsiteX118" fmla="*/ 86819 w 9662615"/>
              <a:gd name="connsiteY118" fmla="*/ 1519517 h 1583140"/>
              <a:gd name="connsiteX119" fmla="*/ 53369 w 9662615"/>
              <a:gd name="connsiteY119" fmla="*/ 1516853 h 1583140"/>
              <a:gd name="connsiteX120" fmla="*/ 2359 w 9662615"/>
              <a:gd name="connsiteY120" fmla="*/ 1515247 h 1583140"/>
              <a:gd name="connsiteX121" fmla="*/ 0 w 9662615"/>
              <a:gd name="connsiteY121" fmla="*/ 1514932 h 1583140"/>
              <a:gd name="connsiteX122" fmla="*/ 0 w 9662615"/>
              <a:gd name="connsiteY122" fmla="*/ 0 h 1583140"/>
              <a:gd name="connsiteX0" fmla="*/ 0 w 9662615"/>
              <a:gd name="connsiteY0" fmla="*/ 0 h 1583140"/>
              <a:gd name="connsiteX1" fmla="*/ 9662615 w 9662615"/>
              <a:gd name="connsiteY1" fmla="*/ 0 h 1583140"/>
              <a:gd name="connsiteX2" fmla="*/ 9662615 w 9662615"/>
              <a:gd name="connsiteY2" fmla="*/ 1280346 h 1583140"/>
              <a:gd name="connsiteX3" fmla="*/ 9658420 w 9662615"/>
              <a:gd name="connsiteY3" fmla="*/ 1280106 h 1583140"/>
              <a:gd name="connsiteX4" fmla="*/ 9469546 w 9662615"/>
              <a:gd name="connsiteY4" fmla="*/ 1289837 h 1583140"/>
              <a:gd name="connsiteX5" fmla="*/ 9385895 w 9662615"/>
              <a:gd name="connsiteY5" fmla="*/ 1269203 h 1583140"/>
              <a:gd name="connsiteX6" fmla="*/ 9144767 w 9662615"/>
              <a:gd name="connsiteY6" fmla="*/ 1264120 h 1583140"/>
              <a:gd name="connsiteX7" fmla="*/ 8837252 w 9662615"/>
              <a:gd name="connsiteY7" fmla="*/ 1350515 h 1583140"/>
              <a:gd name="connsiteX8" fmla="*/ 8705466 w 9662615"/>
              <a:gd name="connsiteY8" fmla="*/ 1342419 h 1583140"/>
              <a:gd name="connsiteX9" fmla="*/ 8652221 w 9662615"/>
              <a:gd name="connsiteY9" fmla="*/ 1326906 h 1583140"/>
              <a:gd name="connsiteX10" fmla="*/ 8632312 w 9662615"/>
              <a:gd name="connsiteY10" fmla="*/ 1326025 h 1583140"/>
              <a:gd name="connsiteX11" fmla="*/ 8591582 w 9662615"/>
              <a:gd name="connsiteY11" fmla="*/ 1341666 h 1583140"/>
              <a:gd name="connsiteX12" fmla="*/ 8537336 w 9662615"/>
              <a:gd name="connsiteY12" fmla="*/ 1341684 h 1583140"/>
              <a:gd name="connsiteX13" fmla="*/ 8472508 w 9662615"/>
              <a:gd name="connsiteY13" fmla="*/ 1363109 h 1583140"/>
              <a:gd name="connsiteX14" fmla="*/ 8258477 w 9662615"/>
              <a:gd name="connsiteY14" fmla="*/ 1370666 h 1583140"/>
              <a:gd name="connsiteX15" fmla="*/ 8197961 w 9662615"/>
              <a:gd name="connsiteY15" fmla="*/ 1392804 h 1583140"/>
              <a:gd name="connsiteX16" fmla="*/ 8171196 w 9662615"/>
              <a:gd name="connsiteY16" fmla="*/ 1397216 h 1583140"/>
              <a:gd name="connsiteX17" fmla="*/ 8127667 w 9662615"/>
              <a:gd name="connsiteY17" fmla="*/ 1418254 h 1583140"/>
              <a:gd name="connsiteX18" fmla="*/ 7974579 w 9662615"/>
              <a:gd name="connsiteY18" fmla="*/ 1383439 h 1583140"/>
              <a:gd name="connsiteX19" fmla="*/ 7768351 w 9662615"/>
              <a:gd name="connsiteY19" fmla="*/ 1395051 h 1583140"/>
              <a:gd name="connsiteX20" fmla="*/ 7635985 w 9662615"/>
              <a:gd name="connsiteY20" fmla="*/ 1386363 h 1583140"/>
              <a:gd name="connsiteX21" fmla="*/ 7466069 w 9662615"/>
              <a:gd name="connsiteY21" fmla="*/ 1377654 h 1583140"/>
              <a:gd name="connsiteX22" fmla="*/ 7355642 w 9662615"/>
              <a:gd name="connsiteY22" fmla="*/ 1407761 h 1583140"/>
              <a:gd name="connsiteX23" fmla="*/ 7151610 w 9662615"/>
              <a:gd name="connsiteY23" fmla="*/ 1397856 h 1583140"/>
              <a:gd name="connsiteX24" fmla="*/ 7082147 w 9662615"/>
              <a:gd name="connsiteY24" fmla="*/ 1406113 h 1583140"/>
              <a:gd name="connsiteX25" fmla="*/ 7014958 w 9662615"/>
              <a:gd name="connsiteY25" fmla="*/ 1396883 h 1583140"/>
              <a:gd name="connsiteX26" fmla="*/ 6907567 w 9662615"/>
              <a:gd name="connsiteY26" fmla="*/ 1419149 h 1583140"/>
              <a:gd name="connsiteX27" fmla="*/ 6748428 w 9662615"/>
              <a:gd name="connsiteY27" fmla="*/ 1420308 h 1583140"/>
              <a:gd name="connsiteX28" fmla="*/ 6654257 w 9662615"/>
              <a:gd name="connsiteY28" fmla="*/ 1424143 h 1583140"/>
              <a:gd name="connsiteX29" fmla="*/ 6620123 w 9662615"/>
              <a:gd name="connsiteY29" fmla="*/ 1430535 h 1583140"/>
              <a:gd name="connsiteX30" fmla="*/ 6571355 w 9662615"/>
              <a:gd name="connsiteY30" fmla="*/ 1436144 h 1583140"/>
              <a:gd name="connsiteX31" fmla="*/ 6486557 w 9662615"/>
              <a:gd name="connsiteY31" fmla="*/ 1449861 h 1583140"/>
              <a:gd name="connsiteX32" fmla="*/ 6370419 w 9662615"/>
              <a:gd name="connsiteY32" fmla="*/ 1461649 h 1583140"/>
              <a:gd name="connsiteX33" fmla="*/ 6278839 w 9662615"/>
              <a:gd name="connsiteY33" fmla="*/ 1449160 h 1583140"/>
              <a:gd name="connsiteX34" fmla="*/ 6272455 w 9662615"/>
              <a:gd name="connsiteY34" fmla="*/ 1453191 h 1583140"/>
              <a:gd name="connsiteX35" fmla="*/ 6212659 w 9662615"/>
              <a:gd name="connsiteY35" fmla="*/ 1454850 h 1583140"/>
              <a:gd name="connsiteX36" fmla="*/ 6069317 w 9662615"/>
              <a:gd name="connsiteY36" fmla="*/ 1445838 h 1583140"/>
              <a:gd name="connsiteX37" fmla="*/ 5878477 w 9662615"/>
              <a:gd name="connsiteY37" fmla="*/ 1439180 h 1583140"/>
              <a:gd name="connsiteX38" fmla="*/ 5838387 w 9662615"/>
              <a:gd name="connsiteY38" fmla="*/ 1444679 h 1583140"/>
              <a:gd name="connsiteX39" fmla="*/ 5771136 w 9662615"/>
              <a:gd name="connsiteY39" fmla="*/ 1453639 h 1583140"/>
              <a:gd name="connsiteX40" fmla="*/ 5724081 w 9662615"/>
              <a:gd name="connsiteY40" fmla="*/ 1470431 h 1583140"/>
              <a:gd name="connsiteX41" fmla="*/ 5666577 w 9662615"/>
              <a:gd name="connsiteY41" fmla="*/ 1473921 h 1583140"/>
              <a:gd name="connsiteX42" fmla="*/ 5649068 w 9662615"/>
              <a:gd name="connsiteY42" fmla="*/ 1461676 h 1583140"/>
              <a:gd name="connsiteX43" fmla="*/ 5588902 w 9662615"/>
              <a:gd name="connsiteY43" fmla="*/ 1469647 h 1583140"/>
              <a:gd name="connsiteX44" fmla="*/ 5498090 w 9662615"/>
              <a:gd name="connsiteY44" fmla="*/ 1483173 h 1583140"/>
              <a:gd name="connsiteX45" fmla="*/ 5444641 w 9662615"/>
              <a:gd name="connsiteY45" fmla="*/ 1487602 h 1583140"/>
              <a:gd name="connsiteX46" fmla="*/ 5299812 w 9662615"/>
              <a:gd name="connsiteY46" fmla="*/ 1503362 h 1583140"/>
              <a:gd name="connsiteX47" fmla="*/ 5213947 w 9662615"/>
              <a:gd name="connsiteY47" fmla="*/ 1516637 h 1583140"/>
              <a:gd name="connsiteX48" fmla="*/ 5090342 w 9662615"/>
              <a:gd name="connsiteY48" fmla="*/ 1546680 h 1583140"/>
              <a:gd name="connsiteX49" fmla="*/ 5082104 w 9662615"/>
              <a:gd name="connsiteY49" fmla="*/ 1547781 h 1583140"/>
              <a:gd name="connsiteX50" fmla="*/ 5059484 w 9662615"/>
              <a:gd name="connsiteY50" fmla="*/ 1546802 h 1583140"/>
              <a:gd name="connsiteX51" fmla="*/ 5050958 w 9662615"/>
              <a:gd name="connsiteY51" fmla="*/ 1545776 h 1583140"/>
              <a:gd name="connsiteX52" fmla="*/ 5038524 w 9662615"/>
              <a:gd name="connsiteY52" fmla="*/ 1545675 h 1583140"/>
              <a:gd name="connsiteX53" fmla="*/ 5038223 w 9662615"/>
              <a:gd name="connsiteY53" fmla="*/ 1545881 h 1583140"/>
              <a:gd name="connsiteX54" fmla="*/ 5026564 w 9662615"/>
              <a:gd name="connsiteY54" fmla="*/ 1545376 h 1583140"/>
              <a:gd name="connsiteX55" fmla="*/ 4969433 w 9662615"/>
              <a:gd name="connsiteY55" fmla="*/ 1540263 h 1583140"/>
              <a:gd name="connsiteX56" fmla="*/ 4894799 w 9662615"/>
              <a:gd name="connsiteY56" fmla="*/ 1559476 h 1583140"/>
              <a:gd name="connsiteX57" fmla="*/ 4863775 w 9662615"/>
              <a:gd name="connsiteY57" fmla="*/ 1562633 h 1583140"/>
              <a:gd name="connsiteX58" fmla="*/ 4847242 w 9662615"/>
              <a:gd name="connsiteY58" fmla="*/ 1565435 h 1583140"/>
              <a:gd name="connsiteX59" fmla="*/ 4846237 w 9662615"/>
              <a:gd name="connsiteY59" fmla="*/ 1566331 h 1583140"/>
              <a:gd name="connsiteX60" fmla="*/ 4791466 w 9662615"/>
              <a:gd name="connsiteY60" fmla="*/ 1561324 h 1583140"/>
              <a:gd name="connsiteX61" fmla="*/ 4784247 w 9662615"/>
              <a:gd name="connsiteY61" fmla="*/ 1562342 h 1583140"/>
              <a:gd name="connsiteX62" fmla="*/ 4748477 w 9662615"/>
              <a:gd name="connsiteY62" fmla="*/ 1556925 h 1583140"/>
              <a:gd name="connsiteX63" fmla="*/ 4730033 w 9662615"/>
              <a:gd name="connsiteY63" fmla="*/ 1555274 h 1583140"/>
              <a:gd name="connsiteX64" fmla="*/ 4724747 w 9662615"/>
              <a:gd name="connsiteY64" fmla="*/ 1552439 h 1583140"/>
              <a:gd name="connsiteX65" fmla="*/ 4697562 w 9662615"/>
              <a:gd name="connsiteY65" fmla="*/ 1551206 h 1583140"/>
              <a:gd name="connsiteX66" fmla="*/ 4694469 w 9662615"/>
              <a:gd name="connsiteY66" fmla="*/ 1551958 h 1583140"/>
              <a:gd name="connsiteX67" fmla="*/ 4671940 w 9662615"/>
              <a:gd name="connsiteY67" fmla="*/ 1547617 h 1583140"/>
              <a:gd name="connsiteX68" fmla="*/ 4589320 w 9662615"/>
              <a:gd name="connsiteY68" fmla="*/ 1534660 h 1583140"/>
              <a:gd name="connsiteX69" fmla="*/ 4422155 w 9662615"/>
              <a:gd name="connsiteY69" fmla="*/ 1542059 h 1583140"/>
              <a:gd name="connsiteX70" fmla="*/ 4221826 w 9662615"/>
              <a:gd name="connsiteY70" fmla="*/ 1508923 h 1583140"/>
              <a:gd name="connsiteX71" fmla="*/ 4096601 w 9662615"/>
              <a:gd name="connsiteY71" fmla="*/ 1521563 h 1583140"/>
              <a:gd name="connsiteX72" fmla="*/ 3970635 w 9662615"/>
              <a:gd name="connsiteY72" fmla="*/ 1544815 h 1583140"/>
              <a:gd name="connsiteX73" fmla="*/ 3833906 w 9662615"/>
              <a:gd name="connsiteY73" fmla="*/ 1516637 h 1583140"/>
              <a:gd name="connsiteX74" fmla="*/ 3696258 w 9662615"/>
              <a:gd name="connsiteY74" fmla="*/ 1537563 h 1583140"/>
              <a:gd name="connsiteX75" fmla="*/ 3594070 w 9662615"/>
              <a:gd name="connsiteY75" fmla="*/ 1509422 h 1583140"/>
              <a:gd name="connsiteX76" fmla="*/ 3565233 w 9662615"/>
              <a:gd name="connsiteY76" fmla="*/ 1515122 h 1583140"/>
              <a:gd name="connsiteX77" fmla="*/ 3560267 w 9662615"/>
              <a:gd name="connsiteY77" fmla="*/ 1516288 h 1583140"/>
              <a:gd name="connsiteX78" fmla="*/ 3540258 w 9662615"/>
              <a:gd name="connsiteY78" fmla="*/ 1516976 h 1583140"/>
              <a:gd name="connsiteX79" fmla="*/ 3534780 w 9662615"/>
              <a:gd name="connsiteY79" fmla="*/ 1522141 h 1583140"/>
              <a:gd name="connsiteX80" fmla="*/ 3504783 w 9662615"/>
              <a:gd name="connsiteY80" fmla="*/ 1526739 h 1583140"/>
              <a:gd name="connsiteX81" fmla="*/ 3430805 w 9662615"/>
              <a:gd name="connsiteY81" fmla="*/ 1542521 h 1583140"/>
              <a:gd name="connsiteX82" fmla="*/ 3292707 w 9662615"/>
              <a:gd name="connsiteY82" fmla="*/ 1520490 h 1583140"/>
              <a:gd name="connsiteX83" fmla="*/ 3187872 w 9662615"/>
              <a:gd name="connsiteY83" fmla="*/ 1519991 h 1583140"/>
              <a:gd name="connsiteX84" fmla="*/ 3148026 w 9662615"/>
              <a:gd name="connsiteY84" fmla="*/ 1524777 h 1583140"/>
              <a:gd name="connsiteX85" fmla="*/ 3092394 w 9662615"/>
              <a:gd name="connsiteY85" fmla="*/ 1528115 h 1583140"/>
              <a:gd name="connsiteX86" fmla="*/ 2994200 w 9662615"/>
              <a:gd name="connsiteY86" fmla="*/ 1537857 h 1583140"/>
              <a:gd name="connsiteX87" fmla="*/ 2862301 w 9662615"/>
              <a:gd name="connsiteY87" fmla="*/ 1544250 h 1583140"/>
              <a:gd name="connsiteX88" fmla="*/ 2766335 w 9662615"/>
              <a:gd name="connsiteY88" fmla="*/ 1527662 h 1583140"/>
              <a:gd name="connsiteX89" fmla="*/ 2757836 w 9662615"/>
              <a:gd name="connsiteY89" fmla="*/ 1531371 h 1583140"/>
              <a:gd name="connsiteX90" fmla="*/ 2691555 w 9662615"/>
              <a:gd name="connsiteY90" fmla="*/ 1530283 h 1583140"/>
              <a:gd name="connsiteX91" fmla="*/ 2491676 w 9662615"/>
              <a:gd name="connsiteY91" fmla="*/ 1500859 h 1583140"/>
              <a:gd name="connsiteX92" fmla="*/ 2330328 w 9662615"/>
              <a:gd name="connsiteY92" fmla="*/ 1499441 h 1583140"/>
              <a:gd name="connsiteX93" fmla="*/ 2284269 w 9662615"/>
              <a:gd name="connsiteY93" fmla="*/ 1503068 h 1583140"/>
              <a:gd name="connsiteX94" fmla="*/ 2207104 w 9662615"/>
              <a:gd name="connsiteY94" fmla="*/ 1508888 h 1583140"/>
              <a:gd name="connsiteX95" fmla="*/ 2149226 w 9662615"/>
              <a:gd name="connsiteY95" fmla="*/ 1523409 h 1583140"/>
              <a:gd name="connsiteX96" fmla="*/ 2084783 w 9662615"/>
              <a:gd name="connsiteY96" fmla="*/ 1524245 h 1583140"/>
              <a:gd name="connsiteX97" fmla="*/ 2070075 w 9662615"/>
              <a:gd name="connsiteY97" fmla="*/ 1511285 h 1583140"/>
              <a:gd name="connsiteX98" fmla="*/ 2001057 w 9662615"/>
              <a:gd name="connsiteY98" fmla="*/ 1516449 h 1583140"/>
              <a:gd name="connsiteX99" fmla="*/ 1896330 w 9662615"/>
              <a:gd name="connsiteY99" fmla="*/ 1525725 h 1583140"/>
              <a:gd name="connsiteX100" fmla="*/ 1835994 w 9662615"/>
              <a:gd name="connsiteY100" fmla="*/ 1527678 h 1583140"/>
              <a:gd name="connsiteX101" fmla="*/ 1671119 w 9662615"/>
              <a:gd name="connsiteY101" fmla="*/ 1536701 h 1583140"/>
              <a:gd name="connsiteX102" fmla="*/ 1601337 w 9662615"/>
              <a:gd name="connsiteY102" fmla="*/ 1548552 h 1583140"/>
              <a:gd name="connsiteX103" fmla="*/ 1407755 w 9662615"/>
              <a:gd name="connsiteY103" fmla="*/ 1571444 h 1583140"/>
              <a:gd name="connsiteX104" fmla="*/ 1271994 w 9662615"/>
              <a:gd name="connsiteY104" fmla="*/ 1579471 h 1583140"/>
              <a:gd name="connsiteX105" fmla="*/ 1249226 w 9662615"/>
              <a:gd name="connsiteY105" fmla="*/ 1583140 h 1583140"/>
              <a:gd name="connsiteX106" fmla="*/ 1217719 w 9662615"/>
              <a:gd name="connsiteY106" fmla="*/ 1580863 h 1583140"/>
              <a:gd name="connsiteX107" fmla="*/ 1091432 w 9662615"/>
              <a:gd name="connsiteY107" fmla="*/ 1571003 h 1583140"/>
              <a:gd name="connsiteX108" fmla="*/ 992039 w 9662615"/>
              <a:gd name="connsiteY108" fmla="*/ 1556662 h 1583140"/>
              <a:gd name="connsiteX109" fmla="*/ 868264 w 9662615"/>
              <a:gd name="connsiteY109" fmla="*/ 1566392 h 1583140"/>
              <a:gd name="connsiteX110" fmla="*/ 792765 w 9662615"/>
              <a:gd name="connsiteY110" fmla="*/ 1563102 h 1583140"/>
              <a:gd name="connsiteX111" fmla="*/ 669055 w 9662615"/>
              <a:gd name="connsiteY111" fmla="*/ 1543638 h 1583140"/>
              <a:gd name="connsiteX112" fmla="*/ 506152 w 9662615"/>
              <a:gd name="connsiteY112" fmla="*/ 1549124 h 1583140"/>
              <a:gd name="connsiteX113" fmla="*/ 472797 w 9662615"/>
              <a:gd name="connsiteY113" fmla="*/ 1568904 h 1583140"/>
              <a:gd name="connsiteX114" fmla="*/ 427864 w 9662615"/>
              <a:gd name="connsiteY114" fmla="*/ 1580848 h 1583140"/>
              <a:gd name="connsiteX115" fmla="*/ 408381 w 9662615"/>
              <a:gd name="connsiteY115" fmla="*/ 1552940 h 1583140"/>
              <a:gd name="connsiteX116" fmla="*/ 267163 w 9662615"/>
              <a:gd name="connsiteY116" fmla="*/ 1531913 h 1583140"/>
              <a:gd name="connsiteX117" fmla="*/ 196644 w 9662615"/>
              <a:gd name="connsiteY117" fmla="*/ 1524565 h 1583140"/>
              <a:gd name="connsiteX118" fmla="*/ 86819 w 9662615"/>
              <a:gd name="connsiteY118" fmla="*/ 1519517 h 1583140"/>
              <a:gd name="connsiteX119" fmla="*/ 53369 w 9662615"/>
              <a:gd name="connsiteY119" fmla="*/ 1516853 h 1583140"/>
              <a:gd name="connsiteX120" fmla="*/ 2359 w 9662615"/>
              <a:gd name="connsiteY120" fmla="*/ 1515247 h 1583140"/>
              <a:gd name="connsiteX121" fmla="*/ 0 w 9662615"/>
              <a:gd name="connsiteY121" fmla="*/ 1514932 h 1583140"/>
              <a:gd name="connsiteX122" fmla="*/ 0 w 9662615"/>
              <a:gd name="connsiteY122" fmla="*/ 0 h 1583140"/>
              <a:gd name="connsiteX0" fmla="*/ 0 w 9662615"/>
              <a:gd name="connsiteY0" fmla="*/ 0 h 1583140"/>
              <a:gd name="connsiteX1" fmla="*/ 9662615 w 9662615"/>
              <a:gd name="connsiteY1" fmla="*/ 0 h 1583140"/>
              <a:gd name="connsiteX2" fmla="*/ 9662615 w 9662615"/>
              <a:gd name="connsiteY2" fmla="*/ 1280346 h 1583140"/>
              <a:gd name="connsiteX3" fmla="*/ 9658420 w 9662615"/>
              <a:gd name="connsiteY3" fmla="*/ 1280106 h 1583140"/>
              <a:gd name="connsiteX4" fmla="*/ 9469546 w 9662615"/>
              <a:gd name="connsiteY4" fmla="*/ 1289837 h 1583140"/>
              <a:gd name="connsiteX5" fmla="*/ 9385895 w 9662615"/>
              <a:gd name="connsiteY5" fmla="*/ 1269203 h 1583140"/>
              <a:gd name="connsiteX6" fmla="*/ 9144767 w 9662615"/>
              <a:gd name="connsiteY6" fmla="*/ 1264120 h 1583140"/>
              <a:gd name="connsiteX7" fmla="*/ 8837252 w 9662615"/>
              <a:gd name="connsiteY7" fmla="*/ 1350515 h 1583140"/>
              <a:gd name="connsiteX8" fmla="*/ 8705466 w 9662615"/>
              <a:gd name="connsiteY8" fmla="*/ 1342419 h 1583140"/>
              <a:gd name="connsiteX9" fmla="*/ 8652221 w 9662615"/>
              <a:gd name="connsiteY9" fmla="*/ 1326906 h 1583140"/>
              <a:gd name="connsiteX10" fmla="*/ 8632312 w 9662615"/>
              <a:gd name="connsiteY10" fmla="*/ 1326025 h 1583140"/>
              <a:gd name="connsiteX11" fmla="*/ 8591582 w 9662615"/>
              <a:gd name="connsiteY11" fmla="*/ 1341666 h 1583140"/>
              <a:gd name="connsiteX12" fmla="*/ 8537336 w 9662615"/>
              <a:gd name="connsiteY12" fmla="*/ 1341684 h 1583140"/>
              <a:gd name="connsiteX13" fmla="*/ 8472508 w 9662615"/>
              <a:gd name="connsiteY13" fmla="*/ 1363109 h 1583140"/>
              <a:gd name="connsiteX14" fmla="*/ 8258477 w 9662615"/>
              <a:gd name="connsiteY14" fmla="*/ 1370666 h 1583140"/>
              <a:gd name="connsiteX15" fmla="*/ 8197961 w 9662615"/>
              <a:gd name="connsiteY15" fmla="*/ 1392804 h 1583140"/>
              <a:gd name="connsiteX16" fmla="*/ 8171196 w 9662615"/>
              <a:gd name="connsiteY16" fmla="*/ 1397216 h 1583140"/>
              <a:gd name="connsiteX17" fmla="*/ 8127667 w 9662615"/>
              <a:gd name="connsiteY17" fmla="*/ 1418254 h 1583140"/>
              <a:gd name="connsiteX18" fmla="*/ 7974579 w 9662615"/>
              <a:gd name="connsiteY18" fmla="*/ 1383439 h 1583140"/>
              <a:gd name="connsiteX19" fmla="*/ 7768351 w 9662615"/>
              <a:gd name="connsiteY19" fmla="*/ 1395051 h 1583140"/>
              <a:gd name="connsiteX20" fmla="*/ 7635985 w 9662615"/>
              <a:gd name="connsiteY20" fmla="*/ 1386363 h 1583140"/>
              <a:gd name="connsiteX21" fmla="*/ 7466069 w 9662615"/>
              <a:gd name="connsiteY21" fmla="*/ 1377654 h 1583140"/>
              <a:gd name="connsiteX22" fmla="*/ 7355642 w 9662615"/>
              <a:gd name="connsiteY22" fmla="*/ 1407761 h 1583140"/>
              <a:gd name="connsiteX23" fmla="*/ 7151610 w 9662615"/>
              <a:gd name="connsiteY23" fmla="*/ 1397856 h 1583140"/>
              <a:gd name="connsiteX24" fmla="*/ 7082147 w 9662615"/>
              <a:gd name="connsiteY24" fmla="*/ 1406113 h 1583140"/>
              <a:gd name="connsiteX25" fmla="*/ 7014958 w 9662615"/>
              <a:gd name="connsiteY25" fmla="*/ 1396883 h 1583140"/>
              <a:gd name="connsiteX26" fmla="*/ 6907567 w 9662615"/>
              <a:gd name="connsiteY26" fmla="*/ 1419149 h 1583140"/>
              <a:gd name="connsiteX27" fmla="*/ 6748428 w 9662615"/>
              <a:gd name="connsiteY27" fmla="*/ 1420308 h 1583140"/>
              <a:gd name="connsiteX28" fmla="*/ 6654257 w 9662615"/>
              <a:gd name="connsiteY28" fmla="*/ 1424143 h 1583140"/>
              <a:gd name="connsiteX29" fmla="*/ 6620123 w 9662615"/>
              <a:gd name="connsiteY29" fmla="*/ 1430535 h 1583140"/>
              <a:gd name="connsiteX30" fmla="*/ 6571355 w 9662615"/>
              <a:gd name="connsiteY30" fmla="*/ 1436144 h 1583140"/>
              <a:gd name="connsiteX31" fmla="*/ 6486557 w 9662615"/>
              <a:gd name="connsiteY31" fmla="*/ 1449861 h 1583140"/>
              <a:gd name="connsiteX32" fmla="*/ 6370419 w 9662615"/>
              <a:gd name="connsiteY32" fmla="*/ 1461649 h 1583140"/>
              <a:gd name="connsiteX33" fmla="*/ 6278839 w 9662615"/>
              <a:gd name="connsiteY33" fmla="*/ 1449160 h 1583140"/>
              <a:gd name="connsiteX34" fmla="*/ 6272455 w 9662615"/>
              <a:gd name="connsiteY34" fmla="*/ 1453191 h 1583140"/>
              <a:gd name="connsiteX35" fmla="*/ 6212659 w 9662615"/>
              <a:gd name="connsiteY35" fmla="*/ 1454850 h 1583140"/>
              <a:gd name="connsiteX36" fmla="*/ 6069317 w 9662615"/>
              <a:gd name="connsiteY36" fmla="*/ 1445838 h 1583140"/>
              <a:gd name="connsiteX37" fmla="*/ 5878477 w 9662615"/>
              <a:gd name="connsiteY37" fmla="*/ 1439180 h 1583140"/>
              <a:gd name="connsiteX38" fmla="*/ 5838387 w 9662615"/>
              <a:gd name="connsiteY38" fmla="*/ 1444679 h 1583140"/>
              <a:gd name="connsiteX39" fmla="*/ 5771136 w 9662615"/>
              <a:gd name="connsiteY39" fmla="*/ 1453639 h 1583140"/>
              <a:gd name="connsiteX40" fmla="*/ 5724081 w 9662615"/>
              <a:gd name="connsiteY40" fmla="*/ 1470431 h 1583140"/>
              <a:gd name="connsiteX41" fmla="*/ 5666577 w 9662615"/>
              <a:gd name="connsiteY41" fmla="*/ 1473921 h 1583140"/>
              <a:gd name="connsiteX42" fmla="*/ 5649068 w 9662615"/>
              <a:gd name="connsiteY42" fmla="*/ 1461676 h 1583140"/>
              <a:gd name="connsiteX43" fmla="*/ 5588902 w 9662615"/>
              <a:gd name="connsiteY43" fmla="*/ 1469647 h 1583140"/>
              <a:gd name="connsiteX44" fmla="*/ 5498090 w 9662615"/>
              <a:gd name="connsiteY44" fmla="*/ 1483173 h 1583140"/>
              <a:gd name="connsiteX45" fmla="*/ 5444641 w 9662615"/>
              <a:gd name="connsiteY45" fmla="*/ 1487602 h 1583140"/>
              <a:gd name="connsiteX46" fmla="*/ 5299812 w 9662615"/>
              <a:gd name="connsiteY46" fmla="*/ 1503362 h 1583140"/>
              <a:gd name="connsiteX47" fmla="*/ 5213947 w 9662615"/>
              <a:gd name="connsiteY47" fmla="*/ 1516637 h 1583140"/>
              <a:gd name="connsiteX48" fmla="*/ 5090342 w 9662615"/>
              <a:gd name="connsiteY48" fmla="*/ 1546680 h 1583140"/>
              <a:gd name="connsiteX49" fmla="*/ 5082104 w 9662615"/>
              <a:gd name="connsiteY49" fmla="*/ 1547781 h 1583140"/>
              <a:gd name="connsiteX50" fmla="*/ 5059484 w 9662615"/>
              <a:gd name="connsiteY50" fmla="*/ 1546802 h 1583140"/>
              <a:gd name="connsiteX51" fmla="*/ 5050958 w 9662615"/>
              <a:gd name="connsiteY51" fmla="*/ 1545776 h 1583140"/>
              <a:gd name="connsiteX52" fmla="*/ 5038524 w 9662615"/>
              <a:gd name="connsiteY52" fmla="*/ 1545675 h 1583140"/>
              <a:gd name="connsiteX53" fmla="*/ 5038223 w 9662615"/>
              <a:gd name="connsiteY53" fmla="*/ 1545881 h 1583140"/>
              <a:gd name="connsiteX54" fmla="*/ 5026564 w 9662615"/>
              <a:gd name="connsiteY54" fmla="*/ 1545376 h 1583140"/>
              <a:gd name="connsiteX55" fmla="*/ 4969433 w 9662615"/>
              <a:gd name="connsiteY55" fmla="*/ 1540263 h 1583140"/>
              <a:gd name="connsiteX56" fmla="*/ 4894799 w 9662615"/>
              <a:gd name="connsiteY56" fmla="*/ 1559476 h 1583140"/>
              <a:gd name="connsiteX57" fmla="*/ 4863775 w 9662615"/>
              <a:gd name="connsiteY57" fmla="*/ 1562633 h 1583140"/>
              <a:gd name="connsiteX58" fmla="*/ 4847242 w 9662615"/>
              <a:gd name="connsiteY58" fmla="*/ 1565435 h 1583140"/>
              <a:gd name="connsiteX59" fmla="*/ 4846237 w 9662615"/>
              <a:gd name="connsiteY59" fmla="*/ 1566331 h 1583140"/>
              <a:gd name="connsiteX60" fmla="*/ 4791466 w 9662615"/>
              <a:gd name="connsiteY60" fmla="*/ 1561324 h 1583140"/>
              <a:gd name="connsiteX61" fmla="*/ 4784247 w 9662615"/>
              <a:gd name="connsiteY61" fmla="*/ 1562342 h 1583140"/>
              <a:gd name="connsiteX62" fmla="*/ 4748477 w 9662615"/>
              <a:gd name="connsiteY62" fmla="*/ 1556925 h 1583140"/>
              <a:gd name="connsiteX63" fmla="*/ 4730033 w 9662615"/>
              <a:gd name="connsiteY63" fmla="*/ 1555274 h 1583140"/>
              <a:gd name="connsiteX64" fmla="*/ 4724747 w 9662615"/>
              <a:gd name="connsiteY64" fmla="*/ 1552439 h 1583140"/>
              <a:gd name="connsiteX65" fmla="*/ 4697562 w 9662615"/>
              <a:gd name="connsiteY65" fmla="*/ 1551206 h 1583140"/>
              <a:gd name="connsiteX66" fmla="*/ 4694469 w 9662615"/>
              <a:gd name="connsiteY66" fmla="*/ 1551958 h 1583140"/>
              <a:gd name="connsiteX67" fmla="*/ 4671940 w 9662615"/>
              <a:gd name="connsiteY67" fmla="*/ 1547617 h 1583140"/>
              <a:gd name="connsiteX68" fmla="*/ 4589320 w 9662615"/>
              <a:gd name="connsiteY68" fmla="*/ 1534660 h 1583140"/>
              <a:gd name="connsiteX69" fmla="*/ 4422155 w 9662615"/>
              <a:gd name="connsiteY69" fmla="*/ 1542059 h 1583140"/>
              <a:gd name="connsiteX70" fmla="*/ 4221826 w 9662615"/>
              <a:gd name="connsiteY70" fmla="*/ 1508923 h 1583140"/>
              <a:gd name="connsiteX71" fmla="*/ 4096601 w 9662615"/>
              <a:gd name="connsiteY71" fmla="*/ 1521563 h 1583140"/>
              <a:gd name="connsiteX72" fmla="*/ 3970635 w 9662615"/>
              <a:gd name="connsiteY72" fmla="*/ 1544815 h 1583140"/>
              <a:gd name="connsiteX73" fmla="*/ 3833906 w 9662615"/>
              <a:gd name="connsiteY73" fmla="*/ 1516637 h 1583140"/>
              <a:gd name="connsiteX74" fmla="*/ 3696258 w 9662615"/>
              <a:gd name="connsiteY74" fmla="*/ 1537563 h 1583140"/>
              <a:gd name="connsiteX75" fmla="*/ 3594070 w 9662615"/>
              <a:gd name="connsiteY75" fmla="*/ 1509422 h 1583140"/>
              <a:gd name="connsiteX76" fmla="*/ 3565233 w 9662615"/>
              <a:gd name="connsiteY76" fmla="*/ 1515122 h 1583140"/>
              <a:gd name="connsiteX77" fmla="*/ 3560267 w 9662615"/>
              <a:gd name="connsiteY77" fmla="*/ 1516288 h 1583140"/>
              <a:gd name="connsiteX78" fmla="*/ 3540258 w 9662615"/>
              <a:gd name="connsiteY78" fmla="*/ 1516976 h 1583140"/>
              <a:gd name="connsiteX79" fmla="*/ 3534780 w 9662615"/>
              <a:gd name="connsiteY79" fmla="*/ 1522141 h 1583140"/>
              <a:gd name="connsiteX80" fmla="*/ 3504783 w 9662615"/>
              <a:gd name="connsiteY80" fmla="*/ 1526739 h 1583140"/>
              <a:gd name="connsiteX81" fmla="*/ 3430805 w 9662615"/>
              <a:gd name="connsiteY81" fmla="*/ 1542521 h 1583140"/>
              <a:gd name="connsiteX82" fmla="*/ 3292707 w 9662615"/>
              <a:gd name="connsiteY82" fmla="*/ 1520490 h 1583140"/>
              <a:gd name="connsiteX83" fmla="*/ 3187872 w 9662615"/>
              <a:gd name="connsiteY83" fmla="*/ 1519991 h 1583140"/>
              <a:gd name="connsiteX84" fmla="*/ 3148026 w 9662615"/>
              <a:gd name="connsiteY84" fmla="*/ 1524777 h 1583140"/>
              <a:gd name="connsiteX85" fmla="*/ 3092394 w 9662615"/>
              <a:gd name="connsiteY85" fmla="*/ 1528115 h 1583140"/>
              <a:gd name="connsiteX86" fmla="*/ 2994200 w 9662615"/>
              <a:gd name="connsiteY86" fmla="*/ 1537857 h 1583140"/>
              <a:gd name="connsiteX87" fmla="*/ 2862301 w 9662615"/>
              <a:gd name="connsiteY87" fmla="*/ 1544250 h 1583140"/>
              <a:gd name="connsiteX88" fmla="*/ 2766335 w 9662615"/>
              <a:gd name="connsiteY88" fmla="*/ 1527662 h 1583140"/>
              <a:gd name="connsiteX89" fmla="*/ 2757836 w 9662615"/>
              <a:gd name="connsiteY89" fmla="*/ 1531371 h 1583140"/>
              <a:gd name="connsiteX90" fmla="*/ 2691555 w 9662615"/>
              <a:gd name="connsiteY90" fmla="*/ 1530283 h 1583140"/>
              <a:gd name="connsiteX91" fmla="*/ 2491676 w 9662615"/>
              <a:gd name="connsiteY91" fmla="*/ 1500859 h 1583140"/>
              <a:gd name="connsiteX92" fmla="*/ 2378036 w 9662615"/>
              <a:gd name="connsiteY92" fmla="*/ 1520645 h 1583140"/>
              <a:gd name="connsiteX93" fmla="*/ 2284269 w 9662615"/>
              <a:gd name="connsiteY93" fmla="*/ 1503068 h 1583140"/>
              <a:gd name="connsiteX94" fmla="*/ 2207104 w 9662615"/>
              <a:gd name="connsiteY94" fmla="*/ 1508888 h 1583140"/>
              <a:gd name="connsiteX95" fmla="*/ 2149226 w 9662615"/>
              <a:gd name="connsiteY95" fmla="*/ 1523409 h 1583140"/>
              <a:gd name="connsiteX96" fmla="*/ 2084783 w 9662615"/>
              <a:gd name="connsiteY96" fmla="*/ 1524245 h 1583140"/>
              <a:gd name="connsiteX97" fmla="*/ 2070075 w 9662615"/>
              <a:gd name="connsiteY97" fmla="*/ 1511285 h 1583140"/>
              <a:gd name="connsiteX98" fmla="*/ 2001057 w 9662615"/>
              <a:gd name="connsiteY98" fmla="*/ 1516449 h 1583140"/>
              <a:gd name="connsiteX99" fmla="*/ 1896330 w 9662615"/>
              <a:gd name="connsiteY99" fmla="*/ 1525725 h 1583140"/>
              <a:gd name="connsiteX100" fmla="*/ 1835994 w 9662615"/>
              <a:gd name="connsiteY100" fmla="*/ 1527678 h 1583140"/>
              <a:gd name="connsiteX101" fmla="*/ 1671119 w 9662615"/>
              <a:gd name="connsiteY101" fmla="*/ 1536701 h 1583140"/>
              <a:gd name="connsiteX102" fmla="*/ 1601337 w 9662615"/>
              <a:gd name="connsiteY102" fmla="*/ 1548552 h 1583140"/>
              <a:gd name="connsiteX103" fmla="*/ 1407755 w 9662615"/>
              <a:gd name="connsiteY103" fmla="*/ 1571444 h 1583140"/>
              <a:gd name="connsiteX104" fmla="*/ 1271994 w 9662615"/>
              <a:gd name="connsiteY104" fmla="*/ 1579471 h 1583140"/>
              <a:gd name="connsiteX105" fmla="*/ 1249226 w 9662615"/>
              <a:gd name="connsiteY105" fmla="*/ 1583140 h 1583140"/>
              <a:gd name="connsiteX106" fmla="*/ 1217719 w 9662615"/>
              <a:gd name="connsiteY106" fmla="*/ 1580863 h 1583140"/>
              <a:gd name="connsiteX107" fmla="*/ 1091432 w 9662615"/>
              <a:gd name="connsiteY107" fmla="*/ 1571003 h 1583140"/>
              <a:gd name="connsiteX108" fmla="*/ 992039 w 9662615"/>
              <a:gd name="connsiteY108" fmla="*/ 1556662 h 1583140"/>
              <a:gd name="connsiteX109" fmla="*/ 868264 w 9662615"/>
              <a:gd name="connsiteY109" fmla="*/ 1566392 h 1583140"/>
              <a:gd name="connsiteX110" fmla="*/ 792765 w 9662615"/>
              <a:gd name="connsiteY110" fmla="*/ 1563102 h 1583140"/>
              <a:gd name="connsiteX111" fmla="*/ 669055 w 9662615"/>
              <a:gd name="connsiteY111" fmla="*/ 1543638 h 1583140"/>
              <a:gd name="connsiteX112" fmla="*/ 506152 w 9662615"/>
              <a:gd name="connsiteY112" fmla="*/ 1549124 h 1583140"/>
              <a:gd name="connsiteX113" fmla="*/ 472797 w 9662615"/>
              <a:gd name="connsiteY113" fmla="*/ 1568904 h 1583140"/>
              <a:gd name="connsiteX114" fmla="*/ 427864 w 9662615"/>
              <a:gd name="connsiteY114" fmla="*/ 1580848 h 1583140"/>
              <a:gd name="connsiteX115" fmla="*/ 408381 w 9662615"/>
              <a:gd name="connsiteY115" fmla="*/ 1552940 h 1583140"/>
              <a:gd name="connsiteX116" fmla="*/ 267163 w 9662615"/>
              <a:gd name="connsiteY116" fmla="*/ 1531913 h 1583140"/>
              <a:gd name="connsiteX117" fmla="*/ 196644 w 9662615"/>
              <a:gd name="connsiteY117" fmla="*/ 1524565 h 1583140"/>
              <a:gd name="connsiteX118" fmla="*/ 86819 w 9662615"/>
              <a:gd name="connsiteY118" fmla="*/ 1519517 h 1583140"/>
              <a:gd name="connsiteX119" fmla="*/ 53369 w 9662615"/>
              <a:gd name="connsiteY119" fmla="*/ 1516853 h 1583140"/>
              <a:gd name="connsiteX120" fmla="*/ 2359 w 9662615"/>
              <a:gd name="connsiteY120" fmla="*/ 1515247 h 1583140"/>
              <a:gd name="connsiteX121" fmla="*/ 0 w 9662615"/>
              <a:gd name="connsiteY121" fmla="*/ 1514932 h 1583140"/>
              <a:gd name="connsiteX122" fmla="*/ 0 w 9662615"/>
              <a:gd name="connsiteY122" fmla="*/ 0 h 1583140"/>
              <a:gd name="connsiteX0" fmla="*/ 0 w 9662615"/>
              <a:gd name="connsiteY0" fmla="*/ 0 h 1587534"/>
              <a:gd name="connsiteX1" fmla="*/ 9662615 w 9662615"/>
              <a:gd name="connsiteY1" fmla="*/ 0 h 1587534"/>
              <a:gd name="connsiteX2" fmla="*/ 9662615 w 9662615"/>
              <a:gd name="connsiteY2" fmla="*/ 1280346 h 1587534"/>
              <a:gd name="connsiteX3" fmla="*/ 9658420 w 9662615"/>
              <a:gd name="connsiteY3" fmla="*/ 1280106 h 1587534"/>
              <a:gd name="connsiteX4" fmla="*/ 9469546 w 9662615"/>
              <a:gd name="connsiteY4" fmla="*/ 1289837 h 1587534"/>
              <a:gd name="connsiteX5" fmla="*/ 9385895 w 9662615"/>
              <a:gd name="connsiteY5" fmla="*/ 1269203 h 1587534"/>
              <a:gd name="connsiteX6" fmla="*/ 9144767 w 9662615"/>
              <a:gd name="connsiteY6" fmla="*/ 1264120 h 1587534"/>
              <a:gd name="connsiteX7" fmla="*/ 8837252 w 9662615"/>
              <a:gd name="connsiteY7" fmla="*/ 1350515 h 1587534"/>
              <a:gd name="connsiteX8" fmla="*/ 8705466 w 9662615"/>
              <a:gd name="connsiteY8" fmla="*/ 1342419 h 1587534"/>
              <a:gd name="connsiteX9" fmla="*/ 8652221 w 9662615"/>
              <a:gd name="connsiteY9" fmla="*/ 1326906 h 1587534"/>
              <a:gd name="connsiteX10" fmla="*/ 8632312 w 9662615"/>
              <a:gd name="connsiteY10" fmla="*/ 1326025 h 1587534"/>
              <a:gd name="connsiteX11" fmla="*/ 8591582 w 9662615"/>
              <a:gd name="connsiteY11" fmla="*/ 1341666 h 1587534"/>
              <a:gd name="connsiteX12" fmla="*/ 8537336 w 9662615"/>
              <a:gd name="connsiteY12" fmla="*/ 1341684 h 1587534"/>
              <a:gd name="connsiteX13" fmla="*/ 8472508 w 9662615"/>
              <a:gd name="connsiteY13" fmla="*/ 1363109 h 1587534"/>
              <a:gd name="connsiteX14" fmla="*/ 8258477 w 9662615"/>
              <a:gd name="connsiteY14" fmla="*/ 1370666 h 1587534"/>
              <a:gd name="connsiteX15" fmla="*/ 8197961 w 9662615"/>
              <a:gd name="connsiteY15" fmla="*/ 1392804 h 1587534"/>
              <a:gd name="connsiteX16" fmla="*/ 8171196 w 9662615"/>
              <a:gd name="connsiteY16" fmla="*/ 1397216 h 1587534"/>
              <a:gd name="connsiteX17" fmla="*/ 8127667 w 9662615"/>
              <a:gd name="connsiteY17" fmla="*/ 1418254 h 1587534"/>
              <a:gd name="connsiteX18" fmla="*/ 7974579 w 9662615"/>
              <a:gd name="connsiteY18" fmla="*/ 1383439 h 1587534"/>
              <a:gd name="connsiteX19" fmla="*/ 7768351 w 9662615"/>
              <a:gd name="connsiteY19" fmla="*/ 1395051 h 1587534"/>
              <a:gd name="connsiteX20" fmla="*/ 7635985 w 9662615"/>
              <a:gd name="connsiteY20" fmla="*/ 1386363 h 1587534"/>
              <a:gd name="connsiteX21" fmla="*/ 7466069 w 9662615"/>
              <a:gd name="connsiteY21" fmla="*/ 1377654 h 1587534"/>
              <a:gd name="connsiteX22" fmla="*/ 7355642 w 9662615"/>
              <a:gd name="connsiteY22" fmla="*/ 1407761 h 1587534"/>
              <a:gd name="connsiteX23" fmla="*/ 7151610 w 9662615"/>
              <a:gd name="connsiteY23" fmla="*/ 1397856 h 1587534"/>
              <a:gd name="connsiteX24" fmla="*/ 7082147 w 9662615"/>
              <a:gd name="connsiteY24" fmla="*/ 1406113 h 1587534"/>
              <a:gd name="connsiteX25" fmla="*/ 7014958 w 9662615"/>
              <a:gd name="connsiteY25" fmla="*/ 1396883 h 1587534"/>
              <a:gd name="connsiteX26" fmla="*/ 6907567 w 9662615"/>
              <a:gd name="connsiteY26" fmla="*/ 1419149 h 1587534"/>
              <a:gd name="connsiteX27" fmla="*/ 6748428 w 9662615"/>
              <a:gd name="connsiteY27" fmla="*/ 1420308 h 1587534"/>
              <a:gd name="connsiteX28" fmla="*/ 6654257 w 9662615"/>
              <a:gd name="connsiteY28" fmla="*/ 1424143 h 1587534"/>
              <a:gd name="connsiteX29" fmla="*/ 6620123 w 9662615"/>
              <a:gd name="connsiteY29" fmla="*/ 1430535 h 1587534"/>
              <a:gd name="connsiteX30" fmla="*/ 6571355 w 9662615"/>
              <a:gd name="connsiteY30" fmla="*/ 1436144 h 1587534"/>
              <a:gd name="connsiteX31" fmla="*/ 6486557 w 9662615"/>
              <a:gd name="connsiteY31" fmla="*/ 1449861 h 1587534"/>
              <a:gd name="connsiteX32" fmla="*/ 6370419 w 9662615"/>
              <a:gd name="connsiteY32" fmla="*/ 1461649 h 1587534"/>
              <a:gd name="connsiteX33" fmla="*/ 6278839 w 9662615"/>
              <a:gd name="connsiteY33" fmla="*/ 1449160 h 1587534"/>
              <a:gd name="connsiteX34" fmla="*/ 6272455 w 9662615"/>
              <a:gd name="connsiteY34" fmla="*/ 1453191 h 1587534"/>
              <a:gd name="connsiteX35" fmla="*/ 6212659 w 9662615"/>
              <a:gd name="connsiteY35" fmla="*/ 1454850 h 1587534"/>
              <a:gd name="connsiteX36" fmla="*/ 6069317 w 9662615"/>
              <a:gd name="connsiteY36" fmla="*/ 1445838 h 1587534"/>
              <a:gd name="connsiteX37" fmla="*/ 5878477 w 9662615"/>
              <a:gd name="connsiteY37" fmla="*/ 1439180 h 1587534"/>
              <a:gd name="connsiteX38" fmla="*/ 5838387 w 9662615"/>
              <a:gd name="connsiteY38" fmla="*/ 1444679 h 1587534"/>
              <a:gd name="connsiteX39" fmla="*/ 5771136 w 9662615"/>
              <a:gd name="connsiteY39" fmla="*/ 1453639 h 1587534"/>
              <a:gd name="connsiteX40" fmla="*/ 5724081 w 9662615"/>
              <a:gd name="connsiteY40" fmla="*/ 1470431 h 1587534"/>
              <a:gd name="connsiteX41" fmla="*/ 5666577 w 9662615"/>
              <a:gd name="connsiteY41" fmla="*/ 1473921 h 1587534"/>
              <a:gd name="connsiteX42" fmla="*/ 5649068 w 9662615"/>
              <a:gd name="connsiteY42" fmla="*/ 1461676 h 1587534"/>
              <a:gd name="connsiteX43" fmla="*/ 5588902 w 9662615"/>
              <a:gd name="connsiteY43" fmla="*/ 1469647 h 1587534"/>
              <a:gd name="connsiteX44" fmla="*/ 5498090 w 9662615"/>
              <a:gd name="connsiteY44" fmla="*/ 1483173 h 1587534"/>
              <a:gd name="connsiteX45" fmla="*/ 5444641 w 9662615"/>
              <a:gd name="connsiteY45" fmla="*/ 1487602 h 1587534"/>
              <a:gd name="connsiteX46" fmla="*/ 5299812 w 9662615"/>
              <a:gd name="connsiteY46" fmla="*/ 1503362 h 1587534"/>
              <a:gd name="connsiteX47" fmla="*/ 5213947 w 9662615"/>
              <a:gd name="connsiteY47" fmla="*/ 1516637 h 1587534"/>
              <a:gd name="connsiteX48" fmla="*/ 5090342 w 9662615"/>
              <a:gd name="connsiteY48" fmla="*/ 1546680 h 1587534"/>
              <a:gd name="connsiteX49" fmla="*/ 5082104 w 9662615"/>
              <a:gd name="connsiteY49" fmla="*/ 1547781 h 1587534"/>
              <a:gd name="connsiteX50" fmla="*/ 5059484 w 9662615"/>
              <a:gd name="connsiteY50" fmla="*/ 1546802 h 1587534"/>
              <a:gd name="connsiteX51" fmla="*/ 5050958 w 9662615"/>
              <a:gd name="connsiteY51" fmla="*/ 1545776 h 1587534"/>
              <a:gd name="connsiteX52" fmla="*/ 5038524 w 9662615"/>
              <a:gd name="connsiteY52" fmla="*/ 1545675 h 1587534"/>
              <a:gd name="connsiteX53" fmla="*/ 5038223 w 9662615"/>
              <a:gd name="connsiteY53" fmla="*/ 1545881 h 1587534"/>
              <a:gd name="connsiteX54" fmla="*/ 5026564 w 9662615"/>
              <a:gd name="connsiteY54" fmla="*/ 1545376 h 1587534"/>
              <a:gd name="connsiteX55" fmla="*/ 4969433 w 9662615"/>
              <a:gd name="connsiteY55" fmla="*/ 1540263 h 1587534"/>
              <a:gd name="connsiteX56" fmla="*/ 4894799 w 9662615"/>
              <a:gd name="connsiteY56" fmla="*/ 1559476 h 1587534"/>
              <a:gd name="connsiteX57" fmla="*/ 4863775 w 9662615"/>
              <a:gd name="connsiteY57" fmla="*/ 1562633 h 1587534"/>
              <a:gd name="connsiteX58" fmla="*/ 4847242 w 9662615"/>
              <a:gd name="connsiteY58" fmla="*/ 1565435 h 1587534"/>
              <a:gd name="connsiteX59" fmla="*/ 4830335 w 9662615"/>
              <a:gd name="connsiteY59" fmla="*/ 1587534 h 1587534"/>
              <a:gd name="connsiteX60" fmla="*/ 4791466 w 9662615"/>
              <a:gd name="connsiteY60" fmla="*/ 1561324 h 1587534"/>
              <a:gd name="connsiteX61" fmla="*/ 4784247 w 9662615"/>
              <a:gd name="connsiteY61" fmla="*/ 1562342 h 1587534"/>
              <a:gd name="connsiteX62" fmla="*/ 4748477 w 9662615"/>
              <a:gd name="connsiteY62" fmla="*/ 1556925 h 1587534"/>
              <a:gd name="connsiteX63" fmla="*/ 4730033 w 9662615"/>
              <a:gd name="connsiteY63" fmla="*/ 1555274 h 1587534"/>
              <a:gd name="connsiteX64" fmla="*/ 4724747 w 9662615"/>
              <a:gd name="connsiteY64" fmla="*/ 1552439 h 1587534"/>
              <a:gd name="connsiteX65" fmla="*/ 4697562 w 9662615"/>
              <a:gd name="connsiteY65" fmla="*/ 1551206 h 1587534"/>
              <a:gd name="connsiteX66" fmla="*/ 4694469 w 9662615"/>
              <a:gd name="connsiteY66" fmla="*/ 1551958 h 1587534"/>
              <a:gd name="connsiteX67" fmla="*/ 4671940 w 9662615"/>
              <a:gd name="connsiteY67" fmla="*/ 1547617 h 1587534"/>
              <a:gd name="connsiteX68" fmla="*/ 4589320 w 9662615"/>
              <a:gd name="connsiteY68" fmla="*/ 1534660 h 1587534"/>
              <a:gd name="connsiteX69" fmla="*/ 4422155 w 9662615"/>
              <a:gd name="connsiteY69" fmla="*/ 1542059 h 1587534"/>
              <a:gd name="connsiteX70" fmla="*/ 4221826 w 9662615"/>
              <a:gd name="connsiteY70" fmla="*/ 1508923 h 1587534"/>
              <a:gd name="connsiteX71" fmla="*/ 4096601 w 9662615"/>
              <a:gd name="connsiteY71" fmla="*/ 1521563 h 1587534"/>
              <a:gd name="connsiteX72" fmla="*/ 3970635 w 9662615"/>
              <a:gd name="connsiteY72" fmla="*/ 1544815 h 1587534"/>
              <a:gd name="connsiteX73" fmla="*/ 3833906 w 9662615"/>
              <a:gd name="connsiteY73" fmla="*/ 1516637 h 1587534"/>
              <a:gd name="connsiteX74" fmla="*/ 3696258 w 9662615"/>
              <a:gd name="connsiteY74" fmla="*/ 1537563 h 1587534"/>
              <a:gd name="connsiteX75" fmla="*/ 3594070 w 9662615"/>
              <a:gd name="connsiteY75" fmla="*/ 1509422 h 1587534"/>
              <a:gd name="connsiteX76" fmla="*/ 3565233 w 9662615"/>
              <a:gd name="connsiteY76" fmla="*/ 1515122 h 1587534"/>
              <a:gd name="connsiteX77" fmla="*/ 3560267 w 9662615"/>
              <a:gd name="connsiteY77" fmla="*/ 1516288 h 1587534"/>
              <a:gd name="connsiteX78" fmla="*/ 3540258 w 9662615"/>
              <a:gd name="connsiteY78" fmla="*/ 1516976 h 1587534"/>
              <a:gd name="connsiteX79" fmla="*/ 3534780 w 9662615"/>
              <a:gd name="connsiteY79" fmla="*/ 1522141 h 1587534"/>
              <a:gd name="connsiteX80" fmla="*/ 3504783 w 9662615"/>
              <a:gd name="connsiteY80" fmla="*/ 1526739 h 1587534"/>
              <a:gd name="connsiteX81" fmla="*/ 3430805 w 9662615"/>
              <a:gd name="connsiteY81" fmla="*/ 1542521 h 1587534"/>
              <a:gd name="connsiteX82" fmla="*/ 3292707 w 9662615"/>
              <a:gd name="connsiteY82" fmla="*/ 1520490 h 1587534"/>
              <a:gd name="connsiteX83" fmla="*/ 3187872 w 9662615"/>
              <a:gd name="connsiteY83" fmla="*/ 1519991 h 1587534"/>
              <a:gd name="connsiteX84" fmla="*/ 3148026 w 9662615"/>
              <a:gd name="connsiteY84" fmla="*/ 1524777 h 1587534"/>
              <a:gd name="connsiteX85" fmla="*/ 3092394 w 9662615"/>
              <a:gd name="connsiteY85" fmla="*/ 1528115 h 1587534"/>
              <a:gd name="connsiteX86" fmla="*/ 2994200 w 9662615"/>
              <a:gd name="connsiteY86" fmla="*/ 1537857 h 1587534"/>
              <a:gd name="connsiteX87" fmla="*/ 2862301 w 9662615"/>
              <a:gd name="connsiteY87" fmla="*/ 1544250 h 1587534"/>
              <a:gd name="connsiteX88" fmla="*/ 2766335 w 9662615"/>
              <a:gd name="connsiteY88" fmla="*/ 1527662 h 1587534"/>
              <a:gd name="connsiteX89" fmla="*/ 2757836 w 9662615"/>
              <a:gd name="connsiteY89" fmla="*/ 1531371 h 1587534"/>
              <a:gd name="connsiteX90" fmla="*/ 2691555 w 9662615"/>
              <a:gd name="connsiteY90" fmla="*/ 1530283 h 1587534"/>
              <a:gd name="connsiteX91" fmla="*/ 2491676 w 9662615"/>
              <a:gd name="connsiteY91" fmla="*/ 1500859 h 1587534"/>
              <a:gd name="connsiteX92" fmla="*/ 2378036 w 9662615"/>
              <a:gd name="connsiteY92" fmla="*/ 1520645 h 1587534"/>
              <a:gd name="connsiteX93" fmla="*/ 2284269 w 9662615"/>
              <a:gd name="connsiteY93" fmla="*/ 1503068 h 1587534"/>
              <a:gd name="connsiteX94" fmla="*/ 2207104 w 9662615"/>
              <a:gd name="connsiteY94" fmla="*/ 1508888 h 1587534"/>
              <a:gd name="connsiteX95" fmla="*/ 2149226 w 9662615"/>
              <a:gd name="connsiteY95" fmla="*/ 1523409 h 1587534"/>
              <a:gd name="connsiteX96" fmla="*/ 2084783 w 9662615"/>
              <a:gd name="connsiteY96" fmla="*/ 1524245 h 1587534"/>
              <a:gd name="connsiteX97" fmla="*/ 2070075 w 9662615"/>
              <a:gd name="connsiteY97" fmla="*/ 1511285 h 1587534"/>
              <a:gd name="connsiteX98" fmla="*/ 2001057 w 9662615"/>
              <a:gd name="connsiteY98" fmla="*/ 1516449 h 1587534"/>
              <a:gd name="connsiteX99" fmla="*/ 1896330 w 9662615"/>
              <a:gd name="connsiteY99" fmla="*/ 1525725 h 1587534"/>
              <a:gd name="connsiteX100" fmla="*/ 1835994 w 9662615"/>
              <a:gd name="connsiteY100" fmla="*/ 1527678 h 1587534"/>
              <a:gd name="connsiteX101" fmla="*/ 1671119 w 9662615"/>
              <a:gd name="connsiteY101" fmla="*/ 1536701 h 1587534"/>
              <a:gd name="connsiteX102" fmla="*/ 1601337 w 9662615"/>
              <a:gd name="connsiteY102" fmla="*/ 1548552 h 1587534"/>
              <a:gd name="connsiteX103" fmla="*/ 1407755 w 9662615"/>
              <a:gd name="connsiteY103" fmla="*/ 1571444 h 1587534"/>
              <a:gd name="connsiteX104" fmla="*/ 1271994 w 9662615"/>
              <a:gd name="connsiteY104" fmla="*/ 1579471 h 1587534"/>
              <a:gd name="connsiteX105" fmla="*/ 1249226 w 9662615"/>
              <a:gd name="connsiteY105" fmla="*/ 1583140 h 1587534"/>
              <a:gd name="connsiteX106" fmla="*/ 1217719 w 9662615"/>
              <a:gd name="connsiteY106" fmla="*/ 1580863 h 1587534"/>
              <a:gd name="connsiteX107" fmla="*/ 1091432 w 9662615"/>
              <a:gd name="connsiteY107" fmla="*/ 1571003 h 1587534"/>
              <a:gd name="connsiteX108" fmla="*/ 992039 w 9662615"/>
              <a:gd name="connsiteY108" fmla="*/ 1556662 h 1587534"/>
              <a:gd name="connsiteX109" fmla="*/ 868264 w 9662615"/>
              <a:gd name="connsiteY109" fmla="*/ 1566392 h 1587534"/>
              <a:gd name="connsiteX110" fmla="*/ 792765 w 9662615"/>
              <a:gd name="connsiteY110" fmla="*/ 1563102 h 1587534"/>
              <a:gd name="connsiteX111" fmla="*/ 669055 w 9662615"/>
              <a:gd name="connsiteY111" fmla="*/ 1543638 h 1587534"/>
              <a:gd name="connsiteX112" fmla="*/ 506152 w 9662615"/>
              <a:gd name="connsiteY112" fmla="*/ 1549124 h 1587534"/>
              <a:gd name="connsiteX113" fmla="*/ 472797 w 9662615"/>
              <a:gd name="connsiteY113" fmla="*/ 1568904 h 1587534"/>
              <a:gd name="connsiteX114" fmla="*/ 427864 w 9662615"/>
              <a:gd name="connsiteY114" fmla="*/ 1580848 h 1587534"/>
              <a:gd name="connsiteX115" fmla="*/ 408381 w 9662615"/>
              <a:gd name="connsiteY115" fmla="*/ 1552940 h 1587534"/>
              <a:gd name="connsiteX116" fmla="*/ 267163 w 9662615"/>
              <a:gd name="connsiteY116" fmla="*/ 1531913 h 1587534"/>
              <a:gd name="connsiteX117" fmla="*/ 196644 w 9662615"/>
              <a:gd name="connsiteY117" fmla="*/ 1524565 h 1587534"/>
              <a:gd name="connsiteX118" fmla="*/ 86819 w 9662615"/>
              <a:gd name="connsiteY118" fmla="*/ 1519517 h 1587534"/>
              <a:gd name="connsiteX119" fmla="*/ 53369 w 9662615"/>
              <a:gd name="connsiteY119" fmla="*/ 1516853 h 1587534"/>
              <a:gd name="connsiteX120" fmla="*/ 2359 w 9662615"/>
              <a:gd name="connsiteY120" fmla="*/ 1515247 h 1587534"/>
              <a:gd name="connsiteX121" fmla="*/ 0 w 9662615"/>
              <a:gd name="connsiteY121" fmla="*/ 1514932 h 1587534"/>
              <a:gd name="connsiteX122" fmla="*/ 0 w 9662615"/>
              <a:gd name="connsiteY122" fmla="*/ 0 h 1587534"/>
              <a:gd name="connsiteX0" fmla="*/ 0 w 9662615"/>
              <a:gd name="connsiteY0" fmla="*/ 0 h 1587534"/>
              <a:gd name="connsiteX1" fmla="*/ 9662615 w 9662615"/>
              <a:gd name="connsiteY1" fmla="*/ 0 h 1587534"/>
              <a:gd name="connsiteX2" fmla="*/ 9662615 w 9662615"/>
              <a:gd name="connsiteY2" fmla="*/ 1280346 h 1587534"/>
              <a:gd name="connsiteX3" fmla="*/ 9658420 w 9662615"/>
              <a:gd name="connsiteY3" fmla="*/ 1280106 h 1587534"/>
              <a:gd name="connsiteX4" fmla="*/ 9469546 w 9662615"/>
              <a:gd name="connsiteY4" fmla="*/ 1289837 h 1587534"/>
              <a:gd name="connsiteX5" fmla="*/ 9385895 w 9662615"/>
              <a:gd name="connsiteY5" fmla="*/ 1269203 h 1587534"/>
              <a:gd name="connsiteX6" fmla="*/ 9144767 w 9662615"/>
              <a:gd name="connsiteY6" fmla="*/ 1264120 h 1587534"/>
              <a:gd name="connsiteX7" fmla="*/ 8837252 w 9662615"/>
              <a:gd name="connsiteY7" fmla="*/ 1350515 h 1587534"/>
              <a:gd name="connsiteX8" fmla="*/ 8705466 w 9662615"/>
              <a:gd name="connsiteY8" fmla="*/ 1342419 h 1587534"/>
              <a:gd name="connsiteX9" fmla="*/ 8652221 w 9662615"/>
              <a:gd name="connsiteY9" fmla="*/ 1326906 h 1587534"/>
              <a:gd name="connsiteX10" fmla="*/ 8632312 w 9662615"/>
              <a:gd name="connsiteY10" fmla="*/ 1326025 h 1587534"/>
              <a:gd name="connsiteX11" fmla="*/ 8591582 w 9662615"/>
              <a:gd name="connsiteY11" fmla="*/ 1341666 h 1587534"/>
              <a:gd name="connsiteX12" fmla="*/ 8537336 w 9662615"/>
              <a:gd name="connsiteY12" fmla="*/ 1341684 h 1587534"/>
              <a:gd name="connsiteX13" fmla="*/ 8472508 w 9662615"/>
              <a:gd name="connsiteY13" fmla="*/ 1363109 h 1587534"/>
              <a:gd name="connsiteX14" fmla="*/ 8258477 w 9662615"/>
              <a:gd name="connsiteY14" fmla="*/ 1370666 h 1587534"/>
              <a:gd name="connsiteX15" fmla="*/ 8197961 w 9662615"/>
              <a:gd name="connsiteY15" fmla="*/ 1392804 h 1587534"/>
              <a:gd name="connsiteX16" fmla="*/ 8171196 w 9662615"/>
              <a:gd name="connsiteY16" fmla="*/ 1397216 h 1587534"/>
              <a:gd name="connsiteX17" fmla="*/ 8127667 w 9662615"/>
              <a:gd name="connsiteY17" fmla="*/ 1418254 h 1587534"/>
              <a:gd name="connsiteX18" fmla="*/ 7974579 w 9662615"/>
              <a:gd name="connsiteY18" fmla="*/ 1383439 h 1587534"/>
              <a:gd name="connsiteX19" fmla="*/ 7768351 w 9662615"/>
              <a:gd name="connsiteY19" fmla="*/ 1395051 h 1587534"/>
              <a:gd name="connsiteX20" fmla="*/ 7635985 w 9662615"/>
              <a:gd name="connsiteY20" fmla="*/ 1386363 h 1587534"/>
              <a:gd name="connsiteX21" fmla="*/ 7466069 w 9662615"/>
              <a:gd name="connsiteY21" fmla="*/ 1377654 h 1587534"/>
              <a:gd name="connsiteX22" fmla="*/ 7355642 w 9662615"/>
              <a:gd name="connsiteY22" fmla="*/ 1407761 h 1587534"/>
              <a:gd name="connsiteX23" fmla="*/ 7151610 w 9662615"/>
              <a:gd name="connsiteY23" fmla="*/ 1397856 h 1587534"/>
              <a:gd name="connsiteX24" fmla="*/ 7082147 w 9662615"/>
              <a:gd name="connsiteY24" fmla="*/ 1406113 h 1587534"/>
              <a:gd name="connsiteX25" fmla="*/ 7014958 w 9662615"/>
              <a:gd name="connsiteY25" fmla="*/ 1396883 h 1587534"/>
              <a:gd name="connsiteX26" fmla="*/ 6907567 w 9662615"/>
              <a:gd name="connsiteY26" fmla="*/ 1419149 h 1587534"/>
              <a:gd name="connsiteX27" fmla="*/ 6748428 w 9662615"/>
              <a:gd name="connsiteY27" fmla="*/ 1420308 h 1587534"/>
              <a:gd name="connsiteX28" fmla="*/ 6654257 w 9662615"/>
              <a:gd name="connsiteY28" fmla="*/ 1424143 h 1587534"/>
              <a:gd name="connsiteX29" fmla="*/ 6620123 w 9662615"/>
              <a:gd name="connsiteY29" fmla="*/ 1430535 h 1587534"/>
              <a:gd name="connsiteX30" fmla="*/ 6571355 w 9662615"/>
              <a:gd name="connsiteY30" fmla="*/ 1436144 h 1587534"/>
              <a:gd name="connsiteX31" fmla="*/ 6486557 w 9662615"/>
              <a:gd name="connsiteY31" fmla="*/ 1449861 h 1587534"/>
              <a:gd name="connsiteX32" fmla="*/ 6370419 w 9662615"/>
              <a:gd name="connsiteY32" fmla="*/ 1461649 h 1587534"/>
              <a:gd name="connsiteX33" fmla="*/ 6278839 w 9662615"/>
              <a:gd name="connsiteY33" fmla="*/ 1449160 h 1587534"/>
              <a:gd name="connsiteX34" fmla="*/ 6272455 w 9662615"/>
              <a:gd name="connsiteY34" fmla="*/ 1453191 h 1587534"/>
              <a:gd name="connsiteX35" fmla="*/ 6212659 w 9662615"/>
              <a:gd name="connsiteY35" fmla="*/ 1454850 h 1587534"/>
              <a:gd name="connsiteX36" fmla="*/ 6069317 w 9662615"/>
              <a:gd name="connsiteY36" fmla="*/ 1445838 h 1587534"/>
              <a:gd name="connsiteX37" fmla="*/ 5878477 w 9662615"/>
              <a:gd name="connsiteY37" fmla="*/ 1439180 h 1587534"/>
              <a:gd name="connsiteX38" fmla="*/ 5838387 w 9662615"/>
              <a:gd name="connsiteY38" fmla="*/ 1444679 h 1587534"/>
              <a:gd name="connsiteX39" fmla="*/ 5771136 w 9662615"/>
              <a:gd name="connsiteY39" fmla="*/ 1453639 h 1587534"/>
              <a:gd name="connsiteX40" fmla="*/ 5724081 w 9662615"/>
              <a:gd name="connsiteY40" fmla="*/ 1470431 h 1587534"/>
              <a:gd name="connsiteX41" fmla="*/ 5666577 w 9662615"/>
              <a:gd name="connsiteY41" fmla="*/ 1473921 h 1587534"/>
              <a:gd name="connsiteX42" fmla="*/ 5649068 w 9662615"/>
              <a:gd name="connsiteY42" fmla="*/ 1461676 h 1587534"/>
              <a:gd name="connsiteX43" fmla="*/ 5588902 w 9662615"/>
              <a:gd name="connsiteY43" fmla="*/ 1469647 h 1587534"/>
              <a:gd name="connsiteX44" fmla="*/ 5498090 w 9662615"/>
              <a:gd name="connsiteY44" fmla="*/ 1483173 h 1587534"/>
              <a:gd name="connsiteX45" fmla="*/ 5444641 w 9662615"/>
              <a:gd name="connsiteY45" fmla="*/ 1487602 h 1587534"/>
              <a:gd name="connsiteX46" fmla="*/ 5299812 w 9662615"/>
              <a:gd name="connsiteY46" fmla="*/ 1503362 h 1587534"/>
              <a:gd name="connsiteX47" fmla="*/ 5213947 w 9662615"/>
              <a:gd name="connsiteY47" fmla="*/ 1516637 h 1587534"/>
              <a:gd name="connsiteX48" fmla="*/ 5090342 w 9662615"/>
              <a:gd name="connsiteY48" fmla="*/ 1546680 h 1587534"/>
              <a:gd name="connsiteX49" fmla="*/ 5082104 w 9662615"/>
              <a:gd name="connsiteY49" fmla="*/ 1547781 h 1587534"/>
              <a:gd name="connsiteX50" fmla="*/ 5059484 w 9662615"/>
              <a:gd name="connsiteY50" fmla="*/ 1546802 h 1587534"/>
              <a:gd name="connsiteX51" fmla="*/ 5050958 w 9662615"/>
              <a:gd name="connsiteY51" fmla="*/ 1545776 h 1587534"/>
              <a:gd name="connsiteX52" fmla="*/ 5038524 w 9662615"/>
              <a:gd name="connsiteY52" fmla="*/ 1545675 h 1587534"/>
              <a:gd name="connsiteX53" fmla="*/ 5038223 w 9662615"/>
              <a:gd name="connsiteY53" fmla="*/ 1545881 h 1587534"/>
              <a:gd name="connsiteX54" fmla="*/ 5026564 w 9662615"/>
              <a:gd name="connsiteY54" fmla="*/ 1545376 h 1587534"/>
              <a:gd name="connsiteX55" fmla="*/ 4969433 w 9662615"/>
              <a:gd name="connsiteY55" fmla="*/ 1540263 h 1587534"/>
              <a:gd name="connsiteX56" fmla="*/ 4894799 w 9662615"/>
              <a:gd name="connsiteY56" fmla="*/ 1559476 h 1587534"/>
              <a:gd name="connsiteX57" fmla="*/ 4863775 w 9662615"/>
              <a:gd name="connsiteY57" fmla="*/ 1562633 h 1587534"/>
              <a:gd name="connsiteX58" fmla="*/ 4847242 w 9662615"/>
              <a:gd name="connsiteY58" fmla="*/ 1565435 h 1587534"/>
              <a:gd name="connsiteX59" fmla="*/ 4830335 w 9662615"/>
              <a:gd name="connsiteY59" fmla="*/ 1587534 h 1587534"/>
              <a:gd name="connsiteX60" fmla="*/ 4791466 w 9662615"/>
              <a:gd name="connsiteY60" fmla="*/ 1561324 h 1587534"/>
              <a:gd name="connsiteX61" fmla="*/ 4784247 w 9662615"/>
              <a:gd name="connsiteY61" fmla="*/ 1562342 h 1587534"/>
              <a:gd name="connsiteX62" fmla="*/ 4748477 w 9662615"/>
              <a:gd name="connsiteY62" fmla="*/ 1556925 h 1587534"/>
              <a:gd name="connsiteX63" fmla="*/ 4730033 w 9662615"/>
              <a:gd name="connsiteY63" fmla="*/ 1555274 h 1587534"/>
              <a:gd name="connsiteX64" fmla="*/ 4724747 w 9662615"/>
              <a:gd name="connsiteY64" fmla="*/ 1552439 h 1587534"/>
              <a:gd name="connsiteX65" fmla="*/ 4697562 w 9662615"/>
              <a:gd name="connsiteY65" fmla="*/ 1551206 h 1587534"/>
              <a:gd name="connsiteX66" fmla="*/ 4694469 w 9662615"/>
              <a:gd name="connsiteY66" fmla="*/ 1551958 h 1587534"/>
              <a:gd name="connsiteX67" fmla="*/ 4671940 w 9662615"/>
              <a:gd name="connsiteY67" fmla="*/ 1547617 h 1587534"/>
              <a:gd name="connsiteX68" fmla="*/ 4541612 w 9662615"/>
              <a:gd name="connsiteY68" fmla="*/ 1545262 h 1587534"/>
              <a:gd name="connsiteX69" fmla="*/ 4422155 w 9662615"/>
              <a:gd name="connsiteY69" fmla="*/ 1542059 h 1587534"/>
              <a:gd name="connsiteX70" fmla="*/ 4221826 w 9662615"/>
              <a:gd name="connsiteY70" fmla="*/ 1508923 h 1587534"/>
              <a:gd name="connsiteX71" fmla="*/ 4096601 w 9662615"/>
              <a:gd name="connsiteY71" fmla="*/ 1521563 h 1587534"/>
              <a:gd name="connsiteX72" fmla="*/ 3970635 w 9662615"/>
              <a:gd name="connsiteY72" fmla="*/ 1544815 h 1587534"/>
              <a:gd name="connsiteX73" fmla="*/ 3833906 w 9662615"/>
              <a:gd name="connsiteY73" fmla="*/ 1516637 h 1587534"/>
              <a:gd name="connsiteX74" fmla="*/ 3696258 w 9662615"/>
              <a:gd name="connsiteY74" fmla="*/ 1537563 h 1587534"/>
              <a:gd name="connsiteX75" fmla="*/ 3594070 w 9662615"/>
              <a:gd name="connsiteY75" fmla="*/ 1509422 h 1587534"/>
              <a:gd name="connsiteX76" fmla="*/ 3565233 w 9662615"/>
              <a:gd name="connsiteY76" fmla="*/ 1515122 h 1587534"/>
              <a:gd name="connsiteX77" fmla="*/ 3560267 w 9662615"/>
              <a:gd name="connsiteY77" fmla="*/ 1516288 h 1587534"/>
              <a:gd name="connsiteX78" fmla="*/ 3540258 w 9662615"/>
              <a:gd name="connsiteY78" fmla="*/ 1516976 h 1587534"/>
              <a:gd name="connsiteX79" fmla="*/ 3534780 w 9662615"/>
              <a:gd name="connsiteY79" fmla="*/ 1522141 h 1587534"/>
              <a:gd name="connsiteX80" fmla="*/ 3504783 w 9662615"/>
              <a:gd name="connsiteY80" fmla="*/ 1526739 h 1587534"/>
              <a:gd name="connsiteX81" fmla="*/ 3430805 w 9662615"/>
              <a:gd name="connsiteY81" fmla="*/ 1542521 h 1587534"/>
              <a:gd name="connsiteX82" fmla="*/ 3292707 w 9662615"/>
              <a:gd name="connsiteY82" fmla="*/ 1520490 h 1587534"/>
              <a:gd name="connsiteX83" fmla="*/ 3187872 w 9662615"/>
              <a:gd name="connsiteY83" fmla="*/ 1519991 h 1587534"/>
              <a:gd name="connsiteX84" fmla="*/ 3148026 w 9662615"/>
              <a:gd name="connsiteY84" fmla="*/ 1524777 h 1587534"/>
              <a:gd name="connsiteX85" fmla="*/ 3092394 w 9662615"/>
              <a:gd name="connsiteY85" fmla="*/ 1528115 h 1587534"/>
              <a:gd name="connsiteX86" fmla="*/ 2994200 w 9662615"/>
              <a:gd name="connsiteY86" fmla="*/ 1537857 h 1587534"/>
              <a:gd name="connsiteX87" fmla="*/ 2862301 w 9662615"/>
              <a:gd name="connsiteY87" fmla="*/ 1544250 h 1587534"/>
              <a:gd name="connsiteX88" fmla="*/ 2766335 w 9662615"/>
              <a:gd name="connsiteY88" fmla="*/ 1527662 h 1587534"/>
              <a:gd name="connsiteX89" fmla="*/ 2757836 w 9662615"/>
              <a:gd name="connsiteY89" fmla="*/ 1531371 h 1587534"/>
              <a:gd name="connsiteX90" fmla="*/ 2691555 w 9662615"/>
              <a:gd name="connsiteY90" fmla="*/ 1530283 h 1587534"/>
              <a:gd name="connsiteX91" fmla="*/ 2491676 w 9662615"/>
              <a:gd name="connsiteY91" fmla="*/ 1500859 h 1587534"/>
              <a:gd name="connsiteX92" fmla="*/ 2378036 w 9662615"/>
              <a:gd name="connsiteY92" fmla="*/ 1520645 h 1587534"/>
              <a:gd name="connsiteX93" fmla="*/ 2284269 w 9662615"/>
              <a:gd name="connsiteY93" fmla="*/ 1503068 h 1587534"/>
              <a:gd name="connsiteX94" fmla="*/ 2207104 w 9662615"/>
              <a:gd name="connsiteY94" fmla="*/ 1508888 h 1587534"/>
              <a:gd name="connsiteX95" fmla="*/ 2149226 w 9662615"/>
              <a:gd name="connsiteY95" fmla="*/ 1523409 h 1587534"/>
              <a:gd name="connsiteX96" fmla="*/ 2084783 w 9662615"/>
              <a:gd name="connsiteY96" fmla="*/ 1524245 h 1587534"/>
              <a:gd name="connsiteX97" fmla="*/ 2070075 w 9662615"/>
              <a:gd name="connsiteY97" fmla="*/ 1511285 h 1587534"/>
              <a:gd name="connsiteX98" fmla="*/ 2001057 w 9662615"/>
              <a:gd name="connsiteY98" fmla="*/ 1516449 h 1587534"/>
              <a:gd name="connsiteX99" fmla="*/ 1896330 w 9662615"/>
              <a:gd name="connsiteY99" fmla="*/ 1525725 h 1587534"/>
              <a:gd name="connsiteX100" fmla="*/ 1835994 w 9662615"/>
              <a:gd name="connsiteY100" fmla="*/ 1527678 h 1587534"/>
              <a:gd name="connsiteX101" fmla="*/ 1671119 w 9662615"/>
              <a:gd name="connsiteY101" fmla="*/ 1536701 h 1587534"/>
              <a:gd name="connsiteX102" fmla="*/ 1601337 w 9662615"/>
              <a:gd name="connsiteY102" fmla="*/ 1548552 h 1587534"/>
              <a:gd name="connsiteX103" fmla="*/ 1407755 w 9662615"/>
              <a:gd name="connsiteY103" fmla="*/ 1571444 h 1587534"/>
              <a:gd name="connsiteX104" fmla="*/ 1271994 w 9662615"/>
              <a:gd name="connsiteY104" fmla="*/ 1579471 h 1587534"/>
              <a:gd name="connsiteX105" fmla="*/ 1249226 w 9662615"/>
              <a:gd name="connsiteY105" fmla="*/ 1583140 h 1587534"/>
              <a:gd name="connsiteX106" fmla="*/ 1217719 w 9662615"/>
              <a:gd name="connsiteY106" fmla="*/ 1580863 h 1587534"/>
              <a:gd name="connsiteX107" fmla="*/ 1091432 w 9662615"/>
              <a:gd name="connsiteY107" fmla="*/ 1571003 h 1587534"/>
              <a:gd name="connsiteX108" fmla="*/ 992039 w 9662615"/>
              <a:gd name="connsiteY108" fmla="*/ 1556662 h 1587534"/>
              <a:gd name="connsiteX109" fmla="*/ 868264 w 9662615"/>
              <a:gd name="connsiteY109" fmla="*/ 1566392 h 1587534"/>
              <a:gd name="connsiteX110" fmla="*/ 792765 w 9662615"/>
              <a:gd name="connsiteY110" fmla="*/ 1563102 h 1587534"/>
              <a:gd name="connsiteX111" fmla="*/ 669055 w 9662615"/>
              <a:gd name="connsiteY111" fmla="*/ 1543638 h 1587534"/>
              <a:gd name="connsiteX112" fmla="*/ 506152 w 9662615"/>
              <a:gd name="connsiteY112" fmla="*/ 1549124 h 1587534"/>
              <a:gd name="connsiteX113" fmla="*/ 472797 w 9662615"/>
              <a:gd name="connsiteY113" fmla="*/ 1568904 h 1587534"/>
              <a:gd name="connsiteX114" fmla="*/ 427864 w 9662615"/>
              <a:gd name="connsiteY114" fmla="*/ 1580848 h 1587534"/>
              <a:gd name="connsiteX115" fmla="*/ 408381 w 9662615"/>
              <a:gd name="connsiteY115" fmla="*/ 1552940 h 1587534"/>
              <a:gd name="connsiteX116" fmla="*/ 267163 w 9662615"/>
              <a:gd name="connsiteY116" fmla="*/ 1531913 h 1587534"/>
              <a:gd name="connsiteX117" fmla="*/ 196644 w 9662615"/>
              <a:gd name="connsiteY117" fmla="*/ 1524565 h 1587534"/>
              <a:gd name="connsiteX118" fmla="*/ 86819 w 9662615"/>
              <a:gd name="connsiteY118" fmla="*/ 1519517 h 1587534"/>
              <a:gd name="connsiteX119" fmla="*/ 53369 w 9662615"/>
              <a:gd name="connsiteY119" fmla="*/ 1516853 h 1587534"/>
              <a:gd name="connsiteX120" fmla="*/ 2359 w 9662615"/>
              <a:gd name="connsiteY120" fmla="*/ 1515247 h 1587534"/>
              <a:gd name="connsiteX121" fmla="*/ 0 w 9662615"/>
              <a:gd name="connsiteY121" fmla="*/ 1514932 h 1587534"/>
              <a:gd name="connsiteX122" fmla="*/ 0 w 9662615"/>
              <a:gd name="connsiteY122" fmla="*/ 0 h 1587534"/>
              <a:gd name="connsiteX0" fmla="*/ 0 w 9662615"/>
              <a:gd name="connsiteY0" fmla="*/ 0 h 1587534"/>
              <a:gd name="connsiteX1" fmla="*/ 9662615 w 9662615"/>
              <a:gd name="connsiteY1" fmla="*/ 0 h 1587534"/>
              <a:gd name="connsiteX2" fmla="*/ 9662615 w 9662615"/>
              <a:gd name="connsiteY2" fmla="*/ 1280346 h 1587534"/>
              <a:gd name="connsiteX3" fmla="*/ 9658420 w 9662615"/>
              <a:gd name="connsiteY3" fmla="*/ 1280106 h 1587534"/>
              <a:gd name="connsiteX4" fmla="*/ 9469546 w 9662615"/>
              <a:gd name="connsiteY4" fmla="*/ 1289837 h 1587534"/>
              <a:gd name="connsiteX5" fmla="*/ 9385895 w 9662615"/>
              <a:gd name="connsiteY5" fmla="*/ 1269203 h 1587534"/>
              <a:gd name="connsiteX6" fmla="*/ 9144767 w 9662615"/>
              <a:gd name="connsiteY6" fmla="*/ 1264120 h 1587534"/>
              <a:gd name="connsiteX7" fmla="*/ 8837252 w 9662615"/>
              <a:gd name="connsiteY7" fmla="*/ 1350515 h 1587534"/>
              <a:gd name="connsiteX8" fmla="*/ 8705466 w 9662615"/>
              <a:gd name="connsiteY8" fmla="*/ 1342419 h 1587534"/>
              <a:gd name="connsiteX9" fmla="*/ 8652221 w 9662615"/>
              <a:gd name="connsiteY9" fmla="*/ 1326906 h 1587534"/>
              <a:gd name="connsiteX10" fmla="*/ 8632312 w 9662615"/>
              <a:gd name="connsiteY10" fmla="*/ 1326025 h 1587534"/>
              <a:gd name="connsiteX11" fmla="*/ 8591582 w 9662615"/>
              <a:gd name="connsiteY11" fmla="*/ 1341666 h 1587534"/>
              <a:gd name="connsiteX12" fmla="*/ 8537336 w 9662615"/>
              <a:gd name="connsiteY12" fmla="*/ 1341684 h 1587534"/>
              <a:gd name="connsiteX13" fmla="*/ 8472508 w 9662615"/>
              <a:gd name="connsiteY13" fmla="*/ 1363109 h 1587534"/>
              <a:gd name="connsiteX14" fmla="*/ 8258477 w 9662615"/>
              <a:gd name="connsiteY14" fmla="*/ 1370666 h 1587534"/>
              <a:gd name="connsiteX15" fmla="*/ 8197961 w 9662615"/>
              <a:gd name="connsiteY15" fmla="*/ 1392804 h 1587534"/>
              <a:gd name="connsiteX16" fmla="*/ 8171196 w 9662615"/>
              <a:gd name="connsiteY16" fmla="*/ 1397216 h 1587534"/>
              <a:gd name="connsiteX17" fmla="*/ 8127667 w 9662615"/>
              <a:gd name="connsiteY17" fmla="*/ 1418254 h 1587534"/>
              <a:gd name="connsiteX18" fmla="*/ 7974579 w 9662615"/>
              <a:gd name="connsiteY18" fmla="*/ 1383439 h 1587534"/>
              <a:gd name="connsiteX19" fmla="*/ 7768351 w 9662615"/>
              <a:gd name="connsiteY19" fmla="*/ 1395051 h 1587534"/>
              <a:gd name="connsiteX20" fmla="*/ 7635985 w 9662615"/>
              <a:gd name="connsiteY20" fmla="*/ 1386363 h 1587534"/>
              <a:gd name="connsiteX21" fmla="*/ 7466069 w 9662615"/>
              <a:gd name="connsiteY21" fmla="*/ 1377654 h 1587534"/>
              <a:gd name="connsiteX22" fmla="*/ 7355642 w 9662615"/>
              <a:gd name="connsiteY22" fmla="*/ 1407761 h 1587534"/>
              <a:gd name="connsiteX23" fmla="*/ 7151610 w 9662615"/>
              <a:gd name="connsiteY23" fmla="*/ 1397856 h 1587534"/>
              <a:gd name="connsiteX24" fmla="*/ 7082147 w 9662615"/>
              <a:gd name="connsiteY24" fmla="*/ 1406113 h 1587534"/>
              <a:gd name="connsiteX25" fmla="*/ 7014958 w 9662615"/>
              <a:gd name="connsiteY25" fmla="*/ 1396883 h 1587534"/>
              <a:gd name="connsiteX26" fmla="*/ 6907567 w 9662615"/>
              <a:gd name="connsiteY26" fmla="*/ 1419149 h 1587534"/>
              <a:gd name="connsiteX27" fmla="*/ 6748428 w 9662615"/>
              <a:gd name="connsiteY27" fmla="*/ 1420308 h 1587534"/>
              <a:gd name="connsiteX28" fmla="*/ 6654257 w 9662615"/>
              <a:gd name="connsiteY28" fmla="*/ 1424143 h 1587534"/>
              <a:gd name="connsiteX29" fmla="*/ 6620123 w 9662615"/>
              <a:gd name="connsiteY29" fmla="*/ 1430535 h 1587534"/>
              <a:gd name="connsiteX30" fmla="*/ 6571355 w 9662615"/>
              <a:gd name="connsiteY30" fmla="*/ 1436144 h 1587534"/>
              <a:gd name="connsiteX31" fmla="*/ 6486557 w 9662615"/>
              <a:gd name="connsiteY31" fmla="*/ 1449861 h 1587534"/>
              <a:gd name="connsiteX32" fmla="*/ 6370419 w 9662615"/>
              <a:gd name="connsiteY32" fmla="*/ 1461649 h 1587534"/>
              <a:gd name="connsiteX33" fmla="*/ 6278839 w 9662615"/>
              <a:gd name="connsiteY33" fmla="*/ 1449160 h 1587534"/>
              <a:gd name="connsiteX34" fmla="*/ 6272455 w 9662615"/>
              <a:gd name="connsiteY34" fmla="*/ 1453191 h 1587534"/>
              <a:gd name="connsiteX35" fmla="*/ 6212659 w 9662615"/>
              <a:gd name="connsiteY35" fmla="*/ 1454850 h 1587534"/>
              <a:gd name="connsiteX36" fmla="*/ 6069317 w 9662615"/>
              <a:gd name="connsiteY36" fmla="*/ 1445838 h 1587534"/>
              <a:gd name="connsiteX37" fmla="*/ 5878477 w 9662615"/>
              <a:gd name="connsiteY37" fmla="*/ 1439180 h 1587534"/>
              <a:gd name="connsiteX38" fmla="*/ 5838387 w 9662615"/>
              <a:gd name="connsiteY38" fmla="*/ 1444679 h 1587534"/>
              <a:gd name="connsiteX39" fmla="*/ 5771136 w 9662615"/>
              <a:gd name="connsiteY39" fmla="*/ 1453639 h 1587534"/>
              <a:gd name="connsiteX40" fmla="*/ 5724081 w 9662615"/>
              <a:gd name="connsiteY40" fmla="*/ 1470431 h 1587534"/>
              <a:gd name="connsiteX41" fmla="*/ 5666577 w 9662615"/>
              <a:gd name="connsiteY41" fmla="*/ 1473921 h 1587534"/>
              <a:gd name="connsiteX42" fmla="*/ 5649068 w 9662615"/>
              <a:gd name="connsiteY42" fmla="*/ 1461676 h 1587534"/>
              <a:gd name="connsiteX43" fmla="*/ 5588902 w 9662615"/>
              <a:gd name="connsiteY43" fmla="*/ 1469647 h 1587534"/>
              <a:gd name="connsiteX44" fmla="*/ 5498090 w 9662615"/>
              <a:gd name="connsiteY44" fmla="*/ 1483173 h 1587534"/>
              <a:gd name="connsiteX45" fmla="*/ 5444641 w 9662615"/>
              <a:gd name="connsiteY45" fmla="*/ 1487602 h 1587534"/>
              <a:gd name="connsiteX46" fmla="*/ 5299812 w 9662615"/>
              <a:gd name="connsiteY46" fmla="*/ 1503362 h 1587534"/>
              <a:gd name="connsiteX47" fmla="*/ 5213947 w 9662615"/>
              <a:gd name="connsiteY47" fmla="*/ 1516637 h 1587534"/>
              <a:gd name="connsiteX48" fmla="*/ 5090342 w 9662615"/>
              <a:gd name="connsiteY48" fmla="*/ 1546680 h 1587534"/>
              <a:gd name="connsiteX49" fmla="*/ 5082104 w 9662615"/>
              <a:gd name="connsiteY49" fmla="*/ 1547781 h 1587534"/>
              <a:gd name="connsiteX50" fmla="*/ 5059484 w 9662615"/>
              <a:gd name="connsiteY50" fmla="*/ 1546802 h 1587534"/>
              <a:gd name="connsiteX51" fmla="*/ 5050958 w 9662615"/>
              <a:gd name="connsiteY51" fmla="*/ 1545776 h 1587534"/>
              <a:gd name="connsiteX52" fmla="*/ 5038524 w 9662615"/>
              <a:gd name="connsiteY52" fmla="*/ 1545675 h 1587534"/>
              <a:gd name="connsiteX53" fmla="*/ 5038223 w 9662615"/>
              <a:gd name="connsiteY53" fmla="*/ 1545881 h 1587534"/>
              <a:gd name="connsiteX54" fmla="*/ 5026564 w 9662615"/>
              <a:gd name="connsiteY54" fmla="*/ 1545376 h 1587534"/>
              <a:gd name="connsiteX55" fmla="*/ 4969433 w 9662615"/>
              <a:gd name="connsiteY55" fmla="*/ 1540263 h 1587534"/>
              <a:gd name="connsiteX56" fmla="*/ 4894799 w 9662615"/>
              <a:gd name="connsiteY56" fmla="*/ 1559476 h 1587534"/>
              <a:gd name="connsiteX57" fmla="*/ 4863775 w 9662615"/>
              <a:gd name="connsiteY57" fmla="*/ 1562633 h 1587534"/>
              <a:gd name="connsiteX58" fmla="*/ 4847242 w 9662615"/>
              <a:gd name="connsiteY58" fmla="*/ 1565435 h 1587534"/>
              <a:gd name="connsiteX59" fmla="*/ 4830335 w 9662615"/>
              <a:gd name="connsiteY59" fmla="*/ 1587534 h 1587534"/>
              <a:gd name="connsiteX60" fmla="*/ 4791466 w 9662615"/>
              <a:gd name="connsiteY60" fmla="*/ 1561324 h 1587534"/>
              <a:gd name="connsiteX61" fmla="*/ 4784247 w 9662615"/>
              <a:gd name="connsiteY61" fmla="*/ 1562342 h 1587534"/>
              <a:gd name="connsiteX62" fmla="*/ 4748477 w 9662615"/>
              <a:gd name="connsiteY62" fmla="*/ 1556925 h 1587534"/>
              <a:gd name="connsiteX63" fmla="*/ 4730033 w 9662615"/>
              <a:gd name="connsiteY63" fmla="*/ 1555274 h 1587534"/>
              <a:gd name="connsiteX64" fmla="*/ 4724747 w 9662615"/>
              <a:gd name="connsiteY64" fmla="*/ 1552439 h 1587534"/>
              <a:gd name="connsiteX65" fmla="*/ 4697562 w 9662615"/>
              <a:gd name="connsiteY65" fmla="*/ 1551206 h 1587534"/>
              <a:gd name="connsiteX66" fmla="*/ 4694469 w 9662615"/>
              <a:gd name="connsiteY66" fmla="*/ 1551958 h 1587534"/>
              <a:gd name="connsiteX67" fmla="*/ 4603028 w 9662615"/>
              <a:gd name="connsiteY67" fmla="*/ 1568821 h 1587534"/>
              <a:gd name="connsiteX68" fmla="*/ 4541612 w 9662615"/>
              <a:gd name="connsiteY68" fmla="*/ 1545262 h 1587534"/>
              <a:gd name="connsiteX69" fmla="*/ 4422155 w 9662615"/>
              <a:gd name="connsiteY69" fmla="*/ 1542059 h 1587534"/>
              <a:gd name="connsiteX70" fmla="*/ 4221826 w 9662615"/>
              <a:gd name="connsiteY70" fmla="*/ 1508923 h 1587534"/>
              <a:gd name="connsiteX71" fmla="*/ 4096601 w 9662615"/>
              <a:gd name="connsiteY71" fmla="*/ 1521563 h 1587534"/>
              <a:gd name="connsiteX72" fmla="*/ 3970635 w 9662615"/>
              <a:gd name="connsiteY72" fmla="*/ 1544815 h 1587534"/>
              <a:gd name="connsiteX73" fmla="*/ 3833906 w 9662615"/>
              <a:gd name="connsiteY73" fmla="*/ 1516637 h 1587534"/>
              <a:gd name="connsiteX74" fmla="*/ 3696258 w 9662615"/>
              <a:gd name="connsiteY74" fmla="*/ 1537563 h 1587534"/>
              <a:gd name="connsiteX75" fmla="*/ 3594070 w 9662615"/>
              <a:gd name="connsiteY75" fmla="*/ 1509422 h 1587534"/>
              <a:gd name="connsiteX76" fmla="*/ 3565233 w 9662615"/>
              <a:gd name="connsiteY76" fmla="*/ 1515122 h 1587534"/>
              <a:gd name="connsiteX77" fmla="*/ 3560267 w 9662615"/>
              <a:gd name="connsiteY77" fmla="*/ 1516288 h 1587534"/>
              <a:gd name="connsiteX78" fmla="*/ 3540258 w 9662615"/>
              <a:gd name="connsiteY78" fmla="*/ 1516976 h 1587534"/>
              <a:gd name="connsiteX79" fmla="*/ 3534780 w 9662615"/>
              <a:gd name="connsiteY79" fmla="*/ 1522141 h 1587534"/>
              <a:gd name="connsiteX80" fmla="*/ 3504783 w 9662615"/>
              <a:gd name="connsiteY80" fmla="*/ 1526739 h 1587534"/>
              <a:gd name="connsiteX81" fmla="*/ 3430805 w 9662615"/>
              <a:gd name="connsiteY81" fmla="*/ 1542521 h 1587534"/>
              <a:gd name="connsiteX82" fmla="*/ 3292707 w 9662615"/>
              <a:gd name="connsiteY82" fmla="*/ 1520490 h 1587534"/>
              <a:gd name="connsiteX83" fmla="*/ 3187872 w 9662615"/>
              <a:gd name="connsiteY83" fmla="*/ 1519991 h 1587534"/>
              <a:gd name="connsiteX84" fmla="*/ 3148026 w 9662615"/>
              <a:gd name="connsiteY84" fmla="*/ 1524777 h 1587534"/>
              <a:gd name="connsiteX85" fmla="*/ 3092394 w 9662615"/>
              <a:gd name="connsiteY85" fmla="*/ 1528115 h 1587534"/>
              <a:gd name="connsiteX86" fmla="*/ 2994200 w 9662615"/>
              <a:gd name="connsiteY86" fmla="*/ 1537857 h 1587534"/>
              <a:gd name="connsiteX87" fmla="*/ 2862301 w 9662615"/>
              <a:gd name="connsiteY87" fmla="*/ 1544250 h 1587534"/>
              <a:gd name="connsiteX88" fmla="*/ 2766335 w 9662615"/>
              <a:gd name="connsiteY88" fmla="*/ 1527662 h 1587534"/>
              <a:gd name="connsiteX89" fmla="*/ 2757836 w 9662615"/>
              <a:gd name="connsiteY89" fmla="*/ 1531371 h 1587534"/>
              <a:gd name="connsiteX90" fmla="*/ 2691555 w 9662615"/>
              <a:gd name="connsiteY90" fmla="*/ 1530283 h 1587534"/>
              <a:gd name="connsiteX91" fmla="*/ 2491676 w 9662615"/>
              <a:gd name="connsiteY91" fmla="*/ 1500859 h 1587534"/>
              <a:gd name="connsiteX92" fmla="*/ 2378036 w 9662615"/>
              <a:gd name="connsiteY92" fmla="*/ 1520645 h 1587534"/>
              <a:gd name="connsiteX93" fmla="*/ 2284269 w 9662615"/>
              <a:gd name="connsiteY93" fmla="*/ 1503068 h 1587534"/>
              <a:gd name="connsiteX94" fmla="*/ 2207104 w 9662615"/>
              <a:gd name="connsiteY94" fmla="*/ 1508888 h 1587534"/>
              <a:gd name="connsiteX95" fmla="*/ 2149226 w 9662615"/>
              <a:gd name="connsiteY95" fmla="*/ 1523409 h 1587534"/>
              <a:gd name="connsiteX96" fmla="*/ 2084783 w 9662615"/>
              <a:gd name="connsiteY96" fmla="*/ 1524245 h 1587534"/>
              <a:gd name="connsiteX97" fmla="*/ 2070075 w 9662615"/>
              <a:gd name="connsiteY97" fmla="*/ 1511285 h 1587534"/>
              <a:gd name="connsiteX98" fmla="*/ 2001057 w 9662615"/>
              <a:gd name="connsiteY98" fmla="*/ 1516449 h 1587534"/>
              <a:gd name="connsiteX99" fmla="*/ 1896330 w 9662615"/>
              <a:gd name="connsiteY99" fmla="*/ 1525725 h 1587534"/>
              <a:gd name="connsiteX100" fmla="*/ 1835994 w 9662615"/>
              <a:gd name="connsiteY100" fmla="*/ 1527678 h 1587534"/>
              <a:gd name="connsiteX101" fmla="*/ 1671119 w 9662615"/>
              <a:gd name="connsiteY101" fmla="*/ 1536701 h 1587534"/>
              <a:gd name="connsiteX102" fmla="*/ 1601337 w 9662615"/>
              <a:gd name="connsiteY102" fmla="*/ 1548552 h 1587534"/>
              <a:gd name="connsiteX103" fmla="*/ 1407755 w 9662615"/>
              <a:gd name="connsiteY103" fmla="*/ 1571444 h 1587534"/>
              <a:gd name="connsiteX104" fmla="*/ 1271994 w 9662615"/>
              <a:gd name="connsiteY104" fmla="*/ 1579471 h 1587534"/>
              <a:gd name="connsiteX105" fmla="*/ 1249226 w 9662615"/>
              <a:gd name="connsiteY105" fmla="*/ 1583140 h 1587534"/>
              <a:gd name="connsiteX106" fmla="*/ 1217719 w 9662615"/>
              <a:gd name="connsiteY106" fmla="*/ 1580863 h 1587534"/>
              <a:gd name="connsiteX107" fmla="*/ 1091432 w 9662615"/>
              <a:gd name="connsiteY107" fmla="*/ 1571003 h 1587534"/>
              <a:gd name="connsiteX108" fmla="*/ 992039 w 9662615"/>
              <a:gd name="connsiteY108" fmla="*/ 1556662 h 1587534"/>
              <a:gd name="connsiteX109" fmla="*/ 868264 w 9662615"/>
              <a:gd name="connsiteY109" fmla="*/ 1566392 h 1587534"/>
              <a:gd name="connsiteX110" fmla="*/ 792765 w 9662615"/>
              <a:gd name="connsiteY110" fmla="*/ 1563102 h 1587534"/>
              <a:gd name="connsiteX111" fmla="*/ 669055 w 9662615"/>
              <a:gd name="connsiteY111" fmla="*/ 1543638 h 1587534"/>
              <a:gd name="connsiteX112" fmla="*/ 506152 w 9662615"/>
              <a:gd name="connsiteY112" fmla="*/ 1549124 h 1587534"/>
              <a:gd name="connsiteX113" fmla="*/ 472797 w 9662615"/>
              <a:gd name="connsiteY113" fmla="*/ 1568904 h 1587534"/>
              <a:gd name="connsiteX114" fmla="*/ 427864 w 9662615"/>
              <a:gd name="connsiteY114" fmla="*/ 1580848 h 1587534"/>
              <a:gd name="connsiteX115" fmla="*/ 408381 w 9662615"/>
              <a:gd name="connsiteY115" fmla="*/ 1552940 h 1587534"/>
              <a:gd name="connsiteX116" fmla="*/ 267163 w 9662615"/>
              <a:gd name="connsiteY116" fmla="*/ 1531913 h 1587534"/>
              <a:gd name="connsiteX117" fmla="*/ 196644 w 9662615"/>
              <a:gd name="connsiteY117" fmla="*/ 1524565 h 1587534"/>
              <a:gd name="connsiteX118" fmla="*/ 86819 w 9662615"/>
              <a:gd name="connsiteY118" fmla="*/ 1519517 h 1587534"/>
              <a:gd name="connsiteX119" fmla="*/ 53369 w 9662615"/>
              <a:gd name="connsiteY119" fmla="*/ 1516853 h 1587534"/>
              <a:gd name="connsiteX120" fmla="*/ 2359 w 9662615"/>
              <a:gd name="connsiteY120" fmla="*/ 1515247 h 1587534"/>
              <a:gd name="connsiteX121" fmla="*/ 0 w 9662615"/>
              <a:gd name="connsiteY121" fmla="*/ 1514932 h 1587534"/>
              <a:gd name="connsiteX122" fmla="*/ 0 w 9662615"/>
              <a:gd name="connsiteY122" fmla="*/ 0 h 1587534"/>
              <a:gd name="connsiteX0" fmla="*/ 0 w 9662615"/>
              <a:gd name="connsiteY0" fmla="*/ 0 h 1587534"/>
              <a:gd name="connsiteX1" fmla="*/ 9662615 w 9662615"/>
              <a:gd name="connsiteY1" fmla="*/ 0 h 1587534"/>
              <a:gd name="connsiteX2" fmla="*/ 9662615 w 9662615"/>
              <a:gd name="connsiteY2" fmla="*/ 1280346 h 1587534"/>
              <a:gd name="connsiteX3" fmla="*/ 9658420 w 9662615"/>
              <a:gd name="connsiteY3" fmla="*/ 1280106 h 1587534"/>
              <a:gd name="connsiteX4" fmla="*/ 9469546 w 9662615"/>
              <a:gd name="connsiteY4" fmla="*/ 1289837 h 1587534"/>
              <a:gd name="connsiteX5" fmla="*/ 9385895 w 9662615"/>
              <a:gd name="connsiteY5" fmla="*/ 1269203 h 1587534"/>
              <a:gd name="connsiteX6" fmla="*/ 9144767 w 9662615"/>
              <a:gd name="connsiteY6" fmla="*/ 1264120 h 1587534"/>
              <a:gd name="connsiteX7" fmla="*/ 8837252 w 9662615"/>
              <a:gd name="connsiteY7" fmla="*/ 1350515 h 1587534"/>
              <a:gd name="connsiteX8" fmla="*/ 8705466 w 9662615"/>
              <a:gd name="connsiteY8" fmla="*/ 1342419 h 1587534"/>
              <a:gd name="connsiteX9" fmla="*/ 8652221 w 9662615"/>
              <a:gd name="connsiteY9" fmla="*/ 1326906 h 1587534"/>
              <a:gd name="connsiteX10" fmla="*/ 8632312 w 9662615"/>
              <a:gd name="connsiteY10" fmla="*/ 1326025 h 1587534"/>
              <a:gd name="connsiteX11" fmla="*/ 8591582 w 9662615"/>
              <a:gd name="connsiteY11" fmla="*/ 1341666 h 1587534"/>
              <a:gd name="connsiteX12" fmla="*/ 8537336 w 9662615"/>
              <a:gd name="connsiteY12" fmla="*/ 1341684 h 1587534"/>
              <a:gd name="connsiteX13" fmla="*/ 8472508 w 9662615"/>
              <a:gd name="connsiteY13" fmla="*/ 1363109 h 1587534"/>
              <a:gd name="connsiteX14" fmla="*/ 8258477 w 9662615"/>
              <a:gd name="connsiteY14" fmla="*/ 1370666 h 1587534"/>
              <a:gd name="connsiteX15" fmla="*/ 8197961 w 9662615"/>
              <a:gd name="connsiteY15" fmla="*/ 1392804 h 1587534"/>
              <a:gd name="connsiteX16" fmla="*/ 8171196 w 9662615"/>
              <a:gd name="connsiteY16" fmla="*/ 1397216 h 1587534"/>
              <a:gd name="connsiteX17" fmla="*/ 8127667 w 9662615"/>
              <a:gd name="connsiteY17" fmla="*/ 1418254 h 1587534"/>
              <a:gd name="connsiteX18" fmla="*/ 7974579 w 9662615"/>
              <a:gd name="connsiteY18" fmla="*/ 1383439 h 1587534"/>
              <a:gd name="connsiteX19" fmla="*/ 7768351 w 9662615"/>
              <a:gd name="connsiteY19" fmla="*/ 1395051 h 1587534"/>
              <a:gd name="connsiteX20" fmla="*/ 7635985 w 9662615"/>
              <a:gd name="connsiteY20" fmla="*/ 1386363 h 1587534"/>
              <a:gd name="connsiteX21" fmla="*/ 7466069 w 9662615"/>
              <a:gd name="connsiteY21" fmla="*/ 1377654 h 1587534"/>
              <a:gd name="connsiteX22" fmla="*/ 7355642 w 9662615"/>
              <a:gd name="connsiteY22" fmla="*/ 1407761 h 1587534"/>
              <a:gd name="connsiteX23" fmla="*/ 7151610 w 9662615"/>
              <a:gd name="connsiteY23" fmla="*/ 1397856 h 1587534"/>
              <a:gd name="connsiteX24" fmla="*/ 7082147 w 9662615"/>
              <a:gd name="connsiteY24" fmla="*/ 1406113 h 1587534"/>
              <a:gd name="connsiteX25" fmla="*/ 7014958 w 9662615"/>
              <a:gd name="connsiteY25" fmla="*/ 1396883 h 1587534"/>
              <a:gd name="connsiteX26" fmla="*/ 6907567 w 9662615"/>
              <a:gd name="connsiteY26" fmla="*/ 1419149 h 1587534"/>
              <a:gd name="connsiteX27" fmla="*/ 6748428 w 9662615"/>
              <a:gd name="connsiteY27" fmla="*/ 1420308 h 1587534"/>
              <a:gd name="connsiteX28" fmla="*/ 6654257 w 9662615"/>
              <a:gd name="connsiteY28" fmla="*/ 1424143 h 1587534"/>
              <a:gd name="connsiteX29" fmla="*/ 6620123 w 9662615"/>
              <a:gd name="connsiteY29" fmla="*/ 1430535 h 1587534"/>
              <a:gd name="connsiteX30" fmla="*/ 6571355 w 9662615"/>
              <a:gd name="connsiteY30" fmla="*/ 1436144 h 1587534"/>
              <a:gd name="connsiteX31" fmla="*/ 6486557 w 9662615"/>
              <a:gd name="connsiteY31" fmla="*/ 1449861 h 1587534"/>
              <a:gd name="connsiteX32" fmla="*/ 6370419 w 9662615"/>
              <a:gd name="connsiteY32" fmla="*/ 1461649 h 1587534"/>
              <a:gd name="connsiteX33" fmla="*/ 6278839 w 9662615"/>
              <a:gd name="connsiteY33" fmla="*/ 1449160 h 1587534"/>
              <a:gd name="connsiteX34" fmla="*/ 6272455 w 9662615"/>
              <a:gd name="connsiteY34" fmla="*/ 1453191 h 1587534"/>
              <a:gd name="connsiteX35" fmla="*/ 6212659 w 9662615"/>
              <a:gd name="connsiteY35" fmla="*/ 1454850 h 1587534"/>
              <a:gd name="connsiteX36" fmla="*/ 6069317 w 9662615"/>
              <a:gd name="connsiteY36" fmla="*/ 1445838 h 1587534"/>
              <a:gd name="connsiteX37" fmla="*/ 5878477 w 9662615"/>
              <a:gd name="connsiteY37" fmla="*/ 1439180 h 1587534"/>
              <a:gd name="connsiteX38" fmla="*/ 5838387 w 9662615"/>
              <a:gd name="connsiteY38" fmla="*/ 1444679 h 1587534"/>
              <a:gd name="connsiteX39" fmla="*/ 5771136 w 9662615"/>
              <a:gd name="connsiteY39" fmla="*/ 1453639 h 1587534"/>
              <a:gd name="connsiteX40" fmla="*/ 5724081 w 9662615"/>
              <a:gd name="connsiteY40" fmla="*/ 1470431 h 1587534"/>
              <a:gd name="connsiteX41" fmla="*/ 5666577 w 9662615"/>
              <a:gd name="connsiteY41" fmla="*/ 1473921 h 1587534"/>
              <a:gd name="connsiteX42" fmla="*/ 5649068 w 9662615"/>
              <a:gd name="connsiteY42" fmla="*/ 1461676 h 1587534"/>
              <a:gd name="connsiteX43" fmla="*/ 5588902 w 9662615"/>
              <a:gd name="connsiteY43" fmla="*/ 1469647 h 1587534"/>
              <a:gd name="connsiteX44" fmla="*/ 5498090 w 9662615"/>
              <a:gd name="connsiteY44" fmla="*/ 1483173 h 1587534"/>
              <a:gd name="connsiteX45" fmla="*/ 5444641 w 9662615"/>
              <a:gd name="connsiteY45" fmla="*/ 1487602 h 1587534"/>
              <a:gd name="connsiteX46" fmla="*/ 5299812 w 9662615"/>
              <a:gd name="connsiteY46" fmla="*/ 1503362 h 1587534"/>
              <a:gd name="connsiteX47" fmla="*/ 5213947 w 9662615"/>
              <a:gd name="connsiteY47" fmla="*/ 1516637 h 1587534"/>
              <a:gd name="connsiteX48" fmla="*/ 5090342 w 9662615"/>
              <a:gd name="connsiteY48" fmla="*/ 1546680 h 1587534"/>
              <a:gd name="connsiteX49" fmla="*/ 5082104 w 9662615"/>
              <a:gd name="connsiteY49" fmla="*/ 1547781 h 1587534"/>
              <a:gd name="connsiteX50" fmla="*/ 5059484 w 9662615"/>
              <a:gd name="connsiteY50" fmla="*/ 1546802 h 1587534"/>
              <a:gd name="connsiteX51" fmla="*/ 5050958 w 9662615"/>
              <a:gd name="connsiteY51" fmla="*/ 1545776 h 1587534"/>
              <a:gd name="connsiteX52" fmla="*/ 5038524 w 9662615"/>
              <a:gd name="connsiteY52" fmla="*/ 1545675 h 1587534"/>
              <a:gd name="connsiteX53" fmla="*/ 5038223 w 9662615"/>
              <a:gd name="connsiteY53" fmla="*/ 1545881 h 1587534"/>
              <a:gd name="connsiteX54" fmla="*/ 5026564 w 9662615"/>
              <a:gd name="connsiteY54" fmla="*/ 1545376 h 1587534"/>
              <a:gd name="connsiteX55" fmla="*/ 4969433 w 9662615"/>
              <a:gd name="connsiteY55" fmla="*/ 1540263 h 1587534"/>
              <a:gd name="connsiteX56" fmla="*/ 4894799 w 9662615"/>
              <a:gd name="connsiteY56" fmla="*/ 1559476 h 1587534"/>
              <a:gd name="connsiteX57" fmla="*/ 4863775 w 9662615"/>
              <a:gd name="connsiteY57" fmla="*/ 1562633 h 1587534"/>
              <a:gd name="connsiteX58" fmla="*/ 4847242 w 9662615"/>
              <a:gd name="connsiteY58" fmla="*/ 1565435 h 1587534"/>
              <a:gd name="connsiteX59" fmla="*/ 4830335 w 9662615"/>
              <a:gd name="connsiteY59" fmla="*/ 1587534 h 1587534"/>
              <a:gd name="connsiteX60" fmla="*/ 4791466 w 9662615"/>
              <a:gd name="connsiteY60" fmla="*/ 1561324 h 1587534"/>
              <a:gd name="connsiteX61" fmla="*/ 4784247 w 9662615"/>
              <a:gd name="connsiteY61" fmla="*/ 1562342 h 1587534"/>
              <a:gd name="connsiteX62" fmla="*/ 4748477 w 9662615"/>
              <a:gd name="connsiteY62" fmla="*/ 1556925 h 1587534"/>
              <a:gd name="connsiteX63" fmla="*/ 4730033 w 9662615"/>
              <a:gd name="connsiteY63" fmla="*/ 1555274 h 1587534"/>
              <a:gd name="connsiteX64" fmla="*/ 4724747 w 9662615"/>
              <a:gd name="connsiteY64" fmla="*/ 1552439 h 1587534"/>
              <a:gd name="connsiteX65" fmla="*/ 4697562 w 9662615"/>
              <a:gd name="connsiteY65" fmla="*/ 1551206 h 1587534"/>
              <a:gd name="connsiteX66" fmla="*/ 4662664 w 9662615"/>
              <a:gd name="connsiteY66" fmla="*/ 1573162 h 1587534"/>
              <a:gd name="connsiteX67" fmla="*/ 4603028 w 9662615"/>
              <a:gd name="connsiteY67" fmla="*/ 1568821 h 1587534"/>
              <a:gd name="connsiteX68" fmla="*/ 4541612 w 9662615"/>
              <a:gd name="connsiteY68" fmla="*/ 1545262 h 1587534"/>
              <a:gd name="connsiteX69" fmla="*/ 4422155 w 9662615"/>
              <a:gd name="connsiteY69" fmla="*/ 1542059 h 1587534"/>
              <a:gd name="connsiteX70" fmla="*/ 4221826 w 9662615"/>
              <a:gd name="connsiteY70" fmla="*/ 1508923 h 1587534"/>
              <a:gd name="connsiteX71" fmla="*/ 4096601 w 9662615"/>
              <a:gd name="connsiteY71" fmla="*/ 1521563 h 1587534"/>
              <a:gd name="connsiteX72" fmla="*/ 3970635 w 9662615"/>
              <a:gd name="connsiteY72" fmla="*/ 1544815 h 1587534"/>
              <a:gd name="connsiteX73" fmla="*/ 3833906 w 9662615"/>
              <a:gd name="connsiteY73" fmla="*/ 1516637 h 1587534"/>
              <a:gd name="connsiteX74" fmla="*/ 3696258 w 9662615"/>
              <a:gd name="connsiteY74" fmla="*/ 1537563 h 1587534"/>
              <a:gd name="connsiteX75" fmla="*/ 3594070 w 9662615"/>
              <a:gd name="connsiteY75" fmla="*/ 1509422 h 1587534"/>
              <a:gd name="connsiteX76" fmla="*/ 3565233 w 9662615"/>
              <a:gd name="connsiteY76" fmla="*/ 1515122 h 1587534"/>
              <a:gd name="connsiteX77" fmla="*/ 3560267 w 9662615"/>
              <a:gd name="connsiteY77" fmla="*/ 1516288 h 1587534"/>
              <a:gd name="connsiteX78" fmla="*/ 3540258 w 9662615"/>
              <a:gd name="connsiteY78" fmla="*/ 1516976 h 1587534"/>
              <a:gd name="connsiteX79" fmla="*/ 3534780 w 9662615"/>
              <a:gd name="connsiteY79" fmla="*/ 1522141 h 1587534"/>
              <a:gd name="connsiteX80" fmla="*/ 3504783 w 9662615"/>
              <a:gd name="connsiteY80" fmla="*/ 1526739 h 1587534"/>
              <a:gd name="connsiteX81" fmla="*/ 3430805 w 9662615"/>
              <a:gd name="connsiteY81" fmla="*/ 1542521 h 1587534"/>
              <a:gd name="connsiteX82" fmla="*/ 3292707 w 9662615"/>
              <a:gd name="connsiteY82" fmla="*/ 1520490 h 1587534"/>
              <a:gd name="connsiteX83" fmla="*/ 3187872 w 9662615"/>
              <a:gd name="connsiteY83" fmla="*/ 1519991 h 1587534"/>
              <a:gd name="connsiteX84" fmla="*/ 3148026 w 9662615"/>
              <a:gd name="connsiteY84" fmla="*/ 1524777 h 1587534"/>
              <a:gd name="connsiteX85" fmla="*/ 3092394 w 9662615"/>
              <a:gd name="connsiteY85" fmla="*/ 1528115 h 1587534"/>
              <a:gd name="connsiteX86" fmla="*/ 2994200 w 9662615"/>
              <a:gd name="connsiteY86" fmla="*/ 1537857 h 1587534"/>
              <a:gd name="connsiteX87" fmla="*/ 2862301 w 9662615"/>
              <a:gd name="connsiteY87" fmla="*/ 1544250 h 1587534"/>
              <a:gd name="connsiteX88" fmla="*/ 2766335 w 9662615"/>
              <a:gd name="connsiteY88" fmla="*/ 1527662 h 1587534"/>
              <a:gd name="connsiteX89" fmla="*/ 2757836 w 9662615"/>
              <a:gd name="connsiteY89" fmla="*/ 1531371 h 1587534"/>
              <a:gd name="connsiteX90" fmla="*/ 2691555 w 9662615"/>
              <a:gd name="connsiteY90" fmla="*/ 1530283 h 1587534"/>
              <a:gd name="connsiteX91" fmla="*/ 2491676 w 9662615"/>
              <a:gd name="connsiteY91" fmla="*/ 1500859 h 1587534"/>
              <a:gd name="connsiteX92" fmla="*/ 2378036 w 9662615"/>
              <a:gd name="connsiteY92" fmla="*/ 1520645 h 1587534"/>
              <a:gd name="connsiteX93" fmla="*/ 2284269 w 9662615"/>
              <a:gd name="connsiteY93" fmla="*/ 1503068 h 1587534"/>
              <a:gd name="connsiteX94" fmla="*/ 2207104 w 9662615"/>
              <a:gd name="connsiteY94" fmla="*/ 1508888 h 1587534"/>
              <a:gd name="connsiteX95" fmla="*/ 2149226 w 9662615"/>
              <a:gd name="connsiteY95" fmla="*/ 1523409 h 1587534"/>
              <a:gd name="connsiteX96" fmla="*/ 2084783 w 9662615"/>
              <a:gd name="connsiteY96" fmla="*/ 1524245 h 1587534"/>
              <a:gd name="connsiteX97" fmla="*/ 2070075 w 9662615"/>
              <a:gd name="connsiteY97" fmla="*/ 1511285 h 1587534"/>
              <a:gd name="connsiteX98" fmla="*/ 2001057 w 9662615"/>
              <a:gd name="connsiteY98" fmla="*/ 1516449 h 1587534"/>
              <a:gd name="connsiteX99" fmla="*/ 1896330 w 9662615"/>
              <a:gd name="connsiteY99" fmla="*/ 1525725 h 1587534"/>
              <a:gd name="connsiteX100" fmla="*/ 1835994 w 9662615"/>
              <a:gd name="connsiteY100" fmla="*/ 1527678 h 1587534"/>
              <a:gd name="connsiteX101" fmla="*/ 1671119 w 9662615"/>
              <a:gd name="connsiteY101" fmla="*/ 1536701 h 1587534"/>
              <a:gd name="connsiteX102" fmla="*/ 1601337 w 9662615"/>
              <a:gd name="connsiteY102" fmla="*/ 1548552 h 1587534"/>
              <a:gd name="connsiteX103" fmla="*/ 1407755 w 9662615"/>
              <a:gd name="connsiteY103" fmla="*/ 1571444 h 1587534"/>
              <a:gd name="connsiteX104" fmla="*/ 1271994 w 9662615"/>
              <a:gd name="connsiteY104" fmla="*/ 1579471 h 1587534"/>
              <a:gd name="connsiteX105" fmla="*/ 1249226 w 9662615"/>
              <a:gd name="connsiteY105" fmla="*/ 1583140 h 1587534"/>
              <a:gd name="connsiteX106" fmla="*/ 1217719 w 9662615"/>
              <a:gd name="connsiteY106" fmla="*/ 1580863 h 1587534"/>
              <a:gd name="connsiteX107" fmla="*/ 1091432 w 9662615"/>
              <a:gd name="connsiteY107" fmla="*/ 1571003 h 1587534"/>
              <a:gd name="connsiteX108" fmla="*/ 992039 w 9662615"/>
              <a:gd name="connsiteY108" fmla="*/ 1556662 h 1587534"/>
              <a:gd name="connsiteX109" fmla="*/ 868264 w 9662615"/>
              <a:gd name="connsiteY109" fmla="*/ 1566392 h 1587534"/>
              <a:gd name="connsiteX110" fmla="*/ 792765 w 9662615"/>
              <a:gd name="connsiteY110" fmla="*/ 1563102 h 1587534"/>
              <a:gd name="connsiteX111" fmla="*/ 669055 w 9662615"/>
              <a:gd name="connsiteY111" fmla="*/ 1543638 h 1587534"/>
              <a:gd name="connsiteX112" fmla="*/ 506152 w 9662615"/>
              <a:gd name="connsiteY112" fmla="*/ 1549124 h 1587534"/>
              <a:gd name="connsiteX113" fmla="*/ 472797 w 9662615"/>
              <a:gd name="connsiteY113" fmla="*/ 1568904 h 1587534"/>
              <a:gd name="connsiteX114" fmla="*/ 427864 w 9662615"/>
              <a:gd name="connsiteY114" fmla="*/ 1580848 h 1587534"/>
              <a:gd name="connsiteX115" fmla="*/ 408381 w 9662615"/>
              <a:gd name="connsiteY115" fmla="*/ 1552940 h 1587534"/>
              <a:gd name="connsiteX116" fmla="*/ 267163 w 9662615"/>
              <a:gd name="connsiteY116" fmla="*/ 1531913 h 1587534"/>
              <a:gd name="connsiteX117" fmla="*/ 196644 w 9662615"/>
              <a:gd name="connsiteY117" fmla="*/ 1524565 h 1587534"/>
              <a:gd name="connsiteX118" fmla="*/ 86819 w 9662615"/>
              <a:gd name="connsiteY118" fmla="*/ 1519517 h 1587534"/>
              <a:gd name="connsiteX119" fmla="*/ 53369 w 9662615"/>
              <a:gd name="connsiteY119" fmla="*/ 1516853 h 1587534"/>
              <a:gd name="connsiteX120" fmla="*/ 2359 w 9662615"/>
              <a:gd name="connsiteY120" fmla="*/ 1515247 h 1587534"/>
              <a:gd name="connsiteX121" fmla="*/ 0 w 9662615"/>
              <a:gd name="connsiteY121" fmla="*/ 1514932 h 1587534"/>
              <a:gd name="connsiteX122" fmla="*/ 0 w 9662615"/>
              <a:gd name="connsiteY122" fmla="*/ 0 h 1587534"/>
              <a:gd name="connsiteX0" fmla="*/ 0 w 9662615"/>
              <a:gd name="connsiteY0" fmla="*/ 0 h 1587534"/>
              <a:gd name="connsiteX1" fmla="*/ 9662615 w 9662615"/>
              <a:gd name="connsiteY1" fmla="*/ 0 h 1587534"/>
              <a:gd name="connsiteX2" fmla="*/ 9662615 w 9662615"/>
              <a:gd name="connsiteY2" fmla="*/ 1280346 h 1587534"/>
              <a:gd name="connsiteX3" fmla="*/ 9658420 w 9662615"/>
              <a:gd name="connsiteY3" fmla="*/ 1280106 h 1587534"/>
              <a:gd name="connsiteX4" fmla="*/ 9469546 w 9662615"/>
              <a:gd name="connsiteY4" fmla="*/ 1289837 h 1587534"/>
              <a:gd name="connsiteX5" fmla="*/ 9385895 w 9662615"/>
              <a:gd name="connsiteY5" fmla="*/ 1269203 h 1587534"/>
              <a:gd name="connsiteX6" fmla="*/ 9144767 w 9662615"/>
              <a:gd name="connsiteY6" fmla="*/ 1264120 h 1587534"/>
              <a:gd name="connsiteX7" fmla="*/ 8837252 w 9662615"/>
              <a:gd name="connsiteY7" fmla="*/ 1350515 h 1587534"/>
              <a:gd name="connsiteX8" fmla="*/ 8705466 w 9662615"/>
              <a:gd name="connsiteY8" fmla="*/ 1342419 h 1587534"/>
              <a:gd name="connsiteX9" fmla="*/ 8652221 w 9662615"/>
              <a:gd name="connsiteY9" fmla="*/ 1326906 h 1587534"/>
              <a:gd name="connsiteX10" fmla="*/ 8632312 w 9662615"/>
              <a:gd name="connsiteY10" fmla="*/ 1326025 h 1587534"/>
              <a:gd name="connsiteX11" fmla="*/ 8591582 w 9662615"/>
              <a:gd name="connsiteY11" fmla="*/ 1341666 h 1587534"/>
              <a:gd name="connsiteX12" fmla="*/ 8537336 w 9662615"/>
              <a:gd name="connsiteY12" fmla="*/ 1341684 h 1587534"/>
              <a:gd name="connsiteX13" fmla="*/ 8472508 w 9662615"/>
              <a:gd name="connsiteY13" fmla="*/ 1363109 h 1587534"/>
              <a:gd name="connsiteX14" fmla="*/ 8258477 w 9662615"/>
              <a:gd name="connsiteY14" fmla="*/ 1370666 h 1587534"/>
              <a:gd name="connsiteX15" fmla="*/ 8197961 w 9662615"/>
              <a:gd name="connsiteY15" fmla="*/ 1392804 h 1587534"/>
              <a:gd name="connsiteX16" fmla="*/ 8171196 w 9662615"/>
              <a:gd name="connsiteY16" fmla="*/ 1397216 h 1587534"/>
              <a:gd name="connsiteX17" fmla="*/ 8127667 w 9662615"/>
              <a:gd name="connsiteY17" fmla="*/ 1418254 h 1587534"/>
              <a:gd name="connsiteX18" fmla="*/ 7974579 w 9662615"/>
              <a:gd name="connsiteY18" fmla="*/ 1383439 h 1587534"/>
              <a:gd name="connsiteX19" fmla="*/ 7768351 w 9662615"/>
              <a:gd name="connsiteY19" fmla="*/ 1395051 h 1587534"/>
              <a:gd name="connsiteX20" fmla="*/ 7635985 w 9662615"/>
              <a:gd name="connsiteY20" fmla="*/ 1386363 h 1587534"/>
              <a:gd name="connsiteX21" fmla="*/ 7466069 w 9662615"/>
              <a:gd name="connsiteY21" fmla="*/ 1377654 h 1587534"/>
              <a:gd name="connsiteX22" fmla="*/ 7355642 w 9662615"/>
              <a:gd name="connsiteY22" fmla="*/ 1407761 h 1587534"/>
              <a:gd name="connsiteX23" fmla="*/ 7151610 w 9662615"/>
              <a:gd name="connsiteY23" fmla="*/ 1397856 h 1587534"/>
              <a:gd name="connsiteX24" fmla="*/ 7082147 w 9662615"/>
              <a:gd name="connsiteY24" fmla="*/ 1406113 h 1587534"/>
              <a:gd name="connsiteX25" fmla="*/ 7014958 w 9662615"/>
              <a:gd name="connsiteY25" fmla="*/ 1396883 h 1587534"/>
              <a:gd name="connsiteX26" fmla="*/ 6907567 w 9662615"/>
              <a:gd name="connsiteY26" fmla="*/ 1419149 h 1587534"/>
              <a:gd name="connsiteX27" fmla="*/ 6748428 w 9662615"/>
              <a:gd name="connsiteY27" fmla="*/ 1420308 h 1587534"/>
              <a:gd name="connsiteX28" fmla="*/ 6654257 w 9662615"/>
              <a:gd name="connsiteY28" fmla="*/ 1424143 h 1587534"/>
              <a:gd name="connsiteX29" fmla="*/ 6620123 w 9662615"/>
              <a:gd name="connsiteY29" fmla="*/ 1430535 h 1587534"/>
              <a:gd name="connsiteX30" fmla="*/ 6571355 w 9662615"/>
              <a:gd name="connsiteY30" fmla="*/ 1436144 h 1587534"/>
              <a:gd name="connsiteX31" fmla="*/ 6486557 w 9662615"/>
              <a:gd name="connsiteY31" fmla="*/ 1449861 h 1587534"/>
              <a:gd name="connsiteX32" fmla="*/ 6370419 w 9662615"/>
              <a:gd name="connsiteY32" fmla="*/ 1461649 h 1587534"/>
              <a:gd name="connsiteX33" fmla="*/ 6278839 w 9662615"/>
              <a:gd name="connsiteY33" fmla="*/ 1449160 h 1587534"/>
              <a:gd name="connsiteX34" fmla="*/ 6272455 w 9662615"/>
              <a:gd name="connsiteY34" fmla="*/ 1453191 h 1587534"/>
              <a:gd name="connsiteX35" fmla="*/ 6212659 w 9662615"/>
              <a:gd name="connsiteY35" fmla="*/ 1454850 h 1587534"/>
              <a:gd name="connsiteX36" fmla="*/ 6069317 w 9662615"/>
              <a:gd name="connsiteY36" fmla="*/ 1445838 h 1587534"/>
              <a:gd name="connsiteX37" fmla="*/ 5878477 w 9662615"/>
              <a:gd name="connsiteY37" fmla="*/ 1439180 h 1587534"/>
              <a:gd name="connsiteX38" fmla="*/ 5838387 w 9662615"/>
              <a:gd name="connsiteY38" fmla="*/ 1444679 h 1587534"/>
              <a:gd name="connsiteX39" fmla="*/ 5771136 w 9662615"/>
              <a:gd name="connsiteY39" fmla="*/ 1453639 h 1587534"/>
              <a:gd name="connsiteX40" fmla="*/ 5724081 w 9662615"/>
              <a:gd name="connsiteY40" fmla="*/ 1470431 h 1587534"/>
              <a:gd name="connsiteX41" fmla="*/ 5666577 w 9662615"/>
              <a:gd name="connsiteY41" fmla="*/ 1473921 h 1587534"/>
              <a:gd name="connsiteX42" fmla="*/ 5649068 w 9662615"/>
              <a:gd name="connsiteY42" fmla="*/ 1461676 h 1587534"/>
              <a:gd name="connsiteX43" fmla="*/ 5588902 w 9662615"/>
              <a:gd name="connsiteY43" fmla="*/ 1469647 h 1587534"/>
              <a:gd name="connsiteX44" fmla="*/ 5498090 w 9662615"/>
              <a:gd name="connsiteY44" fmla="*/ 1483173 h 1587534"/>
              <a:gd name="connsiteX45" fmla="*/ 5444641 w 9662615"/>
              <a:gd name="connsiteY45" fmla="*/ 1487602 h 1587534"/>
              <a:gd name="connsiteX46" fmla="*/ 5299812 w 9662615"/>
              <a:gd name="connsiteY46" fmla="*/ 1503362 h 1587534"/>
              <a:gd name="connsiteX47" fmla="*/ 5213947 w 9662615"/>
              <a:gd name="connsiteY47" fmla="*/ 1516637 h 1587534"/>
              <a:gd name="connsiteX48" fmla="*/ 5090342 w 9662615"/>
              <a:gd name="connsiteY48" fmla="*/ 1546680 h 1587534"/>
              <a:gd name="connsiteX49" fmla="*/ 5082104 w 9662615"/>
              <a:gd name="connsiteY49" fmla="*/ 1547781 h 1587534"/>
              <a:gd name="connsiteX50" fmla="*/ 5059484 w 9662615"/>
              <a:gd name="connsiteY50" fmla="*/ 1546802 h 1587534"/>
              <a:gd name="connsiteX51" fmla="*/ 5050958 w 9662615"/>
              <a:gd name="connsiteY51" fmla="*/ 1545776 h 1587534"/>
              <a:gd name="connsiteX52" fmla="*/ 5038524 w 9662615"/>
              <a:gd name="connsiteY52" fmla="*/ 1545675 h 1587534"/>
              <a:gd name="connsiteX53" fmla="*/ 5038223 w 9662615"/>
              <a:gd name="connsiteY53" fmla="*/ 1545881 h 1587534"/>
              <a:gd name="connsiteX54" fmla="*/ 5026564 w 9662615"/>
              <a:gd name="connsiteY54" fmla="*/ 1545376 h 1587534"/>
              <a:gd name="connsiteX55" fmla="*/ 4969433 w 9662615"/>
              <a:gd name="connsiteY55" fmla="*/ 1540263 h 1587534"/>
              <a:gd name="connsiteX56" fmla="*/ 4921303 w 9662615"/>
              <a:gd name="connsiteY56" fmla="*/ 1575379 h 1587534"/>
              <a:gd name="connsiteX57" fmla="*/ 4863775 w 9662615"/>
              <a:gd name="connsiteY57" fmla="*/ 1562633 h 1587534"/>
              <a:gd name="connsiteX58" fmla="*/ 4847242 w 9662615"/>
              <a:gd name="connsiteY58" fmla="*/ 1565435 h 1587534"/>
              <a:gd name="connsiteX59" fmla="*/ 4830335 w 9662615"/>
              <a:gd name="connsiteY59" fmla="*/ 1587534 h 1587534"/>
              <a:gd name="connsiteX60" fmla="*/ 4791466 w 9662615"/>
              <a:gd name="connsiteY60" fmla="*/ 1561324 h 1587534"/>
              <a:gd name="connsiteX61" fmla="*/ 4784247 w 9662615"/>
              <a:gd name="connsiteY61" fmla="*/ 1562342 h 1587534"/>
              <a:gd name="connsiteX62" fmla="*/ 4748477 w 9662615"/>
              <a:gd name="connsiteY62" fmla="*/ 1556925 h 1587534"/>
              <a:gd name="connsiteX63" fmla="*/ 4730033 w 9662615"/>
              <a:gd name="connsiteY63" fmla="*/ 1555274 h 1587534"/>
              <a:gd name="connsiteX64" fmla="*/ 4724747 w 9662615"/>
              <a:gd name="connsiteY64" fmla="*/ 1552439 h 1587534"/>
              <a:gd name="connsiteX65" fmla="*/ 4697562 w 9662615"/>
              <a:gd name="connsiteY65" fmla="*/ 1551206 h 1587534"/>
              <a:gd name="connsiteX66" fmla="*/ 4662664 w 9662615"/>
              <a:gd name="connsiteY66" fmla="*/ 1573162 h 1587534"/>
              <a:gd name="connsiteX67" fmla="*/ 4603028 w 9662615"/>
              <a:gd name="connsiteY67" fmla="*/ 1568821 h 1587534"/>
              <a:gd name="connsiteX68" fmla="*/ 4541612 w 9662615"/>
              <a:gd name="connsiteY68" fmla="*/ 1545262 h 1587534"/>
              <a:gd name="connsiteX69" fmla="*/ 4422155 w 9662615"/>
              <a:gd name="connsiteY69" fmla="*/ 1542059 h 1587534"/>
              <a:gd name="connsiteX70" fmla="*/ 4221826 w 9662615"/>
              <a:gd name="connsiteY70" fmla="*/ 1508923 h 1587534"/>
              <a:gd name="connsiteX71" fmla="*/ 4096601 w 9662615"/>
              <a:gd name="connsiteY71" fmla="*/ 1521563 h 1587534"/>
              <a:gd name="connsiteX72" fmla="*/ 3970635 w 9662615"/>
              <a:gd name="connsiteY72" fmla="*/ 1544815 h 1587534"/>
              <a:gd name="connsiteX73" fmla="*/ 3833906 w 9662615"/>
              <a:gd name="connsiteY73" fmla="*/ 1516637 h 1587534"/>
              <a:gd name="connsiteX74" fmla="*/ 3696258 w 9662615"/>
              <a:gd name="connsiteY74" fmla="*/ 1537563 h 1587534"/>
              <a:gd name="connsiteX75" fmla="*/ 3594070 w 9662615"/>
              <a:gd name="connsiteY75" fmla="*/ 1509422 h 1587534"/>
              <a:gd name="connsiteX76" fmla="*/ 3565233 w 9662615"/>
              <a:gd name="connsiteY76" fmla="*/ 1515122 h 1587534"/>
              <a:gd name="connsiteX77" fmla="*/ 3560267 w 9662615"/>
              <a:gd name="connsiteY77" fmla="*/ 1516288 h 1587534"/>
              <a:gd name="connsiteX78" fmla="*/ 3540258 w 9662615"/>
              <a:gd name="connsiteY78" fmla="*/ 1516976 h 1587534"/>
              <a:gd name="connsiteX79" fmla="*/ 3534780 w 9662615"/>
              <a:gd name="connsiteY79" fmla="*/ 1522141 h 1587534"/>
              <a:gd name="connsiteX80" fmla="*/ 3504783 w 9662615"/>
              <a:gd name="connsiteY80" fmla="*/ 1526739 h 1587534"/>
              <a:gd name="connsiteX81" fmla="*/ 3430805 w 9662615"/>
              <a:gd name="connsiteY81" fmla="*/ 1542521 h 1587534"/>
              <a:gd name="connsiteX82" fmla="*/ 3292707 w 9662615"/>
              <a:gd name="connsiteY82" fmla="*/ 1520490 h 1587534"/>
              <a:gd name="connsiteX83" fmla="*/ 3187872 w 9662615"/>
              <a:gd name="connsiteY83" fmla="*/ 1519991 h 1587534"/>
              <a:gd name="connsiteX84" fmla="*/ 3148026 w 9662615"/>
              <a:gd name="connsiteY84" fmla="*/ 1524777 h 1587534"/>
              <a:gd name="connsiteX85" fmla="*/ 3092394 w 9662615"/>
              <a:gd name="connsiteY85" fmla="*/ 1528115 h 1587534"/>
              <a:gd name="connsiteX86" fmla="*/ 2994200 w 9662615"/>
              <a:gd name="connsiteY86" fmla="*/ 1537857 h 1587534"/>
              <a:gd name="connsiteX87" fmla="*/ 2862301 w 9662615"/>
              <a:gd name="connsiteY87" fmla="*/ 1544250 h 1587534"/>
              <a:gd name="connsiteX88" fmla="*/ 2766335 w 9662615"/>
              <a:gd name="connsiteY88" fmla="*/ 1527662 h 1587534"/>
              <a:gd name="connsiteX89" fmla="*/ 2757836 w 9662615"/>
              <a:gd name="connsiteY89" fmla="*/ 1531371 h 1587534"/>
              <a:gd name="connsiteX90" fmla="*/ 2691555 w 9662615"/>
              <a:gd name="connsiteY90" fmla="*/ 1530283 h 1587534"/>
              <a:gd name="connsiteX91" fmla="*/ 2491676 w 9662615"/>
              <a:gd name="connsiteY91" fmla="*/ 1500859 h 1587534"/>
              <a:gd name="connsiteX92" fmla="*/ 2378036 w 9662615"/>
              <a:gd name="connsiteY92" fmla="*/ 1520645 h 1587534"/>
              <a:gd name="connsiteX93" fmla="*/ 2284269 w 9662615"/>
              <a:gd name="connsiteY93" fmla="*/ 1503068 h 1587534"/>
              <a:gd name="connsiteX94" fmla="*/ 2207104 w 9662615"/>
              <a:gd name="connsiteY94" fmla="*/ 1508888 h 1587534"/>
              <a:gd name="connsiteX95" fmla="*/ 2149226 w 9662615"/>
              <a:gd name="connsiteY95" fmla="*/ 1523409 h 1587534"/>
              <a:gd name="connsiteX96" fmla="*/ 2084783 w 9662615"/>
              <a:gd name="connsiteY96" fmla="*/ 1524245 h 1587534"/>
              <a:gd name="connsiteX97" fmla="*/ 2070075 w 9662615"/>
              <a:gd name="connsiteY97" fmla="*/ 1511285 h 1587534"/>
              <a:gd name="connsiteX98" fmla="*/ 2001057 w 9662615"/>
              <a:gd name="connsiteY98" fmla="*/ 1516449 h 1587534"/>
              <a:gd name="connsiteX99" fmla="*/ 1896330 w 9662615"/>
              <a:gd name="connsiteY99" fmla="*/ 1525725 h 1587534"/>
              <a:gd name="connsiteX100" fmla="*/ 1835994 w 9662615"/>
              <a:gd name="connsiteY100" fmla="*/ 1527678 h 1587534"/>
              <a:gd name="connsiteX101" fmla="*/ 1671119 w 9662615"/>
              <a:gd name="connsiteY101" fmla="*/ 1536701 h 1587534"/>
              <a:gd name="connsiteX102" fmla="*/ 1601337 w 9662615"/>
              <a:gd name="connsiteY102" fmla="*/ 1548552 h 1587534"/>
              <a:gd name="connsiteX103" fmla="*/ 1407755 w 9662615"/>
              <a:gd name="connsiteY103" fmla="*/ 1571444 h 1587534"/>
              <a:gd name="connsiteX104" fmla="*/ 1271994 w 9662615"/>
              <a:gd name="connsiteY104" fmla="*/ 1579471 h 1587534"/>
              <a:gd name="connsiteX105" fmla="*/ 1249226 w 9662615"/>
              <a:gd name="connsiteY105" fmla="*/ 1583140 h 1587534"/>
              <a:gd name="connsiteX106" fmla="*/ 1217719 w 9662615"/>
              <a:gd name="connsiteY106" fmla="*/ 1580863 h 1587534"/>
              <a:gd name="connsiteX107" fmla="*/ 1091432 w 9662615"/>
              <a:gd name="connsiteY107" fmla="*/ 1571003 h 1587534"/>
              <a:gd name="connsiteX108" fmla="*/ 992039 w 9662615"/>
              <a:gd name="connsiteY108" fmla="*/ 1556662 h 1587534"/>
              <a:gd name="connsiteX109" fmla="*/ 868264 w 9662615"/>
              <a:gd name="connsiteY109" fmla="*/ 1566392 h 1587534"/>
              <a:gd name="connsiteX110" fmla="*/ 792765 w 9662615"/>
              <a:gd name="connsiteY110" fmla="*/ 1563102 h 1587534"/>
              <a:gd name="connsiteX111" fmla="*/ 669055 w 9662615"/>
              <a:gd name="connsiteY111" fmla="*/ 1543638 h 1587534"/>
              <a:gd name="connsiteX112" fmla="*/ 506152 w 9662615"/>
              <a:gd name="connsiteY112" fmla="*/ 1549124 h 1587534"/>
              <a:gd name="connsiteX113" fmla="*/ 472797 w 9662615"/>
              <a:gd name="connsiteY113" fmla="*/ 1568904 h 1587534"/>
              <a:gd name="connsiteX114" fmla="*/ 427864 w 9662615"/>
              <a:gd name="connsiteY114" fmla="*/ 1580848 h 1587534"/>
              <a:gd name="connsiteX115" fmla="*/ 408381 w 9662615"/>
              <a:gd name="connsiteY115" fmla="*/ 1552940 h 1587534"/>
              <a:gd name="connsiteX116" fmla="*/ 267163 w 9662615"/>
              <a:gd name="connsiteY116" fmla="*/ 1531913 h 1587534"/>
              <a:gd name="connsiteX117" fmla="*/ 196644 w 9662615"/>
              <a:gd name="connsiteY117" fmla="*/ 1524565 h 1587534"/>
              <a:gd name="connsiteX118" fmla="*/ 86819 w 9662615"/>
              <a:gd name="connsiteY118" fmla="*/ 1519517 h 1587534"/>
              <a:gd name="connsiteX119" fmla="*/ 53369 w 9662615"/>
              <a:gd name="connsiteY119" fmla="*/ 1516853 h 1587534"/>
              <a:gd name="connsiteX120" fmla="*/ 2359 w 9662615"/>
              <a:gd name="connsiteY120" fmla="*/ 1515247 h 1587534"/>
              <a:gd name="connsiteX121" fmla="*/ 0 w 9662615"/>
              <a:gd name="connsiteY121" fmla="*/ 1514932 h 1587534"/>
              <a:gd name="connsiteX122" fmla="*/ 0 w 9662615"/>
              <a:gd name="connsiteY122" fmla="*/ 0 h 1587534"/>
              <a:gd name="connsiteX0" fmla="*/ 0 w 9662615"/>
              <a:gd name="connsiteY0" fmla="*/ 0 h 1598136"/>
              <a:gd name="connsiteX1" fmla="*/ 9662615 w 9662615"/>
              <a:gd name="connsiteY1" fmla="*/ 0 h 1598136"/>
              <a:gd name="connsiteX2" fmla="*/ 9662615 w 9662615"/>
              <a:gd name="connsiteY2" fmla="*/ 1280346 h 1598136"/>
              <a:gd name="connsiteX3" fmla="*/ 9658420 w 9662615"/>
              <a:gd name="connsiteY3" fmla="*/ 1280106 h 1598136"/>
              <a:gd name="connsiteX4" fmla="*/ 9469546 w 9662615"/>
              <a:gd name="connsiteY4" fmla="*/ 1289837 h 1598136"/>
              <a:gd name="connsiteX5" fmla="*/ 9385895 w 9662615"/>
              <a:gd name="connsiteY5" fmla="*/ 1269203 h 1598136"/>
              <a:gd name="connsiteX6" fmla="*/ 9144767 w 9662615"/>
              <a:gd name="connsiteY6" fmla="*/ 1264120 h 1598136"/>
              <a:gd name="connsiteX7" fmla="*/ 8837252 w 9662615"/>
              <a:gd name="connsiteY7" fmla="*/ 1350515 h 1598136"/>
              <a:gd name="connsiteX8" fmla="*/ 8705466 w 9662615"/>
              <a:gd name="connsiteY8" fmla="*/ 1342419 h 1598136"/>
              <a:gd name="connsiteX9" fmla="*/ 8652221 w 9662615"/>
              <a:gd name="connsiteY9" fmla="*/ 1326906 h 1598136"/>
              <a:gd name="connsiteX10" fmla="*/ 8632312 w 9662615"/>
              <a:gd name="connsiteY10" fmla="*/ 1326025 h 1598136"/>
              <a:gd name="connsiteX11" fmla="*/ 8591582 w 9662615"/>
              <a:gd name="connsiteY11" fmla="*/ 1341666 h 1598136"/>
              <a:gd name="connsiteX12" fmla="*/ 8537336 w 9662615"/>
              <a:gd name="connsiteY12" fmla="*/ 1341684 h 1598136"/>
              <a:gd name="connsiteX13" fmla="*/ 8472508 w 9662615"/>
              <a:gd name="connsiteY13" fmla="*/ 1363109 h 1598136"/>
              <a:gd name="connsiteX14" fmla="*/ 8258477 w 9662615"/>
              <a:gd name="connsiteY14" fmla="*/ 1370666 h 1598136"/>
              <a:gd name="connsiteX15" fmla="*/ 8197961 w 9662615"/>
              <a:gd name="connsiteY15" fmla="*/ 1392804 h 1598136"/>
              <a:gd name="connsiteX16" fmla="*/ 8171196 w 9662615"/>
              <a:gd name="connsiteY16" fmla="*/ 1397216 h 1598136"/>
              <a:gd name="connsiteX17" fmla="*/ 8127667 w 9662615"/>
              <a:gd name="connsiteY17" fmla="*/ 1418254 h 1598136"/>
              <a:gd name="connsiteX18" fmla="*/ 7974579 w 9662615"/>
              <a:gd name="connsiteY18" fmla="*/ 1383439 h 1598136"/>
              <a:gd name="connsiteX19" fmla="*/ 7768351 w 9662615"/>
              <a:gd name="connsiteY19" fmla="*/ 1395051 h 1598136"/>
              <a:gd name="connsiteX20" fmla="*/ 7635985 w 9662615"/>
              <a:gd name="connsiteY20" fmla="*/ 1386363 h 1598136"/>
              <a:gd name="connsiteX21" fmla="*/ 7466069 w 9662615"/>
              <a:gd name="connsiteY21" fmla="*/ 1377654 h 1598136"/>
              <a:gd name="connsiteX22" fmla="*/ 7355642 w 9662615"/>
              <a:gd name="connsiteY22" fmla="*/ 1407761 h 1598136"/>
              <a:gd name="connsiteX23" fmla="*/ 7151610 w 9662615"/>
              <a:gd name="connsiteY23" fmla="*/ 1397856 h 1598136"/>
              <a:gd name="connsiteX24" fmla="*/ 7082147 w 9662615"/>
              <a:gd name="connsiteY24" fmla="*/ 1406113 h 1598136"/>
              <a:gd name="connsiteX25" fmla="*/ 7014958 w 9662615"/>
              <a:gd name="connsiteY25" fmla="*/ 1396883 h 1598136"/>
              <a:gd name="connsiteX26" fmla="*/ 6907567 w 9662615"/>
              <a:gd name="connsiteY26" fmla="*/ 1419149 h 1598136"/>
              <a:gd name="connsiteX27" fmla="*/ 6748428 w 9662615"/>
              <a:gd name="connsiteY27" fmla="*/ 1420308 h 1598136"/>
              <a:gd name="connsiteX28" fmla="*/ 6654257 w 9662615"/>
              <a:gd name="connsiteY28" fmla="*/ 1424143 h 1598136"/>
              <a:gd name="connsiteX29" fmla="*/ 6620123 w 9662615"/>
              <a:gd name="connsiteY29" fmla="*/ 1430535 h 1598136"/>
              <a:gd name="connsiteX30" fmla="*/ 6571355 w 9662615"/>
              <a:gd name="connsiteY30" fmla="*/ 1436144 h 1598136"/>
              <a:gd name="connsiteX31" fmla="*/ 6486557 w 9662615"/>
              <a:gd name="connsiteY31" fmla="*/ 1449861 h 1598136"/>
              <a:gd name="connsiteX32" fmla="*/ 6370419 w 9662615"/>
              <a:gd name="connsiteY32" fmla="*/ 1461649 h 1598136"/>
              <a:gd name="connsiteX33" fmla="*/ 6278839 w 9662615"/>
              <a:gd name="connsiteY33" fmla="*/ 1449160 h 1598136"/>
              <a:gd name="connsiteX34" fmla="*/ 6272455 w 9662615"/>
              <a:gd name="connsiteY34" fmla="*/ 1453191 h 1598136"/>
              <a:gd name="connsiteX35" fmla="*/ 6212659 w 9662615"/>
              <a:gd name="connsiteY35" fmla="*/ 1454850 h 1598136"/>
              <a:gd name="connsiteX36" fmla="*/ 6069317 w 9662615"/>
              <a:gd name="connsiteY36" fmla="*/ 1445838 h 1598136"/>
              <a:gd name="connsiteX37" fmla="*/ 5878477 w 9662615"/>
              <a:gd name="connsiteY37" fmla="*/ 1439180 h 1598136"/>
              <a:gd name="connsiteX38" fmla="*/ 5838387 w 9662615"/>
              <a:gd name="connsiteY38" fmla="*/ 1444679 h 1598136"/>
              <a:gd name="connsiteX39" fmla="*/ 5771136 w 9662615"/>
              <a:gd name="connsiteY39" fmla="*/ 1453639 h 1598136"/>
              <a:gd name="connsiteX40" fmla="*/ 5724081 w 9662615"/>
              <a:gd name="connsiteY40" fmla="*/ 1470431 h 1598136"/>
              <a:gd name="connsiteX41" fmla="*/ 5666577 w 9662615"/>
              <a:gd name="connsiteY41" fmla="*/ 1473921 h 1598136"/>
              <a:gd name="connsiteX42" fmla="*/ 5649068 w 9662615"/>
              <a:gd name="connsiteY42" fmla="*/ 1461676 h 1598136"/>
              <a:gd name="connsiteX43" fmla="*/ 5588902 w 9662615"/>
              <a:gd name="connsiteY43" fmla="*/ 1469647 h 1598136"/>
              <a:gd name="connsiteX44" fmla="*/ 5498090 w 9662615"/>
              <a:gd name="connsiteY44" fmla="*/ 1483173 h 1598136"/>
              <a:gd name="connsiteX45" fmla="*/ 5444641 w 9662615"/>
              <a:gd name="connsiteY45" fmla="*/ 1487602 h 1598136"/>
              <a:gd name="connsiteX46" fmla="*/ 5299812 w 9662615"/>
              <a:gd name="connsiteY46" fmla="*/ 1503362 h 1598136"/>
              <a:gd name="connsiteX47" fmla="*/ 5213947 w 9662615"/>
              <a:gd name="connsiteY47" fmla="*/ 1516637 h 1598136"/>
              <a:gd name="connsiteX48" fmla="*/ 5090342 w 9662615"/>
              <a:gd name="connsiteY48" fmla="*/ 1546680 h 1598136"/>
              <a:gd name="connsiteX49" fmla="*/ 5082104 w 9662615"/>
              <a:gd name="connsiteY49" fmla="*/ 1547781 h 1598136"/>
              <a:gd name="connsiteX50" fmla="*/ 5059484 w 9662615"/>
              <a:gd name="connsiteY50" fmla="*/ 1546802 h 1598136"/>
              <a:gd name="connsiteX51" fmla="*/ 5050958 w 9662615"/>
              <a:gd name="connsiteY51" fmla="*/ 1545776 h 1598136"/>
              <a:gd name="connsiteX52" fmla="*/ 5038524 w 9662615"/>
              <a:gd name="connsiteY52" fmla="*/ 1545675 h 1598136"/>
              <a:gd name="connsiteX53" fmla="*/ 5038223 w 9662615"/>
              <a:gd name="connsiteY53" fmla="*/ 1545881 h 1598136"/>
              <a:gd name="connsiteX54" fmla="*/ 5026564 w 9662615"/>
              <a:gd name="connsiteY54" fmla="*/ 1545376 h 1598136"/>
              <a:gd name="connsiteX55" fmla="*/ 4969433 w 9662615"/>
              <a:gd name="connsiteY55" fmla="*/ 1540263 h 1598136"/>
              <a:gd name="connsiteX56" fmla="*/ 4921303 w 9662615"/>
              <a:gd name="connsiteY56" fmla="*/ 1575379 h 1598136"/>
              <a:gd name="connsiteX57" fmla="*/ 4863775 w 9662615"/>
              <a:gd name="connsiteY57" fmla="*/ 1562633 h 1598136"/>
              <a:gd name="connsiteX58" fmla="*/ 4847242 w 9662615"/>
              <a:gd name="connsiteY58" fmla="*/ 1565435 h 1598136"/>
              <a:gd name="connsiteX59" fmla="*/ 4856839 w 9662615"/>
              <a:gd name="connsiteY59" fmla="*/ 1598136 h 1598136"/>
              <a:gd name="connsiteX60" fmla="*/ 4791466 w 9662615"/>
              <a:gd name="connsiteY60" fmla="*/ 1561324 h 1598136"/>
              <a:gd name="connsiteX61" fmla="*/ 4784247 w 9662615"/>
              <a:gd name="connsiteY61" fmla="*/ 1562342 h 1598136"/>
              <a:gd name="connsiteX62" fmla="*/ 4748477 w 9662615"/>
              <a:gd name="connsiteY62" fmla="*/ 1556925 h 1598136"/>
              <a:gd name="connsiteX63" fmla="*/ 4730033 w 9662615"/>
              <a:gd name="connsiteY63" fmla="*/ 1555274 h 1598136"/>
              <a:gd name="connsiteX64" fmla="*/ 4724747 w 9662615"/>
              <a:gd name="connsiteY64" fmla="*/ 1552439 h 1598136"/>
              <a:gd name="connsiteX65" fmla="*/ 4697562 w 9662615"/>
              <a:gd name="connsiteY65" fmla="*/ 1551206 h 1598136"/>
              <a:gd name="connsiteX66" fmla="*/ 4662664 w 9662615"/>
              <a:gd name="connsiteY66" fmla="*/ 1573162 h 1598136"/>
              <a:gd name="connsiteX67" fmla="*/ 4603028 w 9662615"/>
              <a:gd name="connsiteY67" fmla="*/ 1568821 h 1598136"/>
              <a:gd name="connsiteX68" fmla="*/ 4541612 w 9662615"/>
              <a:gd name="connsiteY68" fmla="*/ 1545262 h 1598136"/>
              <a:gd name="connsiteX69" fmla="*/ 4422155 w 9662615"/>
              <a:gd name="connsiteY69" fmla="*/ 1542059 h 1598136"/>
              <a:gd name="connsiteX70" fmla="*/ 4221826 w 9662615"/>
              <a:gd name="connsiteY70" fmla="*/ 1508923 h 1598136"/>
              <a:gd name="connsiteX71" fmla="*/ 4096601 w 9662615"/>
              <a:gd name="connsiteY71" fmla="*/ 1521563 h 1598136"/>
              <a:gd name="connsiteX72" fmla="*/ 3970635 w 9662615"/>
              <a:gd name="connsiteY72" fmla="*/ 1544815 h 1598136"/>
              <a:gd name="connsiteX73" fmla="*/ 3833906 w 9662615"/>
              <a:gd name="connsiteY73" fmla="*/ 1516637 h 1598136"/>
              <a:gd name="connsiteX74" fmla="*/ 3696258 w 9662615"/>
              <a:gd name="connsiteY74" fmla="*/ 1537563 h 1598136"/>
              <a:gd name="connsiteX75" fmla="*/ 3594070 w 9662615"/>
              <a:gd name="connsiteY75" fmla="*/ 1509422 h 1598136"/>
              <a:gd name="connsiteX76" fmla="*/ 3565233 w 9662615"/>
              <a:gd name="connsiteY76" fmla="*/ 1515122 h 1598136"/>
              <a:gd name="connsiteX77" fmla="*/ 3560267 w 9662615"/>
              <a:gd name="connsiteY77" fmla="*/ 1516288 h 1598136"/>
              <a:gd name="connsiteX78" fmla="*/ 3540258 w 9662615"/>
              <a:gd name="connsiteY78" fmla="*/ 1516976 h 1598136"/>
              <a:gd name="connsiteX79" fmla="*/ 3534780 w 9662615"/>
              <a:gd name="connsiteY79" fmla="*/ 1522141 h 1598136"/>
              <a:gd name="connsiteX80" fmla="*/ 3504783 w 9662615"/>
              <a:gd name="connsiteY80" fmla="*/ 1526739 h 1598136"/>
              <a:gd name="connsiteX81" fmla="*/ 3430805 w 9662615"/>
              <a:gd name="connsiteY81" fmla="*/ 1542521 h 1598136"/>
              <a:gd name="connsiteX82" fmla="*/ 3292707 w 9662615"/>
              <a:gd name="connsiteY82" fmla="*/ 1520490 h 1598136"/>
              <a:gd name="connsiteX83" fmla="*/ 3187872 w 9662615"/>
              <a:gd name="connsiteY83" fmla="*/ 1519991 h 1598136"/>
              <a:gd name="connsiteX84" fmla="*/ 3148026 w 9662615"/>
              <a:gd name="connsiteY84" fmla="*/ 1524777 h 1598136"/>
              <a:gd name="connsiteX85" fmla="*/ 3092394 w 9662615"/>
              <a:gd name="connsiteY85" fmla="*/ 1528115 h 1598136"/>
              <a:gd name="connsiteX86" fmla="*/ 2994200 w 9662615"/>
              <a:gd name="connsiteY86" fmla="*/ 1537857 h 1598136"/>
              <a:gd name="connsiteX87" fmla="*/ 2862301 w 9662615"/>
              <a:gd name="connsiteY87" fmla="*/ 1544250 h 1598136"/>
              <a:gd name="connsiteX88" fmla="*/ 2766335 w 9662615"/>
              <a:gd name="connsiteY88" fmla="*/ 1527662 h 1598136"/>
              <a:gd name="connsiteX89" fmla="*/ 2757836 w 9662615"/>
              <a:gd name="connsiteY89" fmla="*/ 1531371 h 1598136"/>
              <a:gd name="connsiteX90" fmla="*/ 2691555 w 9662615"/>
              <a:gd name="connsiteY90" fmla="*/ 1530283 h 1598136"/>
              <a:gd name="connsiteX91" fmla="*/ 2491676 w 9662615"/>
              <a:gd name="connsiteY91" fmla="*/ 1500859 h 1598136"/>
              <a:gd name="connsiteX92" fmla="*/ 2378036 w 9662615"/>
              <a:gd name="connsiteY92" fmla="*/ 1520645 h 1598136"/>
              <a:gd name="connsiteX93" fmla="*/ 2284269 w 9662615"/>
              <a:gd name="connsiteY93" fmla="*/ 1503068 h 1598136"/>
              <a:gd name="connsiteX94" fmla="*/ 2207104 w 9662615"/>
              <a:gd name="connsiteY94" fmla="*/ 1508888 h 1598136"/>
              <a:gd name="connsiteX95" fmla="*/ 2149226 w 9662615"/>
              <a:gd name="connsiteY95" fmla="*/ 1523409 h 1598136"/>
              <a:gd name="connsiteX96" fmla="*/ 2084783 w 9662615"/>
              <a:gd name="connsiteY96" fmla="*/ 1524245 h 1598136"/>
              <a:gd name="connsiteX97" fmla="*/ 2070075 w 9662615"/>
              <a:gd name="connsiteY97" fmla="*/ 1511285 h 1598136"/>
              <a:gd name="connsiteX98" fmla="*/ 2001057 w 9662615"/>
              <a:gd name="connsiteY98" fmla="*/ 1516449 h 1598136"/>
              <a:gd name="connsiteX99" fmla="*/ 1896330 w 9662615"/>
              <a:gd name="connsiteY99" fmla="*/ 1525725 h 1598136"/>
              <a:gd name="connsiteX100" fmla="*/ 1835994 w 9662615"/>
              <a:gd name="connsiteY100" fmla="*/ 1527678 h 1598136"/>
              <a:gd name="connsiteX101" fmla="*/ 1671119 w 9662615"/>
              <a:gd name="connsiteY101" fmla="*/ 1536701 h 1598136"/>
              <a:gd name="connsiteX102" fmla="*/ 1601337 w 9662615"/>
              <a:gd name="connsiteY102" fmla="*/ 1548552 h 1598136"/>
              <a:gd name="connsiteX103" fmla="*/ 1407755 w 9662615"/>
              <a:gd name="connsiteY103" fmla="*/ 1571444 h 1598136"/>
              <a:gd name="connsiteX104" fmla="*/ 1271994 w 9662615"/>
              <a:gd name="connsiteY104" fmla="*/ 1579471 h 1598136"/>
              <a:gd name="connsiteX105" fmla="*/ 1249226 w 9662615"/>
              <a:gd name="connsiteY105" fmla="*/ 1583140 h 1598136"/>
              <a:gd name="connsiteX106" fmla="*/ 1217719 w 9662615"/>
              <a:gd name="connsiteY106" fmla="*/ 1580863 h 1598136"/>
              <a:gd name="connsiteX107" fmla="*/ 1091432 w 9662615"/>
              <a:gd name="connsiteY107" fmla="*/ 1571003 h 1598136"/>
              <a:gd name="connsiteX108" fmla="*/ 992039 w 9662615"/>
              <a:gd name="connsiteY108" fmla="*/ 1556662 h 1598136"/>
              <a:gd name="connsiteX109" fmla="*/ 868264 w 9662615"/>
              <a:gd name="connsiteY109" fmla="*/ 1566392 h 1598136"/>
              <a:gd name="connsiteX110" fmla="*/ 792765 w 9662615"/>
              <a:gd name="connsiteY110" fmla="*/ 1563102 h 1598136"/>
              <a:gd name="connsiteX111" fmla="*/ 669055 w 9662615"/>
              <a:gd name="connsiteY111" fmla="*/ 1543638 h 1598136"/>
              <a:gd name="connsiteX112" fmla="*/ 506152 w 9662615"/>
              <a:gd name="connsiteY112" fmla="*/ 1549124 h 1598136"/>
              <a:gd name="connsiteX113" fmla="*/ 472797 w 9662615"/>
              <a:gd name="connsiteY113" fmla="*/ 1568904 h 1598136"/>
              <a:gd name="connsiteX114" fmla="*/ 427864 w 9662615"/>
              <a:gd name="connsiteY114" fmla="*/ 1580848 h 1598136"/>
              <a:gd name="connsiteX115" fmla="*/ 408381 w 9662615"/>
              <a:gd name="connsiteY115" fmla="*/ 1552940 h 1598136"/>
              <a:gd name="connsiteX116" fmla="*/ 267163 w 9662615"/>
              <a:gd name="connsiteY116" fmla="*/ 1531913 h 1598136"/>
              <a:gd name="connsiteX117" fmla="*/ 196644 w 9662615"/>
              <a:gd name="connsiteY117" fmla="*/ 1524565 h 1598136"/>
              <a:gd name="connsiteX118" fmla="*/ 86819 w 9662615"/>
              <a:gd name="connsiteY118" fmla="*/ 1519517 h 1598136"/>
              <a:gd name="connsiteX119" fmla="*/ 53369 w 9662615"/>
              <a:gd name="connsiteY119" fmla="*/ 1516853 h 1598136"/>
              <a:gd name="connsiteX120" fmla="*/ 2359 w 9662615"/>
              <a:gd name="connsiteY120" fmla="*/ 1515247 h 1598136"/>
              <a:gd name="connsiteX121" fmla="*/ 0 w 9662615"/>
              <a:gd name="connsiteY121" fmla="*/ 1514932 h 1598136"/>
              <a:gd name="connsiteX122" fmla="*/ 0 w 9662615"/>
              <a:gd name="connsiteY122" fmla="*/ 0 h 1598136"/>
              <a:gd name="connsiteX0" fmla="*/ 0 w 9662615"/>
              <a:gd name="connsiteY0" fmla="*/ 0 h 1598136"/>
              <a:gd name="connsiteX1" fmla="*/ 9662615 w 9662615"/>
              <a:gd name="connsiteY1" fmla="*/ 0 h 1598136"/>
              <a:gd name="connsiteX2" fmla="*/ 9662615 w 9662615"/>
              <a:gd name="connsiteY2" fmla="*/ 1280346 h 1598136"/>
              <a:gd name="connsiteX3" fmla="*/ 9658420 w 9662615"/>
              <a:gd name="connsiteY3" fmla="*/ 1280106 h 1598136"/>
              <a:gd name="connsiteX4" fmla="*/ 9469546 w 9662615"/>
              <a:gd name="connsiteY4" fmla="*/ 1289837 h 1598136"/>
              <a:gd name="connsiteX5" fmla="*/ 9385895 w 9662615"/>
              <a:gd name="connsiteY5" fmla="*/ 1269203 h 1598136"/>
              <a:gd name="connsiteX6" fmla="*/ 9144767 w 9662615"/>
              <a:gd name="connsiteY6" fmla="*/ 1264120 h 1598136"/>
              <a:gd name="connsiteX7" fmla="*/ 8837252 w 9662615"/>
              <a:gd name="connsiteY7" fmla="*/ 1350515 h 1598136"/>
              <a:gd name="connsiteX8" fmla="*/ 8705466 w 9662615"/>
              <a:gd name="connsiteY8" fmla="*/ 1342419 h 1598136"/>
              <a:gd name="connsiteX9" fmla="*/ 8652221 w 9662615"/>
              <a:gd name="connsiteY9" fmla="*/ 1326906 h 1598136"/>
              <a:gd name="connsiteX10" fmla="*/ 8632312 w 9662615"/>
              <a:gd name="connsiteY10" fmla="*/ 1326025 h 1598136"/>
              <a:gd name="connsiteX11" fmla="*/ 8591582 w 9662615"/>
              <a:gd name="connsiteY11" fmla="*/ 1341666 h 1598136"/>
              <a:gd name="connsiteX12" fmla="*/ 8537336 w 9662615"/>
              <a:gd name="connsiteY12" fmla="*/ 1341684 h 1598136"/>
              <a:gd name="connsiteX13" fmla="*/ 8472508 w 9662615"/>
              <a:gd name="connsiteY13" fmla="*/ 1363109 h 1598136"/>
              <a:gd name="connsiteX14" fmla="*/ 8258477 w 9662615"/>
              <a:gd name="connsiteY14" fmla="*/ 1370666 h 1598136"/>
              <a:gd name="connsiteX15" fmla="*/ 8197961 w 9662615"/>
              <a:gd name="connsiteY15" fmla="*/ 1392804 h 1598136"/>
              <a:gd name="connsiteX16" fmla="*/ 8171196 w 9662615"/>
              <a:gd name="connsiteY16" fmla="*/ 1397216 h 1598136"/>
              <a:gd name="connsiteX17" fmla="*/ 8127667 w 9662615"/>
              <a:gd name="connsiteY17" fmla="*/ 1418254 h 1598136"/>
              <a:gd name="connsiteX18" fmla="*/ 7974579 w 9662615"/>
              <a:gd name="connsiteY18" fmla="*/ 1383439 h 1598136"/>
              <a:gd name="connsiteX19" fmla="*/ 7768351 w 9662615"/>
              <a:gd name="connsiteY19" fmla="*/ 1395051 h 1598136"/>
              <a:gd name="connsiteX20" fmla="*/ 7635985 w 9662615"/>
              <a:gd name="connsiteY20" fmla="*/ 1386363 h 1598136"/>
              <a:gd name="connsiteX21" fmla="*/ 7466069 w 9662615"/>
              <a:gd name="connsiteY21" fmla="*/ 1377654 h 1598136"/>
              <a:gd name="connsiteX22" fmla="*/ 7355642 w 9662615"/>
              <a:gd name="connsiteY22" fmla="*/ 1407761 h 1598136"/>
              <a:gd name="connsiteX23" fmla="*/ 7151610 w 9662615"/>
              <a:gd name="connsiteY23" fmla="*/ 1397856 h 1598136"/>
              <a:gd name="connsiteX24" fmla="*/ 7082147 w 9662615"/>
              <a:gd name="connsiteY24" fmla="*/ 1406113 h 1598136"/>
              <a:gd name="connsiteX25" fmla="*/ 7014958 w 9662615"/>
              <a:gd name="connsiteY25" fmla="*/ 1396883 h 1598136"/>
              <a:gd name="connsiteX26" fmla="*/ 6907567 w 9662615"/>
              <a:gd name="connsiteY26" fmla="*/ 1419149 h 1598136"/>
              <a:gd name="connsiteX27" fmla="*/ 6748428 w 9662615"/>
              <a:gd name="connsiteY27" fmla="*/ 1420308 h 1598136"/>
              <a:gd name="connsiteX28" fmla="*/ 6654257 w 9662615"/>
              <a:gd name="connsiteY28" fmla="*/ 1424143 h 1598136"/>
              <a:gd name="connsiteX29" fmla="*/ 6620123 w 9662615"/>
              <a:gd name="connsiteY29" fmla="*/ 1430535 h 1598136"/>
              <a:gd name="connsiteX30" fmla="*/ 6571355 w 9662615"/>
              <a:gd name="connsiteY30" fmla="*/ 1436144 h 1598136"/>
              <a:gd name="connsiteX31" fmla="*/ 6486557 w 9662615"/>
              <a:gd name="connsiteY31" fmla="*/ 1449861 h 1598136"/>
              <a:gd name="connsiteX32" fmla="*/ 6370419 w 9662615"/>
              <a:gd name="connsiteY32" fmla="*/ 1461649 h 1598136"/>
              <a:gd name="connsiteX33" fmla="*/ 6278839 w 9662615"/>
              <a:gd name="connsiteY33" fmla="*/ 1449160 h 1598136"/>
              <a:gd name="connsiteX34" fmla="*/ 6272455 w 9662615"/>
              <a:gd name="connsiteY34" fmla="*/ 1453191 h 1598136"/>
              <a:gd name="connsiteX35" fmla="*/ 6212659 w 9662615"/>
              <a:gd name="connsiteY35" fmla="*/ 1454850 h 1598136"/>
              <a:gd name="connsiteX36" fmla="*/ 6069317 w 9662615"/>
              <a:gd name="connsiteY36" fmla="*/ 1445838 h 1598136"/>
              <a:gd name="connsiteX37" fmla="*/ 5878477 w 9662615"/>
              <a:gd name="connsiteY37" fmla="*/ 1439180 h 1598136"/>
              <a:gd name="connsiteX38" fmla="*/ 5838387 w 9662615"/>
              <a:gd name="connsiteY38" fmla="*/ 1444679 h 1598136"/>
              <a:gd name="connsiteX39" fmla="*/ 5771136 w 9662615"/>
              <a:gd name="connsiteY39" fmla="*/ 1453639 h 1598136"/>
              <a:gd name="connsiteX40" fmla="*/ 5724081 w 9662615"/>
              <a:gd name="connsiteY40" fmla="*/ 1470431 h 1598136"/>
              <a:gd name="connsiteX41" fmla="*/ 5666577 w 9662615"/>
              <a:gd name="connsiteY41" fmla="*/ 1473921 h 1598136"/>
              <a:gd name="connsiteX42" fmla="*/ 5649068 w 9662615"/>
              <a:gd name="connsiteY42" fmla="*/ 1461676 h 1598136"/>
              <a:gd name="connsiteX43" fmla="*/ 5588902 w 9662615"/>
              <a:gd name="connsiteY43" fmla="*/ 1469647 h 1598136"/>
              <a:gd name="connsiteX44" fmla="*/ 5498090 w 9662615"/>
              <a:gd name="connsiteY44" fmla="*/ 1483173 h 1598136"/>
              <a:gd name="connsiteX45" fmla="*/ 5444641 w 9662615"/>
              <a:gd name="connsiteY45" fmla="*/ 1487602 h 1598136"/>
              <a:gd name="connsiteX46" fmla="*/ 5299812 w 9662615"/>
              <a:gd name="connsiteY46" fmla="*/ 1503362 h 1598136"/>
              <a:gd name="connsiteX47" fmla="*/ 5213947 w 9662615"/>
              <a:gd name="connsiteY47" fmla="*/ 1516637 h 1598136"/>
              <a:gd name="connsiteX48" fmla="*/ 5090342 w 9662615"/>
              <a:gd name="connsiteY48" fmla="*/ 1546680 h 1598136"/>
              <a:gd name="connsiteX49" fmla="*/ 5129812 w 9662615"/>
              <a:gd name="connsiteY49" fmla="*/ 1521277 h 1598136"/>
              <a:gd name="connsiteX50" fmla="*/ 5059484 w 9662615"/>
              <a:gd name="connsiteY50" fmla="*/ 1546802 h 1598136"/>
              <a:gd name="connsiteX51" fmla="*/ 5050958 w 9662615"/>
              <a:gd name="connsiteY51" fmla="*/ 1545776 h 1598136"/>
              <a:gd name="connsiteX52" fmla="*/ 5038524 w 9662615"/>
              <a:gd name="connsiteY52" fmla="*/ 1545675 h 1598136"/>
              <a:gd name="connsiteX53" fmla="*/ 5038223 w 9662615"/>
              <a:gd name="connsiteY53" fmla="*/ 1545881 h 1598136"/>
              <a:gd name="connsiteX54" fmla="*/ 5026564 w 9662615"/>
              <a:gd name="connsiteY54" fmla="*/ 1545376 h 1598136"/>
              <a:gd name="connsiteX55" fmla="*/ 4969433 w 9662615"/>
              <a:gd name="connsiteY55" fmla="*/ 1540263 h 1598136"/>
              <a:gd name="connsiteX56" fmla="*/ 4921303 w 9662615"/>
              <a:gd name="connsiteY56" fmla="*/ 1575379 h 1598136"/>
              <a:gd name="connsiteX57" fmla="*/ 4863775 w 9662615"/>
              <a:gd name="connsiteY57" fmla="*/ 1562633 h 1598136"/>
              <a:gd name="connsiteX58" fmla="*/ 4847242 w 9662615"/>
              <a:gd name="connsiteY58" fmla="*/ 1565435 h 1598136"/>
              <a:gd name="connsiteX59" fmla="*/ 4856839 w 9662615"/>
              <a:gd name="connsiteY59" fmla="*/ 1598136 h 1598136"/>
              <a:gd name="connsiteX60" fmla="*/ 4791466 w 9662615"/>
              <a:gd name="connsiteY60" fmla="*/ 1561324 h 1598136"/>
              <a:gd name="connsiteX61" fmla="*/ 4784247 w 9662615"/>
              <a:gd name="connsiteY61" fmla="*/ 1562342 h 1598136"/>
              <a:gd name="connsiteX62" fmla="*/ 4748477 w 9662615"/>
              <a:gd name="connsiteY62" fmla="*/ 1556925 h 1598136"/>
              <a:gd name="connsiteX63" fmla="*/ 4730033 w 9662615"/>
              <a:gd name="connsiteY63" fmla="*/ 1555274 h 1598136"/>
              <a:gd name="connsiteX64" fmla="*/ 4724747 w 9662615"/>
              <a:gd name="connsiteY64" fmla="*/ 1552439 h 1598136"/>
              <a:gd name="connsiteX65" fmla="*/ 4697562 w 9662615"/>
              <a:gd name="connsiteY65" fmla="*/ 1551206 h 1598136"/>
              <a:gd name="connsiteX66" fmla="*/ 4662664 w 9662615"/>
              <a:gd name="connsiteY66" fmla="*/ 1573162 h 1598136"/>
              <a:gd name="connsiteX67" fmla="*/ 4603028 w 9662615"/>
              <a:gd name="connsiteY67" fmla="*/ 1568821 h 1598136"/>
              <a:gd name="connsiteX68" fmla="*/ 4541612 w 9662615"/>
              <a:gd name="connsiteY68" fmla="*/ 1545262 h 1598136"/>
              <a:gd name="connsiteX69" fmla="*/ 4422155 w 9662615"/>
              <a:gd name="connsiteY69" fmla="*/ 1542059 h 1598136"/>
              <a:gd name="connsiteX70" fmla="*/ 4221826 w 9662615"/>
              <a:gd name="connsiteY70" fmla="*/ 1508923 h 1598136"/>
              <a:gd name="connsiteX71" fmla="*/ 4096601 w 9662615"/>
              <a:gd name="connsiteY71" fmla="*/ 1521563 h 1598136"/>
              <a:gd name="connsiteX72" fmla="*/ 3970635 w 9662615"/>
              <a:gd name="connsiteY72" fmla="*/ 1544815 h 1598136"/>
              <a:gd name="connsiteX73" fmla="*/ 3833906 w 9662615"/>
              <a:gd name="connsiteY73" fmla="*/ 1516637 h 1598136"/>
              <a:gd name="connsiteX74" fmla="*/ 3696258 w 9662615"/>
              <a:gd name="connsiteY74" fmla="*/ 1537563 h 1598136"/>
              <a:gd name="connsiteX75" fmla="*/ 3594070 w 9662615"/>
              <a:gd name="connsiteY75" fmla="*/ 1509422 h 1598136"/>
              <a:gd name="connsiteX76" fmla="*/ 3565233 w 9662615"/>
              <a:gd name="connsiteY76" fmla="*/ 1515122 h 1598136"/>
              <a:gd name="connsiteX77" fmla="*/ 3560267 w 9662615"/>
              <a:gd name="connsiteY77" fmla="*/ 1516288 h 1598136"/>
              <a:gd name="connsiteX78" fmla="*/ 3540258 w 9662615"/>
              <a:gd name="connsiteY78" fmla="*/ 1516976 h 1598136"/>
              <a:gd name="connsiteX79" fmla="*/ 3534780 w 9662615"/>
              <a:gd name="connsiteY79" fmla="*/ 1522141 h 1598136"/>
              <a:gd name="connsiteX80" fmla="*/ 3504783 w 9662615"/>
              <a:gd name="connsiteY80" fmla="*/ 1526739 h 1598136"/>
              <a:gd name="connsiteX81" fmla="*/ 3430805 w 9662615"/>
              <a:gd name="connsiteY81" fmla="*/ 1542521 h 1598136"/>
              <a:gd name="connsiteX82" fmla="*/ 3292707 w 9662615"/>
              <a:gd name="connsiteY82" fmla="*/ 1520490 h 1598136"/>
              <a:gd name="connsiteX83" fmla="*/ 3187872 w 9662615"/>
              <a:gd name="connsiteY83" fmla="*/ 1519991 h 1598136"/>
              <a:gd name="connsiteX84" fmla="*/ 3148026 w 9662615"/>
              <a:gd name="connsiteY84" fmla="*/ 1524777 h 1598136"/>
              <a:gd name="connsiteX85" fmla="*/ 3092394 w 9662615"/>
              <a:gd name="connsiteY85" fmla="*/ 1528115 h 1598136"/>
              <a:gd name="connsiteX86" fmla="*/ 2994200 w 9662615"/>
              <a:gd name="connsiteY86" fmla="*/ 1537857 h 1598136"/>
              <a:gd name="connsiteX87" fmla="*/ 2862301 w 9662615"/>
              <a:gd name="connsiteY87" fmla="*/ 1544250 h 1598136"/>
              <a:gd name="connsiteX88" fmla="*/ 2766335 w 9662615"/>
              <a:gd name="connsiteY88" fmla="*/ 1527662 h 1598136"/>
              <a:gd name="connsiteX89" fmla="*/ 2757836 w 9662615"/>
              <a:gd name="connsiteY89" fmla="*/ 1531371 h 1598136"/>
              <a:gd name="connsiteX90" fmla="*/ 2691555 w 9662615"/>
              <a:gd name="connsiteY90" fmla="*/ 1530283 h 1598136"/>
              <a:gd name="connsiteX91" fmla="*/ 2491676 w 9662615"/>
              <a:gd name="connsiteY91" fmla="*/ 1500859 h 1598136"/>
              <a:gd name="connsiteX92" fmla="*/ 2378036 w 9662615"/>
              <a:gd name="connsiteY92" fmla="*/ 1520645 h 1598136"/>
              <a:gd name="connsiteX93" fmla="*/ 2284269 w 9662615"/>
              <a:gd name="connsiteY93" fmla="*/ 1503068 h 1598136"/>
              <a:gd name="connsiteX94" fmla="*/ 2207104 w 9662615"/>
              <a:gd name="connsiteY94" fmla="*/ 1508888 h 1598136"/>
              <a:gd name="connsiteX95" fmla="*/ 2149226 w 9662615"/>
              <a:gd name="connsiteY95" fmla="*/ 1523409 h 1598136"/>
              <a:gd name="connsiteX96" fmla="*/ 2084783 w 9662615"/>
              <a:gd name="connsiteY96" fmla="*/ 1524245 h 1598136"/>
              <a:gd name="connsiteX97" fmla="*/ 2070075 w 9662615"/>
              <a:gd name="connsiteY97" fmla="*/ 1511285 h 1598136"/>
              <a:gd name="connsiteX98" fmla="*/ 2001057 w 9662615"/>
              <a:gd name="connsiteY98" fmla="*/ 1516449 h 1598136"/>
              <a:gd name="connsiteX99" fmla="*/ 1896330 w 9662615"/>
              <a:gd name="connsiteY99" fmla="*/ 1525725 h 1598136"/>
              <a:gd name="connsiteX100" fmla="*/ 1835994 w 9662615"/>
              <a:gd name="connsiteY100" fmla="*/ 1527678 h 1598136"/>
              <a:gd name="connsiteX101" fmla="*/ 1671119 w 9662615"/>
              <a:gd name="connsiteY101" fmla="*/ 1536701 h 1598136"/>
              <a:gd name="connsiteX102" fmla="*/ 1601337 w 9662615"/>
              <a:gd name="connsiteY102" fmla="*/ 1548552 h 1598136"/>
              <a:gd name="connsiteX103" fmla="*/ 1407755 w 9662615"/>
              <a:gd name="connsiteY103" fmla="*/ 1571444 h 1598136"/>
              <a:gd name="connsiteX104" fmla="*/ 1271994 w 9662615"/>
              <a:gd name="connsiteY104" fmla="*/ 1579471 h 1598136"/>
              <a:gd name="connsiteX105" fmla="*/ 1249226 w 9662615"/>
              <a:gd name="connsiteY105" fmla="*/ 1583140 h 1598136"/>
              <a:gd name="connsiteX106" fmla="*/ 1217719 w 9662615"/>
              <a:gd name="connsiteY106" fmla="*/ 1580863 h 1598136"/>
              <a:gd name="connsiteX107" fmla="*/ 1091432 w 9662615"/>
              <a:gd name="connsiteY107" fmla="*/ 1571003 h 1598136"/>
              <a:gd name="connsiteX108" fmla="*/ 992039 w 9662615"/>
              <a:gd name="connsiteY108" fmla="*/ 1556662 h 1598136"/>
              <a:gd name="connsiteX109" fmla="*/ 868264 w 9662615"/>
              <a:gd name="connsiteY109" fmla="*/ 1566392 h 1598136"/>
              <a:gd name="connsiteX110" fmla="*/ 792765 w 9662615"/>
              <a:gd name="connsiteY110" fmla="*/ 1563102 h 1598136"/>
              <a:gd name="connsiteX111" fmla="*/ 669055 w 9662615"/>
              <a:gd name="connsiteY111" fmla="*/ 1543638 h 1598136"/>
              <a:gd name="connsiteX112" fmla="*/ 506152 w 9662615"/>
              <a:gd name="connsiteY112" fmla="*/ 1549124 h 1598136"/>
              <a:gd name="connsiteX113" fmla="*/ 472797 w 9662615"/>
              <a:gd name="connsiteY113" fmla="*/ 1568904 h 1598136"/>
              <a:gd name="connsiteX114" fmla="*/ 427864 w 9662615"/>
              <a:gd name="connsiteY114" fmla="*/ 1580848 h 1598136"/>
              <a:gd name="connsiteX115" fmla="*/ 408381 w 9662615"/>
              <a:gd name="connsiteY115" fmla="*/ 1552940 h 1598136"/>
              <a:gd name="connsiteX116" fmla="*/ 267163 w 9662615"/>
              <a:gd name="connsiteY116" fmla="*/ 1531913 h 1598136"/>
              <a:gd name="connsiteX117" fmla="*/ 196644 w 9662615"/>
              <a:gd name="connsiteY117" fmla="*/ 1524565 h 1598136"/>
              <a:gd name="connsiteX118" fmla="*/ 86819 w 9662615"/>
              <a:gd name="connsiteY118" fmla="*/ 1519517 h 1598136"/>
              <a:gd name="connsiteX119" fmla="*/ 53369 w 9662615"/>
              <a:gd name="connsiteY119" fmla="*/ 1516853 h 1598136"/>
              <a:gd name="connsiteX120" fmla="*/ 2359 w 9662615"/>
              <a:gd name="connsiteY120" fmla="*/ 1515247 h 1598136"/>
              <a:gd name="connsiteX121" fmla="*/ 0 w 9662615"/>
              <a:gd name="connsiteY121" fmla="*/ 1514932 h 1598136"/>
              <a:gd name="connsiteX122" fmla="*/ 0 w 9662615"/>
              <a:gd name="connsiteY122" fmla="*/ 0 h 1598136"/>
              <a:gd name="connsiteX0" fmla="*/ 0 w 9662615"/>
              <a:gd name="connsiteY0" fmla="*/ 0 h 1598136"/>
              <a:gd name="connsiteX1" fmla="*/ 9662615 w 9662615"/>
              <a:gd name="connsiteY1" fmla="*/ 0 h 1598136"/>
              <a:gd name="connsiteX2" fmla="*/ 9662615 w 9662615"/>
              <a:gd name="connsiteY2" fmla="*/ 1280346 h 1598136"/>
              <a:gd name="connsiteX3" fmla="*/ 9658420 w 9662615"/>
              <a:gd name="connsiteY3" fmla="*/ 1280106 h 1598136"/>
              <a:gd name="connsiteX4" fmla="*/ 9469546 w 9662615"/>
              <a:gd name="connsiteY4" fmla="*/ 1289837 h 1598136"/>
              <a:gd name="connsiteX5" fmla="*/ 9385895 w 9662615"/>
              <a:gd name="connsiteY5" fmla="*/ 1269203 h 1598136"/>
              <a:gd name="connsiteX6" fmla="*/ 9144767 w 9662615"/>
              <a:gd name="connsiteY6" fmla="*/ 1264120 h 1598136"/>
              <a:gd name="connsiteX7" fmla="*/ 8837252 w 9662615"/>
              <a:gd name="connsiteY7" fmla="*/ 1350515 h 1598136"/>
              <a:gd name="connsiteX8" fmla="*/ 8705466 w 9662615"/>
              <a:gd name="connsiteY8" fmla="*/ 1342419 h 1598136"/>
              <a:gd name="connsiteX9" fmla="*/ 8652221 w 9662615"/>
              <a:gd name="connsiteY9" fmla="*/ 1326906 h 1598136"/>
              <a:gd name="connsiteX10" fmla="*/ 8632312 w 9662615"/>
              <a:gd name="connsiteY10" fmla="*/ 1326025 h 1598136"/>
              <a:gd name="connsiteX11" fmla="*/ 8591582 w 9662615"/>
              <a:gd name="connsiteY11" fmla="*/ 1341666 h 1598136"/>
              <a:gd name="connsiteX12" fmla="*/ 8537336 w 9662615"/>
              <a:gd name="connsiteY12" fmla="*/ 1341684 h 1598136"/>
              <a:gd name="connsiteX13" fmla="*/ 8472508 w 9662615"/>
              <a:gd name="connsiteY13" fmla="*/ 1363109 h 1598136"/>
              <a:gd name="connsiteX14" fmla="*/ 8258477 w 9662615"/>
              <a:gd name="connsiteY14" fmla="*/ 1370666 h 1598136"/>
              <a:gd name="connsiteX15" fmla="*/ 8197961 w 9662615"/>
              <a:gd name="connsiteY15" fmla="*/ 1392804 h 1598136"/>
              <a:gd name="connsiteX16" fmla="*/ 8171196 w 9662615"/>
              <a:gd name="connsiteY16" fmla="*/ 1397216 h 1598136"/>
              <a:gd name="connsiteX17" fmla="*/ 8127667 w 9662615"/>
              <a:gd name="connsiteY17" fmla="*/ 1418254 h 1598136"/>
              <a:gd name="connsiteX18" fmla="*/ 7974579 w 9662615"/>
              <a:gd name="connsiteY18" fmla="*/ 1383439 h 1598136"/>
              <a:gd name="connsiteX19" fmla="*/ 7768351 w 9662615"/>
              <a:gd name="connsiteY19" fmla="*/ 1395051 h 1598136"/>
              <a:gd name="connsiteX20" fmla="*/ 7635985 w 9662615"/>
              <a:gd name="connsiteY20" fmla="*/ 1386363 h 1598136"/>
              <a:gd name="connsiteX21" fmla="*/ 7466069 w 9662615"/>
              <a:gd name="connsiteY21" fmla="*/ 1377654 h 1598136"/>
              <a:gd name="connsiteX22" fmla="*/ 7355642 w 9662615"/>
              <a:gd name="connsiteY22" fmla="*/ 1407761 h 1598136"/>
              <a:gd name="connsiteX23" fmla="*/ 7151610 w 9662615"/>
              <a:gd name="connsiteY23" fmla="*/ 1397856 h 1598136"/>
              <a:gd name="connsiteX24" fmla="*/ 7082147 w 9662615"/>
              <a:gd name="connsiteY24" fmla="*/ 1406113 h 1598136"/>
              <a:gd name="connsiteX25" fmla="*/ 7014958 w 9662615"/>
              <a:gd name="connsiteY25" fmla="*/ 1396883 h 1598136"/>
              <a:gd name="connsiteX26" fmla="*/ 6907567 w 9662615"/>
              <a:gd name="connsiteY26" fmla="*/ 1419149 h 1598136"/>
              <a:gd name="connsiteX27" fmla="*/ 6748428 w 9662615"/>
              <a:gd name="connsiteY27" fmla="*/ 1420308 h 1598136"/>
              <a:gd name="connsiteX28" fmla="*/ 6654257 w 9662615"/>
              <a:gd name="connsiteY28" fmla="*/ 1424143 h 1598136"/>
              <a:gd name="connsiteX29" fmla="*/ 6620123 w 9662615"/>
              <a:gd name="connsiteY29" fmla="*/ 1430535 h 1598136"/>
              <a:gd name="connsiteX30" fmla="*/ 6571355 w 9662615"/>
              <a:gd name="connsiteY30" fmla="*/ 1436144 h 1598136"/>
              <a:gd name="connsiteX31" fmla="*/ 6486557 w 9662615"/>
              <a:gd name="connsiteY31" fmla="*/ 1449861 h 1598136"/>
              <a:gd name="connsiteX32" fmla="*/ 6370419 w 9662615"/>
              <a:gd name="connsiteY32" fmla="*/ 1461649 h 1598136"/>
              <a:gd name="connsiteX33" fmla="*/ 6278839 w 9662615"/>
              <a:gd name="connsiteY33" fmla="*/ 1449160 h 1598136"/>
              <a:gd name="connsiteX34" fmla="*/ 6272455 w 9662615"/>
              <a:gd name="connsiteY34" fmla="*/ 1453191 h 1598136"/>
              <a:gd name="connsiteX35" fmla="*/ 6212659 w 9662615"/>
              <a:gd name="connsiteY35" fmla="*/ 1454850 h 1598136"/>
              <a:gd name="connsiteX36" fmla="*/ 6069317 w 9662615"/>
              <a:gd name="connsiteY36" fmla="*/ 1445838 h 1598136"/>
              <a:gd name="connsiteX37" fmla="*/ 5878477 w 9662615"/>
              <a:gd name="connsiteY37" fmla="*/ 1439180 h 1598136"/>
              <a:gd name="connsiteX38" fmla="*/ 5838387 w 9662615"/>
              <a:gd name="connsiteY38" fmla="*/ 1444679 h 1598136"/>
              <a:gd name="connsiteX39" fmla="*/ 5771136 w 9662615"/>
              <a:gd name="connsiteY39" fmla="*/ 1453639 h 1598136"/>
              <a:gd name="connsiteX40" fmla="*/ 5724081 w 9662615"/>
              <a:gd name="connsiteY40" fmla="*/ 1470431 h 1598136"/>
              <a:gd name="connsiteX41" fmla="*/ 5666577 w 9662615"/>
              <a:gd name="connsiteY41" fmla="*/ 1473921 h 1598136"/>
              <a:gd name="connsiteX42" fmla="*/ 5649068 w 9662615"/>
              <a:gd name="connsiteY42" fmla="*/ 1461676 h 1598136"/>
              <a:gd name="connsiteX43" fmla="*/ 5588902 w 9662615"/>
              <a:gd name="connsiteY43" fmla="*/ 1469647 h 1598136"/>
              <a:gd name="connsiteX44" fmla="*/ 5498090 w 9662615"/>
              <a:gd name="connsiteY44" fmla="*/ 1483173 h 1598136"/>
              <a:gd name="connsiteX45" fmla="*/ 5444641 w 9662615"/>
              <a:gd name="connsiteY45" fmla="*/ 1487602 h 1598136"/>
              <a:gd name="connsiteX46" fmla="*/ 5299812 w 9662615"/>
              <a:gd name="connsiteY46" fmla="*/ 1503362 h 1598136"/>
              <a:gd name="connsiteX47" fmla="*/ 5213947 w 9662615"/>
              <a:gd name="connsiteY47" fmla="*/ 1516637 h 1598136"/>
              <a:gd name="connsiteX48" fmla="*/ 5090342 w 9662615"/>
              <a:gd name="connsiteY48" fmla="*/ 1546680 h 1598136"/>
              <a:gd name="connsiteX49" fmla="*/ 5129812 w 9662615"/>
              <a:gd name="connsiteY49" fmla="*/ 1521277 h 1598136"/>
              <a:gd name="connsiteX50" fmla="*/ 5059484 w 9662615"/>
              <a:gd name="connsiteY50" fmla="*/ 1546802 h 1598136"/>
              <a:gd name="connsiteX51" fmla="*/ 5050958 w 9662615"/>
              <a:gd name="connsiteY51" fmla="*/ 1545776 h 1598136"/>
              <a:gd name="connsiteX52" fmla="*/ 5038524 w 9662615"/>
              <a:gd name="connsiteY52" fmla="*/ 1545675 h 1598136"/>
              <a:gd name="connsiteX53" fmla="*/ 5026564 w 9662615"/>
              <a:gd name="connsiteY53" fmla="*/ 1545376 h 1598136"/>
              <a:gd name="connsiteX54" fmla="*/ 4969433 w 9662615"/>
              <a:gd name="connsiteY54" fmla="*/ 1540263 h 1598136"/>
              <a:gd name="connsiteX55" fmla="*/ 4921303 w 9662615"/>
              <a:gd name="connsiteY55" fmla="*/ 1575379 h 1598136"/>
              <a:gd name="connsiteX56" fmla="*/ 4863775 w 9662615"/>
              <a:gd name="connsiteY56" fmla="*/ 1562633 h 1598136"/>
              <a:gd name="connsiteX57" fmla="*/ 4847242 w 9662615"/>
              <a:gd name="connsiteY57" fmla="*/ 1565435 h 1598136"/>
              <a:gd name="connsiteX58" fmla="*/ 4856839 w 9662615"/>
              <a:gd name="connsiteY58" fmla="*/ 1598136 h 1598136"/>
              <a:gd name="connsiteX59" fmla="*/ 4791466 w 9662615"/>
              <a:gd name="connsiteY59" fmla="*/ 1561324 h 1598136"/>
              <a:gd name="connsiteX60" fmla="*/ 4784247 w 9662615"/>
              <a:gd name="connsiteY60" fmla="*/ 1562342 h 1598136"/>
              <a:gd name="connsiteX61" fmla="*/ 4748477 w 9662615"/>
              <a:gd name="connsiteY61" fmla="*/ 1556925 h 1598136"/>
              <a:gd name="connsiteX62" fmla="*/ 4730033 w 9662615"/>
              <a:gd name="connsiteY62" fmla="*/ 1555274 h 1598136"/>
              <a:gd name="connsiteX63" fmla="*/ 4724747 w 9662615"/>
              <a:gd name="connsiteY63" fmla="*/ 1552439 h 1598136"/>
              <a:gd name="connsiteX64" fmla="*/ 4697562 w 9662615"/>
              <a:gd name="connsiteY64" fmla="*/ 1551206 h 1598136"/>
              <a:gd name="connsiteX65" fmla="*/ 4662664 w 9662615"/>
              <a:gd name="connsiteY65" fmla="*/ 1573162 h 1598136"/>
              <a:gd name="connsiteX66" fmla="*/ 4603028 w 9662615"/>
              <a:gd name="connsiteY66" fmla="*/ 1568821 h 1598136"/>
              <a:gd name="connsiteX67" fmla="*/ 4541612 w 9662615"/>
              <a:gd name="connsiteY67" fmla="*/ 1545262 h 1598136"/>
              <a:gd name="connsiteX68" fmla="*/ 4422155 w 9662615"/>
              <a:gd name="connsiteY68" fmla="*/ 1542059 h 1598136"/>
              <a:gd name="connsiteX69" fmla="*/ 4221826 w 9662615"/>
              <a:gd name="connsiteY69" fmla="*/ 1508923 h 1598136"/>
              <a:gd name="connsiteX70" fmla="*/ 4096601 w 9662615"/>
              <a:gd name="connsiteY70" fmla="*/ 1521563 h 1598136"/>
              <a:gd name="connsiteX71" fmla="*/ 3970635 w 9662615"/>
              <a:gd name="connsiteY71" fmla="*/ 1544815 h 1598136"/>
              <a:gd name="connsiteX72" fmla="*/ 3833906 w 9662615"/>
              <a:gd name="connsiteY72" fmla="*/ 1516637 h 1598136"/>
              <a:gd name="connsiteX73" fmla="*/ 3696258 w 9662615"/>
              <a:gd name="connsiteY73" fmla="*/ 1537563 h 1598136"/>
              <a:gd name="connsiteX74" fmla="*/ 3594070 w 9662615"/>
              <a:gd name="connsiteY74" fmla="*/ 1509422 h 1598136"/>
              <a:gd name="connsiteX75" fmla="*/ 3565233 w 9662615"/>
              <a:gd name="connsiteY75" fmla="*/ 1515122 h 1598136"/>
              <a:gd name="connsiteX76" fmla="*/ 3560267 w 9662615"/>
              <a:gd name="connsiteY76" fmla="*/ 1516288 h 1598136"/>
              <a:gd name="connsiteX77" fmla="*/ 3540258 w 9662615"/>
              <a:gd name="connsiteY77" fmla="*/ 1516976 h 1598136"/>
              <a:gd name="connsiteX78" fmla="*/ 3534780 w 9662615"/>
              <a:gd name="connsiteY78" fmla="*/ 1522141 h 1598136"/>
              <a:gd name="connsiteX79" fmla="*/ 3504783 w 9662615"/>
              <a:gd name="connsiteY79" fmla="*/ 1526739 h 1598136"/>
              <a:gd name="connsiteX80" fmla="*/ 3430805 w 9662615"/>
              <a:gd name="connsiteY80" fmla="*/ 1542521 h 1598136"/>
              <a:gd name="connsiteX81" fmla="*/ 3292707 w 9662615"/>
              <a:gd name="connsiteY81" fmla="*/ 1520490 h 1598136"/>
              <a:gd name="connsiteX82" fmla="*/ 3187872 w 9662615"/>
              <a:gd name="connsiteY82" fmla="*/ 1519991 h 1598136"/>
              <a:gd name="connsiteX83" fmla="*/ 3148026 w 9662615"/>
              <a:gd name="connsiteY83" fmla="*/ 1524777 h 1598136"/>
              <a:gd name="connsiteX84" fmla="*/ 3092394 w 9662615"/>
              <a:gd name="connsiteY84" fmla="*/ 1528115 h 1598136"/>
              <a:gd name="connsiteX85" fmla="*/ 2994200 w 9662615"/>
              <a:gd name="connsiteY85" fmla="*/ 1537857 h 1598136"/>
              <a:gd name="connsiteX86" fmla="*/ 2862301 w 9662615"/>
              <a:gd name="connsiteY86" fmla="*/ 1544250 h 1598136"/>
              <a:gd name="connsiteX87" fmla="*/ 2766335 w 9662615"/>
              <a:gd name="connsiteY87" fmla="*/ 1527662 h 1598136"/>
              <a:gd name="connsiteX88" fmla="*/ 2757836 w 9662615"/>
              <a:gd name="connsiteY88" fmla="*/ 1531371 h 1598136"/>
              <a:gd name="connsiteX89" fmla="*/ 2691555 w 9662615"/>
              <a:gd name="connsiteY89" fmla="*/ 1530283 h 1598136"/>
              <a:gd name="connsiteX90" fmla="*/ 2491676 w 9662615"/>
              <a:gd name="connsiteY90" fmla="*/ 1500859 h 1598136"/>
              <a:gd name="connsiteX91" fmla="*/ 2378036 w 9662615"/>
              <a:gd name="connsiteY91" fmla="*/ 1520645 h 1598136"/>
              <a:gd name="connsiteX92" fmla="*/ 2284269 w 9662615"/>
              <a:gd name="connsiteY92" fmla="*/ 1503068 h 1598136"/>
              <a:gd name="connsiteX93" fmla="*/ 2207104 w 9662615"/>
              <a:gd name="connsiteY93" fmla="*/ 1508888 h 1598136"/>
              <a:gd name="connsiteX94" fmla="*/ 2149226 w 9662615"/>
              <a:gd name="connsiteY94" fmla="*/ 1523409 h 1598136"/>
              <a:gd name="connsiteX95" fmla="*/ 2084783 w 9662615"/>
              <a:gd name="connsiteY95" fmla="*/ 1524245 h 1598136"/>
              <a:gd name="connsiteX96" fmla="*/ 2070075 w 9662615"/>
              <a:gd name="connsiteY96" fmla="*/ 1511285 h 1598136"/>
              <a:gd name="connsiteX97" fmla="*/ 2001057 w 9662615"/>
              <a:gd name="connsiteY97" fmla="*/ 1516449 h 1598136"/>
              <a:gd name="connsiteX98" fmla="*/ 1896330 w 9662615"/>
              <a:gd name="connsiteY98" fmla="*/ 1525725 h 1598136"/>
              <a:gd name="connsiteX99" fmla="*/ 1835994 w 9662615"/>
              <a:gd name="connsiteY99" fmla="*/ 1527678 h 1598136"/>
              <a:gd name="connsiteX100" fmla="*/ 1671119 w 9662615"/>
              <a:gd name="connsiteY100" fmla="*/ 1536701 h 1598136"/>
              <a:gd name="connsiteX101" fmla="*/ 1601337 w 9662615"/>
              <a:gd name="connsiteY101" fmla="*/ 1548552 h 1598136"/>
              <a:gd name="connsiteX102" fmla="*/ 1407755 w 9662615"/>
              <a:gd name="connsiteY102" fmla="*/ 1571444 h 1598136"/>
              <a:gd name="connsiteX103" fmla="*/ 1271994 w 9662615"/>
              <a:gd name="connsiteY103" fmla="*/ 1579471 h 1598136"/>
              <a:gd name="connsiteX104" fmla="*/ 1249226 w 9662615"/>
              <a:gd name="connsiteY104" fmla="*/ 1583140 h 1598136"/>
              <a:gd name="connsiteX105" fmla="*/ 1217719 w 9662615"/>
              <a:gd name="connsiteY105" fmla="*/ 1580863 h 1598136"/>
              <a:gd name="connsiteX106" fmla="*/ 1091432 w 9662615"/>
              <a:gd name="connsiteY106" fmla="*/ 1571003 h 1598136"/>
              <a:gd name="connsiteX107" fmla="*/ 992039 w 9662615"/>
              <a:gd name="connsiteY107" fmla="*/ 1556662 h 1598136"/>
              <a:gd name="connsiteX108" fmla="*/ 868264 w 9662615"/>
              <a:gd name="connsiteY108" fmla="*/ 1566392 h 1598136"/>
              <a:gd name="connsiteX109" fmla="*/ 792765 w 9662615"/>
              <a:gd name="connsiteY109" fmla="*/ 1563102 h 1598136"/>
              <a:gd name="connsiteX110" fmla="*/ 669055 w 9662615"/>
              <a:gd name="connsiteY110" fmla="*/ 1543638 h 1598136"/>
              <a:gd name="connsiteX111" fmla="*/ 506152 w 9662615"/>
              <a:gd name="connsiteY111" fmla="*/ 1549124 h 1598136"/>
              <a:gd name="connsiteX112" fmla="*/ 472797 w 9662615"/>
              <a:gd name="connsiteY112" fmla="*/ 1568904 h 1598136"/>
              <a:gd name="connsiteX113" fmla="*/ 427864 w 9662615"/>
              <a:gd name="connsiteY113" fmla="*/ 1580848 h 1598136"/>
              <a:gd name="connsiteX114" fmla="*/ 408381 w 9662615"/>
              <a:gd name="connsiteY114" fmla="*/ 1552940 h 1598136"/>
              <a:gd name="connsiteX115" fmla="*/ 267163 w 9662615"/>
              <a:gd name="connsiteY115" fmla="*/ 1531913 h 1598136"/>
              <a:gd name="connsiteX116" fmla="*/ 196644 w 9662615"/>
              <a:gd name="connsiteY116" fmla="*/ 1524565 h 1598136"/>
              <a:gd name="connsiteX117" fmla="*/ 86819 w 9662615"/>
              <a:gd name="connsiteY117" fmla="*/ 1519517 h 1598136"/>
              <a:gd name="connsiteX118" fmla="*/ 53369 w 9662615"/>
              <a:gd name="connsiteY118" fmla="*/ 1516853 h 1598136"/>
              <a:gd name="connsiteX119" fmla="*/ 2359 w 9662615"/>
              <a:gd name="connsiteY119" fmla="*/ 1515247 h 1598136"/>
              <a:gd name="connsiteX120" fmla="*/ 0 w 9662615"/>
              <a:gd name="connsiteY120" fmla="*/ 1514932 h 1598136"/>
              <a:gd name="connsiteX121" fmla="*/ 0 w 9662615"/>
              <a:gd name="connsiteY121" fmla="*/ 0 h 1598136"/>
              <a:gd name="connsiteX0" fmla="*/ 0 w 9662615"/>
              <a:gd name="connsiteY0" fmla="*/ 0 h 1598136"/>
              <a:gd name="connsiteX1" fmla="*/ 9662615 w 9662615"/>
              <a:gd name="connsiteY1" fmla="*/ 0 h 1598136"/>
              <a:gd name="connsiteX2" fmla="*/ 9662615 w 9662615"/>
              <a:gd name="connsiteY2" fmla="*/ 1280346 h 1598136"/>
              <a:gd name="connsiteX3" fmla="*/ 9658420 w 9662615"/>
              <a:gd name="connsiteY3" fmla="*/ 1280106 h 1598136"/>
              <a:gd name="connsiteX4" fmla="*/ 9469546 w 9662615"/>
              <a:gd name="connsiteY4" fmla="*/ 1289837 h 1598136"/>
              <a:gd name="connsiteX5" fmla="*/ 9385895 w 9662615"/>
              <a:gd name="connsiteY5" fmla="*/ 1269203 h 1598136"/>
              <a:gd name="connsiteX6" fmla="*/ 9144767 w 9662615"/>
              <a:gd name="connsiteY6" fmla="*/ 1264120 h 1598136"/>
              <a:gd name="connsiteX7" fmla="*/ 8837252 w 9662615"/>
              <a:gd name="connsiteY7" fmla="*/ 1350515 h 1598136"/>
              <a:gd name="connsiteX8" fmla="*/ 8705466 w 9662615"/>
              <a:gd name="connsiteY8" fmla="*/ 1342419 h 1598136"/>
              <a:gd name="connsiteX9" fmla="*/ 8652221 w 9662615"/>
              <a:gd name="connsiteY9" fmla="*/ 1326906 h 1598136"/>
              <a:gd name="connsiteX10" fmla="*/ 8632312 w 9662615"/>
              <a:gd name="connsiteY10" fmla="*/ 1326025 h 1598136"/>
              <a:gd name="connsiteX11" fmla="*/ 8591582 w 9662615"/>
              <a:gd name="connsiteY11" fmla="*/ 1341666 h 1598136"/>
              <a:gd name="connsiteX12" fmla="*/ 8537336 w 9662615"/>
              <a:gd name="connsiteY12" fmla="*/ 1341684 h 1598136"/>
              <a:gd name="connsiteX13" fmla="*/ 8472508 w 9662615"/>
              <a:gd name="connsiteY13" fmla="*/ 1363109 h 1598136"/>
              <a:gd name="connsiteX14" fmla="*/ 8258477 w 9662615"/>
              <a:gd name="connsiteY14" fmla="*/ 1370666 h 1598136"/>
              <a:gd name="connsiteX15" fmla="*/ 8197961 w 9662615"/>
              <a:gd name="connsiteY15" fmla="*/ 1392804 h 1598136"/>
              <a:gd name="connsiteX16" fmla="*/ 8171196 w 9662615"/>
              <a:gd name="connsiteY16" fmla="*/ 1397216 h 1598136"/>
              <a:gd name="connsiteX17" fmla="*/ 8127667 w 9662615"/>
              <a:gd name="connsiteY17" fmla="*/ 1418254 h 1598136"/>
              <a:gd name="connsiteX18" fmla="*/ 7974579 w 9662615"/>
              <a:gd name="connsiteY18" fmla="*/ 1383439 h 1598136"/>
              <a:gd name="connsiteX19" fmla="*/ 7768351 w 9662615"/>
              <a:gd name="connsiteY19" fmla="*/ 1395051 h 1598136"/>
              <a:gd name="connsiteX20" fmla="*/ 7635985 w 9662615"/>
              <a:gd name="connsiteY20" fmla="*/ 1386363 h 1598136"/>
              <a:gd name="connsiteX21" fmla="*/ 7466069 w 9662615"/>
              <a:gd name="connsiteY21" fmla="*/ 1377654 h 1598136"/>
              <a:gd name="connsiteX22" fmla="*/ 7355642 w 9662615"/>
              <a:gd name="connsiteY22" fmla="*/ 1407761 h 1598136"/>
              <a:gd name="connsiteX23" fmla="*/ 7151610 w 9662615"/>
              <a:gd name="connsiteY23" fmla="*/ 1397856 h 1598136"/>
              <a:gd name="connsiteX24" fmla="*/ 7082147 w 9662615"/>
              <a:gd name="connsiteY24" fmla="*/ 1406113 h 1598136"/>
              <a:gd name="connsiteX25" fmla="*/ 7014958 w 9662615"/>
              <a:gd name="connsiteY25" fmla="*/ 1396883 h 1598136"/>
              <a:gd name="connsiteX26" fmla="*/ 6907567 w 9662615"/>
              <a:gd name="connsiteY26" fmla="*/ 1419149 h 1598136"/>
              <a:gd name="connsiteX27" fmla="*/ 6748428 w 9662615"/>
              <a:gd name="connsiteY27" fmla="*/ 1420308 h 1598136"/>
              <a:gd name="connsiteX28" fmla="*/ 6654257 w 9662615"/>
              <a:gd name="connsiteY28" fmla="*/ 1424143 h 1598136"/>
              <a:gd name="connsiteX29" fmla="*/ 6620123 w 9662615"/>
              <a:gd name="connsiteY29" fmla="*/ 1430535 h 1598136"/>
              <a:gd name="connsiteX30" fmla="*/ 6571355 w 9662615"/>
              <a:gd name="connsiteY30" fmla="*/ 1436144 h 1598136"/>
              <a:gd name="connsiteX31" fmla="*/ 6486557 w 9662615"/>
              <a:gd name="connsiteY31" fmla="*/ 1449861 h 1598136"/>
              <a:gd name="connsiteX32" fmla="*/ 6370419 w 9662615"/>
              <a:gd name="connsiteY32" fmla="*/ 1461649 h 1598136"/>
              <a:gd name="connsiteX33" fmla="*/ 6278839 w 9662615"/>
              <a:gd name="connsiteY33" fmla="*/ 1449160 h 1598136"/>
              <a:gd name="connsiteX34" fmla="*/ 6272455 w 9662615"/>
              <a:gd name="connsiteY34" fmla="*/ 1453191 h 1598136"/>
              <a:gd name="connsiteX35" fmla="*/ 6212659 w 9662615"/>
              <a:gd name="connsiteY35" fmla="*/ 1454850 h 1598136"/>
              <a:gd name="connsiteX36" fmla="*/ 6069317 w 9662615"/>
              <a:gd name="connsiteY36" fmla="*/ 1445838 h 1598136"/>
              <a:gd name="connsiteX37" fmla="*/ 5878477 w 9662615"/>
              <a:gd name="connsiteY37" fmla="*/ 1439180 h 1598136"/>
              <a:gd name="connsiteX38" fmla="*/ 5838387 w 9662615"/>
              <a:gd name="connsiteY38" fmla="*/ 1444679 h 1598136"/>
              <a:gd name="connsiteX39" fmla="*/ 5771136 w 9662615"/>
              <a:gd name="connsiteY39" fmla="*/ 1453639 h 1598136"/>
              <a:gd name="connsiteX40" fmla="*/ 5724081 w 9662615"/>
              <a:gd name="connsiteY40" fmla="*/ 1470431 h 1598136"/>
              <a:gd name="connsiteX41" fmla="*/ 5666577 w 9662615"/>
              <a:gd name="connsiteY41" fmla="*/ 1473921 h 1598136"/>
              <a:gd name="connsiteX42" fmla="*/ 5649068 w 9662615"/>
              <a:gd name="connsiteY42" fmla="*/ 1461676 h 1598136"/>
              <a:gd name="connsiteX43" fmla="*/ 5588902 w 9662615"/>
              <a:gd name="connsiteY43" fmla="*/ 1469647 h 1598136"/>
              <a:gd name="connsiteX44" fmla="*/ 5498090 w 9662615"/>
              <a:gd name="connsiteY44" fmla="*/ 1483173 h 1598136"/>
              <a:gd name="connsiteX45" fmla="*/ 5444641 w 9662615"/>
              <a:gd name="connsiteY45" fmla="*/ 1487602 h 1598136"/>
              <a:gd name="connsiteX46" fmla="*/ 5299812 w 9662615"/>
              <a:gd name="connsiteY46" fmla="*/ 1503362 h 1598136"/>
              <a:gd name="connsiteX47" fmla="*/ 5213947 w 9662615"/>
              <a:gd name="connsiteY47" fmla="*/ 1516637 h 1598136"/>
              <a:gd name="connsiteX48" fmla="*/ 5090342 w 9662615"/>
              <a:gd name="connsiteY48" fmla="*/ 1546680 h 1598136"/>
              <a:gd name="connsiteX49" fmla="*/ 5129812 w 9662615"/>
              <a:gd name="connsiteY49" fmla="*/ 1521277 h 1598136"/>
              <a:gd name="connsiteX50" fmla="*/ 5059484 w 9662615"/>
              <a:gd name="connsiteY50" fmla="*/ 1546802 h 1598136"/>
              <a:gd name="connsiteX51" fmla="*/ 5038524 w 9662615"/>
              <a:gd name="connsiteY51" fmla="*/ 1545675 h 1598136"/>
              <a:gd name="connsiteX52" fmla="*/ 5026564 w 9662615"/>
              <a:gd name="connsiteY52" fmla="*/ 1545376 h 1598136"/>
              <a:gd name="connsiteX53" fmla="*/ 4969433 w 9662615"/>
              <a:gd name="connsiteY53" fmla="*/ 1540263 h 1598136"/>
              <a:gd name="connsiteX54" fmla="*/ 4921303 w 9662615"/>
              <a:gd name="connsiteY54" fmla="*/ 1575379 h 1598136"/>
              <a:gd name="connsiteX55" fmla="*/ 4863775 w 9662615"/>
              <a:gd name="connsiteY55" fmla="*/ 1562633 h 1598136"/>
              <a:gd name="connsiteX56" fmla="*/ 4847242 w 9662615"/>
              <a:gd name="connsiteY56" fmla="*/ 1565435 h 1598136"/>
              <a:gd name="connsiteX57" fmla="*/ 4856839 w 9662615"/>
              <a:gd name="connsiteY57" fmla="*/ 1598136 h 1598136"/>
              <a:gd name="connsiteX58" fmla="*/ 4791466 w 9662615"/>
              <a:gd name="connsiteY58" fmla="*/ 1561324 h 1598136"/>
              <a:gd name="connsiteX59" fmla="*/ 4784247 w 9662615"/>
              <a:gd name="connsiteY59" fmla="*/ 1562342 h 1598136"/>
              <a:gd name="connsiteX60" fmla="*/ 4748477 w 9662615"/>
              <a:gd name="connsiteY60" fmla="*/ 1556925 h 1598136"/>
              <a:gd name="connsiteX61" fmla="*/ 4730033 w 9662615"/>
              <a:gd name="connsiteY61" fmla="*/ 1555274 h 1598136"/>
              <a:gd name="connsiteX62" fmla="*/ 4724747 w 9662615"/>
              <a:gd name="connsiteY62" fmla="*/ 1552439 h 1598136"/>
              <a:gd name="connsiteX63" fmla="*/ 4697562 w 9662615"/>
              <a:gd name="connsiteY63" fmla="*/ 1551206 h 1598136"/>
              <a:gd name="connsiteX64" fmla="*/ 4662664 w 9662615"/>
              <a:gd name="connsiteY64" fmla="*/ 1573162 h 1598136"/>
              <a:gd name="connsiteX65" fmla="*/ 4603028 w 9662615"/>
              <a:gd name="connsiteY65" fmla="*/ 1568821 h 1598136"/>
              <a:gd name="connsiteX66" fmla="*/ 4541612 w 9662615"/>
              <a:gd name="connsiteY66" fmla="*/ 1545262 h 1598136"/>
              <a:gd name="connsiteX67" fmla="*/ 4422155 w 9662615"/>
              <a:gd name="connsiteY67" fmla="*/ 1542059 h 1598136"/>
              <a:gd name="connsiteX68" fmla="*/ 4221826 w 9662615"/>
              <a:gd name="connsiteY68" fmla="*/ 1508923 h 1598136"/>
              <a:gd name="connsiteX69" fmla="*/ 4096601 w 9662615"/>
              <a:gd name="connsiteY69" fmla="*/ 1521563 h 1598136"/>
              <a:gd name="connsiteX70" fmla="*/ 3970635 w 9662615"/>
              <a:gd name="connsiteY70" fmla="*/ 1544815 h 1598136"/>
              <a:gd name="connsiteX71" fmla="*/ 3833906 w 9662615"/>
              <a:gd name="connsiteY71" fmla="*/ 1516637 h 1598136"/>
              <a:gd name="connsiteX72" fmla="*/ 3696258 w 9662615"/>
              <a:gd name="connsiteY72" fmla="*/ 1537563 h 1598136"/>
              <a:gd name="connsiteX73" fmla="*/ 3594070 w 9662615"/>
              <a:gd name="connsiteY73" fmla="*/ 1509422 h 1598136"/>
              <a:gd name="connsiteX74" fmla="*/ 3565233 w 9662615"/>
              <a:gd name="connsiteY74" fmla="*/ 1515122 h 1598136"/>
              <a:gd name="connsiteX75" fmla="*/ 3560267 w 9662615"/>
              <a:gd name="connsiteY75" fmla="*/ 1516288 h 1598136"/>
              <a:gd name="connsiteX76" fmla="*/ 3540258 w 9662615"/>
              <a:gd name="connsiteY76" fmla="*/ 1516976 h 1598136"/>
              <a:gd name="connsiteX77" fmla="*/ 3534780 w 9662615"/>
              <a:gd name="connsiteY77" fmla="*/ 1522141 h 1598136"/>
              <a:gd name="connsiteX78" fmla="*/ 3504783 w 9662615"/>
              <a:gd name="connsiteY78" fmla="*/ 1526739 h 1598136"/>
              <a:gd name="connsiteX79" fmla="*/ 3430805 w 9662615"/>
              <a:gd name="connsiteY79" fmla="*/ 1542521 h 1598136"/>
              <a:gd name="connsiteX80" fmla="*/ 3292707 w 9662615"/>
              <a:gd name="connsiteY80" fmla="*/ 1520490 h 1598136"/>
              <a:gd name="connsiteX81" fmla="*/ 3187872 w 9662615"/>
              <a:gd name="connsiteY81" fmla="*/ 1519991 h 1598136"/>
              <a:gd name="connsiteX82" fmla="*/ 3148026 w 9662615"/>
              <a:gd name="connsiteY82" fmla="*/ 1524777 h 1598136"/>
              <a:gd name="connsiteX83" fmla="*/ 3092394 w 9662615"/>
              <a:gd name="connsiteY83" fmla="*/ 1528115 h 1598136"/>
              <a:gd name="connsiteX84" fmla="*/ 2994200 w 9662615"/>
              <a:gd name="connsiteY84" fmla="*/ 1537857 h 1598136"/>
              <a:gd name="connsiteX85" fmla="*/ 2862301 w 9662615"/>
              <a:gd name="connsiteY85" fmla="*/ 1544250 h 1598136"/>
              <a:gd name="connsiteX86" fmla="*/ 2766335 w 9662615"/>
              <a:gd name="connsiteY86" fmla="*/ 1527662 h 1598136"/>
              <a:gd name="connsiteX87" fmla="*/ 2757836 w 9662615"/>
              <a:gd name="connsiteY87" fmla="*/ 1531371 h 1598136"/>
              <a:gd name="connsiteX88" fmla="*/ 2691555 w 9662615"/>
              <a:gd name="connsiteY88" fmla="*/ 1530283 h 1598136"/>
              <a:gd name="connsiteX89" fmla="*/ 2491676 w 9662615"/>
              <a:gd name="connsiteY89" fmla="*/ 1500859 h 1598136"/>
              <a:gd name="connsiteX90" fmla="*/ 2378036 w 9662615"/>
              <a:gd name="connsiteY90" fmla="*/ 1520645 h 1598136"/>
              <a:gd name="connsiteX91" fmla="*/ 2284269 w 9662615"/>
              <a:gd name="connsiteY91" fmla="*/ 1503068 h 1598136"/>
              <a:gd name="connsiteX92" fmla="*/ 2207104 w 9662615"/>
              <a:gd name="connsiteY92" fmla="*/ 1508888 h 1598136"/>
              <a:gd name="connsiteX93" fmla="*/ 2149226 w 9662615"/>
              <a:gd name="connsiteY93" fmla="*/ 1523409 h 1598136"/>
              <a:gd name="connsiteX94" fmla="*/ 2084783 w 9662615"/>
              <a:gd name="connsiteY94" fmla="*/ 1524245 h 1598136"/>
              <a:gd name="connsiteX95" fmla="*/ 2070075 w 9662615"/>
              <a:gd name="connsiteY95" fmla="*/ 1511285 h 1598136"/>
              <a:gd name="connsiteX96" fmla="*/ 2001057 w 9662615"/>
              <a:gd name="connsiteY96" fmla="*/ 1516449 h 1598136"/>
              <a:gd name="connsiteX97" fmla="*/ 1896330 w 9662615"/>
              <a:gd name="connsiteY97" fmla="*/ 1525725 h 1598136"/>
              <a:gd name="connsiteX98" fmla="*/ 1835994 w 9662615"/>
              <a:gd name="connsiteY98" fmla="*/ 1527678 h 1598136"/>
              <a:gd name="connsiteX99" fmla="*/ 1671119 w 9662615"/>
              <a:gd name="connsiteY99" fmla="*/ 1536701 h 1598136"/>
              <a:gd name="connsiteX100" fmla="*/ 1601337 w 9662615"/>
              <a:gd name="connsiteY100" fmla="*/ 1548552 h 1598136"/>
              <a:gd name="connsiteX101" fmla="*/ 1407755 w 9662615"/>
              <a:gd name="connsiteY101" fmla="*/ 1571444 h 1598136"/>
              <a:gd name="connsiteX102" fmla="*/ 1271994 w 9662615"/>
              <a:gd name="connsiteY102" fmla="*/ 1579471 h 1598136"/>
              <a:gd name="connsiteX103" fmla="*/ 1249226 w 9662615"/>
              <a:gd name="connsiteY103" fmla="*/ 1583140 h 1598136"/>
              <a:gd name="connsiteX104" fmla="*/ 1217719 w 9662615"/>
              <a:gd name="connsiteY104" fmla="*/ 1580863 h 1598136"/>
              <a:gd name="connsiteX105" fmla="*/ 1091432 w 9662615"/>
              <a:gd name="connsiteY105" fmla="*/ 1571003 h 1598136"/>
              <a:gd name="connsiteX106" fmla="*/ 992039 w 9662615"/>
              <a:gd name="connsiteY106" fmla="*/ 1556662 h 1598136"/>
              <a:gd name="connsiteX107" fmla="*/ 868264 w 9662615"/>
              <a:gd name="connsiteY107" fmla="*/ 1566392 h 1598136"/>
              <a:gd name="connsiteX108" fmla="*/ 792765 w 9662615"/>
              <a:gd name="connsiteY108" fmla="*/ 1563102 h 1598136"/>
              <a:gd name="connsiteX109" fmla="*/ 669055 w 9662615"/>
              <a:gd name="connsiteY109" fmla="*/ 1543638 h 1598136"/>
              <a:gd name="connsiteX110" fmla="*/ 506152 w 9662615"/>
              <a:gd name="connsiteY110" fmla="*/ 1549124 h 1598136"/>
              <a:gd name="connsiteX111" fmla="*/ 472797 w 9662615"/>
              <a:gd name="connsiteY111" fmla="*/ 1568904 h 1598136"/>
              <a:gd name="connsiteX112" fmla="*/ 427864 w 9662615"/>
              <a:gd name="connsiteY112" fmla="*/ 1580848 h 1598136"/>
              <a:gd name="connsiteX113" fmla="*/ 408381 w 9662615"/>
              <a:gd name="connsiteY113" fmla="*/ 1552940 h 1598136"/>
              <a:gd name="connsiteX114" fmla="*/ 267163 w 9662615"/>
              <a:gd name="connsiteY114" fmla="*/ 1531913 h 1598136"/>
              <a:gd name="connsiteX115" fmla="*/ 196644 w 9662615"/>
              <a:gd name="connsiteY115" fmla="*/ 1524565 h 1598136"/>
              <a:gd name="connsiteX116" fmla="*/ 86819 w 9662615"/>
              <a:gd name="connsiteY116" fmla="*/ 1519517 h 1598136"/>
              <a:gd name="connsiteX117" fmla="*/ 53369 w 9662615"/>
              <a:gd name="connsiteY117" fmla="*/ 1516853 h 1598136"/>
              <a:gd name="connsiteX118" fmla="*/ 2359 w 9662615"/>
              <a:gd name="connsiteY118" fmla="*/ 1515247 h 1598136"/>
              <a:gd name="connsiteX119" fmla="*/ 0 w 9662615"/>
              <a:gd name="connsiteY119" fmla="*/ 1514932 h 1598136"/>
              <a:gd name="connsiteX120" fmla="*/ 0 w 9662615"/>
              <a:gd name="connsiteY120" fmla="*/ 0 h 1598136"/>
              <a:gd name="connsiteX0" fmla="*/ 0 w 9662615"/>
              <a:gd name="connsiteY0" fmla="*/ 0 h 1598136"/>
              <a:gd name="connsiteX1" fmla="*/ 9662615 w 9662615"/>
              <a:gd name="connsiteY1" fmla="*/ 0 h 1598136"/>
              <a:gd name="connsiteX2" fmla="*/ 9662615 w 9662615"/>
              <a:gd name="connsiteY2" fmla="*/ 1280346 h 1598136"/>
              <a:gd name="connsiteX3" fmla="*/ 9658420 w 9662615"/>
              <a:gd name="connsiteY3" fmla="*/ 1280106 h 1598136"/>
              <a:gd name="connsiteX4" fmla="*/ 9469546 w 9662615"/>
              <a:gd name="connsiteY4" fmla="*/ 1289837 h 1598136"/>
              <a:gd name="connsiteX5" fmla="*/ 9385895 w 9662615"/>
              <a:gd name="connsiteY5" fmla="*/ 1269203 h 1598136"/>
              <a:gd name="connsiteX6" fmla="*/ 9144767 w 9662615"/>
              <a:gd name="connsiteY6" fmla="*/ 1264120 h 1598136"/>
              <a:gd name="connsiteX7" fmla="*/ 8837252 w 9662615"/>
              <a:gd name="connsiteY7" fmla="*/ 1350515 h 1598136"/>
              <a:gd name="connsiteX8" fmla="*/ 8705466 w 9662615"/>
              <a:gd name="connsiteY8" fmla="*/ 1342419 h 1598136"/>
              <a:gd name="connsiteX9" fmla="*/ 8652221 w 9662615"/>
              <a:gd name="connsiteY9" fmla="*/ 1326906 h 1598136"/>
              <a:gd name="connsiteX10" fmla="*/ 8632312 w 9662615"/>
              <a:gd name="connsiteY10" fmla="*/ 1326025 h 1598136"/>
              <a:gd name="connsiteX11" fmla="*/ 8591582 w 9662615"/>
              <a:gd name="connsiteY11" fmla="*/ 1341666 h 1598136"/>
              <a:gd name="connsiteX12" fmla="*/ 8537336 w 9662615"/>
              <a:gd name="connsiteY12" fmla="*/ 1341684 h 1598136"/>
              <a:gd name="connsiteX13" fmla="*/ 8472508 w 9662615"/>
              <a:gd name="connsiteY13" fmla="*/ 1363109 h 1598136"/>
              <a:gd name="connsiteX14" fmla="*/ 8258477 w 9662615"/>
              <a:gd name="connsiteY14" fmla="*/ 1370666 h 1598136"/>
              <a:gd name="connsiteX15" fmla="*/ 8197961 w 9662615"/>
              <a:gd name="connsiteY15" fmla="*/ 1392804 h 1598136"/>
              <a:gd name="connsiteX16" fmla="*/ 8171196 w 9662615"/>
              <a:gd name="connsiteY16" fmla="*/ 1397216 h 1598136"/>
              <a:gd name="connsiteX17" fmla="*/ 8127667 w 9662615"/>
              <a:gd name="connsiteY17" fmla="*/ 1418254 h 1598136"/>
              <a:gd name="connsiteX18" fmla="*/ 7974579 w 9662615"/>
              <a:gd name="connsiteY18" fmla="*/ 1383439 h 1598136"/>
              <a:gd name="connsiteX19" fmla="*/ 7768351 w 9662615"/>
              <a:gd name="connsiteY19" fmla="*/ 1395051 h 1598136"/>
              <a:gd name="connsiteX20" fmla="*/ 7635985 w 9662615"/>
              <a:gd name="connsiteY20" fmla="*/ 1386363 h 1598136"/>
              <a:gd name="connsiteX21" fmla="*/ 7466069 w 9662615"/>
              <a:gd name="connsiteY21" fmla="*/ 1377654 h 1598136"/>
              <a:gd name="connsiteX22" fmla="*/ 7355642 w 9662615"/>
              <a:gd name="connsiteY22" fmla="*/ 1407761 h 1598136"/>
              <a:gd name="connsiteX23" fmla="*/ 7151610 w 9662615"/>
              <a:gd name="connsiteY23" fmla="*/ 1397856 h 1598136"/>
              <a:gd name="connsiteX24" fmla="*/ 7082147 w 9662615"/>
              <a:gd name="connsiteY24" fmla="*/ 1406113 h 1598136"/>
              <a:gd name="connsiteX25" fmla="*/ 7014958 w 9662615"/>
              <a:gd name="connsiteY25" fmla="*/ 1396883 h 1598136"/>
              <a:gd name="connsiteX26" fmla="*/ 6907567 w 9662615"/>
              <a:gd name="connsiteY26" fmla="*/ 1419149 h 1598136"/>
              <a:gd name="connsiteX27" fmla="*/ 6748428 w 9662615"/>
              <a:gd name="connsiteY27" fmla="*/ 1420308 h 1598136"/>
              <a:gd name="connsiteX28" fmla="*/ 6654257 w 9662615"/>
              <a:gd name="connsiteY28" fmla="*/ 1424143 h 1598136"/>
              <a:gd name="connsiteX29" fmla="*/ 6620123 w 9662615"/>
              <a:gd name="connsiteY29" fmla="*/ 1430535 h 1598136"/>
              <a:gd name="connsiteX30" fmla="*/ 6571355 w 9662615"/>
              <a:gd name="connsiteY30" fmla="*/ 1436144 h 1598136"/>
              <a:gd name="connsiteX31" fmla="*/ 6486557 w 9662615"/>
              <a:gd name="connsiteY31" fmla="*/ 1449861 h 1598136"/>
              <a:gd name="connsiteX32" fmla="*/ 6370419 w 9662615"/>
              <a:gd name="connsiteY32" fmla="*/ 1461649 h 1598136"/>
              <a:gd name="connsiteX33" fmla="*/ 6278839 w 9662615"/>
              <a:gd name="connsiteY33" fmla="*/ 1449160 h 1598136"/>
              <a:gd name="connsiteX34" fmla="*/ 6272455 w 9662615"/>
              <a:gd name="connsiteY34" fmla="*/ 1453191 h 1598136"/>
              <a:gd name="connsiteX35" fmla="*/ 6212659 w 9662615"/>
              <a:gd name="connsiteY35" fmla="*/ 1454850 h 1598136"/>
              <a:gd name="connsiteX36" fmla="*/ 6069317 w 9662615"/>
              <a:gd name="connsiteY36" fmla="*/ 1445838 h 1598136"/>
              <a:gd name="connsiteX37" fmla="*/ 5878477 w 9662615"/>
              <a:gd name="connsiteY37" fmla="*/ 1439180 h 1598136"/>
              <a:gd name="connsiteX38" fmla="*/ 5838387 w 9662615"/>
              <a:gd name="connsiteY38" fmla="*/ 1444679 h 1598136"/>
              <a:gd name="connsiteX39" fmla="*/ 5771136 w 9662615"/>
              <a:gd name="connsiteY39" fmla="*/ 1453639 h 1598136"/>
              <a:gd name="connsiteX40" fmla="*/ 5724081 w 9662615"/>
              <a:gd name="connsiteY40" fmla="*/ 1470431 h 1598136"/>
              <a:gd name="connsiteX41" fmla="*/ 5666577 w 9662615"/>
              <a:gd name="connsiteY41" fmla="*/ 1473921 h 1598136"/>
              <a:gd name="connsiteX42" fmla="*/ 5649068 w 9662615"/>
              <a:gd name="connsiteY42" fmla="*/ 1461676 h 1598136"/>
              <a:gd name="connsiteX43" fmla="*/ 5588902 w 9662615"/>
              <a:gd name="connsiteY43" fmla="*/ 1469647 h 1598136"/>
              <a:gd name="connsiteX44" fmla="*/ 5498090 w 9662615"/>
              <a:gd name="connsiteY44" fmla="*/ 1483173 h 1598136"/>
              <a:gd name="connsiteX45" fmla="*/ 5444641 w 9662615"/>
              <a:gd name="connsiteY45" fmla="*/ 1487602 h 1598136"/>
              <a:gd name="connsiteX46" fmla="*/ 5299812 w 9662615"/>
              <a:gd name="connsiteY46" fmla="*/ 1503362 h 1598136"/>
              <a:gd name="connsiteX47" fmla="*/ 5213947 w 9662615"/>
              <a:gd name="connsiteY47" fmla="*/ 1516637 h 1598136"/>
              <a:gd name="connsiteX48" fmla="*/ 5090342 w 9662615"/>
              <a:gd name="connsiteY48" fmla="*/ 1546680 h 1598136"/>
              <a:gd name="connsiteX49" fmla="*/ 5129812 w 9662615"/>
              <a:gd name="connsiteY49" fmla="*/ 1521277 h 1598136"/>
              <a:gd name="connsiteX50" fmla="*/ 5059484 w 9662615"/>
              <a:gd name="connsiteY50" fmla="*/ 1546802 h 1598136"/>
              <a:gd name="connsiteX51" fmla="*/ 5038524 w 9662615"/>
              <a:gd name="connsiteY51" fmla="*/ 1545675 h 1598136"/>
              <a:gd name="connsiteX52" fmla="*/ 5026564 w 9662615"/>
              <a:gd name="connsiteY52" fmla="*/ 1545376 h 1598136"/>
              <a:gd name="connsiteX53" fmla="*/ 4969433 w 9662615"/>
              <a:gd name="connsiteY53" fmla="*/ 1550865 h 1598136"/>
              <a:gd name="connsiteX54" fmla="*/ 4921303 w 9662615"/>
              <a:gd name="connsiteY54" fmla="*/ 1575379 h 1598136"/>
              <a:gd name="connsiteX55" fmla="*/ 4863775 w 9662615"/>
              <a:gd name="connsiteY55" fmla="*/ 1562633 h 1598136"/>
              <a:gd name="connsiteX56" fmla="*/ 4847242 w 9662615"/>
              <a:gd name="connsiteY56" fmla="*/ 1565435 h 1598136"/>
              <a:gd name="connsiteX57" fmla="*/ 4856839 w 9662615"/>
              <a:gd name="connsiteY57" fmla="*/ 1598136 h 1598136"/>
              <a:gd name="connsiteX58" fmla="*/ 4791466 w 9662615"/>
              <a:gd name="connsiteY58" fmla="*/ 1561324 h 1598136"/>
              <a:gd name="connsiteX59" fmla="*/ 4784247 w 9662615"/>
              <a:gd name="connsiteY59" fmla="*/ 1562342 h 1598136"/>
              <a:gd name="connsiteX60" fmla="*/ 4748477 w 9662615"/>
              <a:gd name="connsiteY60" fmla="*/ 1556925 h 1598136"/>
              <a:gd name="connsiteX61" fmla="*/ 4730033 w 9662615"/>
              <a:gd name="connsiteY61" fmla="*/ 1555274 h 1598136"/>
              <a:gd name="connsiteX62" fmla="*/ 4724747 w 9662615"/>
              <a:gd name="connsiteY62" fmla="*/ 1552439 h 1598136"/>
              <a:gd name="connsiteX63" fmla="*/ 4697562 w 9662615"/>
              <a:gd name="connsiteY63" fmla="*/ 1551206 h 1598136"/>
              <a:gd name="connsiteX64" fmla="*/ 4662664 w 9662615"/>
              <a:gd name="connsiteY64" fmla="*/ 1573162 h 1598136"/>
              <a:gd name="connsiteX65" fmla="*/ 4603028 w 9662615"/>
              <a:gd name="connsiteY65" fmla="*/ 1568821 h 1598136"/>
              <a:gd name="connsiteX66" fmla="*/ 4541612 w 9662615"/>
              <a:gd name="connsiteY66" fmla="*/ 1545262 h 1598136"/>
              <a:gd name="connsiteX67" fmla="*/ 4422155 w 9662615"/>
              <a:gd name="connsiteY67" fmla="*/ 1542059 h 1598136"/>
              <a:gd name="connsiteX68" fmla="*/ 4221826 w 9662615"/>
              <a:gd name="connsiteY68" fmla="*/ 1508923 h 1598136"/>
              <a:gd name="connsiteX69" fmla="*/ 4096601 w 9662615"/>
              <a:gd name="connsiteY69" fmla="*/ 1521563 h 1598136"/>
              <a:gd name="connsiteX70" fmla="*/ 3970635 w 9662615"/>
              <a:gd name="connsiteY70" fmla="*/ 1544815 h 1598136"/>
              <a:gd name="connsiteX71" fmla="*/ 3833906 w 9662615"/>
              <a:gd name="connsiteY71" fmla="*/ 1516637 h 1598136"/>
              <a:gd name="connsiteX72" fmla="*/ 3696258 w 9662615"/>
              <a:gd name="connsiteY72" fmla="*/ 1537563 h 1598136"/>
              <a:gd name="connsiteX73" fmla="*/ 3594070 w 9662615"/>
              <a:gd name="connsiteY73" fmla="*/ 1509422 h 1598136"/>
              <a:gd name="connsiteX74" fmla="*/ 3565233 w 9662615"/>
              <a:gd name="connsiteY74" fmla="*/ 1515122 h 1598136"/>
              <a:gd name="connsiteX75" fmla="*/ 3560267 w 9662615"/>
              <a:gd name="connsiteY75" fmla="*/ 1516288 h 1598136"/>
              <a:gd name="connsiteX76" fmla="*/ 3540258 w 9662615"/>
              <a:gd name="connsiteY76" fmla="*/ 1516976 h 1598136"/>
              <a:gd name="connsiteX77" fmla="*/ 3534780 w 9662615"/>
              <a:gd name="connsiteY77" fmla="*/ 1522141 h 1598136"/>
              <a:gd name="connsiteX78" fmla="*/ 3504783 w 9662615"/>
              <a:gd name="connsiteY78" fmla="*/ 1526739 h 1598136"/>
              <a:gd name="connsiteX79" fmla="*/ 3430805 w 9662615"/>
              <a:gd name="connsiteY79" fmla="*/ 1542521 h 1598136"/>
              <a:gd name="connsiteX80" fmla="*/ 3292707 w 9662615"/>
              <a:gd name="connsiteY80" fmla="*/ 1520490 h 1598136"/>
              <a:gd name="connsiteX81" fmla="*/ 3187872 w 9662615"/>
              <a:gd name="connsiteY81" fmla="*/ 1519991 h 1598136"/>
              <a:gd name="connsiteX82" fmla="*/ 3148026 w 9662615"/>
              <a:gd name="connsiteY82" fmla="*/ 1524777 h 1598136"/>
              <a:gd name="connsiteX83" fmla="*/ 3092394 w 9662615"/>
              <a:gd name="connsiteY83" fmla="*/ 1528115 h 1598136"/>
              <a:gd name="connsiteX84" fmla="*/ 2994200 w 9662615"/>
              <a:gd name="connsiteY84" fmla="*/ 1537857 h 1598136"/>
              <a:gd name="connsiteX85" fmla="*/ 2862301 w 9662615"/>
              <a:gd name="connsiteY85" fmla="*/ 1544250 h 1598136"/>
              <a:gd name="connsiteX86" fmla="*/ 2766335 w 9662615"/>
              <a:gd name="connsiteY86" fmla="*/ 1527662 h 1598136"/>
              <a:gd name="connsiteX87" fmla="*/ 2757836 w 9662615"/>
              <a:gd name="connsiteY87" fmla="*/ 1531371 h 1598136"/>
              <a:gd name="connsiteX88" fmla="*/ 2691555 w 9662615"/>
              <a:gd name="connsiteY88" fmla="*/ 1530283 h 1598136"/>
              <a:gd name="connsiteX89" fmla="*/ 2491676 w 9662615"/>
              <a:gd name="connsiteY89" fmla="*/ 1500859 h 1598136"/>
              <a:gd name="connsiteX90" fmla="*/ 2378036 w 9662615"/>
              <a:gd name="connsiteY90" fmla="*/ 1520645 h 1598136"/>
              <a:gd name="connsiteX91" fmla="*/ 2284269 w 9662615"/>
              <a:gd name="connsiteY91" fmla="*/ 1503068 h 1598136"/>
              <a:gd name="connsiteX92" fmla="*/ 2207104 w 9662615"/>
              <a:gd name="connsiteY92" fmla="*/ 1508888 h 1598136"/>
              <a:gd name="connsiteX93" fmla="*/ 2149226 w 9662615"/>
              <a:gd name="connsiteY93" fmla="*/ 1523409 h 1598136"/>
              <a:gd name="connsiteX94" fmla="*/ 2084783 w 9662615"/>
              <a:gd name="connsiteY94" fmla="*/ 1524245 h 1598136"/>
              <a:gd name="connsiteX95" fmla="*/ 2070075 w 9662615"/>
              <a:gd name="connsiteY95" fmla="*/ 1511285 h 1598136"/>
              <a:gd name="connsiteX96" fmla="*/ 2001057 w 9662615"/>
              <a:gd name="connsiteY96" fmla="*/ 1516449 h 1598136"/>
              <a:gd name="connsiteX97" fmla="*/ 1896330 w 9662615"/>
              <a:gd name="connsiteY97" fmla="*/ 1525725 h 1598136"/>
              <a:gd name="connsiteX98" fmla="*/ 1835994 w 9662615"/>
              <a:gd name="connsiteY98" fmla="*/ 1527678 h 1598136"/>
              <a:gd name="connsiteX99" fmla="*/ 1671119 w 9662615"/>
              <a:gd name="connsiteY99" fmla="*/ 1536701 h 1598136"/>
              <a:gd name="connsiteX100" fmla="*/ 1601337 w 9662615"/>
              <a:gd name="connsiteY100" fmla="*/ 1548552 h 1598136"/>
              <a:gd name="connsiteX101" fmla="*/ 1407755 w 9662615"/>
              <a:gd name="connsiteY101" fmla="*/ 1571444 h 1598136"/>
              <a:gd name="connsiteX102" fmla="*/ 1271994 w 9662615"/>
              <a:gd name="connsiteY102" fmla="*/ 1579471 h 1598136"/>
              <a:gd name="connsiteX103" fmla="*/ 1249226 w 9662615"/>
              <a:gd name="connsiteY103" fmla="*/ 1583140 h 1598136"/>
              <a:gd name="connsiteX104" fmla="*/ 1217719 w 9662615"/>
              <a:gd name="connsiteY104" fmla="*/ 1580863 h 1598136"/>
              <a:gd name="connsiteX105" fmla="*/ 1091432 w 9662615"/>
              <a:gd name="connsiteY105" fmla="*/ 1571003 h 1598136"/>
              <a:gd name="connsiteX106" fmla="*/ 992039 w 9662615"/>
              <a:gd name="connsiteY106" fmla="*/ 1556662 h 1598136"/>
              <a:gd name="connsiteX107" fmla="*/ 868264 w 9662615"/>
              <a:gd name="connsiteY107" fmla="*/ 1566392 h 1598136"/>
              <a:gd name="connsiteX108" fmla="*/ 792765 w 9662615"/>
              <a:gd name="connsiteY108" fmla="*/ 1563102 h 1598136"/>
              <a:gd name="connsiteX109" fmla="*/ 669055 w 9662615"/>
              <a:gd name="connsiteY109" fmla="*/ 1543638 h 1598136"/>
              <a:gd name="connsiteX110" fmla="*/ 506152 w 9662615"/>
              <a:gd name="connsiteY110" fmla="*/ 1549124 h 1598136"/>
              <a:gd name="connsiteX111" fmla="*/ 472797 w 9662615"/>
              <a:gd name="connsiteY111" fmla="*/ 1568904 h 1598136"/>
              <a:gd name="connsiteX112" fmla="*/ 427864 w 9662615"/>
              <a:gd name="connsiteY112" fmla="*/ 1580848 h 1598136"/>
              <a:gd name="connsiteX113" fmla="*/ 408381 w 9662615"/>
              <a:gd name="connsiteY113" fmla="*/ 1552940 h 1598136"/>
              <a:gd name="connsiteX114" fmla="*/ 267163 w 9662615"/>
              <a:gd name="connsiteY114" fmla="*/ 1531913 h 1598136"/>
              <a:gd name="connsiteX115" fmla="*/ 196644 w 9662615"/>
              <a:gd name="connsiteY115" fmla="*/ 1524565 h 1598136"/>
              <a:gd name="connsiteX116" fmla="*/ 86819 w 9662615"/>
              <a:gd name="connsiteY116" fmla="*/ 1519517 h 1598136"/>
              <a:gd name="connsiteX117" fmla="*/ 53369 w 9662615"/>
              <a:gd name="connsiteY117" fmla="*/ 1516853 h 1598136"/>
              <a:gd name="connsiteX118" fmla="*/ 2359 w 9662615"/>
              <a:gd name="connsiteY118" fmla="*/ 1515247 h 1598136"/>
              <a:gd name="connsiteX119" fmla="*/ 0 w 9662615"/>
              <a:gd name="connsiteY119" fmla="*/ 1514932 h 1598136"/>
              <a:gd name="connsiteX120" fmla="*/ 0 w 9662615"/>
              <a:gd name="connsiteY120" fmla="*/ 0 h 1598136"/>
              <a:gd name="connsiteX0" fmla="*/ 0 w 9662615"/>
              <a:gd name="connsiteY0" fmla="*/ 0 h 1592835"/>
              <a:gd name="connsiteX1" fmla="*/ 9662615 w 9662615"/>
              <a:gd name="connsiteY1" fmla="*/ 0 h 1592835"/>
              <a:gd name="connsiteX2" fmla="*/ 9662615 w 9662615"/>
              <a:gd name="connsiteY2" fmla="*/ 1280346 h 1592835"/>
              <a:gd name="connsiteX3" fmla="*/ 9658420 w 9662615"/>
              <a:gd name="connsiteY3" fmla="*/ 1280106 h 1592835"/>
              <a:gd name="connsiteX4" fmla="*/ 9469546 w 9662615"/>
              <a:gd name="connsiteY4" fmla="*/ 1289837 h 1592835"/>
              <a:gd name="connsiteX5" fmla="*/ 9385895 w 9662615"/>
              <a:gd name="connsiteY5" fmla="*/ 1269203 h 1592835"/>
              <a:gd name="connsiteX6" fmla="*/ 9144767 w 9662615"/>
              <a:gd name="connsiteY6" fmla="*/ 1264120 h 1592835"/>
              <a:gd name="connsiteX7" fmla="*/ 8837252 w 9662615"/>
              <a:gd name="connsiteY7" fmla="*/ 1350515 h 1592835"/>
              <a:gd name="connsiteX8" fmla="*/ 8705466 w 9662615"/>
              <a:gd name="connsiteY8" fmla="*/ 1342419 h 1592835"/>
              <a:gd name="connsiteX9" fmla="*/ 8652221 w 9662615"/>
              <a:gd name="connsiteY9" fmla="*/ 1326906 h 1592835"/>
              <a:gd name="connsiteX10" fmla="*/ 8632312 w 9662615"/>
              <a:gd name="connsiteY10" fmla="*/ 1326025 h 1592835"/>
              <a:gd name="connsiteX11" fmla="*/ 8591582 w 9662615"/>
              <a:gd name="connsiteY11" fmla="*/ 1341666 h 1592835"/>
              <a:gd name="connsiteX12" fmla="*/ 8537336 w 9662615"/>
              <a:gd name="connsiteY12" fmla="*/ 1341684 h 1592835"/>
              <a:gd name="connsiteX13" fmla="*/ 8472508 w 9662615"/>
              <a:gd name="connsiteY13" fmla="*/ 1363109 h 1592835"/>
              <a:gd name="connsiteX14" fmla="*/ 8258477 w 9662615"/>
              <a:gd name="connsiteY14" fmla="*/ 1370666 h 1592835"/>
              <a:gd name="connsiteX15" fmla="*/ 8197961 w 9662615"/>
              <a:gd name="connsiteY15" fmla="*/ 1392804 h 1592835"/>
              <a:gd name="connsiteX16" fmla="*/ 8171196 w 9662615"/>
              <a:gd name="connsiteY16" fmla="*/ 1397216 h 1592835"/>
              <a:gd name="connsiteX17" fmla="*/ 8127667 w 9662615"/>
              <a:gd name="connsiteY17" fmla="*/ 1418254 h 1592835"/>
              <a:gd name="connsiteX18" fmla="*/ 7974579 w 9662615"/>
              <a:gd name="connsiteY18" fmla="*/ 1383439 h 1592835"/>
              <a:gd name="connsiteX19" fmla="*/ 7768351 w 9662615"/>
              <a:gd name="connsiteY19" fmla="*/ 1395051 h 1592835"/>
              <a:gd name="connsiteX20" fmla="*/ 7635985 w 9662615"/>
              <a:gd name="connsiteY20" fmla="*/ 1386363 h 1592835"/>
              <a:gd name="connsiteX21" fmla="*/ 7466069 w 9662615"/>
              <a:gd name="connsiteY21" fmla="*/ 1377654 h 1592835"/>
              <a:gd name="connsiteX22" fmla="*/ 7355642 w 9662615"/>
              <a:gd name="connsiteY22" fmla="*/ 1407761 h 1592835"/>
              <a:gd name="connsiteX23" fmla="*/ 7151610 w 9662615"/>
              <a:gd name="connsiteY23" fmla="*/ 1397856 h 1592835"/>
              <a:gd name="connsiteX24" fmla="*/ 7082147 w 9662615"/>
              <a:gd name="connsiteY24" fmla="*/ 1406113 h 1592835"/>
              <a:gd name="connsiteX25" fmla="*/ 7014958 w 9662615"/>
              <a:gd name="connsiteY25" fmla="*/ 1396883 h 1592835"/>
              <a:gd name="connsiteX26" fmla="*/ 6907567 w 9662615"/>
              <a:gd name="connsiteY26" fmla="*/ 1419149 h 1592835"/>
              <a:gd name="connsiteX27" fmla="*/ 6748428 w 9662615"/>
              <a:gd name="connsiteY27" fmla="*/ 1420308 h 1592835"/>
              <a:gd name="connsiteX28" fmla="*/ 6654257 w 9662615"/>
              <a:gd name="connsiteY28" fmla="*/ 1424143 h 1592835"/>
              <a:gd name="connsiteX29" fmla="*/ 6620123 w 9662615"/>
              <a:gd name="connsiteY29" fmla="*/ 1430535 h 1592835"/>
              <a:gd name="connsiteX30" fmla="*/ 6571355 w 9662615"/>
              <a:gd name="connsiteY30" fmla="*/ 1436144 h 1592835"/>
              <a:gd name="connsiteX31" fmla="*/ 6486557 w 9662615"/>
              <a:gd name="connsiteY31" fmla="*/ 1449861 h 1592835"/>
              <a:gd name="connsiteX32" fmla="*/ 6370419 w 9662615"/>
              <a:gd name="connsiteY32" fmla="*/ 1461649 h 1592835"/>
              <a:gd name="connsiteX33" fmla="*/ 6278839 w 9662615"/>
              <a:gd name="connsiteY33" fmla="*/ 1449160 h 1592835"/>
              <a:gd name="connsiteX34" fmla="*/ 6272455 w 9662615"/>
              <a:gd name="connsiteY34" fmla="*/ 1453191 h 1592835"/>
              <a:gd name="connsiteX35" fmla="*/ 6212659 w 9662615"/>
              <a:gd name="connsiteY35" fmla="*/ 1454850 h 1592835"/>
              <a:gd name="connsiteX36" fmla="*/ 6069317 w 9662615"/>
              <a:gd name="connsiteY36" fmla="*/ 1445838 h 1592835"/>
              <a:gd name="connsiteX37" fmla="*/ 5878477 w 9662615"/>
              <a:gd name="connsiteY37" fmla="*/ 1439180 h 1592835"/>
              <a:gd name="connsiteX38" fmla="*/ 5838387 w 9662615"/>
              <a:gd name="connsiteY38" fmla="*/ 1444679 h 1592835"/>
              <a:gd name="connsiteX39" fmla="*/ 5771136 w 9662615"/>
              <a:gd name="connsiteY39" fmla="*/ 1453639 h 1592835"/>
              <a:gd name="connsiteX40" fmla="*/ 5724081 w 9662615"/>
              <a:gd name="connsiteY40" fmla="*/ 1470431 h 1592835"/>
              <a:gd name="connsiteX41" fmla="*/ 5666577 w 9662615"/>
              <a:gd name="connsiteY41" fmla="*/ 1473921 h 1592835"/>
              <a:gd name="connsiteX42" fmla="*/ 5649068 w 9662615"/>
              <a:gd name="connsiteY42" fmla="*/ 1461676 h 1592835"/>
              <a:gd name="connsiteX43" fmla="*/ 5588902 w 9662615"/>
              <a:gd name="connsiteY43" fmla="*/ 1469647 h 1592835"/>
              <a:gd name="connsiteX44" fmla="*/ 5498090 w 9662615"/>
              <a:gd name="connsiteY44" fmla="*/ 1483173 h 1592835"/>
              <a:gd name="connsiteX45" fmla="*/ 5444641 w 9662615"/>
              <a:gd name="connsiteY45" fmla="*/ 1487602 h 1592835"/>
              <a:gd name="connsiteX46" fmla="*/ 5299812 w 9662615"/>
              <a:gd name="connsiteY46" fmla="*/ 1503362 h 1592835"/>
              <a:gd name="connsiteX47" fmla="*/ 5213947 w 9662615"/>
              <a:gd name="connsiteY47" fmla="*/ 1516637 h 1592835"/>
              <a:gd name="connsiteX48" fmla="*/ 5090342 w 9662615"/>
              <a:gd name="connsiteY48" fmla="*/ 1546680 h 1592835"/>
              <a:gd name="connsiteX49" fmla="*/ 5129812 w 9662615"/>
              <a:gd name="connsiteY49" fmla="*/ 1521277 h 1592835"/>
              <a:gd name="connsiteX50" fmla="*/ 5059484 w 9662615"/>
              <a:gd name="connsiteY50" fmla="*/ 1546802 h 1592835"/>
              <a:gd name="connsiteX51" fmla="*/ 5038524 w 9662615"/>
              <a:gd name="connsiteY51" fmla="*/ 1545675 h 1592835"/>
              <a:gd name="connsiteX52" fmla="*/ 5026564 w 9662615"/>
              <a:gd name="connsiteY52" fmla="*/ 1545376 h 1592835"/>
              <a:gd name="connsiteX53" fmla="*/ 4969433 w 9662615"/>
              <a:gd name="connsiteY53" fmla="*/ 1550865 h 1592835"/>
              <a:gd name="connsiteX54" fmla="*/ 4921303 w 9662615"/>
              <a:gd name="connsiteY54" fmla="*/ 1575379 h 1592835"/>
              <a:gd name="connsiteX55" fmla="*/ 4863775 w 9662615"/>
              <a:gd name="connsiteY55" fmla="*/ 1562633 h 1592835"/>
              <a:gd name="connsiteX56" fmla="*/ 4847242 w 9662615"/>
              <a:gd name="connsiteY56" fmla="*/ 1565435 h 1592835"/>
              <a:gd name="connsiteX57" fmla="*/ 4856839 w 9662615"/>
              <a:gd name="connsiteY57" fmla="*/ 1592835 h 1592835"/>
              <a:gd name="connsiteX58" fmla="*/ 4791466 w 9662615"/>
              <a:gd name="connsiteY58" fmla="*/ 1561324 h 1592835"/>
              <a:gd name="connsiteX59" fmla="*/ 4784247 w 9662615"/>
              <a:gd name="connsiteY59" fmla="*/ 1562342 h 1592835"/>
              <a:gd name="connsiteX60" fmla="*/ 4748477 w 9662615"/>
              <a:gd name="connsiteY60" fmla="*/ 1556925 h 1592835"/>
              <a:gd name="connsiteX61" fmla="*/ 4730033 w 9662615"/>
              <a:gd name="connsiteY61" fmla="*/ 1555274 h 1592835"/>
              <a:gd name="connsiteX62" fmla="*/ 4724747 w 9662615"/>
              <a:gd name="connsiteY62" fmla="*/ 1552439 h 1592835"/>
              <a:gd name="connsiteX63" fmla="*/ 4697562 w 9662615"/>
              <a:gd name="connsiteY63" fmla="*/ 1551206 h 1592835"/>
              <a:gd name="connsiteX64" fmla="*/ 4662664 w 9662615"/>
              <a:gd name="connsiteY64" fmla="*/ 1573162 h 1592835"/>
              <a:gd name="connsiteX65" fmla="*/ 4603028 w 9662615"/>
              <a:gd name="connsiteY65" fmla="*/ 1568821 h 1592835"/>
              <a:gd name="connsiteX66" fmla="*/ 4541612 w 9662615"/>
              <a:gd name="connsiteY66" fmla="*/ 1545262 h 1592835"/>
              <a:gd name="connsiteX67" fmla="*/ 4422155 w 9662615"/>
              <a:gd name="connsiteY67" fmla="*/ 1542059 h 1592835"/>
              <a:gd name="connsiteX68" fmla="*/ 4221826 w 9662615"/>
              <a:gd name="connsiteY68" fmla="*/ 1508923 h 1592835"/>
              <a:gd name="connsiteX69" fmla="*/ 4096601 w 9662615"/>
              <a:gd name="connsiteY69" fmla="*/ 1521563 h 1592835"/>
              <a:gd name="connsiteX70" fmla="*/ 3970635 w 9662615"/>
              <a:gd name="connsiteY70" fmla="*/ 1544815 h 1592835"/>
              <a:gd name="connsiteX71" fmla="*/ 3833906 w 9662615"/>
              <a:gd name="connsiteY71" fmla="*/ 1516637 h 1592835"/>
              <a:gd name="connsiteX72" fmla="*/ 3696258 w 9662615"/>
              <a:gd name="connsiteY72" fmla="*/ 1537563 h 1592835"/>
              <a:gd name="connsiteX73" fmla="*/ 3594070 w 9662615"/>
              <a:gd name="connsiteY73" fmla="*/ 1509422 h 1592835"/>
              <a:gd name="connsiteX74" fmla="*/ 3565233 w 9662615"/>
              <a:gd name="connsiteY74" fmla="*/ 1515122 h 1592835"/>
              <a:gd name="connsiteX75" fmla="*/ 3560267 w 9662615"/>
              <a:gd name="connsiteY75" fmla="*/ 1516288 h 1592835"/>
              <a:gd name="connsiteX76" fmla="*/ 3540258 w 9662615"/>
              <a:gd name="connsiteY76" fmla="*/ 1516976 h 1592835"/>
              <a:gd name="connsiteX77" fmla="*/ 3534780 w 9662615"/>
              <a:gd name="connsiteY77" fmla="*/ 1522141 h 1592835"/>
              <a:gd name="connsiteX78" fmla="*/ 3504783 w 9662615"/>
              <a:gd name="connsiteY78" fmla="*/ 1526739 h 1592835"/>
              <a:gd name="connsiteX79" fmla="*/ 3430805 w 9662615"/>
              <a:gd name="connsiteY79" fmla="*/ 1542521 h 1592835"/>
              <a:gd name="connsiteX80" fmla="*/ 3292707 w 9662615"/>
              <a:gd name="connsiteY80" fmla="*/ 1520490 h 1592835"/>
              <a:gd name="connsiteX81" fmla="*/ 3187872 w 9662615"/>
              <a:gd name="connsiteY81" fmla="*/ 1519991 h 1592835"/>
              <a:gd name="connsiteX82" fmla="*/ 3148026 w 9662615"/>
              <a:gd name="connsiteY82" fmla="*/ 1524777 h 1592835"/>
              <a:gd name="connsiteX83" fmla="*/ 3092394 w 9662615"/>
              <a:gd name="connsiteY83" fmla="*/ 1528115 h 1592835"/>
              <a:gd name="connsiteX84" fmla="*/ 2994200 w 9662615"/>
              <a:gd name="connsiteY84" fmla="*/ 1537857 h 1592835"/>
              <a:gd name="connsiteX85" fmla="*/ 2862301 w 9662615"/>
              <a:gd name="connsiteY85" fmla="*/ 1544250 h 1592835"/>
              <a:gd name="connsiteX86" fmla="*/ 2766335 w 9662615"/>
              <a:gd name="connsiteY86" fmla="*/ 1527662 h 1592835"/>
              <a:gd name="connsiteX87" fmla="*/ 2757836 w 9662615"/>
              <a:gd name="connsiteY87" fmla="*/ 1531371 h 1592835"/>
              <a:gd name="connsiteX88" fmla="*/ 2691555 w 9662615"/>
              <a:gd name="connsiteY88" fmla="*/ 1530283 h 1592835"/>
              <a:gd name="connsiteX89" fmla="*/ 2491676 w 9662615"/>
              <a:gd name="connsiteY89" fmla="*/ 1500859 h 1592835"/>
              <a:gd name="connsiteX90" fmla="*/ 2378036 w 9662615"/>
              <a:gd name="connsiteY90" fmla="*/ 1520645 h 1592835"/>
              <a:gd name="connsiteX91" fmla="*/ 2284269 w 9662615"/>
              <a:gd name="connsiteY91" fmla="*/ 1503068 h 1592835"/>
              <a:gd name="connsiteX92" fmla="*/ 2207104 w 9662615"/>
              <a:gd name="connsiteY92" fmla="*/ 1508888 h 1592835"/>
              <a:gd name="connsiteX93" fmla="*/ 2149226 w 9662615"/>
              <a:gd name="connsiteY93" fmla="*/ 1523409 h 1592835"/>
              <a:gd name="connsiteX94" fmla="*/ 2084783 w 9662615"/>
              <a:gd name="connsiteY94" fmla="*/ 1524245 h 1592835"/>
              <a:gd name="connsiteX95" fmla="*/ 2070075 w 9662615"/>
              <a:gd name="connsiteY95" fmla="*/ 1511285 h 1592835"/>
              <a:gd name="connsiteX96" fmla="*/ 2001057 w 9662615"/>
              <a:gd name="connsiteY96" fmla="*/ 1516449 h 1592835"/>
              <a:gd name="connsiteX97" fmla="*/ 1896330 w 9662615"/>
              <a:gd name="connsiteY97" fmla="*/ 1525725 h 1592835"/>
              <a:gd name="connsiteX98" fmla="*/ 1835994 w 9662615"/>
              <a:gd name="connsiteY98" fmla="*/ 1527678 h 1592835"/>
              <a:gd name="connsiteX99" fmla="*/ 1671119 w 9662615"/>
              <a:gd name="connsiteY99" fmla="*/ 1536701 h 1592835"/>
              <a:gd name="connsiteX100" fmla="*/ 1601337 w 9662615"/>
              <a:gd name="connsiteY100" fmla="*/ 1548552 h 1592835"/>
              <a:gd name="connsiteX101" fmla="*/ 1407755 w 9662615"/>
              <a:gd name="connsiteY101" fmla="*/ 1571444 h 1592835"/>
              <a:gd name="connsiteX102" fmla="*/ 1271994 w 9662615"/>
              <a:gd name="connsiteY102" fmla="*/ 1579471 h 1592835"/>
              <a:gd name="connsiteX103" fmla="*/ 1249226 w 9662615"/>
              <a:gd name="connsiteY103" fmla="*/ 1583140 h 1592835"/>
              <a:gd name="connsiteX104" fmla="*/ 1217719 w 9662615"/>
              <a:gd name="connsiteY104" fmla="*/ 1580863 h 1592835"/>
              <a:gd name="connsiteX105" fmla="*/ 1091432 w 9662615"/>
              <a:gd name="connsiteY105" fmla="*/ 1571003 h 1592835"/>
              <a:gd name="connsiteX106" fmla="*/ 992039 w 9662615"/>
              <a:gd name="connsiteY106" fmla="*/ 1556662 h 1592835"/>
              <a:gd name="connsiteX107" fmla="*/ 868264 w 9662615"/>
              <a:gd name="connsiteY107" fmla="*/ 1566392 h 1592835"/>
              <a:gd name="connsiteX108" fmla="*/ 792765 w 9662615"/>
              <a:gd name="connsiteY108" fmla="*/ 1563102 h 1592835"/>
              <a:gd name="connsiteX109" fmla="*/ 669055 w 9662615"/>
              <a:gd name="connsiteY109" fmla="*/ 1543638 h 1592835"/>
              <a:gd name="connsiteX110" fmla="*/ 506152 w 9662615"/>
              <a:gd name="connsiteY110" fmla="*/ 1549124 h 1592835"/>
              <a:gd name="connsiteX111" fmla="*/ 472797 w 9662615"/>
              <a:gd name="connsiteY111" fmla="*/ 1568904 h 1592835"/>
              <a:gd name="connsiteX112" fmla="*/ 427864 w 9662615"/>
              <a:gd name="connsiteY112" fmla="*/ 1580848 h 1592835"/>
              <a:gd name="connsiteX113" fmla="*/ 408381 w 9662615"/>
              <a:gd name="connsiteY113" fmla="*/ 1552940 h 1592835"/>
              <a:gd name="connsiteX114" fmla="*/ 267163 w 9662615"/>
              <a:gd name="connsiteY114" fmla="*/ 1531913 h 1592835"/>
              <a:gd name="connsiteX115" fmla="*/ 196644 w 9662615"/>
              <a:gd name="connsiteY115" fmla="*/ 1524565 h 1592835"/>
              <a:gd name="connsiteX116" fmla="*/ 86819 w 9662615"/>
              <a:gd name="connsiteY116" fmla="*/ 1519517 h 1592835"/>
              <a:gd name="connsiteX117" fmla="*/ 53369 w 9662615"/>
              <a:gd name="connsiteY117" fmla="*/ 1516853 h 1592835"/>
              <a:gd name="connsiteX118" fmla="*/ 2359 w 9662615"/>
              <a:gd name="connsiteY118" fmla="*/ 1515247 h 1592835"/>
              <a:gd name="connsiteX119" fmla="*/ 0 w 9662615"/>
              <a:gd name="connsiteY119" fmla="*/ 1514932 h 1592835"/>
              <a:gd name="connsiteX120" fmla="*/ 0 w 9662615"/>
              <a:gd name="connsiteY120" fmla="*/ 0 h 1592835"/>
              <a:gd name="connsiteX0" fmla="*/ 0 w 9662615"/>
              <a:gd name="connsiteY0" fmla="*/ 0 h 1592835"/>
              <a:gd name="connsiteX1" fmla="*/ 9662615 w 9662615"/>
              <a:gd name="connsiteY1" fmla="*/ 0 h 1592835"/>
              <a:gd name="connsiteX2" fmla="*/ 9662615 w 9662615"/>
              <a:gd name="connsiteY2" fmla="*/ 1280346 h 1592835"/>
              <a:gd name="connsiteX3" fmla="*/ 9658420 w 9662615"/>
              <a:gd name="connsiteY3" fmla="*/ 1280106 h 1592835"/>
              <a:gd name="connsiteX4" fmla="*/ 9469546 w 9662615"/>
              <a:gd name="connsiteY4" fmla="*/ 1289837 h 1592835"/>
              <a:gd name="connsiteX5" fmla="*/ 9385895 w 9662615"/>
              <a:gd name="connsiteY5" fmla="*/ 1269203 h 1592835"/>
              <a:gd name="connsiteX6" fmla="*/ 9144767 w 9662615"/>
              <a:gd name="connsiteY6" fmla="*/ 1264120 h 1592835"/>
              <a:gd name="connsiteX7" fmla="*/ 8837252 w 9662615"/>
              <a:gd name="connsiteY7" fmla="*/ 1350515 h 1592835"/>
              <a:gd name="connsiteX8" fmla="*/ 8705466 w 9662615"/>
              <a:gd name="connsiteY8" fmla="*/ 1342419 h 1592835"/>
              <a:gd name="connsiteX9" fmla="*/ 8652221 w 9662615"/>
              <a:gd name="connsiteY9" fmla="*/ 1326906 h 1592835"/>
              <a:gd name="connsiteX10" fmla="*/ 8632312 w 9662615"/>
              <a:gd name="connsiteY10" fmla="*/ 1326025 h 1592835"/>
              <a:gd name="connsiteX11" fmla="*/ 8591582 w 9662615"/>
              <a:gd name="connsiteY11" fmla="*/ 1341666 h 1592835"/>
              <a:gd name="connsiteX12" fmla="*/ 8537336 w 9662615"/>
              <a:gd name="connsiteY12" fmla="*/ 1341684 h 1592835"/>
              <a:gd name="connsiteX13" fmla="*/ 8472508 w 9662615"/>
              <a:gd name="connsiteY13" fmla="*/ 1363109 h 1592835"/>
              <a:gd name="connsiteX14" fmla="*/ 8258477 w 9662615"/>
              <a:gd name="connsiteY14" fmla="*/ 1370666 h 1592835"/>
              <a:gd name="connsiteX15" fmla="*/ 8197961 w 9662615"/>
              <a:gd name="connsiteY15" fmla="*/ 1392804 h 1592835"/>
              <a:gd name="connsiteX16" fmla="*/ 8171196 w 9662615"/>
              <a:gd name="connsiteY16" fmla="*/ 1397216 h 1592835"/>
              <a:gd name="connsiteX17" fmla="*/ 8127667 w 9662615"/>
              <a:gd name="connsiteY17" fmla="*/ 1418254 h 1592835"/>
              <a:gd name="connsiteX18" fmla="*/ 7974579 w 9662615"/>
              <a:gd name="connsiteY18" fmla="*/ 1383439 h 1592835"/>
              <a:gd name="connsiteX19" fmla="*/ 7768351 w 9662615"/>
              <a:gd name="connsiteY19" fmla="*/ 1395051 h 1592835"/>
              <a:gd name="connsiteX20" fmla="*/ 7635985 w 9662615"/>
              <a:gd name="connsiteY20" fmla="*/ 1386363 h 1592835"/>
              <a:gd name="connsiteX21" fmla="*/ 7466069 w 9662615"/>
              <a:gd name="connsiteY21" fmla="*/ 1377654 h 1592835"/>
              <a:gd name="connsiteX22" fmla="*/ 7355642 w 9662615"/>
              <a:gd name="connsiteY22" fmla="*/ 1407761 h 1592835"/>
              <a:gd name="connsiteX23" fmla="*/ 7151610 w 9662615"/>
              <a:gd name="connsiteY23" fmla="*/ 1397856 h 1592835"/>
              <a:gd name="connsiteX24" fmla="*/ 7082147 w 9662615"/>
              <a:gd name="connsiteY24" fmla="*/ 1406113 h 1592835"/>
              <a:gd name="connsiteX25" fmla="*/ 7014958 w 9662615"/>
              <a:gd name="connsiteY25" fmla="*/ 1396883 h 1592835"/>
              <a:gd name="connsiteX26" fmla="*/ 6907567 w 9662615"/>
              <a:gd name="connsiteY26" fmla="*/ 1419149 h 1592835"/>
              <a:gd name="connsiteX27" fmla="*/ 6748428 w 9662615"/>
              <a:gd name="connsiteY27" fmla="*/ 1420308 h 1592835"/>
              <a:gd name="connsiteX28" fmla="*/ 6654257 w 9662615"/>
              <a:gd name="connsiteY28" fmla="*/ 1424143 h 1592835"/>
              <a:gd name="connsiteX29" fmla="*/ 6620123 w 9662615"/>
              <a:gd name="connsiteY29" fmla="*/ 1430535 h 1592835"/>
              <a:gd name="connsiteX30" fmla="*/ 6571355 w 9662615"/>
              <a:gd name="connsiteY30" fmla="*/ 1436144 h 1592835"/>
              <a:gd name="connsiteX31" fmla="*/ 6486557 w 9662615"/>
              <a:gd name="connsiteY31" fmla="*/ 1449861 h 1592835"/>
              <a:gd name="connsiteX32" fmla="*/ 6370419 w 9662615"/>
              <a:gd name="connsiteY32" fmla="*/ 1461649 h 1592835"/>
              <a:gd name="connsiteX33" fmla="*/ 6278839 w 9662615"/>
              <a:gd name="connsiteY33" fmla="*/ 1449160 h 1592835"/>
              <a:gd name="connsiteX34" fmla="*/ 6272455 w 9662615"/>
              <a:gd name="connsiteY34" fmla="*/ 1453191 h 1592835"/>
              <a:gd name="connsiteX35" fmla="*/ 6212659 w 9662615"/>
              <a:gd name="connsiteY35" fmla="*/ 1454850 h 1592835"/>
              <a:gd name="connsiteX36" fmla="*/ 6069317 w 9662615"/>
              <a:gd name="connsiteY36" fmla="*/ 1445838 h 1592835"/>
              <a:gd name="connsiteX37" fmla="*/ 5878477 w 9662615"/>
              <a:gd name="connsiteY37" fmla="*/ 1439180 h 1592835"/>
              <a:gd name="connsiteX38" fmla="*/ 5838387 w 9662615"/>
              <a:gd name="connsiteY38" fmla="*/ 1444679 h 1592835"/>
              <a:gd name="connsiteX39" fmla="*/ 5771136 w 9662615"/>
              <a:gd name="connsiteY39" fmla="*/ 1453639 h 1592835"/>
              <a:gd name="connsiteX40" fmla="*/ 5724081 w 9662615"/>
              <a:gd name="connsiteY40" fmla="*/ 1470431 h 1592835"/>
              <a:gd name="connsiteX41" fmla="*/ 5666577 w 9662615"/>
              <a:gd name="connsiteY41" fmla="*/ 1473921 h 1592835"/>
              <a:gd name="connsiteX42" fmla="*/ 5649068 w 9662615"/>
              <a:gd name="connsiteY42" fmla="*/ 1461676 h 1592835"/>
              <a:gd name="connsiteX43" fmla="*/ 5588902 w 9662615"/>
              <a:gd name="connsiteY43" fmla="*/ 1469647 h 1592835"/>
              <a:gd name="connsiteX44" fmla="*/ 5498090 w 9662615"/>
              <a:gd name="connsiteY44" fmla="*/ 1483173 h 1592835"/>
              <a:gd name="connsiteX45" fmla="*/ 5444641 w 9662615"/>
              <a:gd name="connsiteY45" fmla="*/ 1487602 h 1592835"/>
              <a:gd name="connsiteX46" fmla="*/ 5299812 w 9662615"/>
              <a:gd name="connsiteY46" fmla="*/ 1503362 h 1592835"/>
              <a:gd name="connsiteX47" fmla="*/ 5213947 w 9662615"/>
              <a:gd name="connsiteY47" fmla="*/ 1516637 h 1592835"/>
              <a:gd name="connsiteX48" fmla="*/ 5090342 w 9662615"/>
              <a:gd name="connsiteY48" fmla="*/ 1546680 h 1592835"/>
              <a:gd name="connsiteX49" fmla="*/ 5129812 w 9662615"/>
              <a:gd name="connsiteY49" fmla="*/ 1521277 h 1592835"/>
              <a:gd name="connsiteX50" fmla="*/ 5059484 w 9662615"/>
              <a:gd name="connsiteY50" fmla="*/ 1546802 h 1592835"/>
              <a:gd name="connsiteX51" fmla="*/ 5038524 w 9662615"/>
              <a:gd name="connsiteY51" fmla="*/ 1545675 h 1592835"/>
              <a:gd name="connsiteX52" fmla="*/ 5026564 w 9662615"/>
              <a:gd name="connsiteY52" fmla="*/ 1545376 h 1592835"/>
              <a:gd name="connsiteX53" fmla="*/ 4969433 w 9662615"/>
              <a:gd name="connsiteY53" fmla="*/ 1550865 h 1592835"/>
              <a:gd name="connsiteX54" fmla="*/ 4921303 w 9662615"/>
              <a:gd name="connsiteY54" fmla="*/ 1575379 h 1592835"/>
              <a:gd name="connsiteX55" fmla="*/ 4863775 w 9662615"/>
              <a:gd name="connsiteY55" fmla="*/ 1562633 h 1592835"/>
              <a:gd name="connsiteX56" fmla="*/ 4847242 w 9662615"/>
              <a:gd name="connsiteY56" fmla="*/ 1565435 h 1592835"/>
              <a:gd name="connsiteX57" fmla="*/ 4856839 w 9662615"/>
              <a:gd name="connsiteY57" fmla="*/ 1592835 h 1592835"/>
              <a:gd name="connsiteX58" fmla="*/ 4791466 w 9662615"/>
              <a:gd name="connsiteY58" fmla="*/ 1561324 h 1592835"/>
              <a:gd name="connsiteX59" fmla="*/ 4784247 w 9662615"/>
              <a:gd name="connsiteY59" fmla="*/ 1562342 h 1592835"/>
              <a:gd name="connsiteX60" fmla="*/ 4748477 w 9662615"/>
              <a:gd name="connsiteY60" fmla="*/ 1556925 h 1592835"/>
              <a:gd name="connsiteX61" fmla="*/ 4730033 w 9662615"/>
              <a:gd name="connsiteY61" fmla="*/ 1555274 h 1592835"/>
              <a:gd name="connsiteX62" fmla="*/ 4697562 w 9662615"/>
              <a:gd name="connsiteY62" fmla="*/ 1551206 h 1592835"/>
              <a:gd name="connsiteX63" fmla="*/ 4662664 w 9662615"/>
              <a:gd name="connsiteY63" fmla="*/ 1573162 h 1592835"/>
              <a:gd name="connsiteX64" fmla="*/ 4603028 w 9662615"/>
              <a:gd name="connsiteY64" fmla="*/ 1568821 h 1592835"/>
              <a:gd name="connsiteX65" fmla="*/ 4541612 w 9662615"/>
              <a:gd name="connsiteY65" fmla="*/ 1545262 h 1592835"/>
              <a:gd name="connsiteX66" fmla="*/ 4422155 w 9662615"/>
              <a:gd name="connsiteY66" fmla="*/ 1542059 h 1592835"/>
              <a:gd name="connsiteX67" fmla="*/ 4221826 w 9662615"/>
              <a:gd name="connsiteY67" fmla="*/ 1508923 h 1592835"/>
              <a:gd name="connsiteX68" fmla="*/ 4096601 w 9662615"/>
              <a:gd name="connsiteY68" fmla="*/ 1521563 h 1592835"/>
              <a:gd name="connsiteX69" fmla="*/ 3970635 w 9662615"/>
              <a:gd name="connsiteY69" fmla="*/ 1544815 h 1592835"/>
              <a:gd name="connsiteX70" fmla="*/ 3833906 w 9662615"/>
              <a:gd name="connsiteY70" fmla="*/ 1516637 h 1592835"/>
              <a:gd name="connsiteX71" fmla="*/ 3696258 w 9662615"/>
              <a:gd name="connsiteY71" fmla="*/ 1537563 h 1592835"/>
              <a:gd name="connsiteX72" fmla="*/ 3594070 w 9662615"/>
              <a:gd name="connsiteY72" fmla="*/ 1509422 h 1592835"/>
              <a:gd name="connsiteX73" fmla="*/ 3565233 w 9662615"/>
              <a:gd name="connsiteY73" fmla="*/ 1515122 h 1592835"/>
              <a:gd name="connsiteX74" fmla="*/ 3560267 w 9662615"/>
              <a:gd name="connsiteY74" fmla="*/ 1516288 h 1592835"/>
              <a:gd name="connsiteX75" fmla="*/ 3540258 w 9662615"/>
              <a:gd name="connsiteY75" fmla="*/ 1516976 h 1592835"/>
              <a:gd name="connsiteX76" fmla="*/ 3534780 w 9662615"/>
              <a:gd name="connsiteY76" fmla="*/ 1522141 h 1592835"/>
              <a:gd name="connsiteX77" fmla="*/ 3504783 w 9662615"/>
              <a:gd name="connsiteY77" fmla="*/ 1526739 h 1592835"/>
              <a:gd name="connsiteX78" fmla="*/ 3430805 w 9662615"/>
              <a:gd name="connsiteY78" fmla="*/ 1542521 h 1592835"/>
              <a:gd name="connsiteX79" fmla="*/ 3292707 w 9662615"/>
              <a:gd name="connsiteY79" fmla="*/ 1520490 h 1592835"/>
              <a:gd name="connsiteX80" fmla="*/ 3187872 w 9662615"/>
              <a:gd name="connsiteY80" fmla="*/ 1519991 h 1592835"/>
              <a:gd name="connsiteX81" fmla="*/ 3148026 w 9662615"/>
              <a:gd name="connsiteY81" fmla="*/ 1524777 h 1592835"/>
              <a:gd name="connsiteX82" fmla="*/ 3092394 w 9662615"/>
              <a:gd name="connsiteY82" fmla="*/ 1528115 h 1592835"/>
              <a:gd name="connsiteX83" fmla="*/ 2994200 w 9662615"/>
              <a:gd name="connsiteY83" fmla="*/ 1537857 h 1592835"/>
              <a:gd name="connsiteX84" fmla="*/ 2862301 w 9662615"/>
              <a:gd name="connsiteY84" fmla="*/ 1544250 h 1592835"/>
              <a:gd name="connsiteX85" fmla="*/ 2766335 w 9662615"/>
              <a:gd name="connsiteY85" fmla="*/ 1527662 h 1592835"/>
              <a:gd name="connsiteX86" fmla="*/ 2757836 w 9662615"/>
              <a:gd name="connsiteY86" fmla="*/ 1531371 h 1592835"/>
              <a:gd name="connsiteX87" fmla="*/ 2691555 w 9662615"/>
              <a:gd name="connsiteY87" fmla="*/ 1530283 h 1592835"/>
              <a:gd name="connsiteX88" fmla="*/ 2491676 w 9662615"/>
              <a:gd name="connsiteY88" fmla="*/ 1500859 h 1592835"/>
              <a:gd name="connsiteX89" fmla="*/ 2378036 w 9662615"/>
              <a:gd name="connsiteY89" fmla="*/ 1520645 h 1592835"/>
              <a:gd name="connsiteX90" fmla="*/ 2284269 w 9662615"/>
              <a:gd name="connsiteY90" fmla="*/ 1503068 h 1592835"/>
              <a:gd name="connsiteX91" fmla="*/ 2207104 w 9662615"/>
              <a:gd name="connsiteY91" fmla="*/ 1508888 h 1592835"/>
              <a:gd name="connsiteX92" fmla="*/ 2149226 w 9662615"/>
              <a:gd name="connsiteY92" fmla="*/ 1523409 h 1592835"/>
              <a:gd name="connsiteX93" fmla="*/ 2084783 w 9662615"/>
              <a:gd name="connsiteY93" fmla="*/ 1524245 h 1592835"/>
              <a:gd name="connsiteX94" fmla="*/ 2070075 w 9662615"/>
              <a:gd name="connsiteY94" fmla="*/ 1511285 h 1592835"/>
              <a:gd name="connsiteX95" fmla="*/ 2001057 w 9662615"/>
              <a:gd name="connsiteY95" fmla="*/ 1516449 h 1592835"/>
              <a:gd name="connsiteX96" fmla="*/ 1896330 w 9662615"/>
              <a:gd name="connsiteY96" fmla="*/ 1525725 h 1592835"/>
              <a:gd name="connsiteX97" fmla="*/ 1835994 w 9662615"/>
              <a:gd name="connsiteY97" fmla="*/ 1527678 h 1592835"/>
              <a:gd name="connsiteX98" fmla="*/ 1671119 w 9662615"/>
              <a:gd name="connsiteY98" fmla="*/ 1536701 h 1592835"/>
              <a:gd name="connsiteX99" fmla="*/ 1601337 w 9662615"/>
              <a:gd name="connsiteY99" fmla="*/ 1548552 h 1592835"/>
              <a:gd name="connsiteX100" fmla="*/ 1407755 w 9662615"/>
              <a:gd name="connsiteY100" fmla="*/ 1571444 h 1592835"/>
              <a:gd name="connsiteX101" fmla="*/ 1271994 w 9662615"/>
              <a:gd name="connsiteY101" fmla="*/ 1579471 h 1592835"/>
              <a:gd name="connsiteX102" fmla="*/ 1249226 w 9662615"/>
              <a:gd name="connsiteY102" fmla="*/ 1583140 h 1592835"/>
              <a:gd name="connsiteX103" fmla="*/ 1217719 w 9662615"/>
              <a:gd name="connsiteY103" fmla="*/ 1580863 h 1592835"/>
              <a:gd name="connsiteX104" fmla="*/ 1091432 w 9662615"/>
              <a:gd name="connsiteY104" fmla="*/ 1571003 h 1592835"/>
              <a:gd name="connsiteX105" fmla="*/ 992039 w 9662615"/>
              <a:gd name="connsiteY105" fmla="*/ 1556662 h 1592835"/>
              <a:gd name="connsiteX106" fmla="*/ 868264 w 9662615"/>
              <a:gd name="connsiteY106" fmla="*/ 1566392 h 1592835"/>
              <a:gd name="connsiteX107" fmla="*/ 792765 w 9662615"/>
              <a:gd name="connsiteY107" fmla="*/ 1563102 h 1592835"/>
              <a:gd name="connsiteX108" fmla="*/ 669055 w 9662615"/>
              <a:gd name="connsiteY108" fmla="*/ 1543638 h 1592835"/>
              <a:gd name="connsiteX109" fmla="*/ 506152 w 9662615"/>
              <a:gd name="connsiteY109" fmla="*/ 1549124 h 1592835"/>
              <a:gd name="connsiteX110" fmla="*/ 472797 w 9662615"/>
              <a:gd name="connsiteY110" fmla="*/ 1568904 h 1592835"/>
              <a:gd name="connsiteX111" fmla="*/ 427864 w 9662615"/>
              <a:gd name="connsiteY111" fmla="*/ 1580848 h 1592835"/>
              <a:gd name="connsiteX112" fmla="*/ 408381 w 9662615"/>
              <a:gd name="connsiteY112" fmla="*/ 1552940 h 1592835"/>
              <a:gd name="connsiteX113" fmla="*/ 267163 w 9662615"/>
              <a:gd name="connsiteY113" fmla="*/ 1531913 h 1592835"/>
              <a:gd name="connsiteX114" fmla="*/ 196644 w 9662615"/>
              <a:gd name="connsiteY114" fmla="*/ 1524565 h 1592835"/>
              <a:gd name="connsiteX115" fmla="*/ 86819 w 9662615"/>
              <a:gd name="connsiteY115" fmla="*/ 1519517 h 1592835"/>
              <a:gd name="connsiteX116" fmla="*/ 53369 w 9662615"/>
              <a:gd name="connsiteY116" fmla="*/ 1516853 h 1592835"/>
              <a:gd name="connsiteX117" fmla="*/ 2359 w 9662615"/>
              <a:gd name="connsiteY117" fmla="*/ 1515247 h 1592835"/>
              <a:gd name="connsiteX118" fmla="*/ 0 w 9662615"/>
              <a:gd name="connsiteY118" fmla="*/ 1514932 h 1592835"/>
              <a:gd name="connsiteX119" fmla="*/ 0 w 9662615"/>
              <a:gd name="connsiteY119" fmla="*/ 0 h 1592835"/>
              <a:gd name="connsiteX0" fmla="*/ 0 w 9662615"/>
              <a:gd name="connsiteY0" fmla="*/ 0 h 1592835"/>
              <a:gd name="connsiteX1" fmla="*/ 9662615 w 9662615"/>
              <a:gd name="connsiteY1" fmla="*/ 0 h 1592835"/>
              <a:gd name="connsiteX2" fmla="*/ 9662615 w 9662615"/>
              <a:gd name="connsiteY2" fmla="*/ 1280346 h 1592835"/>
              <a:gd name="connsiteX3" fmla="*/ 9658420 w 9662615"/>
              <a:gd name="connsiteY3" fmla="*/ 1280106 h 1592835"/>
              <a:gd name="connsiteX4" fmla="*/ 9469546 w 9662615"/>
              <a:gd name="connsiteY4" fmla="*/ 1289837 h 1592835"/>
              <a:gd name="connsiteX5" fmla="*/ 9385895 w 9662615"/>
              <a:gd name="connsiteY5" fmla="*/ 1269203 h 1592835"/>
              <a:gd name="connsiteX6" fmla="*/ 9144767 w 9662615"/>
              <a:gd name="connsiteY6" fmla="*/ 1264120 h 1592835"/>
              <a:gd name="connsiteX7" fmla="*/ 8837252 w 9662615"/>
              <a:gd name="connsiteY7" fmla="*/ 1350515 h 1592835"/>
              <a:gd name="connsiteX8" fmla="*/ 8705466 w 9662615"/>
              <a:gd name="connsiteY8" fmla="*/ 1342419 h 1592835"/>
              <a:gd name="connsiteX9" fmla="*/ 8652221 w 9662615"/>
              <a:gd name="connsiteY9" fmla="*/ 1326906 h 1592835"/>
              <a:gd name="connsiteX10" fmla="*/ 8632312 w 9662615"/>
              <a:gd name="connsiteY10" fmla="*/ 1326025 h 1592835"/>
              <a:gd name="connsiteX11" fmla="*/ 8591582 w 9662615"/>
              <a:gd name="connsiteY11" fmla="*/ 1341666 h 1592835"/>
              <a:gd name="connsiteX12" fmla="*/ 8537336 w 9662615"/>
              <a:gd name="connsiteY12" fmla="*/ 1341684 h 1592835"/>
              <a:gd name="connsiteX13" fmla="*/ 8472508 w 9662615"/>
              <a:gd name="connsiteY13" fmla="*/ 1363109 h 1592835"/>
              <a:gd name="connsiteX14" fmla="*/ 8258477 w 9662615"/>
              <a:gd name="connsiteY14" fmla="*/ 1370666 h 1592835"/>
              <a:gd name="connsiteX15" fmla="*/ 8197961 w 9662615"/>
              <a:gd name="connsiteY15" fmla="*/ 1392804 h 1592835"/>
              <a:gd name="connsiteX16" fmla="*/ 8171196 w 9662615"/>
              <a:gd name="connsiteY16" fmla="*/ 1397216 h 1592835"/>
              <a:gd name="connsiteX17" fmla="*/ 8127667 w 9662615"/>
              <a:gd name="connsiteY17" fmla="*/ 1418254 h 1592835"/>
              <a:gd name="connsiteX18" fmla="*/ 7974579 w 9662615"/>
              <a:gd name="connsiteY18" fmla="*/ 1383439 h 1592835"/>
              <a:gd name="connsiteX19" fmla="*/ 7768351 w 9662615"/>
              <a:gd name="connsiteY19" fmla="*/ 1395051 h 1592835"/>
              <a:gd name="connsiteX20" fmla="*/ 7635985 w 9662615"/>
              <a:gd name="connsiteY20" fmla="*/ 1386363 h 1592835"/>
              <a:gd name="connsiteX21" fmla="*/ 7466069 w 9662615"/>
              <a:gd name="connsiteY21" fmla="*/ 1377654 h 1592835"/>
              <a:gd name="connsiteX22" fmla="*/ 7355642 w 9662615"/>
              <a:gd name="connsiteY22" fmla="*/ 1407761 h 1592835"/>
              <a:gd name="connsiteX23" fmla="*/ 7151610 w 9662615"/>
              <a:gd name="connsiteY23" fmla="*/ 1397856 h 1592835"/>
              <a:gd name="connsiteX24" fmla="*/ 7082147 w 9662615"/>
              <a:gd name="connsiteY24" fmla="*/ 1406113 h 1592835"/>
              <a:gd name="connsiteX25" fmla="*/ 7014958 w 9662615"/>
              <a:gd name="connsiteY25" fmla="*/ 1396883 h 1592835"/>
              <a:gd name="connsiteX26" fmla="*/ 6907567 w 9662615"/>
              <a:gd name="connsiteY26" fmla="*/ 1419149 h 1592835"/>
              <a:gd name="connsiteX27" fmla="*/ 6748428 w 9662615"/>
              <a:gd name="connsiteY27" fmla="*/ 1420308 h 1592835"/>
              <a:gd name="connsiteX28" fmla="*/ 6654257 w 9662615"/>
              <a:gd name="connsiteY28" fmla="*/ 1424143 h 1592835"/>
              <a:gd name="connsiteX29" fmla="*/ 6620123 w 9662615"/>
              <a:gd name="connsiteY29" fmla="*/ 1430535 h 1592835"/>
              <a:gd name="connsiteX30" fmla="*/ 6571355 w 9662615"/>
              <a:gd name="connsiteY30" fmla="*/ 1436144 h 1592835"/>
              <a:gd name="connsiteX31" fmla="*/ 6486557 w 9662615"/>
              <a:gd name="connsiteY31" fmla="*/ 1449861 h 1592835"/>
              <a:gd name="connsiteX32" fmla="*/ 6370419 w 9662615"/>
              <a:gd name="connsiteY32" fmla="*/ 1461649 h 1592835"/>
              <a:gd name="connsiteX33" fmla="*/ 6278839 w 9662615"/>
              <a:gd name="connsiteY33" fmla="*/ 1449160 h 1592835"/>
              <a:gd name="connsiteX34" fmla="*/ 6272455 w 9662615"/>
              <a:gd name="connsiteY34" fmla="*/ 1453191 h 1592835"/>
              <a:gd name="connsiteX35" fmla="*/ 6212659 w 9662615"/>
              <a:gd name="connsiteY35" fmla="*/ 1454850 h 1592835"/>
              <a:gd name="connsiteX36" fmla="*/ 6069317 w 9662615"/>
              <a:gd name="connsiteY36" fmla="*/ 1445838 h 1592835"/>
              <a:gd name="connsiteX37" fmla="*/ 5878477 w 9662615"/>
              <a:gd name="connsiteY37" fmla="*/ 1439180 h 1592835"/>
              <a:gd name="connsiteX38" fmla="*/ 5838387 w 9662615"/>
              <a:gd name="connsiteY38" fmla="*/ 1444679 h 1592835"/>
              <a:gd name="connsiteX39" fmla="*/ 5771136 w 9662615"/>
              <a:gd name="connsiteY39" fmla="*/ 1453639 h 1592835"/>
              <a:gd name="connsiteX40" fmla="*/ 5724081 w 9662615"/>
              <a:gd name="connsiteY40" fmla="*/ 1470431 h 1592835"/>
              <a:gd name="connsiteX41" fmla="*/ 5666577 w 9662615"/>
              <a:gd name="connsiteY41" fmla="*/ 1473921 h 1592835"/>
              <a:gd name="connsiteX42" fmla="*/ 5649068 w 9662615"/>
              <a:gd name="connsiteY42" fmla="*/ 1461676 h 1592835"/>
              <a:gd name="connsiteX43" fmla="*/ 5588902 w 9662615"/>
              <a:gd name="connsiteY43" fmla="*/ 1469647 h 1592835"/>
              <a:gd name="connsiteX44" fmla="*/ 5498090 w 9662615"/>
              <a:gd name="connsiteY44" fmla="*/ 1483173 h 1592835"/>
              <a:gd name="connsiteX45" fmla="*/ 5444641 w 9662615"/>
              <a:gd name="connsiteY45" fmla="*/ 1487602 h 1592835"/>
              <a:gd name="connsiteX46" fmla="*/ 5299812 w 9662615"/>
              <a:gd name="connsiteY46" fmla="*/ 1503362 h 1592835"/>
              <a:gd name="connsiteX47" fmla="*/ 5213947 w 9662615"/>
              <a:gd name="connsiteY47" fmla="*/ 1516637 h 1592835"/>
              <a:gd name="connsiteX48" fmla="*/ 5090342 w 9662615"/>
              <a:gd name="connsiteY48" fmla="*/ 1546680 h 1592835"/>
              <a:gd name="connsiteX49" fmla="*/ 5129812 w 9662615"/>
              <a:gd name="connsiteY49" fmla="*/ 1521277 h 1592835"/>
              <a:gd name="connsiteX50" fmla="*/ 5059484 w 9662615"/>
              <a:gd name="connsiteY50" fmla="*/ 1546802 h 1592835"/>
              <a:gd name="connsiteX51" fmla="*/ 5038524 w 9662615"/>
              <a:gd name="connsiteY51" fmla="*/ 1545675 h 1592835"/>
              <a:gd name="connsiteX52" fmla="*/ 5026564 w 9662615"/>
              <a:gd name="connsiteY52" fmla="*/ 1545376 h 1592835"/>
              <a:gd name="connsiteX53" fmla="*/ 4969433 w 9662615"/>
              <a:gd name="connsiteY53" fmla="*/ 1550865 h 1592835"/>
              <a:gd name="connsiteX54" fmla="*/ 4921303 w 9662615"/>
              <a:gd name="connsiteY54" fmla="*/ 1575379 h 1592835"/>
              <a:gd name="connsiteX55" fmla="*/ 4863775 w 9662615"/>
              <a:gd name="connsiteY55" fmla="*/ 1562633 h 1592835"/>
              <a:gd name="connsiteX56" fmla="*/ 4847242 w 9662615"/>
              <a:gd name="connsiteY56" fmla="*/ 1565435 h 1592835"/>
              <a:gd name="connsiteX57" fmla="*/ 4856839 w 9662615"/>
              <a:gd name="connsiteY57" fmla="*/ 1592835 h 1592835"/>
              <a:gd name="connsiteX58" fmla="*/ 4791466 w 9662615"/>
              <a:gd name="connsiteY58" fmla="*/ 1561324 h 1592835"/>
              <a:gd name="connsiteX59" fmla="*/ 4784247 w 9662615"/>
              <a:gd name="connsiteY59" fmla="*/ 1562342 h 1592835"/>
              <a:gd name="connsiteX60" fmla="*/ 4730033 w 9662615"/>
              <a:gd name="connsiteY60" fmla="*/ 1555274 h 1592835"/>
              <a:gd name="connsiteX61" fmla="*/ 4697562 w 9662615"/>
              <a:gd name="connsiteY61" fmla="*/ 1551206 h 1592835"/>
              <a:gd name="connsiteX62" fmla="*/ 4662664 w 9662615"/>
              <a:gd name="connsiteY62" fmla="*/ 1573162 h 1592835"/>
              <a:gd name="connsiteX63" fmla="*/ 4603028 w 9662615"/>
              <a:gd name="connsiteY63" fmla="*/ 1568821 h 1592835"/>
              <a:gd name="connsiteX64" fmla="*/ 4541612 w 9662615"/>
              <a:gd name="connsiteY64" fmla="*/ 1545262 h 1592835"/>
              <a:gd name="connsiteX65" fmla="*/ 4422155 w 9662615"/>
              <a:gd name="connsiteY65" fmla="*/ 1542059 h 1592835"/>
              <a:gd name="connsiteX66" fmla="*/ 4221826 w 9662615"/>
              <a:gd name="connsiteY66" fmla="*/ 1508923 h 1592835"/>
              <a:gd name="connsiteX67" fmla="*/ 4096601 w 9662615"/>
              <a:gd name="connsiteY67" fmla="*/ 1521563 h 1592835"/>
              <a:gd name="connsiteX68" fmla="*/ 3970635 w 9662615"/>
              <a:gd name="connsiteY68" fmla="*/ 1544815 h 1592835"/>
              <a:gd name="connsiteX69" fmla="*/ 3833906 w 9662615"/>
              <a:gd name="connsiteY69" fmla="*/ 1516637 h 1592835"/>
              <a:gd name="connsiteX70" fmla="*/ 3696258 w 9662615"/>
              <a:gd name="connsiteY70" fmla="*/ 1537563 h 1592835"/>
              <a:gd name="connsiteX71" fmla="*/ 3594070 w 9662615"/>
              <a:gd name="connsiteY71" fmla="*/ 1509422 h 1592835"/>
              <a:gd name="connsiteX72" fmla="*/ 3565233 w 9662615"/>
              <a:gd name="connsiteY72" fmla="*/ 1515122 h 1592835"/>
              <a:gd name="connsiteX73" fmla="*/ 3560267 w 9662615"/>
              <a:gd name="connsiteY73" fmla="*/ 1516288 h 1592835"/>
              <a:gd name="connsiteX74" fmla="*/ 3540258 w 9662615"/>
              <a:gd name="connsiteY74" fmla="*/ 1516976 h 1592835"/>
              <a:gd name="connsiteX75" fmla="*/ 3534780 w 9662615"/>
              <a:gd name="connsiteY75" fmla="*/ 1522141 h 1592835"/>
              <a:gd name="connsiteX76" fmla="*/ 3504783 w 9662615"/>
              <a:gd name="connsiteY76" fmla="*/ 1526739 h 1592835"/>
              <a:gd name="connsiteX77" fmla="*/ 3430805 w 9662615"/>
              <a:gd name="connsiteY77" fmla="*/ 1542521 h 1592835"/>
              <a:gd name="connsiteX78" fmla="*/ 3292707 w 9662615"/>
              <a:gd name="connsiteY78" fmla="*/ 1520490 h 1592835"/>
              <a:gd name="connsiteX79" fmla="*/ 3187872 w 9662615"/>
              <a:gd name="connsiteY79" fmla="*/ 1519991 h 1592835"/>
              <a:gd name="connsiteX80" fmla="*/ 3148026 w 9662615"/>
              <a:gd name="connsiteY80" fmla="*/ 1524777 h 1592835"/>
              <a:gd name="connsiteX81" fmla="*/ 3092394 w 9662615"/>
              <a:gd name="connsiteY81" fmla="*/ 1528115 h 1592835"/>
              <a:gd name="connsiteX82" fmla="*/ 2994200 w 9662615"/>
              <a:gd name="connsiteY82" fmla="*/ 1537857 h 1592835"/>
              <a:gd name="connsiteX83" fmla="*/ 2862301 w 9662615"/>
              <a:gd name="connsiteY83" fmla="*/ 1544250 h 1592835"/>
              <a:gd name="connsiteX84" fmla="*/ 2766335 w 9662615"/>
              <a:gd name="connsiteY84" fmla="*/ 1527662 h 1592835"/>
              <a:gd name="connsiteX85" fmla="*/ 2757836 w 9662615"/>
              <a:gd name="connsiteY85" fmla="*/ 1531371 h 1592835"/>
              <a:gd name="connsiteX86" fmla="*/ 2691555 w 9662615"/>
              <a:gd name="connsiteY86" fmla="*/ 1530283 h 1592835"/>
              <a:gd name="connsiteX87" fmla="*/ 2491676 w 9662615"/>
              <a:gd name="connsiteY87" fmla="*/ 1500859 h 1592835"/>
              <a:gd name="connsiteX88" fmla="*/ 2378036 w 9662615"/>
              <a:gd name="connsiteY88" fmla="*/ 1520645 h 1592835"/>
              <a:gd name="connsiteX89" fmla="*/ 2284269 w 9662615"/>
              <a:gd name="connsiteY89" fmla="*/ 1503068 h 1592835"/>
              <a:gd name="connsiteX90" fmla="*/ 2207104 w 9662615"/>
              <a:gd name="connsiteY90" fmla="*/ 1508888 h 1592835"/>
              <a:gd name="connsiteX91" fmla="*/ 2149226 w 9662615"/>
              <a:gd name="connsiteY91" fmla="*/ 1523409 h 1592835"/>
              <a:gd name="connsiteX92" fmla="*/ 2084783 w 9662615"/>
              <a:gd name="connsiteY92" fmla="*/ 1524245 h 1592835"/>
              <a:gd name="connsiteX93" fmla="*/ 2070075 w 9662615"/>
              <a:gd name="connsiteY93" fmla="*/ 1511285 h 1592835"/>
              <a:gd name="connsiteX94" fmla="*/ 2001057 w 9662615"/>
              <a:gd name="connsiteY94" fmla="*/ 1516449 h 1592835"/>
              <a:gd name="connsiteX95" fmla="*/ 1896330 w 9662615"/>
              <a:gd name="connsiteY95" fmla="*/ 1525725 h 1592835"/>
              <a:gd name="connsiteX96" fmla="*/ 1835994 w 9662615"/>
              <a:gd name="connsiteY96" fmla="*/ 1527678 h 1592835"/>
              <a:gd name="connsiteX97" fmla="*/ 1671119 w 9662615"/>
              <a:gd name="connsiteY97" fmla="*/ 1536701 h 1592835"/>
              <a:gd name="connsiteX98" fmla="*/ 1601337 w 9662615"/>
              <a:gd name="connsiteY98" fmla="*/ 1548552 h 1592835"/>
              <a:gd name="connsiteX99" fmla="*/ 1407755 w 9662615"/>
              <a:gd name="connsiteY99" fmla="*/ 1571444 h 1592835"/>
              <a:gd name="connsiteX100" fmla="*/ 1271994 w 9662615"/>
              <a:gd name="connsiteY100" fmla="*/ 1579471 h 1592835"/>
              <a:gd name="connsiteX101" fmla="*/ 1249226 w 9662615"/>
              <a:gd name="connsiteY101" fmla="*/ 1583140 h 1592835"/>
              <a:gd name="connsiteX102" fmla="*/ 1217719 w 9662615"/>
              <a:gd name="connsiteY102" fmla="*/ 1580863 h 1592835"/>
              <a:gd name="connsiteX103" fmla="*/ 1091432 w 9662615"/>
              <a:gd name="connsiteY103" fmla="*/ 1571003 h 1592835"/>
              <a:gd name="connsiteX104" fmla="*/ 992039 w 9662615"/>
              <a:gd name="connsiteY104" fmla="*/ 1556662 h 1592835"/>
              <a:gd name="connsiteX105" fmla="*/ 868264 w 9662615"/>
              <a:gd name="connsiteY105" fmla="*/ 1566392 h 1592835"/>
              <a:gd name="connsiteX106" fmla="*/ 792765 w 9662615"/>
              <a:gd name="connsiteY106" fmla="*/ 1563102 h 1592835"/>
              <a:gd name="connsiteX107" fmla="*/ 669055 w 9662615"/>
              <a:gd name="connsiteY107" fmla="*/ 1543638 h 1592835"/>
              <a:gd name="connsiteX108" fmla="*/ 506152 w 9662615"/>
              <a:gd name="connsiteY108" fmla="*/ 1549124 h 1592835"/>
              <a:gd name="connsiteX109" fmla="*/ 472797 w 9662615"/>
              <a:gd name="connsiteY109" fmla="*/ 1568904 h 1592835"/>
              <a:gd name="connsiteX110" fmla="*/ 427864 w 9662615"/>
              <a:gd name="connsiteY110" fmla="*/ 1580848 h 1592835"/>
              <a:gd name="connsiteX111" fmla="*/ 408381 w 9662615"/>
              <a:gd name="connsiteY111" fmla="*/ 1552940 h 1592835"/>
              <a:gd name="connsiteX112" fmla="*/ 267163 w 9662615"/>
              <a:gd name="connsiteY112" fmla="*/ 1531913 h 1592835"/>
              <a:gd name="connsiteX113" fmla="*/ 196644 w 9662615"/>
              <a:gd name="connsiteY113" fmla="*/ 1524565 h 1592835"/>
              <a:gd name="connsiteX114" fmla="*/ 86819 w 9662615"/>
              <a:gd name="connsiteY114" fmla="*/ 1519517 h 1592835"/>
              <a:gd name="connsiteX115" fmla="*/ 53369 w 9662615"/>
              <a:gd name="connsiteY115" fmla="*/ 1516853 h 1592835"/>
              <a:gd name="connsiteX116" fmla="*/ 2359 w 9662615"/>
              <a:gd name="connsiteY116" fmla="*/ 1515247 h 1592835"/>
              <a:gd name="connsiteX117" fmla="*/ 0 w 9662615"/>
              <a:gd name="connsiteY117" fmla="*/ 1514932 h 1592835"/>
              <a:gd name="connsiteX118" fmla="*/ 0 w 9662615"/>
              <a:gd name="connsiteY118" fmla="*/ 0 h 1592835"/>
              <a:gd name="connsiteX0" fmla="*/ 0 w 9662615"/>
              <a:gd name="connsiteY0" fmla="*/ 0 h 1592835"/>
              <a:gd name="connsiteX1" fmla="*/ 9662615 w 9662615"/>
              <a:gd name="connsiteY1" fmla="*/ 0 h 1592835"/>
              <a:gd name="connsiteX2" fmla="*/ 9662615 w 9662615"/>
              <a:gd name="connsiteY2" fmla="*/ 1280346 h 1592835"/>
              <a:gd name="connsiteX3" fmla="*/ 9658420 w 9662615"/>
              <a:gd name="connsiteY3" fmla="*/ 1280106 h 1592835"/>
              <a:gd name="connsiteX4" fmla="*/ 9469546 w 9662615"/>
              <a:gd name="connsiteY4" fmla="*/ 1289837 h 1592835"/>
              <a:gd name="connsiteX5" fmla="*/ 9385895 w 9662615"/>
              <a:gd name="connsiteY5" fmla="*/ 1269203 h 1592835"/>
              <a:gd name="connsiteX6" fmla="*/ 9144767 w 9662615"/>
              <a:gd name="connsiteY6" fmla="*/ 1264120 h 1592835"/>
              <a:gd name="connsiteX7" fmla="*/ 8837252 w 9662615"/>
              <a:gd name="connsiteY7" fmla="*/ 1350515 h 1592835"/>
              <a:gd name="connsiteX8" fmla="*/ 8705466 w 9662615"/>
              <a:gd name="connsiteY8" fmla="*/ 1342419 h 1592835"/>
              <a:gd name="connsiteX9" fmla="*/ 8652221 w 9662615"/>
              <a:gd name="connsiteY9" fmla="*/ 1326906 h 1592835"/>
              <a:gd name="connsiteX10" fmla="*/ 8632312 w 9662615"/>
              <a:gd name="connsiteY10" fmla="*/ 1326025 h 1592835"/>
              <a:gd name="connsiteX11" fmla="*/ 8591582 w 9662615"/>
              <a:gd name="connsiteY11" fmla="*/ 1341666 h 1592835"/>
              <a:gd name="connsiteX12" fmla="*/ 8537336 w 9662615"/>
              <a:gd name="connsiteY12" fmla="*/ 1341684 h 1592835"/>
              <a:gd name="connsiteX13" fmla="*/ 8472508 w 9662615"/>
              <a:gd name="connsiteY13" fmla="*/ 1363109 h 1592835"/>
              <a:gd name="connsiteX14" fmla="*/ 8258477 w 9662615"/>
              <a:gd name="connsiteY14" fmla="*/ 1370666 h 1592835"/>
              <a:gd name="connsiteX15" fmla="*/ 8197961 w 9662615"/>
              <a:gd name="connsiteY15" fmla="*/ 1392804 h 1592835"/>
              <a:gd name="connsiteX16" fmla="*/ 8171196 w 9662615"/>
              <a:gd name="connsiteY16" fmla="*/ 1397216 h 1592835"/>
              <a:gd name="connsiteX17" fmla="*/ 8127667 w 9662615"/>
              <a:gd name="connsiteY17" fmla="*/ 1418254 h 1592835"/>
              <a:gd name="connsiteX18" fmla="*/ 7974579 w 9662615"/>
              <a:gd name="connsiteY18" fmla="*/ 1383439 h 1592835"/>
              <a:gd name="connsiteX19" fmla="*/ 7768351 w 9662615"/>
              <a:gd name="connsiteY19" fmla="*/ 1395051 h 1592835"/>
              <a:gd name="connsiteX20" fmla="*/ 7635985 w 9662615"/>
              <a:gd name="connsiteY20" fmla="*/ 1386363 h 1592835"/>
              <a:gd name="connsiteX21" fmla="*/ 7466069 w 9662615"/>
              <a:gd name="connsiteY21" fmla="*/ 1377654 h 1592835"/>
              <a:gd name="connsiteX22" fmla="*/ 7355642 w 9662615"/>
              <a:gd name="connsiteY22" fmla="*/ 1407761 h 1592835"/>
              <a:gd name="connsiteX23" fmla="*/ 7151610 w 9662615"/>
              <a:gd name="connsiteY23" fmla="*/ 1397856 h 1592835"/>
              <a:gd name="connsiteX24" fmla="*/ 7082147 w 9662615"/>
              <a:gd name="connsiteY24" fmla="*/ 1406113 h 1592835"/>
              <a:gd name="connsiteX25" fmla="*/ 7014958 w 9662615"/>
              <a:gd name="connsiteY25" fmla="*/ 1396883 h 1592835"/>
              <a:gd name="connsiteX26" fmla="*/ 6907567 w 9662615"/>
              <a:gd name="connsiteY26" fmla="*/ 1419149 h 1592835"/>
              <a:gd name="connsiteX27" fmla="*/ 6748428 w 9662615"/>
              <a:gd name="connsiteY27" fmla="*/ 1420308 h 1592835"/>
              <a:gd name="connsiteX28" fmla="*/ 6654257 w 9662615"/>
              <a:gd name="connsiteY28" fmla="*/ 1424143 h 1592835"/>
              <a:gd name="connsiteX29" fmla="*/ 6620123 w 9662615"/>
              <a:gd name="connsiteY29" fmla="*/ 1430535 h 1592835"/>
              <a:gd name="connsiteX30" fmla="*/ 6571355 w 9662615"/>
              <a:gd name="connsiteY30" fmla="*/ 1436144 h 1592835"/>
              <a:gd name="connsiteX31" fmla="*/ 6486557 w 9662615"/>
              <a:gd name="connsiteY31" fmla="*/ 1449861 h 1592835"/>
              <a:gd name="connsiteX32" fmla="*/ 6370419 w 9662615"/>
              <a:gd name="connsiteY32" fmla="*/ 1461649 h 1592835"/>
              <a:gd name="connsiteX33" fmla="*/ 6278839 w 9662615"/>
              <a:gd name="connsiteY33" fmla="*/ 1449160 h 1592835"/>
              <a:gd name="connsiteX34" fmla="*/ 6272455 w 9662615"/>
              <a:gd name="connsiteY34" fmla="*/ 1453191 h 1592835"/>
              <a:gd name="connsiteX35" fmla="*/ 6212659 w 9662615"/>
              <a:gd name="connsiteY35" fmla="*/ 1454850 h 1592835"/>
              <a:gd name="connsiteX36" fmla="*/ 6069317 w 9662615"/>
              <a:gd name="connsiteY36" fmla="*/ 1445838 h 1592835"/>
              <a:gd name="connsiteX37" fmla="*/ 5878477 w 9662615"/>
              <a:gd name="connsiteY37" fmla="*/ 1439180 h 1592835"/>
              <a:gd name="connsiteX38" fmla="*/ 5838387 w 9662615"/>
              <a:gd name="connsiteY38" fmla="*/ 1444679 h 1592835"/>
              <a:gd name="connsiteX39" fmla="*/ 5771136 w 9662615"/>
              <a:gd name="connsiteY39" fmla="*/ 1453639 h 1592835"/>
              <a:gd name="connsiteX40" fmla="*/ 5724081 w 9662615"/>
              <a:gd name="connsiteY40" fmla="*/ 1470431 h 1592835"/>
              <a:gd name="connsiteX41" fmla="*/ 5666577 w 9662615"/>
              <a:gd name="connsiteY41" fmla="*/ 1473921 h 1592835"/>
              <a:gd name="connsiteX42" fmla="*/ 5649068 w 9662615"/>
              <a:gd name="connsiteY42" fmla="*/ 1461676 h 1592835"/>
              <a:gd name="connsiteX43" fmla="*/ 5588902 w 9662615"/>
              <a:gd name="connsiteY43" fmla="*/ 1469647 h 1592835"/>
              <a:gd name="connsiteX44" fmla="*/ 5498090 w 9662615"/>
              <a:gd name="connsiteY44" fmla="*/ 1483173 h 1592835"/>
              <a:gd name="connsiteX45" fmla="*/ 5444641 w 9662615"/>
              <a:gd name="connsiteY45" fmla="*/ 1487602 h 1592835"/>
              <a:gd name="connsiteX46" fmla="*/ 5299812 w 9662615"/>
              <a:gd name="connsiteY46" fmla="*/ 1503362 h 1592835"/>
              <a:gd name="connsiteX47" fmla="*/ 5213947 w 9662615"/>
              <a:gd name="connsiteY47" fmla="*/ 1516637 h 1592835"/>
              <a:gd name="connsiteX48" fmla="*/ 5090342 w 9662615"/>
              <a:gd name="connsiteY48" fmla="*/ 1546680 h 1592835"/>
              <a:gd name="connsiteX49" fmla="*/ 5129812 w 9662615"/>
              <a:gd name="connsiteY49" fmla="*/ 1521277 h 1592835"/>
              <a:gd name="connsiteX50" fmla="*/ 5059484 w 9662615"/>
              <a:gd name="connsiteY50" fmla="*/ 1546802 h 1592835"/>
              <a:gd name="connsiteX51" fmla="*/ 5038524 w 9662615"/>
              <a:gd name="connsiteY51" fmla="*/ 1545675 h 1592835"/>
              <a:gd name="connsiteX52" fmla="*/ 5026564 w 9662615"/>
              <a:gd name="connsiteY52" fmla="*/ 1545376 h 1592835"/>
              <a:gd name="connsiteX53" fmla="*/ 4969433 w 9662615"/>
              <a:gd name="connsiteY53" fmla="*/ 1550865 h 1592835"/>
              <a:gd name="connsiteX54" fmla="*/ 4921303 w 9662615"/>
              <a:gd name="connsiteY54" fmla="*/ 1575379 h 1592835"/>
              <a:gd name="connsiteX55" fmla="*/ 4863775 w 9662615"/>
              <a:gd name="connsiteY55" fmla="*/ 1562633 h 1592835"/>
              <a:gd name="connsiteX56" fmla="*/ 4847242 w 9662615"/>
              <a:gd name="connsiteY56" fmla="*/ 1565435 h 1592835"/>
              <a:gd name="connsiteX57" fmla="*/ 4856839 w 9662615"/>
              <a:gd name="connsiteY57" fmla="*/ 1592835 h 1592835"/>
              <a:gd name="connsiteX58" fmla="*/ 4791466 w 9662615"/>
              <a:gd name="connsiteY58" fmla="*/ 1561324 h 1592835"/>
              <a:gd name="connsiteX59" fmla="*/ 4784247 w 9662615"/>
              <a:gd name="connsiteY59" fmla="*/ 1562342 h 1592835"/>
              <a:gd name="connsiteX60" fmla="*/ 4735334 w 9662615"/>
              <a:gd name="connsiteY60" fmla="*/ 1581778 h 1592835"/>
              <a:gd name="connsiteX61" fmla="*/ 4697562 w 9662615"/>
              <a:gd name="connsiteY61" fmla="*/ 1551206 h 1592835"/>
              <a:gd name="connsiteX62" fmla="*/ 4662664 w 9662615"/>
              <a:gd name="connsiteY62" fmla="*/ 1573162 h 1592835"/>
              <a:gd name="connsiteX63" fmla="*/ 4603028 w 9662615"/>
              <a:gd name="connsiteY63" fmla="*/ 1568821 h 1592835"/>
              <a:gd name="connsiteX64" fmla="*/ 4541612 w 9662615"/>
              <a:gd name="connsiteY64" fmla="*/ 1545262 h 1592835"/>
              <a:gd name="connsiteX65" fmla="*/ 4422155 w 9662615"/>
              <a:gd name="connsiteY65" fmla="*/ 1542059 h 1592835"/>
              <a:gd name="connsiteX66" fmla="*/ 4221826 w 9662615"/>
              <a:gd name="connsiteY66" fmla="*/ 1508923 h 1592835"/>
              <a:gd name="connsiteX67" fmla="*/ 4096601 w 9662615"/>
              <a:gd name="connsiteY67" fmla="*/ 1521563 h 1592835"/>
              <a:gd name="connsiteX68" fmla="*/ 3970635 w 9662615"/>
              <a:gd name="connsiteY68" fmla="*/ 1544815 h 1592835"/>
              <a:gd name="connsiteX69" fmla="*/ 3833906 w 9662615"/>
              <a:gd name="connsiteY69" fmla="*/ 1516637 h 1592835"/>
              <a:gd name="connsiteX70" fmla="*/ 3696258 w 9662615"/>
              <a:gd name="connsiteY70" fmla="*/ 1537563 h 1592835"/>
              <a:gd name="connsiteX71" fmla="*/ 3594070 w 9662615"/>
              <a:gd name="connsiteY71" fmla="*/ 1509422 h 1592835"/>
              <a:gd name="connsiteX72" fmla="*/ 3565233 w 9662615"/>
              <a:gd name="connsiteY72" fmla="*/ 1515122 h 1592835"/>
              <a:gd name="connsiteX73" fmla="*/ 3560267 w 9662615"/>
              <a:gd name="connsiteY73" fmla="*/ 1516288 h 1592835"/>
              <a:gd name="connsiteX74" fmla="*/ 3540258 w 9662615"/>
              <a:gd name="connsiteY74" fmla="*/ 1516976 h 1592835"/>
              <a:gd name="connsiteX75" fmla="*/ 3534780 w 9662615"/>
              <a:gd name="connsiteY75" fmla="*/ 1522141 h 1592835"/>
              <a:gd name="connsiteX76" fmla="*/ 3504783 w 9662615"/>
              <a:gd name="connsiteY76" fmla="*/ 1526739 h 1592835"/>
              <a:gd name="connsiteX77" fmla="*/ 3430805 w 9662615"/>
              <a:gd name="connsiteY77" fmla="*/ 1542521 h 1592835"/>
              <a:gd name="connsiteX78" fmla="*/ 3292707 w 9662615"/>
              <a:gd name="connsiteY78" fmla="*/ 1520490 h 1592835"/>
              <a:gd name="connsiteX79" fmla="*/ 3187872 w 9662615"/>
              <a:gd name="connsiteY79" fmla="*/ 1519991 h 1592835"/>
              <a:gd name="connsiteX80" fmla="*/ 3148026 w 9662615"/>
              <a:gd name="connsiteY80" fmla="*/ 1524777 h 1592835"/>
              <a:gd name="connsiteX81" fmla="*/ 3092394 w 9662615"/>
              <a:gd name="connsiteY81" fmla="*/ 1528115 h 1592835"/>
              <a:gd name="connsiteX82" fmla="*/ 2994200 w 9662615"/>
              <a:gd name="connsiteY82" fmla="*/ 1537857 h 1592835"/>
              <a:gd name="connsiteX83" fmla="*/ 2862301 w 9662615"/>
              <a:gd name="connsiteY83" fmla="*/ 1544250 h 1592835"/>
              <a:gd name="connsiteX84" fmla="*/ 2766335 w 9662615"/>
              <a:gd name="connsiteY84" fmla="*/ 1527662 h 1592835"/>
              <a:gd name="connsiteX85" fmla="*/ 2757836 w 9662615"/>
              <a:gd name="connsiteY85" fmla="*/ 1531371 h 1592835"/>
              <a:gd name="connsiteX86" fmla="*/ 2691555 w 9662615"/>
              <a:gd name="connsiteY86" fmla="*/ 1530283 h 1592835"/>
              <a:gd name="connsiteX87" fmla="*/ 2491676 w 9662615"/>
              <a:gd name="connsiteY87" fmla="*/ 1500859 h 1592835"/>
              <a:gd name="connsiteX88" fmla="*/ 2378036 w 9662615"/>
              <a:gd name="connsiteY88" fmla="*/ 1520645 h 1592835"/>
              <a:gd name="connsiteX89" fmla="*/ 2284269 w 9662615"/>
              <a:gd name="connsiteY89" fmla="*/ 1503068 h 1592835"/>
              <a:gd name="connsiteX90" fmla="*/ 2207104 w 9662615"/>
              <a:gd name="connsiteY90" fmla="*/ 1508888 h 1592835"/>
              <a:gd name="connsiteX91" fmla="*/ 2149226 w 9662615"/>
              <a:gd name="connsiteY91" fmla="*/ 1523409 h 1592835"/>
              <a:gd name="connsiteX92" fmla="*/ 2084783 w 9662615"/>
              <a:gd name="connsiteY92" fmla="*/ 1524245 h 1592835"/>
              <a:gd name="connsiteX93" fmla="*/ 2070075 w 9662615"/>
              <a:gd name="connsiteY93" fmla="*/ 1511285 h 1592835"/>
              <a:gd name="connsiteX94" fmla="*/ 2001057 w 9662615"/>
              <a:gd name="connsiteY94" fmla="*/ 1516449 h 1592835"/>
              <a:gd name="connsiteX95" fmla="*/ 1896330 w 9662615"/>
              <a:gd name="connsiteY95" fmla="*/ 1525725 h 1592835"/>
              <a:gd name="connsiteX96" fmla="*/ 1835994 w 9662615"/>
              <a:gd name="connsiteY96" fmla="*/ 1527678 h 1592835"/>
              <a:gd name="connsiteX97" fmla="*/ 1671119 w 9662615"/>
              <a:gd name="connsiteY97" fmla="*/ 1536701 h 1592835"/>
              <a:gd name="connsiteX98" fmla="*/ 1601337 w 9662615"/>
              <a:gd name="connsiteY98" fmla="*/ 1548552 h 1592835"/>
              <a:gd name="connsiteX99" fmla="*/ 1407755 w 9662615"/>
              <a:gd name="connsiteY99" fmla="*/ 1571444 h 1592835"/>
              <a:gd name="connsiteX100" fmla="*/ 1271994 w 9662615"/>
              <a:gd name="connsiteY100" fmla="*/ 1579471 h 1592835"/>
              <a:gd name="connsiteX101" fmla="*/ 1249226 w 9662615"/>
              <a:gd name="connsiteY101" fmla="*/ 1583140 h 1592835"/>
              <a:gd name="connsiteX102" fmla="*/ 1217719 w 9662615"/>
              <a:gd name="connsiteY102" fmla="*/ 1580863 h 1592835"/>
              <a:gd name="connsiteX103" fmla="*/ 1091432 w 9662615"/>
              <a:gd name="connsiteY103" fmla="*/ 1571003 h 1592835"/>
              <a:gd name="connsiteX104" fmla="*/ 992039 w 9662615"/>
              <a:gd name="connsiteY104" fmla="*/ 1556662 h 1592835"/>
              <a:gd name="connsiteX105" fmla="*/ 868264 w 9662615"/>
              <a:gd name="connsiteY105" fmla="*/ 1566392 h 1592835"/>
              <a:gd name="connsiteX106" fmla="*/ 792765 w 9662615"/>
              <a:gd name="connsiteY106" fmla="*/ 1563102 h 1592835"/>
              <a:gd name="connsiteX107" fmla="*/ 669055 w 9662615"/>
              <a:gd name="connsiteY107" fmla="*/ 1543638 h 1592835"/>
              <a:gd name="connsiteX108" fmla="*/ 506152 w 9662615"/>
              <a:gd name="connsiteY108" fmla="*/ 1549124 h 1592835"/>
              <a:gd name="connsiteX109" fmla="*/ 472797 w 9662615"/>
              <a:gd name="connsiteY109" fmla="*/ 1568904 h 1592835"/>
              <a:gd name="connsiteX110" fmla="*/ 427864 w 9662615"/>
              <a:gd name="connsiteY110" fmla="*/ 1580848 h 1592835"/>
              <a:gd name="connsiteX111" fmla="*/ 408381 w 9662615"/>
              <a:gd name="connsiteY111" fmla="*/ 1552940 h 1592835"/>
              <a:gd name="connsiteX112" fmla="*/ 267163 w 9662615"/>
              <a:gd name="connsiteY112" fmla="*/ 1531913 h 1592835"/>
              <a:gd name="connsiteX113" fmla="*/ 196644 w 9662615"/>
              <a:gd name="connsiteY113" fmla="*/ 1524565 h 1592835"/>
              <a:gd name="connsiteX114" fmla="*/ 86819 w 9662615"/>
              <a:gd name="connsiteY114" fmla="*/ 1519517 h 1592835"/>
              <a:gd name="connsiteX115" fmla="*/ 53369 w 9662615"/>
              <a:gd name="connsiteY115" fmla="*/ 1516853 h 1592835"/>
              <a:gd name="connsiteX116" fmla="*/ 2359 w 9662615"/>
              <a:gd name="connsiteY116" fmla="*/ 1515247 h 1592835"/>
              <a:gd name="connsiteX117" fmla="*/ 0 w 9662615"/>
              <a:gd name="connsiteY117" fmla="*/ 1514932 h 1592835"/>
              <a:gd name="connsiteX118" fmla="*/ 0 w 9662615"/>
              <a:gd name="connsiteY118" fmla="*/ 0 h 1592835"/>
              <a:gd name="connsiteX0" fmla="*/ 0 w 9662615"/>
              <a:gd name="connsiteY0" fmla="*/ 0 h 1692226"/>
              <a:gd name="connsiteX1" fmla="*/ 9662615 w 9662615"/>
              <a:gd name="connsiteY1" fmla="*/ 0 h 1692226"/>
              <a:gd name="connsiteX2" fmla="*/ 9662615 w 9662615"/>
              <a:gd name="connsiteY2" fmla="*/ 1280346 h 1692226"/>
              <a:gd name="connsiteX3" fmla="*/ 9658420 w 9662615"/>
              <a:gd name="connsiteY3" fmla="*/ 1280106 h 1692226"/>
              <a:gd name="connsiteX4" fmla="*/ 9469546 w 9662615"/>
              <a:gd name="connsiteY4" fmla="*/ 1289837 h 1692226"/>
              <a:gd name="connsiteX5" fmla="*/ 9385895 w 9662615"/>
              <a:gd name="connsiteY5" fmla="*/ 1269203 h 1692226"/>
              <a:gd name="connsiteX6" fmla="*/ 9144767 w 9662615"/>
              <a:gd name="connsiteY6" fmla="*/ 1264120 h 1692226"/>
              <a:gd name="connsiteX7" fmla="*/ 8837252 w 9662615"/>
              <a:gd name="connsiteY7" fmla="*/ 1350515 h 1692226"/>
              <a:gd name="connsiteX8" fmla="*/ 8705466 w 9662615"/>
              <a:gd name="connsiteY8" fmla="*/ 1342419 h 1692226"/>
              <a:gd name="connsiteX9" fmla="*/ 8652221 w 9662615"/>
              <a:gd name="connsiteY9" fmla="*/ 1326906 h 1692226"/>
              <a:gd name="connsiteX10" fmla="*/ 8632312 w 9662615"/>
              <a:gd name="connsiteY10" fmla="*/ 1326025 h 1692226"/>
              <a:gd name="connsiteX11" fmla="*/ 8591582 w 9662615"/>
              <a:gd name="connsiteY11" fmla="*/ 1341666 h 1692226"/>
              <a:gd name="connsiteX12" fmla="*/ 8537336 w 9662615"/>
              <a:gd name="connsiteY12" fmla="*/ 1341684 h 1692226"/>
              <a:gd name="connsiteX13" fmla="*/ 8472508 w 9662615"/>
              <a:gd name="connsiteY13" fmla="*/ 1363109 h 1692226"/>
              <a:gd name="connsiteX14" fmla="*/ 8258477 w 9662615"/>
              <a:gd name="connsiteY14" fmla="*/ 1370666 h 1692226"/>
              <a:gd name="connsiteX15" fmla="*/ 8197961 w 9662615"/>
              <a:gd name="connsiteY15" fmla="*/ 1392804 h 1692226"/>
              <a:gd name="connsiteX16" fmla="*/ 8171196 w 9662615"/>
              <a:gd name="connsiteY16" fmla="*/ 1397216 h 1692226"/>
              <a:gd name="connsiteX17" fmla="*/ 8127667 w 9662615"/>
              <a:gd name="connsiteY17" fmla="*/ 1418254 h 1692226"/>
              <a:gd name="connsiteX18" fmla="*/ 7974579 w 9662615"/>
              <a:gd name="connsiteY18" fmla="*/ 1383439 h 1692226"/>
              <a:gd name="connsiteX19" fmla="*/ 7768351 w 9662615"/>
              <a:gd name="connsiteY19" fmla="*/ 1395051 h 1692226"/>
              <a:gd name="connsiteX20" fmla="*/ 7635985 w 9662615"/>
              <a:gd name="connsiteY20" fmla="*/ 1386363 h 1692226"/>
              <a:gd name="connsiteX21" fmla="*/ 7466069 w 9662615"/>
              <a:gd name="connsiteY21" fmla="*/ 1377654 h 1692226"/>
              <a:gd name="connsiteX22" fmla="*/ 7355642 w 9662615"/>
              <a:gd name="connsiteY22" fmla="*/ 1407761 h 1692226"/>
              <a:gd name="connsiteX23" fmla="*/ 7151610 w 9662615"/>
              <a:gd name="connsiteY23" fmla="*/ 1397856 h 1692226"/>
              <a:gd name="connsiteX24" fmla="*/ 7082147 w 9662615"/>
              <a:gd name="connsiteY24" fmla="*/ 1406113 h 1692226"/>
              <a:gd name="connsiteX25" fmla="*/ 7014958 w 9662615"/>
              <a:gd name="connsiteY25" fmla="*/ 1396883 h 1692226"/>
              <a:gd name="connsiteX26" fmla="*/ 6907567 w 9662615"/>
              <a:gd name="connsiteY26" fmla="*/ 1419149 h 1692226"/>
              <a:gd name="connsiteX27" fmla="*/ 6748428 w 9662615"/>
              <a:gd name="connsiteY27" fmla="*/ 1420308 h 1692226"/>
              <a:gd name="connsiteX28" fmla="*/ 6654257 w 9662615"/>
              <a:gd name="connsiteY28" fmla="*/ 1424143 h 1692226"/>
              <a:gd name="connsiteX29" fmla="*/ 6620123 w 9662615"/>
              <a:gd name="connsiteY29" fmla="*/ 1430535 h 1692226"/>
              <a:gd name="connsiteX30" fmla="*/ 6571355 w 9662615"/>
              <a:gd name="connsiteY30" fmla="*/ 1436144 h 1692226"/>
              <a:gd name="connsiteX31" fmla="*/ 6486557 w 9662615"/>
              <a:gd name="connsiteY31" fmla="*/ 1449861 h 1692226"/>
              <a:gd name="connsiteX32" fmla="*/ 6370419 w 9662615"/>
              <a:gd name="connsiteY32" fmla="*/ 1461649 h 1692226"/>
              <a:gd name="connsiteX33" fmla="*/ 6278839 w 9662615"/>
              <a:gd name="connsiteY33" fmla="*/ 1449160 h 1692226"/>
              <a:gd name="connsiteX34" fmla="*/ 6272455 w 9662615"/>
              <a:gd name="connsiteY34" fmla="*/ 1453191 h 1692226"/>
              <a:gd name="connsiteX35" fmla="*/ 6212659 w 9662615"/>
              <a:gd name="connsiteY35" fmla="*/ 1454850 h 1692226"/>
              <a:gd name="connsiteX36" fmla="*/ 6069317 w 9662615"/>
              <a:gd name="connsiteY36" fmla="*/ 1445838 h 1692226"/>
              <a:gd name="connsiteX37" fmla="*/ 5878477 w 9662615"/>
              <a:gd name="connsiteY37" fmla="*/ 1439180 h 1692226"/>
              <a:gd name="connsiteX38" fmla="*/ 5838387 w 9662615"/>
              <a:gd name="connsiteY38" fmla="*/ 1444679 h 1692226"/>
              <a:gd name="connsiteX39" fmla="*/ 5771136 w 9662615"/>
              <a:gd name="connsiteY39" fmla="*/ 1453639 h 1692226"/>
              <a:gd name="connsiteX40" fmla="*/ 5724081 w 9662615"/>
              <a:gd name="connsiteY40" fmla="*/ 1470431 h 1692226"/>
              <a:gd name="connsiteX41" fmla="*/ 5666577 w 9662615"/>
              <a:gd name="connsiteY41" fmla="*/ 1473921 h 1692226"/>
              <a:gd name="connsiteX42" fmla="*/ 5649068 w 9662615"/>
              <a:gd name="connsiteY42" fmla="*/ 1461676 h 1692226"/>
              <a:gd name="connsiteX43" fmla="*/ 5588902 w 9662615"/>
              <a:gd name="connsiteY43" fmla="*/ 1469647 h 1692226"/>
              <a:gd name="connsiteX44" fmla="*/ 5498090 w 9662615"/>
              <a:gd name="connsiteY44" fmla="*/ 1483173 h 1692226"/>
              <a:gd name="connsiteX45" fmla="*/ 5444641 w 9662615"/>
              <a:gd name="connsiteY45" fmla="*/ 1487602 h 1692226"/>
              <a:gd name="connsiteX46" fmla="*/ 5299812 w 9662615"/>
              <a:gd name="connsiteY46" fmla="*/ 1503362 h 1692226"/>
              <a:gd name="connsiteX47" fmla="*/ 5213947 w 9662615"/>
              <a:gd name="connsiteY47" fmla="*/ 1516637 h 1692226"/>
              <a:gd name="connsiteX48" fmla="*/ 5090342 w 9662615"/>
              <a:gd name="connsiteY48" fmla="*/ 1546680 h 1692226"/>
              <a:gd name="connsiteX49" fmla="*/ 5129812 w 9662615"/>
              <a:gd name="connsiteY49" fmla="*/ 1521277 h 1692226"/>
              <a:gd name="connsiteX50" fmla="*/ 5059484 w 9662615"/>
              <a:gd name="connsiteY50" fmla="*/ 1546802 h 1692226"/>
              <a:gd name="connsiteX51" fmla="*/ 5038524 w 9662615"/>
              <a:gd name="connsiteY51" fmla="*/ 1545675 h 1692226"/>
              <a:gd name="connsiteX52" fmla="*/ 5026564 w 9662615"/>
              <a:gd name="connsiteY52" fmla="*/ 1545376 h 1692226"/>
              <a:gd name="connsiteX53" fmla="*/ 4969433 w 9662615"/>
              <a:gd name="connsiteY53" fmla="*/ 1550865 h 1692226"/>
              <a:gd name="connsiteX54" fmla="*/ 4921303 w 9662615"/>
              <a:gd name="connsiteY54" fmla="*/ 1575379 h 1692226"/>
              <a:gd name="connsiteX55" fmla="*/ 4863775 w 9662615"/>
              <a:gd name="connsiteY55" fmla="*/ 1562633 h 1692226"/>
              <a:gd name="connsiteX56" fmla="*/ 4847242 w 9662615"/>
              <a:gd name="connsiteY56" fmla="*/ 1565435 h 1692226"/>
              <a:gd name="connsiteX57" fmla="*/ 4809131 w 9662615"/>
              <a:gd name="connsiteY57" fmla="*/ 1692226 h 1692226"/>
              <a:gd name="connsiteX58" fmla="*/ 4791466 w 9662615"/>
              <a:gd name="connsiteY58" fmla="*/ 1561324 h 1692226"/>
              <a:gd name="connsiteX59" fmla="*/ 4784247 w 9662615"/>
              <a:gd name="connsiteY59" fmla="*/ 1562342 h 1692226"/>
              <a:gd name="connsiteX60" fmla="*/ 4735334 w 9662615"/>
              <a:gd name="connsiteY60" fmla="*/ 1581778 h 1692226"/>
              <a:gd name="connsiteX61" fmla="*/ 4697562 w 9662615"/>
              <a:gd name="connsiteY61" fmla="*/ 1551206 h 1692226"/>
              <a:gd name="connsiteX62" fmla="*/ 4662664 w 9662615"/>
              <a:gd name="connsiteY62" fmla="*/ 1573162 h 1692226"/>
              <a:gd name="connsiteX63" fmla="*/ 4603028 w 9662615"/>
              <a:gd name="connsiteY63" fmla="*/ 1568821 h 1692226"/>
              <a:gd name="connsiteX64" fmla="*/ 4541612 w 9662615"/>
              <a:gd name="connsiteY64" fmla="*/ 1545262 h 1692226"/>
              <a:gd name="connsiteX65" fmla="*/ 4422155 w 9662615"/>
              <a:gd name="connsiteY65" fmla="*/ 1542059 h 1692226"/>
              <a:gd name="connsiteX66" fmla="*/ 4221826 w 9662615"/>
              <a:gd name="connsiteY66" fmla="*/ 1508923 h 1692226"/>
              <a:gd name="connsiteX67" fmla="*/ 4096601 w 9662615"/>
              <a:gd name="connsiteY67" fmla="*/ 1521563 h 1692226"/>
              <a:gd name="connsiteX68" fmla="*/ 3970635 w 9662615"/>
              <a:gd name="connsiteY68" fmla="*/ 1544815 h 1692226"/>
              <a:gd name="connsiteX69" fmla="*/ 3833906 w 9662615"/>
              <a:gd name="connsiteY69" fmla="*/ 1516637 h 1692226"/>
              <a:gd name="connsiteX70" fmla="*/ 3696258 w 9662615"/>
              <a:gd name="connsiteY70" fmla="*/ 1537563 h 1692226"/>
              <a:gd name="connsiteX71" fmla="*/ 3594070 w 9662615"/>
              <a:gd name="connsiteY71" fmla="*/ 1509422 h 1692226"/>
              <a:gd name="connsiteX72" fmla="*/ 3565233 w 9662615"/>
              <a:gd name="connsiteY72" fmla="*/ 1515122 h 1692226"/>
              <a:gd name="connsiteX73" fmla="*/ 3560267 w 9662615"/>
              <a:gd name="connsiteY73" fmla="*/ 1516288 h 1692226"/>
              <a:gd name="connsiteX74" fmla="*/ 3540258 w 9662615"/>
              <a:gd name="connsiteY74" fmla="*/ 1516976 h 1692226"/>
              <a:gd name="connsiteX75" fmla="*/ 3534780 w 9662615"/>
              <a:gd name="connsiteY75" fmla="*/ 1522141 h 1692226"/>
              <a:gd name="connsiteX76" fmla="*/ 3504783 w 9662615"/>
              <a:gd name="connsiteY76" fmla="*/ 1526739 h 1692226"/>
              <a:gd name="connsiteX77" fmla="*/ 3430805 w 9662615"/>
              <a:gd name="connsiteY77" fmla="*/ 1542521 h 1692226"/>
              <a:gd name="connsiteX78" fmla="*/ 3292707 w 9662615"/>
              <a:gd name="connsiteY78" fmla="*/ 1520490 h 1692226"/>
              <a:gd name="connsiteX79" fmla="*/ 3187872 w 9662615"/>
              <a:gd name="connsiteY79" fmla="*/ 1519991 h 1692226"/>
              <a:gd name="connsiteX80" fmla="*/ 3148026 w 9662615"/>
              <a:gd name="connsiteY80" fmla="*/ 1524777 h 1692226"/>
              <a:gd name="connsiteX81" fmla="*/ 3092394 w 9662615"/>
              <a:gd name="connsiteY81" fmla="*/ 1528115 h 1692226"/>
              <a:gd name="connsiteX82" fmla="*/ 2994200 w 9662615"/>
              <a:gd name="connsiteY82" fmla="*/ 1537857 h 1692226"/>
              <a:gd name="connsiteX83" fmla="*/ 2862301 w 9662615"/>
              <a:gd name="connsiteY83" fmla="*/ 1544250 h 1692226"/>
              <a:gd name="connsiteX84" fmla="*/ 2766335 w 9662615"/>
              <a:gd name="connsiteY84" fmla="*/ 1527662 h 1692226"/>
              <a:gd name="connsiteX85" fmla="*/ 2757836 w 9662615"/>
              <a:gd name="connsiteY85" fmla="*/ 1531371 h 1692226"/>
              <a:gd name="connsiteX86" fmla="*/ 2691555 w 9662615"/>
              <a:gd name="connsiteY86" fmla="*/ 1530283 h 1692226"/>
              <a:gd name="connsiteX87" fmla="*/ 2491676 w 9662615"/>
              <a:gd name="connsiteY87" fmla="*/ 1500859 h 1692226"/>
              <a:gd name="connsiteX88" fmla="*/ 2378036 w 9662615"/>
              <a:gd name="connsiteY88" fmla="*/ 1520645 h 1692226"/>
              <a:gd name="connsiteX89" fmla="*/ 2284269 w 9662615"/>
              <a:gd name="connsiteY89" fmla="*/ 1503068 h 1692226"/>
              <a:gd name="connsiteX90" fmla="*/ 2207104 w 9662615"/>
              <a:gd name="connsiteY90" fmla="*/ 1508888 h 1692226"/>
              <a:gd name="connsiteX91" fmla="*/ 2149226 w 9662615"/>
              <a:gd name="connsiteY91" fmla="*/ 1523409 h 1692226"/>
              <a:gd name="connsiteX92" fmla="*/ 2084783 w 9662615"/>
              <a:gd name="connsiteY92" fmla="*/ 1524245 h 1692226"/>
              <a:gd name="connsiteX93" fmla="*/ 2070075 w 9662615"/>
              <a:gd name="connsiteY93" fmla="*/ 1511285 h 1692226"/>
              <a:gd name="connsiteX94" fmla="*/ 2001057 w 9662615"/>
              <a:gd name="connsiteY94" fmla="*/ 1516449 h 1692226"/>
              <a:gd name="connsiteX95" fmla="*/ 1896330 w 9662615"/>
              <a:gd name="connsiteY95" fmla="*/ 1525725 h 1692226"/>
              <a:gd name="connsiteX96" fmla="*/ 1835994 w 9662615"/>
              <a:gd name="connsiteY96" fmla="*/ 1527678 h 1692226"/>
              <a:gd name="connsiteX97" fmla="*/ 1671119 w 9662615"/>
              <a:gd name="connsiteY97" fmla="*/ 1536701 h 1692226"/>
              <a:gd name="connsiteX98" fmla="*/ 1601337 w 9662615"/>
              <a:gd name="connsiteY98" fmla="*/ 1548552 h 1692226"/>
              <a:gd name="connsiteX99" fmla="*/ 1407755 w 9662615"/>
              <a:gd name="connsiteY99" fmla="*/ 1571444 h 1692226"/>
              <a:gd name="connsiteX100" fmla="*/ 1271994 w 9662615"/>
              <a:gd name="connsiteY100" fmla="*/ 1579471 h 1692226"/>
              <a:gd name="connsiteX101" fmla="*/ 1249226 w 9662615"/>
              <a:gd name="connsiteY101" fmla="*/ 1583140 h 1692226"/>
              <a:gd name="connsiteX102" fmla="*/ 1217719 w 9662615"/>
              <a:gd name="connsiteY102" fmla="*/ 1580863 h 1692226"/>
              <a:gd name="connsiteX103" fmla="*/ 1091432 w 9662615"/>
              <a:gd name="connsiteY103" fmla="*/ 1571003 h 1692226"/>
              <a:gd name="connsiteX104" fmla="*/ 992039 w 9662615"/>
              <a:gd name="connsiteY104" fmla="*/ 1556662 h 1692226"/>
              <a:gd name="connsiteX105" fmla="*/ 868264 w 9662615"/>
              <a:gd name="connsiteY105" fmla="*/ 1566392 h 1692226"/>
              <a:gd name="connsiteX106" fmla="*/ 792765 w 9662615"/>
              <a:gd name="connsiteY106" fmla="*/ 1563102 h 1692226"/>
              <a:gd name="connsiteX107" fmla="*/ 669055 w 9662615"/>
              <a:gd name="connsiteY107" fmla="*/ 1543638 h 1692226"/>
              <a:gd name="connsiteX108" fmla="*/ 506152 w 9662615"/>
              <a:gd name="connsiteY108" fmla="*/ 1549124 h 1692226"/>
              <a:gd name="connsiteX109" fmla="*/ 472797 w 9662615"/>
              <a:gd name="connsiteY109" fmla="*/ 1568904 h 1692226"/>
              <a:gd name="connsiteX110" fmla="*/ 427864 w 9662615"/>
              <a:gd name="connsiteY110" fmla="*/ 1580848 h 1692226"/>
              <a:gd name="connsiteX111" fmla="*/ 408381 w 9662615"/>
              <a:gd name="connsiteY111" fmla="*/ 1552940 h 1692226"/>
              <a:gd name="connsiteX112" fmla="*/ 267163 w 9662615"/>
              <a:gd name="connsiteY112" fmla="*/ 1531913 h 1692226"/>
              <a:gd name="connsiteX113" fmla="*/ 196644 w 9662615"/>
              <a:gd name="connsiteY113" fmla="*/ 1524565 h 1692226"/>
              <a:gd name="connsiteX114" fmla="*/ 86819 w 9662615"/>
              <a:gd name="connsiteY114" fmla="*/ 1519517 h 1692226"/>
              <a:gd name="connsiteX115" fmla="*/ 53369 w 9662615"/>
              <a:gd name="connsiteY115" fmla="*/ 1516853 h 1692226"/>
              <a:gd name="connsiteX116" fmla="*/ 2359 w 9662615"/>
              <a:gd name="connsiteY116" fmla="*/ 1515247 h 1692226"/>
              <a:gd name="connsiteX117" fmla="*/ 0 w 9662615"/>
              <a:gd name="connsiteY117" fmla="*/ 1514932 h 1692226"/>
              <a:gd name="connsiteX118" fmla="*/ 0 w 9662615"/>
              <a:gd name="connsiteY118" fmla="*/ 0 h 1692226"/>
              <a:gd name="connsiteX0" fmla="*/ 0 w 9662615"/>
              <a:gd name="connsiteY0" fmla="*/ 0 h 1692226"/>
              <a:gd name="connsiteX1" fmla="*/ 9662615 w 9662615"/>
              <a:gd name="connsiteY1" fmla="*/ 0 h 1692226"/>
              <a:gd name="connsiteX2" fmla="*/ 9662615 w 9662615"/>
              <a:gd name="connsiteY2" fmla="*/ 1280346 h 1692226"/>
              <a:gd name="connsiteX3" fmla="*/ 9658420 w 9662615"/>
              <a:gd name="connsiteY3" fmla="*/ 1280106 h 1692226"/>
              <a:gd name="connsiteX4" fmla="*/ 9469546 w 9662615"/>
              <a:gd name="connsiteY4" fmla="*/ 1289837 h 1692226"/>
              <a:gd name="connsiteX5" fmla="*/ 9385895 w 9662615"/>
              <a:gd name="connsiteY5" fmla="*/ 1269203 h 1692226"/>
              <a:gd name="connsiteX6" fmla="*/ 9144767 w 9662615"/>
              <a:gd name="connsiteY6" fmla="*/ 1264120 h 1692226"/>
              <a:gd name="connsiteX7" fmla="*/ 8837252 w 9662615"/>
              <a:gd name="connsiteY7" fmla="*/ 1350515 h 1692226"/>
              <a:gd name="connsiteX8" fmla="*/ 8705466 w 9662615"/>
              <a:gd name="connsiteY8" fmla="*/ 1342419 h 1692226"/>
              <a:gd name="connsiteX9" fmla="*/ 8652221 w 9662615"/>
              <a:gd name="connsiteY9" fmla="*/ 1326906 h 1692226"/>
              <a:gd name="connsiteX10" fmla="*/ 8632312 w 9662615"/>
              <a:gd name="connsiteY10" fmla="*/ 1326025 h 1692226"/>
              <a:gd name="connsiteX11" fmla="*/ 8591582 w 9662615"/>
              <a:gd name="connsiteY11" fmla="*/ 1341666 h 1692226"/>
              <a:gd name="connsiteX12" fmla="*/ 8537336 w 9662615"/>
              <a:gd name="connsiteY12" fmla="*/ 1341684 h 1692226"/>
              <a:gd name="connsiteX13" fmla="*/ 8472508 w 9662615"/>
              <a:gd name="connsiteY13" fmla="*/ 1363109 h 1692226"/>
              <a:gd name="connsiteX14" fmla="*/ 8258477 w 9662615"/>
              <a:gd name="connsiteY14" fmla="*/ 1370666 h 1692226"/>
              <a:gd name="connsiteX15" fmla="*/ 8197961 w 9662615"/>
              <a:gd name="connsiteY15" fmla="*/ 1392804 h 1692226"/>
              <a:gd name="connsiteX16" fmla="*/ 8171196 w 9662615"/>
              <a:gd name="connsiteY16" fmla="*/ 1397216 h 1692226"/>
              <a:gd name="connsiteX17" fmla="*/ 8127667 w 9662615"/>
              <a:gd name="connsiteY17" fmla="*/ 1418254 h 1692226"/>
              <a:gd name="connsiteX18" fmla="*/ 7974579 w 9662615"/>
              <a:gd name="connsiteY18" fmla="*/ 1383439 h 1692226"/>
              <a:gd name="connsiteX19" fmla="*/ 7768351 w 9662615"/>
              <a:gd name="connsiteY19" fmla="*/ 1395051 h 1692226"/>
              <a:gd name="connsiteX20" fmla="*/ 7635985 w 9662615"/>
              <a:gd name="connsiteY20" fmla="*/ 1386363 h 1692226"/>
              <a:gd name="connsiteX21" fmla="*/ 7466069 w 9662615"/>
              <a:gd name="connsiteY21" fmla="*/ 1377654 h 1692226"/>
              <a:gd name="connsiteX22" fmla="*/ 7355642 w 9662615"/>
              <a:gd name="connsiteY22" fmla="*/ 1407761 h 1692226"/>
              <a:gd name="connsiteX23" fmla="*/ 7151610 w 9662615"/>
              <a:gd name="connsiteY23" fmla="*/ 1397856 h 1692226"/>
              <a:gd name="connsiteX24" fmla="*/ 7082147 w 9662615"/>
              <a:gd name="connsiteY24" fmla="*/ 1406113 h 1692226"/>
              <a:gd name="connsiteX25" fmla="*/ 7014958 w 9662615"/>
              <a:gd name="connsiteY25" fmla="*/ 1396883 h 1692226"/>
              <a:gd name="connsiteX26" fmla="*/ 6907567 w 9662615"/>
              <a:gd name="connsiteY26" fmla="*/ 1419149 h 1692226"/>
              <a:gd name="connsiteX27" fmla="*/ 6748428 w 9662615"/>
              <a:gd name="connsiteY27" fmla="*/ 1420308 h 1692226"/>
              <a:gd name="connsiteX28" fmla="*/ 6654257 w 9662615"/>
              <a:gd name="connsiteY28" fmla="*/ 1424143 h 1692226"/>
              <a:gd name="connsiteX29" fmla="*/ 6620123 w 9662615"/>
              <a:gd name="connsiteY29" fmla="*/ 1430535 h 1692226"/>
              <a:gd name="connsiteX30" fmla="*/ 6571355 w 9662615"/>
              <a:gd name="connsiteY30" fmla="*/ 1436144 h 1692226"/>
              <a:gd name="connsiteX31" fmla="*/ 6486557 w 9662615"/>
              <a:gd name="connsiteY31" fmla="*/ 1449861 h 1692226"/>
              <a:gd name="connsiteX32" fmla="*/ 6370419 w 9662615"/>
              <a:gd name="connsiteY32" fmla="*/ 1461649 h 1692226"/>
              <a:gd name="connsiteX33" fmla="*/ 6278839 w 9662615"/>
              <a:gd name="connsiteY33" fmla="*/ 1449160 h 1692226"/>
              <a:gd name="connsiteX34" fmla="*/ 6272455 w 9662615"/>
              <a:gd name="connsiteY34" fmla="*/ 1453191 h 1692226"/>
              <a:gd name="connsiteX35" fmla="*/ 6212659 w 9662615"/>
              <a:gd name="connsiteY35" fmla="*/ 1454850 h 1692226"/>
              <a:gd name="connsiteX36" fmla="*/ 6069317 w 9662615"/>
              <a:gd name="connsiteY36" fmla="*/ 1445838 h 1692226"/>
              <a:gd name="connsiteX37" fmla="*/ 5878477 w 9662615"/>
              <a:gd name="connsiteY37" fmla="*/ 1439180 h 1692226"/>
              <a:gd name="connsiteX38" fmla="*/ 5838387 w 9662615"/>
              <a:gd name="connsiteY38" fmla="*/ 1444679 h 1692226"/>
              <a:gd name="connsiteX39" fmla="*/ 5771136 w 9662615"/>
              <a:gd name="connsiteY39" fmla="*/ 1453639 h 1692226"/>
              <a:gd name="connsiteX40" fmla="*/ 5724081 w 9662615"/>
              <a:gd name="connsiteY40" fmla="*/ 1470431 h 1692226"/>
              <a:gd name="connsiteX41" fmla="*/ 5666577 w 9662615"/>
              <a:gd name="connsiteY41" fmla="*/ 1473921 h 1692226"/>
              <a:gd name="connsiteX42" fmla="*/ 5649068 w 9662615"/>
              <a:gd name="connsiteY42" fmla="*/ 1461676 h 1692226"/>
              <a:gd name="connsiteX43" fmla="*/ 5588902 w 9662615"/>
              <a:gd name="connsiteY43" fmla="*/ 1469647 h 1692226"/>
              <a:gd name="connsiteX44" fmla="*/ 5498090 w 9662615"/>
              <a:gd name="connsiteY44" fmla="*/ 1483173 h 1692226"/>
              <a:gd name="connsiteX45" fmla="*/ 5444641 w 9662615"/>
              <a:gd name="connsiteY45" fmla="*/ 1487602 h 1692226"/>
              <a:gd name="connsiteX46" fmla="*/ 5299812 w 9662615"/>
              <a:gd name="connsiteY46" fmla="*/ 1503362 h 1692226"/>
              <a:gd name="connsiteX47" fmla="*/ 5213947 w 9662615"/>
              <a:gd name="connsiteY47" fmla="*/ 1516637 h 1692226"/>
              <a:gd name="connsiteX48" fmla="*/ 5090342 w 9662615"/>
              <a:gd name="connsiteY48" fmla="*/ 1546680 h 1692226"/>
              <a:gd name="connsiteX49" fmla="*/ 5129812 w 9662615"/>
              <a:gd name="connsiteY49" fmla="*/ 1521277 h 1692226"/>
              <a:gd name="connsiteX50" fmla="*/ 5059484 w 9662615"/>
              <a:gd name="connsiteY50" fmla="*/ 1546802 h 1692226"/>
              <a:gd name="connsiteX51" fmla="*/ 5038524 w 9662615"/>
              <a:gd name="connsiteY51" fmla="*/ 1545675 h 1692226"/>
              <a:gd name="connsiteX52" fmla="*/ 5026564 w 9662615"/>
              <a:gd name="connsiteY52" fmla="*/ 1545376 h 1692226"/>
              <a:gd name="connsiteX53" fmla="*/ 4969433 w 9662615"/>
              <a:gd name="connsiteY53" fmla="*/ 1550865 h 1692226"/>
              <a:gd name="connsiteX54" fmla="*/ 4921303 w 9662615"/>
              <a:gd name="connsiteY54" fmla="*/ 1575379 h 1692226"/>
              <a:gd name="connsiteX55" fmla="*/ 4863775 w 9662615"/>
              <a:gd name="connsiteY55" fmla="*/ 1562633 h 1692226"/>
              <a:gd name="connsiteX56" fmla="*/ 4847242 w 9662615"/>
              <a:gd name="connsiteY56" fmla="*/ 1664826 h 1692226"/>
              <a:gd name="connsiteX57" fmla="*/ 4809131 w 9662615"/>
              <a:gd name="connsiteY57" fmla="*/ 1692226 h 1692226"/>
              <a:gd name="connsiteX58" fmla="*/ 4791466 w 9662615"/>
              <a:gd name="connsiteY58" fmla="*/ 1561324 h 1692226"/>
              <a:gd name="connsiteX59" fmla="*/ 4784247 w 9662615"/>
              <a:gd name="connsiteY59" fmla="*/ 1562342 h 1692226"/>
              <a:gd name="connsiteX60" fmla="*/ 4735334 w 9662615"/>
              <a:gd name="connsiteY60" fmla="*/ 1581778 h 1692226"/>
              <a:gd name="connsiteX61" fmla="*/ 4697562 w 9662615"/>
              <a:gd name="connsiteY61" fmla="*/ 1551206 h 1692226"/>
              <a:gd name="connsiteX62" fmla="*/ 4662664 w 9662615"/>
              <a:gd name="connsiteY62" fmla="*/ 1573162 h 1692226"/>
              <a:gd name="connsiteX63" fmla="*/ 4603028 w 9662615"/>
              <a:gd name="connsiteY63" fmla="*/ 1568821 h 1692226"/>
              <a:gd name="connsiteX64" fmla="*/ 4541612 w 9662615"/>
              <a:gd name="connsiteY64" fmla="*/ 1545262 h 1692226"/>
              <a:gd name="connsiteX65" fmla="*/ 4422155 w 9662615"/>
              <a:gd name="connsiteY65" fmla="*/ 1542059 h 1692226"/>
              <a:gd name="connsiteX66" fmla="*/ 4221826 w 9662615"/>
              <a:gd name="connsiteY66" fmla="*/ 1508923 h 1692226"/>
              <a:gd name="connsiteX67" fmla="*/ 4096601 w 9662615"/>
              <a:gd name="connsiteY67" fmla="*/ 1521563 h 1692226"/>
              <a:gd name="connsiteX68" fmla="*/ 3970635 w 9662615"/>
              <a:gd name="connsiteY68" fmla="*/ 1544815 h 1692226"/>
              <a:gd name="connsiteX69" fmla="*/ 3833906 w 9662615"/>
              <a:gd name="connsiteY69" fmla="*/ 1516637 h 1692226"/>
              <a:gd name="connsiteX70" fmla="*/ 3696258 w 9662615"/>
              <a:gd name="connsiteY70" fmla="*/ 1537563 h 1692226"/>
              <a:gd name="connsiteX71" fmla="*/ 3594070 w 9662615"/>
              <a:gd name="connsiteY71" fmla="*/ 1509422 h 1692226"/>
              <a:gd name="connsiteX72" fmla="*/ 3565233 w 9662615"/>
              <a:gd name="connsiteY72" fmla="*/ 1515122 h 1692226"/>
              <a:gd name="connsiteX73" fmla="*/ 3560267 w 9662615"/>
              <a:gd name="connsiteY73" fmla="*/ 1516288 h 1692226"/>
              <a:gd name="connsiteX74" fmla="*/ 3540258 w 9662615"/>
              <a:gd name="connsiteY74" fmla="*/ 1516976 h 1692226"/>
              <a:gd name="connsiteX75" fmla="*/ 3534780 w 9662615"/>
              <a:gd name="connsiteY75" fmla="*/ 1522141 h 1692226"/>
              <a:gd name="connsiteX76" fmla="*/ 3504783 w 9662615"/>
              <a:gd name="connsiteY76" fmla="*/ 1526739 h 1692226"/>
              <a:gd name="connsiteX77" fmla="*/ 3430805 w 9662615"/>
              <a:gd name="connsiteY77" fmla="*/ 1542521 h 1692226"/>
              <a:gd name="connsiteX78" fmla="*/ 3292707 w 9662615"/>
              <a:gd name="connsiteY78" fmla="*/ 1520490 h 1692226"/>
              <a:gd name="connsiteX79" fmla="*/ 3187872 w 9662615"/>
              <a:gd name="connsiteY79" fmla="*/ 1519991 h 1692226"/>
              <a:gd name="connsiteX80" fmla="*/ 3148026 w 9662615"/>
              <a:gd name="connsiteY80" fmla="*/ 1524777 h 1692226"/>
              <a:gd name="connsiteX81" fmla="*/ 3092394 w 9662615"/>
              <a:gd name="connsiteY81" fmla="*/ 1528115 h 1692226"/>
              <a:gd name="connsiteX82" fmla="*/ 2994200 w 9662615"/>
              <a:gd name="connsiteY82" fmla="*/ 1537857 h 1692226"/>
              <a:gd name="connsiteX83" fmla="*/ 2862301 w 9662615"/>
              <a:gd name="connsiteY83" fmla="*/ 1544250 h 1692226"/>
              <a:gd name="connsiteX84" fmla="*/ 2766335 w 9662615"/>
              <a:gd name="connsiteY84" fmla="*/ 1527662 h 1692226"/>
              <a:gd name="connsiteX85" fmla="*/ 2757836 w 9662615"/>
              <a:gd name="connsiteY85" fmla="*/ 1531371 h 1692226"/>
              <a:gd name="connsiteX86" fmla="*/ 2691555 w 9662615"/>
              <a:gd name="connsiteY86" fmla="*/ 1530283 h 1692226"/>
              <a:gd name="connsiteX87" fmla="*/ 2491676 w 9662615"/>
              <a:gd name="connsiteY87" fmla="*/ 1500859 h 1692226"/>
              <a:gd name="connsiteX88" fmla="*/ 2378036 w 9662615"/>
              <a:gd name="connsiteY88" fmla="*/ 1520645 h 1692226"/>
              <a:gd name="connsiteX89" fmla="*/ 2284269 w 9662615"/>
              <a:gd name="connsiteY89" fmla="*/ 1503068 h 1692226"/>
              <a:gd name="connsiteX90" fmla="*/ 2207104 w 9662615"/>
              <a:gd name="connsiteY90" fmla="*/ 1508888 h 1692226"/>
              <a:gd name="connsiteX91" fmla="*/ 2149226 w 9662615"/>
              <a:gd name="connsiteY91" fmla="*/ 1523409 h 1692226"/>
              <a:gd name="connsiteX92" fmla="*/ 2084783 w 9662615"/>
              <a:gd name="connsiteY92" fmla="*/ 1524245 h 1692226"/>
              <a:gd name="connsiteX93" fmla="*/ 2070075 w 9662615"/>
              <a:gd name="connsiteY93" fmla="*/ 1511285 h 1692226"/>
              <a:gd name="connsiteX94" fmla="*/ 2001057 w 9662615"/>
              <a:gd name="connsiteY94" fmla="*/ 1516449 h 1692226"/>
              <a:gd name="connsiteX95" fmla="*/ 1896330 w 9662615"/>
              <a:gd name="connsiteY95" fmla="*/ 1525725 h 1692226"/>
              <a:gd name="connsiteX96" fmla="*/ 1835994 w 9662615"/>
              <a:gd name="connsiteY96" fmla="*/ 1527678 h 1692226"/>
              <a:gd name="connsiteX97" fmla="*/ 1671119 w 9662615"/>
              <a:gd name="connsiteY97" fmla="*/ 1536701 h 1692226"/>
              <a:gd name="connsiteX98" fmla="*/ 1601337 w 9662615"/>
              <a:gd name="connsiteY98" fmla="*/ 1548552 h 1692226"/>
              <a:gd name="connsiteX99" fmla="*/ 1407755 w 9662615"/>
              <a:gd name="connsiteY99" fmla="*/ 1571444 h 1692226"/>
              <a:gd name="connsiteX100" fmla="*/ 1271994 w 9662615"/>
              <a:gd name="connsiteY100" fmla="*/ 1579471 h 1692226"/>
              <a:gd name="connsiteX101" fmla="*/ 1249226 w 9662615"/>
              <a:gd name="connsiteY101" fmla="*/ 1583140 h 1692226"/>
              <a:gd name="connsiteX102" fmla="*/ 1217719 w 9662615"/>
              <a:gd name="connsiteY102" fmla="*/ 1580863 h 1692226"/>
              <a:gd name="connsiteX103" fmla="*/ 1091432 w 9662615"/>
              <a:gd name="connsiteY103" fmla="*/ 1571003 h 1692226"/>
              <a:gd name="connsiteX104" fmla="*/ 992039 w 9662615"/>
              <a:gd name="connsiteY104" fmla="*/ 1556662 h 1692226"/>
              <a:gd name="connsiteX105" fmla="*/ 868264 w 9662615"/>
              <a:gd name="connsiteY105" fmla="*/ 1566392 h 1692226"/>
              <a:gd name="connsiteX106" fmla="*/ 792765 w 9662615"/>
              <a:gd name="connsiteY106" fmla="*/ 1563102 h 1692226"/>
              <a:gd name="connsiteX107" fmla="*/ 669055 w 9662615"/>
              <a:gd name="connsiteY107" fmla="*/ 1543638 h 1692226"/>
              <a:gd name="connsiteX108" fmla="*/ 506152 w 9662615"/>
              <a:gd name="connsiteY108" fmla="*/ 1549124 h 1692226"/>
              <a:gd name="connsiteX109" fmla="*/ 472797 w 9662615"/>
              <a:gd name="connsiteY109" fmla="*/ 1568904 h 1692226"/>
              <a:gd name="connsiteX110" fmla="*/ 427864 w 9662615"/>
              <a:gd name="connsiteY110" fmla="*/ 1580848 h 1692226"/>
              <a:gd name="connsiteX111" fmla="*/ 408381 w 9662615"/>
              <a:gd name="connsiteY111" fmla="*/ 1552940 h 1692226"/>
              <a:gd name="connsiteX112" fmla="*/ 267163 w 9662615"/>
              <a:gd name="connsiteY112" fmla="*/ 1531913 h 1692226"/>
              <a:gd name="connsiteX113" fmla="*/ 196644 w 9662615"/>
              <a:gd name="connsiteY113" fmla="*/ 1524565 h 1692226"/>
              <a:gd name="connsiteX114" fmla="*/ 86819 w 9662615"/>
              <a:gd name="connsiteY114" fmla="*/ 1519517 h 1692226"/>
              <a:gd name="connsiteX115" fmla="*/ 53369 w 9662615"/>
              <a:gd name="connsiteY115" fmla="*/ 1516853 h 1692226"/>
              <a:gd name="connsiteX116" fmla="*/ 2359 w 9662615"/>
              <a:gd name="connsiteY116" fmla="*/ 1515247 h 1692226"/>
              <a:gd name="connsiteX117" fmla="*/ 0 w 9662615"/>
              <a:gd name="connsiteY117" fmla="*/ 1514932 h 1692226"/>
              <a:gd name="connsiteX118" fmla="*/ 0 w 9662615"/>
              <a:gd name="connsiteY118" fmla="*/ 0 h 1692226"/>
              <a:gd name="connsiteX0" fmla="*/ 0 w 9662615"/>
              <a:gd name="connsiteY0" fmla="*/ 0 h 1692226"/>
              <a:gd name="connsiteX1" fmla="*/ 9662615 w 9662615"/>
              <a:gd name="connsiteY1" fmla="*/ 0 h 1692226"/>
              <a:gd name="connsiteX2" fmla="*/ 9662615 w 9662615"/>
              <a:gd name="connsiteY2" fmla="*/ 1280346 h 1692226"/>
              <a:gd name="connsiteX3" fmla="*/ 9658420 w 9662615"/>
              <a:gd name="connsiteY3" fmla="*/ 1280106 h 1692226"/>
              <a:gd name="connsiteX4" fmla="*/ 9469546 w 9662615"/>
              <a:gd name="connsiteY4" fmla="*/ 1289837 h 1692226"/>
              <a:gd name="connsiteX5" fmla="*/ 9385895 w 9662615"/>
              <a:gd name="connsiteY5" fmla="*/ 1269203 h 1692226"/>
              <a:gd name="connsiteX6" fmla="*/ 9144767 w 9662615"/>
              <a:gd name="connsiteY6" fmla="*/ 1264120 h 1692226"/>
              <a:gd name="connsiteX7" fmla="*/ 8837252 w 9662615"/>
              <a:gd name="connsiteY7" fmla="*/ 1350515 h 1692226"/>
              <a:gd name="connsiteX8" fmla="*/ 8705466 w 9662615"/>
              <a:gd name="connsiteY8" fmla="*/ 1342419 h 1692226"/>
              <a:gd name="connsiteX9" fmla="*/ 8652221 w 9662615"/>
              <a:gd name="connsiteY9" fmla="*/ 1326906 h 1692226"/>
              <a:gd name="connsiteX10" fmla="*/ 8632312 w 9662615"/>
              <a:gd name="connsiteY10" fmla="*/ 1326025 h 1692226"/>
              <a:gd name="connsiteX11" fmla="*/ 8591582 w 9662615"/>
              <a:gd name="connsiteY11" fmla="*/ 1341666 h 1692226"/>
              <a:gd name="connsiteX12" fmla="*/ 8537336 w 9662615"/>
              <a:gd name="connsiteY12" fmla="*/ 1341684 h 1692226"/>
              <a:gd name="connsiteX13" fmla="*/ 8472508 w 9662615"/>
              <a:gd name="connsiteY13" fmla="*/ 1363109 h 1692226"/>
              <a:gd name="connsiteX14" fmla="*/ 8258477 w 9662615"/>
              <a:gd name="connsiteY14" fmla="*/ 1370666 h 1692226"/>
              <a:gd name="connsiteX15" fmla="*/ 8197961 w 9662615"/>
              <a:gd name="connsiteY15" fmla="*/ 1392804 h 1692226"/>
              <a:gd name="connsiteX16" fmla="*/ 8171196 w 9662615"/>
              <a:gd name="connsiteY16" fmla="*/ 1397216 h 1692226"/>
              <a:gd name="connsiteX17" fmla="*/ 8127667 w 9662615"/>
              <a:gd name="connsiteY17" fmla="*/ 1418254 h 1692226"/>
              <a:gd name="connsiteX18" fmla="*/ 7974579 w 9662615"/>
              <a:gd name="connsiteY18" fmla="*/ 1383439 h 1692226"/>
              <a:gd name="connsiteX19" fmla="*/ 7768351 w 9662615"/>
              <a:gd name="connsiteY19" fmla="*/ 1395051 h 1692226"/>
              <a:gd name="connsiteX20" fmla="*/ 7635985 w 9662615"/>
              <a:gd name="connsiteY20" fmla="*/ 1386363 h 1692226"/>
              <a:gd name="connsiteX21" fmla="*/ 7466069 w 9662615"/>
              <a:gd name="connsiteY21" fmla="*/ 1377654 h 1692226"/>
              <a:gd name="connsiteX22" fmla="*/ 7355642 w 9662615"/>
              <a:gd name="connsiteY22" fmla="*/ 1407761 h 1692226"/>
              <a:gd name="connsiteX23" fmla="*/ 7151610 w 9662615"/>
              <a:gd name="connsiteY23" fmla="*/ 1397856 h 1692226"/>
              <a:gd name="connsiteX24" fmla="*/ 7082147 w 9662615"/>
              <a:gd name="connsiteY24" fmla="*/ 1406113 h 1692226"/>
              <a:gd name="connsiteX25" fmla="*/ 7014958 w 9662615"/>
              <a:gd name="connsiteY25" fmla="*/ 1396883 h 1692226"/>
              <a:gd name="connsiteX26" fmla="*/ 6907567 w 9662615"/>
              <a:gd name="connsiteY26" fmla="*/ 1419149 h 1692226"/>
              <a:gd name="connsiteX27" fmla="*/ 6748428 w 9662615"/>
              <a:gd name="connsiteY27" fmla="*/ 1420308 h 1692226"/>
              <a:gd name="connsiteX28" fmla="*/ 6654257 w 9662615"/>
              <a:gd name="connsiteY28" fmla="*/ 1424143 h 1692226"/>
              <a:gd name="connsiteX29" fmla="*/ 6620123 w 9662615"/>
              <a:gd name="connsiteY29" fmla="*/ 1430535 h 1692226"/>
              <a:gd name="connsiteX30" fmla="*/ 6571355 w 9662615"/>
              <a:gd name="connsiteY30" fmla="*/ 1436144 h 1692226"/>
              <a:gd name="connsiteX31" fmla="*/ 6486557 w 9662615"/>
              <a:gd name="connsiteY31" fmla="*/ 1449861 h 1692226"/>
              <a:gd name="connsiteX32" fmla="*/ 6370419 w 9662615"/>
              <a:gd name="connsiteY32" fmla="*/ 1461649 h 1692226"/>
              <a:gd name="connsiteX33" fmla="*/ 6278839 w 9662615"/>
              <a:gd name="connsiteY33" fmla="*/ 1449160 h 1692226"/>
              <a:gd name="connsiteX34" fmla="*/ 6272455 w 9662615"/>
              <a:gd name="connsiteY34" fmla="*/ 1453191 h 1692226"/>
              <a:gd name="connsiteX35" fmla="*/ 6212659 w 9662615"/>
              <a:gd name="connsiteY35" fmla="*/ 1454850 h 1692226"/>
              <a:gd name="connsiteX36" fmla="*/ 6069317 w 9662615"/>
              <a:gd name="connsiteY36" fmla="*/ 1445838 h 1692226"/>
              <a:gd name="connsiteX37" fmla="*/ 5878477 w 9662615"/>
              <a:gd name="connsiteY37" fmla="*/ 1439180 h 1692226"/>
              <a:gd name="connsiteX38" fmla="*/ 5838387 w 9662615"/>
              <a:gd name="connsiteY38" fmla="*/ 1444679 h 1692226"/>
              <a:gd name="connsiteX39" fmla="*/ 5771136 w 9662615"/>
              <a:gd name="connsiteY39" fmla="*/ 1453639 h 1692226"/>
              <a:gd name="connsiteX40" fmla="*/ 5724081 w 9662615"/>
              <a:gd name="connsiteY40" fmla="*/ 1470431 h 1692226"/>
              <a:gd name="connsiteX41" fmla="*/ 5666577 w 9662615"/>
              <a:gd name="connsiteY41" fmla="*/ 1473921 h 1692226"/>
              <a:gd name="connsiteX42" fmla="*/ 5649068 w 9662615"/>
              <a:gd name="connsiteY42" fmla="*/ 1461676 h 1692226"/>
              <a:gd name="connsiteX43" fmla="*/ 5588902 w 9662615"/>
              <a:gd name="connsiteY43" fmla="*/ 1469647 h 1692226"/>
              <a:gd name="connsiteX44" fmla="*/ 5498090 w 9662615"/>
              <a:gd name="connsiteY44" fmla="*/ 1483173 h 1692226"/>
              <a:gd name="connsiteX45" fmla="*/ 5444641 w 9662615"/>
              <a:gd name="connsiteY45" fmla="*/ 1487602 h 1692226"/>
              <a:gd name="connsiteX46" fmla="*/ 5299812 w 9662615"/>
              <a:gd name="connsiteY46" fmla="*/ 1503362 h 1692226"/>
              <a:gd name="connsiteX47" fmla="*/ 5213947 w 9662615"/>
              <a:gd name="connsiteY47" fmla="*/ 1516637 h 1692226"/>
              <a:gd name="connsiteX48" fmla="*/ 5090342 w 9662615"/>
              <a:gd name="connsiteY48" fmla="*/ 1546680 h 1692226"/>
              <a:gd name="connsiteX49" fmla="*/ 5129812 w 9662615"/>
              <a:gd name="connsiteY49" fmla="*/ 1521277 h 1692226"/>
              <a:gd name="connsiteX50" fmla="*/ 5059484 w 9662615"/>
              <a:gd name="connsiteY50" fmla="*/ 1546802 h 1692226"/>
              <a:gd name="connsiteX51" fmla="*/ 5038524 w 9662615"/>
              <a:gd name="connsiteY51" fmla="*/ 1545675 h 1692226"/>
              <a:gd name="connsiteX52" fmla="*/ 5026564 w 9662615"/>
              <a:gd name="connsiteY52" fmla="*/ 1545376 h 1692226"/>
              <a:gd name="connsiteX53" fmla="*/ 4969433 w 9662615"/>
              <a:gd name="connsiteY53" fmla="*/ 1550865 h 1692226"/>
              <a:gd name="connsiteX54" fmla="*/ 4921303 w 9662615"/>
              <a:gd name="connsiteY54" fmla="*/ 1575379 h 1692226"/>
              <a:gd name="connsiteX55" fmla="*/ 4871726 w 9662615"/>
              <a:gd name="connsiteY55" fmla="*/ 1570584 h 1692226"/>
              <a:gd name="connsiteX56" fmla="*/ 4847242 w 9662615"/>
              <a:gd name="connsiteY56" fmla="*/ 1664826 h 1692226"/>
              <a:gd name="connsiteX57" fmla="*/ 4809131 w 9662615"/>
              <a:gd name="connsiteY57" fmla="*/ 1692226 h 1692226"/>
              <a:gd name="connsiteX58" fmla="*/ 4791466 w 9662615"/>
              <a:gd name="connsiteY58" fmla="*/ 1561324 h 1692226"/>
              <a:gd name="connsiteX59" fmla="*/ 4784247 w 9662615"/>
              <a:gd name="connsiteY59" fmla="*/ 1562342 h 1692226"/>
              <a:gd name="connsiteX60" fmla="*/ 4735334 w 9662615"/>
              <a:gd name="connsiteY60" fmla="*/ 1581778 h 1692226"/>
              <a:gd name="connsiteX61" fmla="*/ 4697562 w 9662615"/>
              <a:gd name="connsiteY61" fmla="*/ 1551206 h 1692226"/>
              <a:gd name="connsiteX62" fmla="*/ 4662664 w 9662615"/>
              <a:gd name="connsiteY62" fmla="*/ 1573162 h 1692226"/>
              <a:gd name="connsiteX63" fmla="*/ 4603028 w 9662615"/>
              <a:gd name="connsiteY63" fmla="*/ 1568821 h 1692226"/>
              <a:gd name="connsiteX64" fmla="*/ 4541612 w 9662615"/>
              <a:gd name="connsiteY64" fmla="*/ 1545262 h 1692226"/>
              <a:gd name="connsiteX65" fmla="*/ 4422155 w 9662615"/>
              <a:gd name="connsiteY65" fmla="*/ 1542059 h 1692226"/>
              <a:gd name="connsiteX66" fmla="*/ 4221826 w 9662615"/>
              <a:gd name="connsiteY66" fmla="*/ 1508923 h 1692226"/>
              <a:gd name="connsiteX67" fmla="*/ 4096601 w 9662615"/>
              <a:gd name="connsiteY67" fmla="*/ 1521563 h 1692226"/>
              <a:gd name="connsiteX68" fmla="*/ 3970635 w 9662615"/>
              <a:gd name="connsiteY68" fmla="*/ 1544815 h 1692226"/>
              <a:gd name="connsiteX69" fmla="*/ 3833906 w 9662615"/>
              <a:gd name="connsiteY69" fmla="*/ 1516637 h 1692226"/>
              <a:gd name="connsiteX70" fmla="*/ 3696258 w 9662615"/>
              <a:gd name="connsiteY70" fmla="*/ 1537563 h 1692226"/>
              <a:gd name="connsiteX71" fmla="*/ 3594070 w 9662615"/>
              <a:gd name="connsiteY71" fmla="*/ 1509422 h 1692226"/>
              <a:gd name="connsiteX72" fmla="*/ 3565233 w 9662615"/>
              <a:gd name="connsiteY72" fmla="*/ 1515122 h 1692226"/>
              <a:gd name="connsiteX73" fmla="*/ 3560267 w 9662615"/>
              <a:gd name="connsiteY73" fmla="*/ 1516288 h 1692226"/>
              <a:gd name="connsiteX74" fmla="*/ 3540258 w 9662615"/>
              <a:gd name="connsiteY74" fmla="*/ 1516976 h 1692226"/>
              <a:gd name="connsiteX75" fmla="*/ 3534780 w 9662615"/>
              <a:gd name="connsiteY75" fmla="*/ 1522141 h 1692226"/>
              <a:gd name="connsiteX76" fmla="*/ 3504783 w 9662615"/>
              <a:gd name="connsiteY76" fmla="*/ 1526739 h 1692226"/>
              <a:gd name="connsiteX77" fmla="*/ 3430805 w 9662615"/>
              <a:gd name="connsiteY77" fmla="*/ 1542521 h 1692226"/>
              <a:gd name="connsiteX78" fmla="*/ 3292707 w 9662615"/>
              <a:gd name="connsiteY78" fmla="*/ 1520490 h 1692226"/>
              <a:gd name="connsiteX79" fmla="*/ 3187872 w 9662615"/>
              <a:gd name="connsiteY79" fmla="*/ 1519991 h 1692226"/>
              <a:gd name="connsiteX80" fmla="*/ 3148026 w 9662615"/>
              <a:gd name="connsiteY80" fmla="*/ 1524777 h 1692226"/>
              <a:gd name="connsiteX81" fmla="*/ 3092394 w 9662615"/>
              <a:gd name="connsiteY81" fmla="*/ 1528115 h 1692226"/>
              <a:gd name="connsiteX82" fmla="*/ 2994200 w 9662615"/>
              <a:gd name="connsiteY82" fmla="*/ 1537857 h 1692226"/>
              <a:gd name="connsiteX83" fmla="*/ 2862301 w 9662615"/>
              <a:gd name="connsiteY83" fmla="*/ 1544250 h 1692226"/>
              <a:gd name="connsiteX84" fmla="*/ 2766335 w 9662615"/>
              <a:gd name="connsiteY84" fmla="*/ 1527662 h 1692226"/>
              <a:gd name="connsiteX85" fmla="*/ 2757836 w 9662615"/>
              <a:gd name="connsiteY85" fmla="*/ 1531371 h 1692226"/>
              <a:gd name="connsiteX86" fmla="*/ 2691555 w 9662615"/>
              <a:gd name="connsiteY86" fmla="*/ 1530283 h 1692226"/>
              <a:gd name="connsiteX87" fmla="*/ 2491676 w 9662615"/>
              <a:gd name="connsiteY87" fmla="*/ 1500859 h 1692226"/>
              <a:gd name="connsiteX88" fmla="*/ 2378036 w 9662615"/>
              <a:gd name="connsiteY88" fmla="*/ 1520645 h 1692226"/>
              <a:gd name="connsiteX89" fmla="*/ 2284269 w 9662615"/>
              <a:gd name="connsiteY89" fmla="*/ 1503068 h 1692226"/>
              <a:gd name="connsiteX90" fmla="*/ 2207104 w 9662615"/>
              <a:gd name="connsiteY90" fmla="*/ 1508888 h 1692226"/>
              <a:gd name="connsiteX91" fmla="*/ 2149226 w 9662615"/>
              <a:gd name="connsiteY91" fmla="*/ 1523409 h 1692226"/>
              <a:gd name="connsiteX92" fmla="*/ 2084783 w 9662615"/>
              <a:gd name="connsiteY92" fmla="*/ 1524245 h 1692226"/>
              <a:gd name="connsiteX93" fmla="*/ 2070075 w 9662615"/>
              <a:gd name="connsiteY93" fmla="*/ 1511285 h 1692226"/>
              <a:gd name="connsiteX94" fmla="*/ 2001057 w 9662615"/>
              <a:gd name="connsiteY94" fmla="*/ 1516449 h 1692226"/>
              <a:gd name="connsiteX95" fmla="*/ 1896330 w 9662615"/>
              <a:gd name="connsiteY95" fmla="*/ 1525725 h 1692226"/>
              <a:gd name="connsiteX96" fmla="*/ 1835994 w 9662615"/>
              <a:gd name="connsiteY96" fmla="*/ 1527678 h 1692226"/>
              <a:gd name="connsiteX97" fmla="*/ 1671119 w 9662615"/>
              <a:gd name="connsiteY97" fmla="*/ 1536701 h 1692226"/>
              <a:gd name="connsiteX98" fmla="*/ 1601337 w 9662615"/>
              <a:gd name="connsiteY98" fmla="*/ 1548552 h 1692226"/>
              <a:gd name="connsiteX99" fmla="*/ 1407755 w 9662615"/>
              <a:gd name="connsiteY99" fmla="*/ 1571444 h 1692226"/>
              <a:gd name="connsiteX100" fmla="*/ 1271994 w 9662615"/>
              <a:gd name="connsiteY100" fmla="*/ 1579471 h 1692226"/>
              <a:gd name="connsiteX101" fmla="*/ 1249226 w 9662615"/>
              <a:gd name="connsiteY101" fmla="*/ 1583140 h 1692226"/>
              <a:gd name="connsiteX102" fmla="*/ 1217719 w 9662615"/>
              <a:gd name="connsiteY102" fmla="*/ 1580863 h 1692226"/>
              <a:gd name="connsiteX103" fmla="*/ 1091432 w 9662615"/>
              <a:gd name="connsiteY103" fmla="*/ 1571003 h 1692226"/>
              <a:gd name="connsiteX104" fmla="*/ 992039 w 9662615"/>
              <a:gd name="connsiteY104" fmla="*/ 1556662 h 1692226"/>
              <a:gd name="connsiteX105" fmla="*/ 868264 w 9662615"/>
              <a:gd name="connsiteY105" fmla="*/ 1566392 h 1692226"/>
              <a:gd name="connsiteX106" fmla="*/ 792765 w 9662615"/>
              <a:gd name="connsiteY106" fmla="*/ 1563102 h 1692226"/>
              <a:gd name="connsiteX107" fmla="*/ 669055 w 9662615"/>
              <a:gd name="connsiteY107" fmla="*/ 1543638 h 1692226"/>
              <a:gd name="connsiteX108" fmla="*/ 506152 w 9662615"/>
              <a:gd name="connsiteY108" fmla="*/ 1549124 h 1692226"/>
              <a:gd name="connsiteX109" fmla="*/ 472797 w 9662615"/>
              <a:gd name="connsiteY109" fmla="*/ 1568904 h 1692226"/>
              <a:gd name="connsiteX110" fmla="*/ 427864 w 9662615"/>
              <a:gd name="connsiteY110" fmla="*/ 1580848 h 1692226"/>
              <a:gd name="connsiteX111" fmla="*/ 408381 w 9662615"/>
              <a:gd name="connsiteY111" fmla="*/ 1552940 h 1692226"/>
              <a:gd name="connsiteX112" fmla="*/ 267163 w 9662615"/>
              <a:gd name="connsiteY112" fmla="*/ 1531913 h 1692226"/>
              <a:gd name="connsiteX113" fmla="*/ 196644 w 9662615"/>
              <a:gd name="connsiteY113" fmla="*/ 1524565 h 1692226"/>
              <a:gd name="connsiteX114" fmla="*/ 86819 w 9662615"/>
              <a:gd name="connsiteY114" fmla="*/ 1519517 h 1692226"/>
              <a:gd name="connsiteX115" fmla="*/ 53369 w 9662615"/>
              <a:gd name="connsiteY115" fmla="*/ 1516853 h 1692226"/>
              <a:gd name="connsiteX116" fmla="*/ 2359 w 9662615"/>
              <a:gd name="connsiteY116" fmla="*/ 1515247 h 1692226"/>
              <a:gd name="connsiteX117" fmla="*/ 0 w 9662615"/>
              <a:gd name="connsiteY117" fmla="*/ 1514932 h 1692226"/>
              <a:gd name="connsiteX118" fmla="*/ 0 w 9662615"/>
              <a:gd name="connsiteY118" fmla="*/ 0 h 1692226"/>
              <a:gd name="connsiteX0" fmla="*/ 0 w 9662615"/>
              <a:gd name="connsiteY0" fmla="*/ 0 h 1692226"/>
              <a:gd name="connsiteX1" fmla="*/ 9662615 w 9662615"/>
              <a:gd name="connsiteY1" fmla="*/ 0 h 1692226"/>
              <a:gd name="connsiteX2" fmla="*/ 9662615 w 9662615"/>
              <a:gd name="connsiteY2" fmla="*/ 1280346 h 1692226"/>
              <a:gd name="connsiteX3" fmla="*/ 9658420 w 9662615"/>
              <a:gd name="connsiteY3" fmla="*/ 1280106 h 1692226"/>
              <a:gd name="connsiteX4" fmla="*/ 9469546 w 9662615"/>
              <a:gd name="connsiteY4" fmla="*/ 1289837 h 1692226"/>
              <a:gd name="connsiteX5" fmla="*/ 9385895 w 9662615"/>
              <a:gd name="connsiteY5" fmla="*/ 1269203 h 1692226"/>
              <a:gd name="connsiteX6" fmla="*/ 9144767 w 9662615"/>
              <a:gd name="connsiteY6" fmla="*/ 1264120 h 1692226"/>
              <a:gd name="connsiteX7" fmla="*/ 8837252 w 9662615"/>
              <a:gd name="connsiteY7" fmla="*/ 1350515 h 1692226"/>
              <a:gd name="connsiteX8" fmla="*/ 8705466 w 9662615"/>
              <a:gd name="connsiteY8" fmla="*/ 1342419 h 1692226"/>
              <a:gd name="connsiteX9" fmla="*/ 8652221 w 9662615"/>
              <a:gd name="connsiteY9" fmla="*/ 1326906 h 1692226"/>
              <a:gd name="connsiteX10" fmla="*/ 8632312 w 9662615"/>
              <a:gd name="connsiteY10" fmla="*/ 1326025 h 1692226"/>
              <a:gd name="connsiteX11" fmla="*/ 8591582 w 9662615"/>
              <a:gd name="connsiteY11" fmla="*/ 1341666 h 1692226"/>
              <a:gd name="connsiteX12" fmla="*/ 8537336 w 9662615"/>
              <a:gd name="connsiteY12" fmla="*/ 1341684 h 1692226"/>
              <a:gd name="connsiteX13" fmla="*/ 8472508 w 9662615"/>
              <a:gd name="connsiteY13" fmla="*/ 1363109 h 1692226"/>
              <a:gd name="connsiteX14" fmla="*/ 8258477 w 9662615"/>
              <a:gd name="connsiteY14" fmla="*/ 1370666 h 1692226"/>
              <a:gd name="connsiteX15" fmla="*/ 8197961 w 9662615"/>
              <a:gd name="connsiteY15" fmla="*/ 1392804 h 1692226"/>
              <a:gd name="connsiteX16" fmla="*/ 8171196 w 9662615"/>
              <a:gd name="connsiteY16" fmla="*/ 1397216 h 1692226"/>
              <a:gd name="connsiteX17" fmla="*/ 8127667 w 9662615"/>
              <a:gd name="connsiteY17" fmla="*/ 1418254 h 1692226"/>
              <a:gd name="connsiteX18" fmla="*/ 7974579 w 9662615"/>
              <a:gd name="connsiteY18" fmla="*/ 1383439 h 1692226"/>
              <a:gd name="connsiteX19" fmla="*/ 7768351 w 9662615"/>
              <a:gd name="connsiteY19" fmla="*/ 1395051 h 1692226"/>
              <a:gd name="connsiteX20" fmla="*/ 7635985 w 9662615"/>
              <a:gd name="connsiteY20" fmla="*/ 1386363 h 1692226"/>
              <a:gd name="connsiteX21" fmla="*/ 7466069 w 9662615"/>
              <a:gd name="connsiteY21" fmla="*/ 1377654 h 1692226"/>
              <a:gd name="connsiteX22" fmla="*/ 7355642 w 9662615"/>
              <a:gd name="connsiteY22" fmla="*/ 1407761 h 1692226"/>
              <a:gd name="connsiteX23" fmla="*/ 7151610 w 9662615"/>
              <a:gd name="connsiteY23" fmla="*/ 1397856 h 1692226"/>
              <a:gd name="connsiteX24" fmla="*/ 7082147 w 9662615"/>
              <a:gd name="connsiteY24" fmla="*/ 1406113 h 1692226"/>
              <a:gd name="connsiteX25" fmla="*/ 7014958 w 9662615"/>
              <a:gd name="connsiteY25" fmla="*/ 1396883 h 1692226"/>
              <a:gd name="connsiteX26" fmla="*/ 6907567 w 9662615"/>
              <a:gd name="connsiteY26" fmla="*/ 1419149 h 1692226"/>
              <a:gd name="connsiteX27" fmla="*/ 6748428 w 9662615"/>
              <a:gd name="connsiteY27" fmla="*/ 1420308 h 1692226"/>
              <a:gd name="connsiteX28" fmla="*/ 6654257 w 9662615"/>
              <a:gd name="connsiteY28" fmla="*/ 1424143 h 1692226"/>
              <a:gd name="connsiteX29" fmla="*/ 6620123 w 9662615"/>
              <a:gd name="connsiteY29" fmla="*/ 1430535 h 1692226"/>
              <a:gd name="connsiteX30" fmla="*/ 6571355 w 9662615"/>
              <a:gd name="connsiteY30" fmla="*/ 1436144 h 1692226"/>
              <a:gd name="connsiteX31" fmla="*/ 6486557 w 9662615"/>
              <a:gd name="connsiteY31" fmla="*/ 1449861 h 1692226"/>
              <a:gd name="connsiteX32" fmla="*/ 6370419 w 9662615"/>
              <a:gd name="connsiteY32" fmla="*/ 1461649 h 1692226"/>
              <a:gd name="connsiteX33" fmla="*/ 6278839 w 9662615"/>
              <a:gd name="connsiteY33" fmla="*/ 1449160 h 1692226"/>
              <a:gd name="connsiteX34" fmla="*/ 6272455 w 9662615"/>
              <a:gd name="connsiteY34" fmla="*/ 1453191 h 1692226"/>
              <a:gd name="connsiteX35" fmla="*/ 6212659 w 9662615"/>
              <a:gd name="connsiteY35" fmla="*/ 1454850 h 1692226"/>
              <a:gd name="connsiteX36" fmla="*/ 6069317 w 9662615"/>
              <a:gd name="connsiteY36" fmla="*/ 1445838 h 1692226"/>
              <a:gd name="connsiteX37" fmla="*/ 5878477 w 9662615"/>
              <a:gd name="connsiteY37" fmla="*/ 1439180 h 1692226"/>
              <a:gd name="connsiteX38" fmla="*/ 5838387 w 9662615"/>
              <a:gd name="connsiteY38" fmla="*/ 1444679 h 1692226"/>
              <a:gd name="connsiteX39" fmla="*/ 5771136 w 9662615"/>
              <a:gd name="connsiteY39" fmla="*/ 1453639 h 1692226"/>
              <a:gd name="connsiteX40" fmla="*/ 5724081 w 9662615"/>
              <a:gd name="connsiteY40" fmla="*/ 1470431 h 1692226"/>
              <a:gd name="connsiteX41" fmla="*/ 5666577 w 9662615"/>
              <a:gd name="connsiteY41" fmla="*/ 1473921 h 1692226"/>
              <a:gd name="connsiteX42" fmla="*/ 5649068 w 9662615"/>
              <a:gd name="connsiteY42" fmla="*/ 1461676 h 1692226"/>
              <a:gd name="connsiteX43" fmla="*/ 5588902 w 9662615"/>
              <a:gd name="connsiteY43" fmla="*/ 1469647 h 1692226"/>
              <a:gd name="connsiteX44" fmla="*/ 5498090 w 9662615"/>
              <a:gd name="connsiteY44" fmla="*/ 1483173 h 1692226"/>
              <a:gd name="connsiteX45" fmla="*/ 5444641 w 9662615"/>
              <a:gd name="connsiteY45" fmla="*/ 1487602 h 1692226"/>
              <a:gd name="connsiteX46" fmla="*/ 5299812 w 9662615"/>
              <a:gd name="connsiteY46" fmla="*/ 1503362 h 1692226"/>
              <a:gd name="connsiteX47" fmla="*/ 5213947 w 9662615"/>
              <a:gd name="connsiteY47" fmla="*/ 1516637 h 1692226"/>
              <a:gd name="connsiteX48" fmla="*/ 5090342 w 9662615"/>
              <a:gd name="connsiteY48" fmla="*/ 1546680 h 1692226"/>
              <a:gd name="connsiteX49" fmla="*/ 5129812 w 9662615"/>
              <a:gd name="connsiteY49" fmla="*/ 1521277 h 1692226"/>
              <a:gd name="connsiteX50" fmla="*/ 5059484 w 9662615"/>
              <a:gd name="connsiteY50" fmla="*/ 1546802 h 1692226"/>
              <a:gd name="connsiteX51" fmla="*/ 5038524 w 9662615"/>
              <a:gd name="connsiteY51" fmla="*/ 1545675 h 1692226"/>
              <a:gd name="connsiteX52" fmla="*/ 5026564 w 9662615"/>
              <a:gd name="connsiteY52" fmla="*/ 1545376 h 1692226"/>
              <a:gd name="connsiteX53" fmla="*/ 4969433 w 9662615"/>
              <a:gd name="connsiteY53" fmla="*/ 1550865 h 1692226"/>
              <a:gd name="connsiteX54" fmla="*/ 4921303 w 9662615"/>
              <a:gd name="connsiteY54" fmla="*/ 1575379 h 1692226"/>
              <a:gd name="connsiteX55" fmla="*/ 4871726 w 9662615"/>
              <a:gd name="connsiteY55" fmla="*/ 1570584 h 1692226"/>
              <a:gd name="connsiteX56" fmla="*/ 4847242 w 9662615"/>
              <a:gd name="connsiteY56" fmla="*/ 1621094 h 1692226"/>
              <a:gd name="connsiteX57" fmla="*/ 4809131 w 9662615"/>
              <a:gd name="connsiteY57" fmla="*/ 1692226 h 1692226"/>
              <a:gd name="connsiteX58" fmla="*/ 4791466 w 9662615"/>
              <a:gd name="connsiteY58" fmla="*/ 1561324 h 1692226"/>
              <a:gd name="connsiteX59" fmla="*/ 4784247 w 9662615"/>
              <a:gd name="connsiteY59" fmla="*/ 1562342 h 1692226"/>
              <a:gd name="connsiteX60" fmla="*/ 4735334 w 9662615"/>
              <a:gd name="connsiteY60" fmla="*/ 1581778 h 1692226"/>
              <a:gd name="connsiteX61" fmla="*/ 4697562 w 9662615"/>
              <a:gd name="connsiteY61" fmla="*/ 1551206 h 1692226"/>
              <a:gd name="connsiteX62" fmla="*/ 4662664 w 9662615"/>
              <a:gd name="connsiteY62" fmla="*/ 1573162 h 1692226"/>
              <a:gd name="connsiteX63" fmla="*/ 4603028 w 9662615"/>
              <a:gd name="connsiteY63" fmla="*/ 1568821 h 1692226"/>
              <a:gd name="connsiteX64" fmla="*/ 4541612 w 9662615"/>
              <a:gd name="connsiteY64" fmla="*/ 1545262 h 1692226"/>
              <a:gd name="connsiteX65" fmla="*/ 4422155 w 9662615"/>
              <a:gd name="connsiteY65" fmla="*/ 1542059 h 1692226"/>
              <a:gd name="connsiteX66" fmla="*/ 4221826 w 9662615"/>
              <a:gd name="connsiteY66" fmla="*/ 1508923 h 1692226"/>
              <a:gd name="connsiteX67" fmla="*/ 4096601 w 9662615"/>
              <a:gd name="connsiteY67" fmla="*/ 1521563 h 1692226"/>
              <a:gd name="connsiteX68" fmla="*/ 3970635 w 9662615"/>
              <a:gd name="connsiteY68" fmla="*/ 1544815 h 1692226"/>
              <a:gd name="connsiteX69" fmla="*/ 3833906 w 9662615"/>
              <a:gd name="connsiteY69" fmla="*/ 1516637 h 1692226"/>
              <a:gd name="connsiteX70" fmla="*/ 3696258 w 9662615"/>
              <a:gd name="connsiteY70" fmla="*/ 1537563 h 1692226"/>
              <a:gd name="connsiteX71" fmla="*/ 3594070 w 9662615"/>
              <a:gd name="connsiteY71" fmla="*/ 1509422 h 1692226"/>
              <a:gd name="connsiteX72" fmla="*/ 3565233 w 9662615"/>
              <a:gd name="connsiteY72" fmla="*/ 1515122 h 1692226"/>
              <a:gd name="connsiteX73" fmla="*/ 3560267 w 9662615"/>
              <a:gd name="connsiteY73" fmla="*/ 1516288 h 1692226"/>
              <a:gd name="connsiteX74" fmla="*/ 3540258 w 9662615"/>
              <a:gd name="connsiteY74" fmla="*/ 1516976 h 1692226"/>
              <a:gd name="connsiteX75" fmla="*/ 3534780 w 9662615"/>
              <a:gd name="connsiteY75" fmla="*/ 1522141 h 1692226"/>
              <a:gd name="connsiteX76" fmla="*/ 3504783 w 9662615"/>
              <a:gd name="connsiteY76" fmla="*/ 1526739 h 1692226"/>
              <a:gd name="connsiteX77" fmla="*/ 3430805 w 9662615"/>
              <a:gd name="connsiteY77" fmla="*/ 1542521 h 1692226"/>
              <a:gd name="connsiteX78" fmla="*/ 3292707 w 9662615"/>
              <a:gd name="connsiteY78" fmla="*/ 1520490 h 1692226"/>
              <a:gd name="connsiteX79" fmla="*/ 3187872 w 9662615"/>
              <a:gd name="connsiteY79" fmla="*/ 1519991 h 1692226"/>
              <a:gd name="connsiteX80" fmla="*/ 3148026 w 9662615"/>
              <a:gd name="connsiteY80" fmla="*/ 1524777 h 1692226"/>
              <a:gd name="connsiteX81" fmla="*/ 3092394 w 9662615"/>
              <a:gd name="connsiteY81" fmla="*/ 1528115 h 1692226"/>
              <a:gd name="connsiteX82" fmla="*/ 2994200 w 9662615"/>
              <a:gd name="connsiteY82" fmla="*/ 1537857 h 1692226"/>
              <a:gd name="connsiteX83" fmla="*/ 2862301 w 9662615"/>
              <a:gd name="connsiteY83" fmla="*/ 1544250 h 1692226"/>
              <a:gd name="connsiteX84" fmla="*/ 2766335 w 9662615"/>
              <a:gd name="connsiteY84" fmla="*/ 1527662 h 1692226"/>
              <a:gd name="connsiteX85" fmla="*/ 2757836 w 9662615"/>
              <a:gd name="connsiteY85" fmla="*/ 1531371 h 1692226"/>
              <a:gd name="connsiteX86" fmla="*/ 2691555 w 9662615"/>
              <a:gd name="connsiteY86" fmla="*/ 1530283 h 1692226"/>
              <a:gd name="connsiteX87" fmla="*/ 2491676 w 9662615"/>
              <a:gd name="connsiteY87" fmla="*/ 1500859 h 1692226"/>
              <a:gd name="connsiteX88" fmla="*/ 2378036 w 9662615"/>
              <a:gd name="connsiteY88" fmla="*/ 1520645 h 1692226"/>
              <a:gd name="connsiteX89" fmla="*/ 2284269 w 9662615"/>
              <a:gd name="connsiteY89" fmla="*/ 1503068 h 1692226"/>
              <a:gd name="connsiteX90" fmla="*/ 2207104 w 9662615"/>
              <a:gd name="connsiteY90" fmla="*/ 1508888 h 1692226"/>
              <a:gd name="connsiteX91" fmla="*/ 2149226 w 9662615"/>
              <a:gd name="connsiteY91" fmla="*/ 1523409 h 1692226"/>
              <a:gd name="connsiteX92" fmla="*/ 2084783 w 9662615"/>
              <a:gd name="connsiteY92" fmla="*/ 1524245 h 1692226"/>
              <a:gd name="connsiteX93" fmla="*/ 2070075 w 9662615"/>
              <a:gd name="connsiteY93" fmla="*/ 1511285 h 1692226"/>
              <a:gd name="connsiteX94" fmla="*/ 2001057 w 9662615"/>
              <a:gd name="connsiteY94" fmla="*/ 1516449 h 1692226"/>
              <a:gd name="connsiteX95" fmla="*/ 1896330 w 9662615"/>
              <a:gd name="connsiteY95" fmla="*/ 1525725 h 1692226"/>
              <a:gd name="connsiteX96" fmla="*/ 1835994 w 9662615"/>
              <a:gd name="connsiteY96" fmla="*/ 1527678 h 1692226"/>
              <a:gd name="connsiteX97" fmla="*/ 1671119 w 9662615"/>
              <a:gd name="connsiteY97" fmla="*/ 1536701 h 1692226"/>
              <a:gd name="connsiteX98" fmla="*/ 1601337 w 9662615"/>
              <a:gd name="connsiteY98" fmla="*/ 1548552 h 1692226"/>
              <a:gd name="connsiteX99" fmla="*/ 1407755 w 9662615"/>
              <a:gd name="connsiteY99" fmla="*/ 1571444 h 1692226"/>
              <a:gd name="connsiteX100" fmla="*/ 1271994 w 9662615"/>
              <a:gd name="connsiteY100" fmla="*/ 1579471 h 1692226"/>
              <a:gd name="connsiteX101" fmla="*/ 1249226 w 9662615"/>
              <a:gd name="connsiteY101" fmla="*/ 1583140 h 1692226"/>
              <a:gd name="connsiteX102" fmla="*/ 1217719 w 9662615"/>
              <a:gd name="connsiteY102" fmla="*/ 1580863 h 1692226"/>
              <a:gd name="connsiteX103" fmla="*/ 1091432 w 9662615"/>
              <a:gd name="connsiteY103" fmla="*/ 1571003 h 1692226"/>
              <a:gd name="connsiteX104" fmla="*/ 992039 w 9662615"/>
              <a:gd name="connsiteY104" fmla="*/ 1556662 h 1692226"/>
              <a:gd name="connsiteX105" fmla="*/ 868264 w 9662615"/>
              <a:gd name="connsiteY105" fmla="*/ 1566392 h 1692226"/>
              <a:gd name="connsiteX106" fmla="*/ 792765 w 9662615"/>
              <a:gd name="connsiteY106" fmla="*/ 1563102 h 1692226"/>
              <a:gd name="connsiteX107" fmla="*/ 669055 w 9662615"/>
              <a:gd name="connsiteY107" fmla="*/ 1543638 h 1692226"/>
              <a:gd name="connsiteX108" fmla="*/ 506152 w 9662615"/>
              <a:gd name="connsiteY108" fmla="*/ 1549124 h 1692226"/>
              <a:gd name="connsiteX109" fmla="*/ 472797 w 9662615"/>
              <a:gd name="connsiteY109" fmla="*/ 1568904 h 1692226"/>
              <a:gd name="connsiteX110" fmla="*/ 427864 w 9662615"/>
              <a:gd name="connsiteY110" fmla="*/ 1580848 h 1692226"/>
              <a:gd name="connsiteX111" fmla="*/ 408381 w 9662615"/>
              <a:gd name="connsiteY111" fmla="*/ 1552940 h 1692226"/>
              <a:gd name="connsiteX112" fmla="*/ 267163 w 9662615"/>
              <a:gd name="connsiteY112" fmla="*/ 1531913 h 1692226"/>
              <a:gd name="connsiteX113" fmla="*/ 196644 w 9662615"/>
              <a:gd name="connsiteY113" fmla="*/ 1524565 h 1692226"/>
              <a:gd name="connsiteX114" fmla="*/ 86819 w 9662615"/>
              <a:gd name="connsiteY114" fmla="*/ 1519517 h 1692226"/>
              <a:gd name="connsiteX115" fmla="*/ 53369 w 9662615"/>
              <a:gd name="connsiteY115" fmla="*/ 1516853 h 1692226"/>
              <a:gd name="connsiteX116" fmla="*/ 2359 w 9662615"/>
              <a:gd name="connsiteY116" fmla="*/ 1515247 h 1692226"/>
              <a:gd name="connsiteX117" fmla="*/ 0 w 9662615"/>
              <a:gd name="connsiteY117" fmla="*/ 1514932 h 1692226"/>
              <a:gd name="connsiteX118" fmla="*/ 0 w 9662615"/>
              <a:gd name="connsiteY118" fmla="*/ 0 h 1692226"/>
              <a:gd name="connsiteX0" fmla="*/ 0 w 9662615"/>
              <a:gd name="connsiteY0" fmla="*/ 0 h 1621094"/>
              <a:gd name="connsiteX1" fmla="*/ 9662615 w 9662615"/>
              <a:gd name="connsiteY1" fmla="*/ 0 h 1621094"/>
              <a:gd name="connsiteX2" fmla="*/ 9662615 w 9662615"/>
              <a:gd name="connsiteY2" fmla="*/ 1280346 h 1621094"/>
              <a:gd name="connsiteX3" fmla="*/ 9658420 w 9662615"/>
              <a:gd name="connsiteY3" fmla="*/ 1280106 h 1621094"/>
              <a:gd name="connsiteX4" fmla="*/ 9469546 w 9662615"/>
              <a:gd name="connsiteY4" fmla="*/ 1289837 h 1621094"/>
              <a:gd name="connsiteX5" fmla="*/ 9385895 w 9662615"/>
              <a:gd name="connsiteY5" fmla="*/ 1269203 h 1621094"/>
              <a:gd name="connsiteX6" fmla="*/ 9144767 w 9662615"/>
              <a:gd name="connsiteY6" fmla="*/ 1264120 h 1621094"/>
              <a:gd name="connsiteX7" fmla="*/ 8837252 w 9662615"/>
              <a:gd name="connsiteY7" fmla="*/ 1350515 h 1621094"/>
              <a:gd name="connsiteX8" fmla="*/ 8705466 w 9662615"/>
              <a:gd name="connsiteY8" fmla="*/ 1342419 h 1621094"/>
              <a:gd name="connsiteX9" fmla="*/ 8652221 w 9662615"/>
              <a:gd name="connsiteY9" fmla="*/ 1326906 h 1621094"/>
              <a:gd name="connsiteX10" fmla="*/ 8632312 w 9662615"/>
              <a:gd name="connsiteY10" fmla="*/ 1326025 h 1621094"/>
              <a:gd name="connsiteX11" fmla="*/ 8591582 w 9662615"/>
              <a:gd name="connsiteY11" fmla="*/ 1341666 h 1621094"/>
              <a:gd name="connsiteX12" fmla="*/ 8537336 w 9662615"/>
              <a:gd name="connsiteY12" fmla="*/ 1341684 h 1621094"/>
              <a:gd name="connsiteX13" fmla="*/ 8472508 w 9662615"/>
              <a:gd name="connsiteY13" fmla="*/ 1363109 h 1621094"/>
              <a:gd name="connsiteX14" fmla="*/ 8258477 w 9662615"/>
              <a:gd name="connsiteY14" fmla="*/ 1370666 h 1621094"/>
              <a:gd name="connsiteX15" fmla="*/ 8197961 w 9662615"/>
              <a:gd name="connsiteY15" fmla="*/ 1392804 h 1621094"/>
              <a:gd name="connsiteX16" fmla="*/ 8171196 w 9662615"/>
              <a:gd name="connsiteY16" fmla="*/ 1397216 h 1621094"/>
              <a:gd name="connsiteX17" fmla="*/ 8127667 w 9662615"/>
              <a:gd name="connsiteY17" fmla="*/ 1418254 h 1621094"/>
              <a:gd name="connsiteX18" fmla="*/ 7974579 w 9662615"/>
              <a:gd name="connsiteY18" fmla="*/ 1383439 h 1621094"/>
              <a:gd name="connsiteX19" fmla="*/ 7768351 w 9662615"/>
              <a:gd name="connsiteY19" fmla="*/ 1395051 h 1621094"/>
              <a:gd name="connsiteX20" fmla="*/ 7635985 w 9662615"/>
              <a:gd name="connsiteY20" fmla="*/ 1386363 h 1621094"/>
              <a:gd name="connsiteX21" fmla="*/ 7466069 w 9662615"/>
              <a:gd name="connsiteY21" fmla="*/ 1377654 h 1621094"/>
              <a:gd name="connsiteX22" fmla="*/ 7355642 w 9662615"/>
              <a:gd name="connsiteY22" fmla="*/ 1407761 h 1621094"/>
              <a:gd name="connsiteX23" fmla="*/ 7151610 w 9662615"/>
              <a:gd name="connsiteY23" fmla="*/ 1397856 h 1621094"/>
              <a:gd name="connsiteX24" fmla="*/ 7082147 w 9662615"/>
              <a:gd name="connsiteY24" fmla="*/ 1406113 h 1621094"/>
              <a:gd name="connsiteX25" fmla="*/ 7014958 w 9662615"/>
              <a:gd name="connsiteY25" fmla="*/ 1396883 h 1621094"/>
              <a:gd name="connsiteX26" fmla="*/ 6907567 w 9662615"/>
              <a:gd name="connsiteY26" fmla="*/ 1419149 h 1621094"/>
              <a:gd name="connsiteX27" fmla="*/ 6748428 w 9662615"/>
              <a:gd name="connsiteY27" fmla="*/ 1420308 h 1621094"/>
              <a:gd name="connsiteX28" fmla="*/ 6654257 w 9662615"/>
              <a:gd name="connsiteY28" fmla="*/ 1424143 h 1621094"/>
              <a:gd name="connsiteX29" fmla="*/ 6620123 w 9662615"/>
              <a:gd name="connsiteY29" fmla="*/ 1430535 h 1621094"/>
              <a:gd name="connsiteX30" fmla="*/ 6571355 w 9662615"/>
              <a:gd name="connsiteY30" fmla="*/ 1436144 h 1621094"/>
              <a:gd name="connsiteX31" fmla="*/ 6486557 w 9662615"/>
              <a:gd name="connsiteY31" fmla="*/ 1449861 h 1621094"/>
              <a:gd name="connsiteX32" fmla="*/ 6370419 w 9662615"/>
              <a:gd name="connsiteY32" fmla="*/ 1461649 h 1621094"/>
              <a:gd name="connsiteX33" fmla="*/ 6278839 w 9662615"/>
              <a:gd name="connsiteY33" fmla="*/ 1449160 h 1621094"/>
              <a:gd name="connsiteX34" fmla="*/ 6272455 w 9662615"/>
              <a:gd name="connsiteY34" fmla="*/ 1453191 h 1621094"/>
              <a:gd name="connsiteX35" fmla="*/ 6212659 w 9662615"/>
              <a:gd name="connsiteY35" fmla="*/ 1454850 h 1621094"/>
              <a:gd name="connsiteX36" fmla="*/ 6069317 w 9662615"/>
              <a:gd name="connsiteY36" fmla="*/ 1445838 h 1621094"/>
              <a:gd name="connsiteX37" fmla="*/ 5878477 w 9662615"/>
              <a:gd name="connsiteY37" fmla="*/ 1439180 h 1621094"/>
              <a:gd name="connsiteX38" fmla="*/ 5838387 w 9662615"/>
              <a:gd name="connsiteY38" fmla="*/ 1444679 h 1621094"/>
              <a:gd name="connsiteX39" fmla="*/ 5771136 w 9662615"/>
              <a:gd name="connsiteY39" fmla="*/ 1453639 h 1621094"/>
              <a:gd name="connsiteX40" fmla="*/ 5724081 w 9662615"/>
              <a:gd name="connsiteY40" fmla="*/ 1470431 h 1621094"/>
              <a:gd name="connsiteX41" fmla="*/ 5666577 w 9662615"/>
              <a:gd name="connsiteY41" fmla="*/ 1473921 h 1621094"/>
              <a:gd name="connsiteX42" fmla="*/ 5649068 w 9662615"/>
              <a:gd name="connsiteY42" fmla="*/ 1461676 h 1621094"/>
              <a:gd name="connsiteX43" fmla="*/ 5588902 w 9662615"/>
              <a:gd name="connsiteY43" fmla="*/ 1469647 h 1621094"/>
              <a:gd name="connsiteX44" fmla="*/ 5498090 w 9662615"/>
              <a:gd name="connsiteY44" fmla="*/ 1483173 h 1621094"/>
              <a:gd name="connsiteX45" fmla="*/ 5444641 w 9662615"/>
              <a:gd name="connsiteY45" fmla="*/ 1487602 h 1621094"/>
              <a:gd name="connsiteX46" fmla="*/ 5299812 w 9662615"/>
              <a:gd name="connsiteY46" fmla="*/ 1503362 h 1621094"/>
              <a:gd name="connsiteX47" fmla="*/ 5213947 w 9662615"/>
              <a:gd name="connsiteY47" fmla="*/ 1516637 h 1621094"/>
              <a:gd name="connsiteX48" fmla="*/ 5090342 w 9662615"/>
              <a:gd name="connsiteY48" fmla="*/ 1546680 h 1621094"/>
              <a:gd name="connsiteX49" fmla="*/ 5129812 w 9662615"/>
              <a:gd name="connsiteY49" fmla="*/ 1521277 h 1621094"/>
              <a:gd name="connsiteX50" fmla="*/ 5059484 w 9662615"/>
              <a:gd name="connsiteY50" fmla="*/ 1546802 h 1621094"/>
              <a:gd name="connsiteX51" fmla="*/ 5038524 w 9662615"/>
              <a:gd name="connsiteY51" fmla="*/ 1545675 h 1621094"/>
              <a:gd name="connsiteX52" fmla="*/ 5026564 w 9662615"/>
              <a:gd name="connsiteY52" fmla="*/ 1545376 h 1621094"/>
              <a:gd name="connsiteX53" fmla="*/ 4969433 w 9662615"/>
              <a:gd name="connsiteY53" fmla="*/ 1550865 h 1621094"/>
              <a:gd name="connsiteX54" fmla="*/ 4921303 w 9662615"/>
              <a:gd name="connsiteY54" fmla="*/ 1575379 h 1621094"/>
              <a:gd name="connsiteX55" fmla="*/ 4871726 w 9662615"/>
              <a:gd name="connsiteY55" fmla="*/ 1570584 h 1621094"/>
              <a:gd name="connsiteX56" fmla="*/ 4847242 w 9662615"/>
              <a:gd name="connsiteY56" fmla="*/ 1621094 h 1621094"/>
              <a:gd name="connsiteX57" fmla="*/ 4821058 w 9662615"/>
              <a:gd name="connsiteY57" fmla="*/ 1553078 h 1621094"/>
              <a:gd name="connsiteX58" fmla="*/ 4791466 w 9662615"/>
              <a:gd name="connsiteY58" fmla="*/ 1561324 h 1621094"/>
              <a:gd name="connsiteX59" fmla="*/ 4784247 w 9662615"/>
              <a:gd name="connsiteY59" fmla="*/ 1562342 h 1621094"/>
              <a:gd name="connsiteX60" fmla="*/ 4735334 w 9662615"/>
              <a:gd name="connsiteY60" fmla="*/ 1581778 h 1621094"/>
              <a:gd name="connsiteX61" fmla="*/ 4697562 w 9662615"/>
              <a:gd name="connsiteY61" fmla="*/ 1551206 h 1621094"/>
              <a:gd name="connsiteX62" fmla="*/ 4662664 w 9662615"/>
              <a:gd name="connsiteY62" fmla="*/ 1573162 h 1621094"/>
              <a:gd name="connsiteX63" fmla="*/ 4603028 w 9662615"/>
              <a:gd name="connsiteY63" fmla="*/ 1568821 h 1621094"/>
              <a:gd name="connsiteX64" fmla="*/ 4541612 w 9662615"/>
              <a:gd name="connsiteY64" fmla="*/ 1545262 h 1621094"/>
              <a:gd name="connsiteX65" fmla="*/ 4422155 w 9662615"/>
              <a:gd name="connsiteY65" fmla="*/ 1542059 h 1621094"/>
              <a:gd name="connsiteX66" fmla="*/ 4221826 w 9662615"/>
              <a:gd name="connsiteY66" fmla="*/ 1508923 h 1621094"/>
              <a:gd name="connsiteX67" fmla="*/ 4096601 w 9662615"/>
              <a:gd name="connsiteY67" fmla="*/ 1521563 h 1621094"/>
              <a:gd name="connsiteX68" fmla="*/ 3970635 w 9662615"/>
              <a:gd name="connsiteY68" fmla="*/ 1544815 h 1621094"/>
              <a:gd name="connsiteX69" fmla="*/ 3833906 w 9662615"/>
              <a:gd name="connsiteY69" fmla="*/ 1516637 h 1621094"/>
              <a:gd name="connsiteX70" fmla="*/ 3696258 w 9662615"/>
              <a:gd name="connsiteY70" fmla="*/ 1537563 h 1621094"/>
              <a:gd name="connsiteX71" fmla="*/ 3594070 w 9662615"/>
              <a:gd name="connsiteY71" fmla="*/ 1509422 h 1621094"/>
              <a:gd name="connsiteX72" fmla="*/ 3565233 w 9662615"/>
              <a:gd name="connsiteY72" fmla="*/ 1515122 h 1621094"/>
              <a:gd name="connsiteX73" fmla="*/ 3560267 w 9662615"/>
              <a:gd name="connsiteY73" fmla="*/ 1516288 h 1621094"/>
              <a:gd name="connsiteX74" fmla="*/ 3540258 w 9662615"/>
              <a:gd name="connsiteY74" fmla="*/ 1516976 h 1621094"/>
              <a:gd name="connsiteX75" fmla="*/ 3534780 w 9662615"/>
              <a:gd name="connsiteY75" fmla="*/ 1522141 h 1621094"/>
              <a:gd name="connsiteX76" fmla="*/ 3504783 w 9662615"/>
              <a:gd name="connsiteY76" fmla="*/ 1526739 h 1621094"/>
              <a:gd name="connsiteX77" fmla="*/ 3430805 w 9662615"/>
              <a:gd name="connsiteY77" fmla="*/ 1542521 h 1621094"/>
              <a:gd name="connsiteX78" fmla="*/ 3292707 w 9662615"/>
              <a:gd name="connsiteY78" fmla="*/ 1520490 h 1621094"/>
              <a:gd name="connsiteX79" fmla="*/ 3187872 w 9662615"/>
              <a:gd name="connsiteY79" fmla="*/ 1519991 h 1621094"/>
              <a:gd name="connsiteX80" fmla="*/ 3148026 w 9662615"/>
              <a:gd name="connsiteY80" fmla="*/ 1524777 h 1621094"/>
              <a:gd name="connsiteX81" fmla="*/ 3092394 w 9662615"/>
              <a:gd name="connsiteY81" fmla="*/ 1528115 h 1621094"/>
              <a:gd name="connsiteX82" fmla="*/ 2994200 w 9662615"/>
              <a:gd name="connsiteY82" fmla="*/ 1537857 h 1621094"/>
              <a:gd name="connsiteX83" fmla="*/ 2862301 w 9662615"/>
              <a:gd name="connsiteY83" fmla="*/ 1544250 h 1621094"/>
              <a:gd name="connsiteX84" fmla="*/ 2766335 w 9662615"/>
              <a:gd name="connsiteY84" fmla="*/ 1527662 h 1621094"/>
              <a:gd name="connsiteX85" fmla="*/ 2757836 w 9662615"/>
              <a:gd name="connsiteY85" fmla="*/ 1531371 h 1621094"/>
              <a:gd name="connsiteX86" fmla="*/ 2691555 w 9662615"/>
              <a:gd name="connsiteY86" fmla="*/ 1530283 h 1621094"/>
              <a:gd name="connsiteX87" fmla="*/ 2491676 w 9662615"/>
              <a:gd name="connsiteY87" fmla="*/ 1500859 h 1621094"/>
              <a:gd name="connsiteX88" fmla="*/ 2378036 w 9662615"/>
              <a:gd name="connsiteY88" fmla="*/ 1520645 h 1621094"/>
              <a:gd name="connsiteX89" fmla="*/ 2284269 w 9662615"/>
              <a:gd name="connsiteY89" fmla="*/ 1503068 h 1621094"/>
              <a:gd name="connsiteX90" fmla="*/ 2207104 w 9662615"/>
              <a:gd name="connsiteY90" fmla="*/ 1508888 h 1621094"/>
              <a:gd name="connsiteX91" fmla="*/ 2149226 w 9662615"/>
              <a:gd name="connsiteY91" fmla="*/ 1523409 h 1621094"/>
              <a:gd name="connsiteX92" fmla="*/ 2084783 w 9662615"/>
              <a:gd name="connsiteY92" fmla="*/ 1524245 h 1621094"/>
              <a:gd name="connsiteX93" fmla="*/ 2070075 w 9662615"/>
              <a:gd name="connsiteY93" fmla="*/ 1511285 h 1621094"/>
              <a:gd name="connsiteX94" fmla="*/ 2001057 w 9662615"/>
              <a:gd name="connsiteY94" fmla="*/ 1516449 h 1621094"/>
              <a:gd name="connsiteX95" fmla="*/ 1896330 w 9662615"/>
              <a:gd name="connsiteY95" fmla="*/ 1525725 h 1621094"/>
              <a:gd name="connsiteX96" fmla="*/ 1835994 w 9662615"/>
              <a:gd name="connsiteY96" fmla="*/ 1527678 h 1621094"/>
              <a:gd name="connsiteX97" fmla="*/ 1671119 w 9662615"/>
              <a:gd name="connsiteY97" fmla="*/ 1536701 h 1621094"/>
              <a:gd name="connsiteX98" fmla="*/ 1601337 w 9662615"/>
              <a:gd name="connsiteY98" fmla="*/ 1548552 h 1621094"/>
              <a:gd name="connsiteX99" fmla="*/ 1407755 w 9662615"/>
              <a:gd name="connsiteY99" fmla="*/ 1571444 h 1621094"/>
              <a:gd name="connsiteX100" fmla="*/ 1271994 w 9662615"/>
              <a:gd name="connsiteY100" fmla="*/ 1579471 h 1621094"/>
              <a:gd name="connsiteX101" fmla="*/ 1249226 w 9662615"/>
              <a:gd name="connsiteY101" fmla="*/ 1583140 h 1621094"/>
              <a:gd name="connsiteX102" fmla="*/ 1217719 w 9662615"/>
              <a:gd name="connsiteY102" fmla="*/ 1580863 h 1621094"/>
              <a:gd name="connsiteX103" fmla="*/ 1091432 w 9662615"/>
              <a:gd name="connsiteY103" fmla="*/ 1571003 h 1621094"/>
              <a:gd name="connsiteX104" fmla="*/ 992039 w 9662615"/>
              <a:gd name="connsiteY104" fmla="*/ 1556662 h 1621094"/>
              <a:gd name="connsiteX105" fmla="*/ 868264 w 9662615"/>
              <a:gd name="connsiteY105" fmla="*/ 1566392 h 1621094"/>
              <a:gd name="connsiteX106" fmla="*/ 792765 w 9662615"/>
              <a:gd name="connsiteY106" fmla="*/ 1563102 h 1621094"/>
              <a:gd name="connsiteX107" fmla="*/ 669055 w 9662615"/>
              <a:gd name="connsiteY107" fmla="*/ 1543638 h 1621094"/>
              <a:gd name="connsiteX108" fmla="*/ 506152 w 9662615"/>
              <a:gd name="connsiteY108" fmla="*/ 1549124 h 1621094"/>
              <a:gd name="connsiteX109" fmla="*/ 472797 w 9662615"/>
              <a:gd name="connsiteY109" fmla="*/ 1568904 h 1621094"/>
              <a:gd name="connsiteX110" fmla="*/ 427864 w 9662615"/>
              <a:gd name="connsiteY110" fmla="*/ 1580848 h 1621094"/>
              <a:gd name="connsiteX111" fmla="*/ 408381 w 9662615"/>
              <a:gd name="connsiteY111" fmla="*/ 1552940 h 1621094"/>
              <a:gd name="connsiteX112" fmla="*/ 267163 w 9662615"/>
              <a:gd name="connsiteY112" fmla="*/ 1531913 h 1621094"/>
              <a:gd name="connsiteX113" fmla="*/ 196644 w 9662615"/>
              <a:gd name="connsiteY113" fmla="*/ 1524565 h 1621094"/>
              <a:gd name="connsiteX114" fmla="*/ 86819 w 9662615"/>
              <a:gd name="connsiteY114" fmla="*/ 1519517 h 1621094"/>
              <a:gd name="connsiteX115" fmla="*/ 53369 w 9662615"/>
              <a:gd name="connsiteY115" fmla="*/ 1516853 h 1621094"/>
              <a:gd name="connsiteX116" fmla="*/ 2359 w 9662615"/>
              <a:gd name="connsiteY116" fmla="*/ 1515247 h 1621094"/>
              <a:gd name="connsiteX117" fmla="*/ 0 w 9662615"/>
              <a:gd name="connsiteY117" fmla="*/ 1514932 h 1621094"/>
              <a:gd name="connsiteX118" fmla="*/ 0 w 9662615"/>
              <a:gd name="connsiteY118" fmla="*/ 0 h 1621094"/>
              <a:gd name="connsiteX0" fmla="*/ 0 w 9662615"/>
              <a:gd name="connsiteY0" fmla="*/ 0 h 1583140"/>
              <a:gd name="connsiteX1" fmla="*/ 9662615 w 9662615"/>
              <a:gd name="connsiteY1" fmla="*/ 0 h 1583140"/>
              <a:gd name="connsiteX2" fmla="*/ 9662615 w 9662615"/>
              <a:gd name="connsiteY2" fmla="*/ 1280346 h 1583140"/>
              <a:gd name="connsiteX3" fmla="*/ 9658420 w 9662615"/>
              <a:gd name="connsiteY3" fmla="*/ 1280106 h 1583140"/>
              <a:gd name="connsiteX4" fmla="*/ 9469546 w 9662615"/>
              <a:gd name="connsiteY4" fmla="*/ 1289837 h 1583140"/>
              <a:gd name="connsiteX5" fmla="*/ 9385895 w 9662615"/>
              <a:gd name="connsiteY5" fmla="*/ 1269203 h 1583140"/>
              <a:gd name="connsiteX6" fmla="*/ 9144767 w 9662615"/>
              <a:gd name="connsiteY6" fmla="*/ 1264120 h 1583140"/>
              <a:gd name="connsiteX7" fmla="*/ 8837252 w 9662615"/>
              <a:gd name="connsiteY7" fmla="*/ 1350515 h 1583140"/>
              <a:gd name="connsiteX8" fmla="*/ 8705466 w 9662615"/>
              <a:gd name="connsiteY8" fmla="*/ 1342419 h 1583140"/>
              <a:gd name="connsiteX9" fmla="*/ 8652221 w 9662615"/>
              <a:gd name="connsiteY9" fmla="*/ 1326906 h 1583140"/>
              <a:gd name="connsiteX10" fmla="*/ 8632312 w 9662615"/>
              <a:gd name="connsiteY10" fmla="*/ 1326025 h 1583140"/>
              <a:gd name="connsiteX11" fmla="*/ 8591582 w 9662615"/>
              <a:gd name="connsiteY11" fmla="*/ 1341666 h 1583140"/>
              <a:gd name="connsiteX12" fmla="*/ 8537336 w 9662615"/>
              <a:gd name="connsiteY12" fmla="*/ 1341684 h 1583140"/>
              <a:gd name="connsiteX13" fmla="*/ 8472508 w 9662615"/>
              <a:gd name="connsiteY13" fmla="*/ 1363109 h 1583140"/>
              <a:gd name="connsiteX14" fmla="*/ 8258477 w 9662615"/>
              <a:gd name="connsiteY14" fmla="*/ 1370666 h 1583140"/>
              <a:gd name="connsiteX15" fmla="*/ 8197961 w 9662615"/>
              <a:gd name="connsiteY15" fmla="*/ 1392804 h 1583140"/>
              <a:gd name="connsiteX16" fmla="*/ 8171196 w 9662615"/>
              <a:gd name="connsiteY16" fmla="*/ 1397216 h 1583140"/>
              <a:gd name="connsiteX17" fmla="*/ 8127667 w 9662615"/>
              <a:gd name="connsiteY17" fmla="*/ 1418254 h 1583140"/>
              <a:gd name="connsiteX18" fmla="*/ 7974579 w 9662615"/>
              <a:gd name="connsiteY18" fmla="*/ 1383439 h 1583140"/>
              <a:gd name="connsiteX19" fmla="*/ 7768351 w 9662615"/>
              <a:gd name="connsiteY19" fmla="*/ 1395051 h 1583140"/>
              <a:gd name="connsiteX20" fmla="*/ 7635985 w 9662615"/>
              <a:gd name="connsiteY20" fmla="*/ 1386363 h 1583140"/>
              <a:gd name="connsiteX21" fmla="*/ 7466069 w 9662615"/>
              <a:gd name="connsiteY21" fmla="*/ 1377654 h 1583140"/>
              <a:gd name="connsiteX22" fmla="*/ 7355642 w 9662615"/>
              <a:gd name="connsiteY22" fmla="*/ 1407761 h 1583140"/>
              <a:gd name="connsiteX23" fmla="*/ 7151610 w 9662615"/>
              <a:gd name="connsiteY23" fmla="*/ 1397856 h 1583140"/>
              <a:gd name="connsiteX24" fmla="*/ 7082147 w 9662615"/>
              <a:gd name="connsiteY24" fmla="*/ 1406113 h 1583140"/>
              <a:gd name="connsiteX25" fmla="*/ 7014958 w 9662615"/>
              <a:gd name="connsiteY25" fmla="*/ 1396883 h 1583140"/>
              <a:gd name="connsiteX26" fmla="*/ 6907567 w 9662615"/>
              <a:gd name="connsiteY26" fmla="*/ 1419149 h 1583140"/>
              <a:gd name="connsiteX27" fmla="*/ 6748428 w 9662615"/>
              <a:gd name="connsiteY27" fmla="*/ 1420308 h 1583140"/>
              <a:gd name="connsiteX28" fmla="*/ 6654257 w 9662615"/>
              <a:gd name="connsiteY28" fmla="*/ 1424143 h 1583140"/>
              <a:gd name="connsiteX29" fmla="*/ 6620123 w 9662615"/>
              <a:gd name="connsiteY29" fmla="*/ 1430535 h 1583140"/>
              <a:gd name="connsiteX30" fmla="*/ 6571355 w 9662615"/>
              <a:gd name="connsiteY30" fmla="*/ 1436144 h 1583140"/>
              <a:gd name="connsiteX31" fmla="*/ 6486557 w 9662615"/>
              <a:gd name="connsiteY31" fmla="*/ 1449861 h 1583140"/>
              <a:gd name="connsiteX32" fmla="*/ 6370419 w 9662615"/>
              <a:gd name="connsiteY32" fmla="*/ 1461649 h 1583140"/>
              <a:gd name="connsiteX33" fmla="*/ 6278839 w 9662615"/>
              <a:gd name="connsiteY33" fmla="*/ 1449160 h 1583140"/>
              <a:gd name="connsiteX34" fmla="*/ 6272455 w 9662615"/>
              <a:gd name="connsiteY34" fmla="*/ 1453191 h 1583140"/>
              <a:gd name="connsiteX35" fmla="*/ 6212659 w 9662615"/>
              <a:gd name="connsiteY35" fmla="*/ 1454850 h 1583140"/>
              <a:gd name="connsiteX36" fmla="*/ 6069317 w 9662615"/>
              <a:gd name="connsiteY36" fmla="*/ 1445838 h 1583140"/>
              <a:gd name="connsiteX37" fmla="*/ 5878477 w 9662615"/>
              <a:gd name="connsiteY37" fmla="*/ 1439180 h 1583140"/>
              <a:gd name="connsiteX38" fmla="*/ 5838387 w 9662615"/>
              <a:gd name="connsiteY38" fmla="*/ 1444679 h 1583140"/>
              <a:gd name="connsiteX39" fmla="*/ 5771136 w 9662615"/>
              <a:gd name="connsiteY39" fmla="*/ 1453639 h 1583140"/>
              <a:gd name="connsiteX40" fmla="*/ 5724081 w 9662615"/>
              <a:gd name="connsiteY40" fmla="*/ 1470431 h 1583140"/>
              <a:gd name="connsiteX41" fmla="*/ 5666577 w 9662615"/>
              <a:gd name="connsiteY41" fmla="*/ 1473921 h 1583140"/>
              <a:gd name="connsiteX42" fmla="*/ 5649068 w 9662615"/>
              <a:gd name="connsiteY42" fmla="*/ 1461676 h 1583140"/>
              <a:gd name="connsiteX43" fmla="*/ 5588902 w 9662615"/>
              <a:gd name="connsiteY43" fmla="*/ 1469647 h 1583140"/>
              <a:gd name="connsiteX44" fmla="*/ 5498090 w 9662615"/>
              <a:gd name="connsiteY44" fmla="*/ 1483173 h 1583140"/>
              <a:gd name="connsiteX45" fmla="*/ 5444641 w 9662615"/>
              <a:gd name="connsiteY45" fmla="*/ 1487602 h 1583140"/>
              <a:gd name="connsiteX46" fmla="*/ 5299812 w 9662615"/>
              <a:gd name="connsiteY46" fmla="*/ 1503362 h 1583140"/>
              <a:gd name="connsiteX47" fmla="*/ 5213947 w 9662615"/>
              <a:gd name="connsiteY47" fmla="*/ 1516637 h 1583140"/>
              <a:gd name="connsiteX48" fmla="*/ 5090342 w 9662615"/>
              <a:gd name="connsiteY48" fmla="*/ 1546680 h 1583140"/>
              <a:gd name="connsiteX49" fmla="*/ 5129812 w 9662615"/>
              <a:gd name="connsiteY49" fmla="*/ 1521277 h 1583140"/>
              <a:gd name="connsiteX50" fmla="*/ 5059484 w 9662615"/>
              <a:gd name="connsiteY50" fmla="*/ 1546802 h 1583140"/>
              <a:gd name="connsiteX51" fmla="*/ 5038524 w 9662615"/>
              <a:gd name="connsiteY51" fmla="*/ 1545675 h 1583140"/>
              <a:gd name="connsiteX52" fmla="*/ 5026564 w 9662615"/>
              <a:gd name="connsiteY52" fmla="*/ 1545376 h 1583140"/>
              <a:gd name="connsiteX53" fmla="*/ 4969433 w 9662615"/>
              <a:gd name="connsiteY53" fmla="*/ 1550865 h 1583140"/>
              <a:gd name="connsiteX54" fmla="*/ 4921303 w 9662615"/>
              <a:gd name="connsiteY54" fmla="*/ 1575379 h 1583140"/>
              <a:gd name="connsiteX55" fmla="*/ 4871726 w 9662615"/>
              <a:gd name="connsiteY55" fmla="*/ 1570584 h 1583140"/>
              <a:gd name="connsiteX56" fmla="*/ 4843267 w 9662615"/>
              <a:gd name="connsiteY56" fmla="*/ 1561459 h 1583140"/>
              <a:gd name="connsiteX57" fmla="*/ 4821058 w 9662615"/>
              <a:gd name="connsiteY57" fmla="*/ 1553078 h 1583140"/>
              <a:gd name="connsiteX58" fmla="*/ 4791466 w 9662615"/>
              <a:gd name="connsiteY58" fmla="*/ 1561324 h 1583140"/>
              <a:gd name="connsiteX59" fmla="*/ 4784247 w 9662615"/>
              <a:gd name="connsiteY59" fmla="*/ 1562342 h 1583140"/>
              <a:gd name="connsiteX60" fmla="*/ 4735334 w 9662615"/>
              <a:gd name="connsiteY60" fmla="*/ 1581778 h 1583140"/>
              <a:gd name="connsiteX61" fmla="*/ 4697562 w 9662615"/>
              <a:gd name="connsiteY61" fmla="*/ 1551206 h 1583140"/>
              <a:gd name="connsiteX62" fmla="*/ 4662664 w 9662615"/>
              <a:gd name="connsiteY62" fmla="*/ 1573162 h 1583140"/>
              <a:gd name="connsiteX63" fmla="*/ 4603028 w 9662615"/>
              <a:gd name="connsiteY63" fmla="*/ 1568821 h 1583140"/>
              <a:gd name="connsiteX64" fmla="*/ 4541612 w 9662615"/>
              <a:gd name="connsiteY64" fmla="*/ 1545262 h 1583140"/>
              <a:gd name="connsiteX65" fmla="*/ 4422155 w 9662615"/>
              <a:gd name="connsiteY65" fmla="*/ 1542059 h 1583140"/>
              <a:gd name="connsiteX66" fmla="*/ 4221826 w 9662615"/>
              <a:gd name="connsiteY66" fmla="*/ 1508923 h 1583140"/>
              <a:gd name="connsiteX67" fmla="*/ 4096601 w 9662615"/>
              <a:gd name="connsiteY67" fmla="*/ 1521563 h 1583140"/>
              <a:gd name="connsiteX68" fmla="*/ 3970635 w 9662615"/>
              <a:gd name="connsiteY68" fmla="*/ 1544815 h 1583140"/>
              <a:gd name="connsiteX69" fmla="*/ 3833906 w 9662615"/>
              <a:gd name="connsiteY69" fmla="*/ 1516637 h 1583140"/>
              <a:gd name="connsiteX70" fmla="*/ 3696258 w 9662615"/>
              <a:gd name="connsiteY70" fmla="*/ 1537563 h 1583140"/>
              <a:gd name="connsiteX71" fmla="*/ 3594070 w 9662615"/>
              <a:gd name="connsiteY71" fmla="*/ 1509422 h 1583140"/>
              <a:gd name="connsiteX72" fmla="*/ 3565233 w 9662615"/>
              <a:gd name="connsiteY72" fmla="*/ 1515122 h 1583140"/>
              <a:gd name="connsiteX73" fmla="*/ 3560267 w 9662615"/>
              <a:gd name="connsiteY73" fmla="*/ 1516288 h 1583140"/>
              <a:gd name="connsiteX74" fmla="*/ 3540258 w 9662615"/>
              <a:gd name="connsiteY74" fmla="*/ 1516976 h 1583140"/>
              <a:gd name="connsiteX75" fmla="*/ 3534780 w 9662615"/>
              <a:gd name="connsiteY75" fmla="*/ 1522141 h 1583140"/>
              <a:gd name="connsiteX76" fmla="*/ 3504783 w 9662615"/>
              <a:gd name="connsiteY76" fmla="*/ 1526739 h 1583140"/>
              <a:gd name="connsiteX77" fmla="*/ 3430805 w 9662615"/>
              <a:gd name="connsiteY77" fmla="*/ 1542521 h 1583140"/>
              <a:gd name="connsiteX78" fmla="*/ 3292707 w 9662615"/>
              <a:gd name="connsiteY78" fmla="*/ 1520490 h 1583140"/>
              <a:gd name="connsiteX79" fmla="*/ 3187872 w 9662615"/>
              <a:gd name="connsiteY79" fmla="*/ 1519991 h 1583140"/>
              <a:gd name="connsiteX80" fmla="*/ 3148026 w 9662615"/>
              <a:gd name="connsiteY80" fmla="*/ 1524777 h 1583140"/>
              <a:gd name="connsiteX81" fmla="*/ 3092394 w 9662615"/>
              <a:gd name="connsiteY81" fmla="*/ 1528115 h 1583140"/>
              <a:gd name="connsiteX82" fmla="*/ 2994200 w 9662615"/>
              <a:gd name="connsiteY82" fmla="*/ 1537857 h 1583140"/>
              <a:gd name="connsiteX83" fmla="*/ 2862301 w 9662615"/>
              <a:gd name="connsiteY83" fmla="*/ 1544250 h 1583140"/>
              <a:gd name="connsiteX84" fmla="*/ 2766335 w 9662615"/>
              <a:gd name="connsiteY84" fmla="*/ 1527662 h 1583140"/>
              <a:gd name="connsiteX85" fmla="*/ 2757836 w 9662615"/>
              <a:gd name="connsiteY85" fmla="*/ 1531371 h 1583140"/>
              <a:gd name="connsiteX86" fmla="*/ 2691555 w 9662615"/>
              <a:gd name="connsiteY86" fmla="*/ 1530283 h 1583140"/>
              <a:gd name="connsiteX87" fmla="*/ 2491676 w 9662615"/>
              <a:gd name="connsiteY87" fmla="*/ 1500859 h 1583140"/>
              <a:gd name="connsiteX88" fmla="*/ 2378036 w 9662615"/>
              <a:gd name="connsiteY88" fmla="*/ 1520645 h 1583140"/>
              <a:gd name="connsiteX89" fmla="*/ 2284269 w 9662615"/>
              <a:gd name="connsiteY89" fmla="*/ 1503068 h 1583140"/>
              <a:gd name="connsiteX90" fmla="*/ 2207104 w 9662615"/>
              <a:gd name="connsiteY90" fmla="*/ 1508888 h 1583140"/>
              <a:gd name="connsiteX91" fmla="*/ 2149226 w 9662615"/>
              <a:gd name="connsiteY91" fmla="*/ 1523409 h 1583140"/>
              <a:gd name="connsiteX92" fmla="*/ 2084783 w 9662615"/>
              <a:gd name="connsiteY92" fmla="*/ 1524245 h 1583140"/>
              <a:gd name="connsiteX93" fmla="*/ 2070075 w 9662615"/>
              <a:gd name="connsiteY93" fmla="*/ 1511285 h 1583140"/>
              <a:gd name="connsiteX94" fmla="*/ 2001057 w 9662615"/>
              <a:gd name="connsiteY94" fmla="*/ 1516449 h 1583140"/>
              <a:gd name="connsiteX95" fmla="*/ 1896330 w 9662615"/>
              <a:gd name="connsiteY95" fmla="*/ 1525725 h 1583140"/>
              <a:gd name="connsiteX96" fmla="*/ 1835994 w 9662615"/>
              <a:gd name="connsiteY96" fmla="*/ 1527678 h 1583140"/>
              <a:gd name="connsiteX97" fmla="*/ 1671119 w 9662615"/>
              <a:gd name="connsiteY97" fmla="*/ 1536701 h 1583140"/>
              <a:gd name="connsiteX98" fmla="*/ 1601337 w 9662615"/>
              <a:gd name="connsiteY98" fmla="*/ 1548552 h 1583140"/>
              <a:gd name="connsiteX99" fmla="*/ 1407755 w 9662615"/>
              <a:gd name="connsiteY99" fmla="*/ 1571444 h 1583140"/>
              <a:gd name="connsiteX100" fmla="*/ 1271994 w 9662615"/>
              <a:gd name="connsiteY100" fmla="*/ 1579471 h 1583140"/>
              <a:gd name="connsiteX101" fmla="*/ 1249226 w 9662615"/>
              <a:gd name="connsiteY101" fmla="*/ 1583140 h 1583140"/>
              <a:gd name="connsiteX102" fmla="*/ 1217719 w 9662615"/>
              <a:gd name="connsiteY102" fmla="*/ 1580863 h 1583140"/>
              <a:gd name="connsiteX103" fmla="*/ 1091432 w 9662615"/>
              <a:gd name="connsiteY103" fmla="*/ 1571003 h 1583140"/>
              <a:gd name="connsiteX104" fmla="*/ 992039 w 9662615"/>
              <a:gd name="connsiteY104" fmla="*/ 1556662 h 1583140"/>
              <a:gd name="connsiteX105" fmla="*/ 868264 w 9662615"/>
              <a:gd name="connsiteY105" fmla="*/ 1566392 h 1583140"/>
              <a:gd name="connsiteX106" fmla="*/ 792765 w 9662615"/>
              <a:gd name="connsiteY106" fmla="*/ 1563102 h 1583140"/>
              <a:gd name="connsiteX107" fmla="*/ 669055 w 9662615"/>
              <a:gd name="connsiteY107" fmla="*/ 1543638 h 1583140"/>
              <a:gd name="connsiteX108" fmla="*/ 506152 w 9662615"/>
              <a:gd name="connsiteY108" fmla="*/ 1549124 h 1583140"/>
              <a:gd name="connsiteX109" fmla="*/ 472797 w 9662615"/>
              <a:gd name="connsiteY109" fmla="*/ 1568904 h 1583140"/>
              <a:gd name="connsiteX110" fmla="*/ 427864 w 9662615"/>
              <a:gd name="connsiteY110" fmla="*/ 1580848 h 1583140"/>
              <a:gd name="connsiteX111" fmla="*/ 408381 w 9662615"/>
              <a:gd name="connsiteY111" fmla="*/ 1552940 h 1583140"/>
              <a:gd name="connsiteX112" fmla="*/ 267163 w 9662615"/>
              <a:gd name="connsiteY112" fmla="*/ 1531913 h 1583140"/>
              <a:gd name="connsiteX113" fmla="*/ 196644 w 9662615"/>
              <a:gd name="connsiteY113" fmla="*/ 1524565 h 1583140"/>
              <a:gd name="connsiteX114" fmla="*/ 86819 w 9662615"/>
              <a:gd name="connsiteY114" fmla="*/ 1519517 h 1583140"/>
              <a:gd name="connsiteX115" fmla="*/ 53369 w 9662615"/>
              <a:gd name="connsiteY115" fmla="*/ 1516853 h 1583140"/>
              <a:gd name="connsiteX116" fmla="*/ 2359 w 9662615"/>
              <a:gd name="connsiteY116" fmla="*/ 1515247 h 1583140"/>
              <a:gd name="connsiteX117" fmla="*/ 0 w 9662615"/>
              <a:gd name="connsiteY117" fmla="*/ 1514932 h 1583140"/>
              <a:gd name="connsiteX118" fmla="*/ 0 w 9662615"/>
              <a:gd name="connsiteY118" fmla="*/ 0 h 1583140"/>
              <a:gd name="connsiteX0" fmla="*/ 0 w 9662615"/>
              <a:gd name="connsiteY0" fmla="*/ 0 h 1583140"/>
              <a:gd name="connsiteX1" fmla="*/ 9662615 w 9662615"/>
              <a:gd name="connsiteY1" fmla="*/ 0 h 1583140"/>
              <a:gd name="connsiteX2" fmla="*/ 9662615 w 9662615"/>
              <a:gd name="connsiteY2" fmla="*/ 1280346 h 1583140"/>
              <a:gd name="connsiteX3" fmla="*/ 9658420 w 9662615"/>
              <a:gd name="connsiteY3" fmla="*/ 1280106 h 1583140"/>
              <a:gd name="connsiteX4" fmla="*/ 9469546 w 9662615"/>
              <a:gd name="connsiteY4" fmla="*/ 1289837 h 1583140"/>
              <a:gd name="connsiteX5" fmla="*/ 9385895 w 9662615"/>
              <a:gd name="connsiteY5" fmla="*/ 1269203 h 1583140"/>
              <a:gd name="connsiteX6" fmla="*/ 9144767 w 9662615"/>
              <a:gd name="connsiteY6" fmla="*/ 1264120 h 1583140"/>
              <a:gd name="connsiteX7" fmla="*/ 8837252 w 9662615"/>
              <a:gd name="connsiteY7" fmla="*/ 1350515 h 1583140"/>
              <a:gd name="connsiteX8" fmla="*/ 8705466 w 9662615"/>
              <a:gd name="connsiteY8" fmla="*/ 1342419 h 1583140"/>
              <a:gd name="connsiteX9" fmla="*/ 8652221 w 9662615"/>
              <a:gd name="connsiteY9" fmla="*/ 1326906 h 1583140"/>
              <a:gd name="connsiteX10" fmla="*/ 8632312 w 9662615"/>
              <a:gd name="connsiteY10" fmla="*/ 1326025 h 1583140"/>
              <a:gd name="connsiteX11" fmla="*/ 8591582 w 9662615"/>
              <a:gd name="connsiteY11" fmla="*/ 1341666 h 1583140"/>
              <a:gd name="connsiteX12" fmla="*/ 8537336 w 9662615"/>
              <a:gd name="connsiteY12" fmla="*/ 1341684 h 1583140"/>
              <a:gd name="connsiteX13" fmla="*/ 8472508 w 9662615"/>
              <a:gd name="connsiteY13" fmla="*/ 1363109 h 1583140"/>
              <a:gd name="connsiteX14" fmla="*/ 8258477 w 9662615"/>
              <a:gd name="connsiteY14" fmla="*/ 1370666 h 1583140"/>
              <a:gd name="connsiteX15" fmla="*/ 8197961 w 9662615"/>
              <a:gd name="connsiteY15" fmla="*/ 1392804 h 1583140"/>
              <a:gd name="connsiteX16" fmla="*/ 8171196 w 9662615"/>
              <a:gd name="connsiteY16" fmla="*/ 1397216 h 1583140"/>
              <a:gd name="connsiteX17" fmla="*/ 8127667 w 9662615"/>
              <a:gd name="connsiteY17" fmla="*/ 1418254 h 1583140"/>
              <a:gd name="connsiteX18" fmla="*/ 7974579 w 9662615"/>
              <a:gd name="connsiteY18" fmla="*/ 1383439 h 1583140"/>
              <a:gd name="connsiteX19" fmla="*/ 7768351 w 9662615"/>
              <a:gd name="connsiteY19" fmla="*/ 1395051 h 1583140"/>
              <a:gd name="connsiteX20" fmla="*/ 7635985 w 9662615"/>
              <a:gd name="connsiteY20" fmla="*/ 1386363 h 1583140"/>
              <a:gd name="connsiteX21" fmla="*/ 7466069 w 9662615"/>
              <a:gd name="connsiteY21" fmla="*/ 1377654 h 1583140"/>
              <a:gd name="connsiteX22" fmla="*/ 7355642 w 9662615"/>
              <a:gd name="connsiteY22" fmla="*/ 1407761 h 1583140"/>
              <a:gd name="connsiteX23" fmla="*/ 7151610 w 9662615"/>
              <a:gd name="connsiteY23" fmla="*/ 1397856 h 1583140"/>
              <a:gd name="connsiteX24" fmla="*/ 7082147 w 9662615"/>
              <a:gd name="connsiteY24" fmla="*/ 1406113 h 1583140"/>
              <a:gd name="connsiteX25" fmla="*/ 7014958 w 9662615"/>
              <a:gd name="connsiteY25" fmla="*/ 1396883 h 1583140"/>
              <a:gd name="connsiteX26" fmla="*/ 6907567 w 9662615"/>
              <a:gd name="connsiteY26" fmla="*/ 1419149 h 1583140"/>
              <a:gd name="connsiteX27" fmla="*/ 6748428 w 9662615"/>
              <a:gd name="connsiteY27" fmla="*/ 1420308 h 1583140"/>
              <a:gd name="connsiteX28" fmla="*/ 6654257 w 9662615"/>
              <a:gd name="connsiteY28" fmla="*/ 1424143 h 1583140"/>
              <a:gd name="connsiteX29" fmla="*/ 6620123 w 9662615"/>
              <a:gd name="connsiteY29" fmla="*/ 1430535 h 1583140"/>
              <a:gd name="connsiteX30" fmla="*/ 6571355 w 9662615"/>
              <a:gd name="connsiteY30" fmla="*/ 1436144 h 1583140"/>
              <a:gd name="connsiteX31" fmla="*/ 6486557 w 9662615"/>
              <a:gd name="connsiteY31" fmla="*/ 1449861 h 1583140"/>
              <a:gd name="connsiteX32" fmla="*/ 6370419 w 9662615"/>
              <a:gd name="connsiteY32" fmla="*/ 1461649 h 1583140"/>
              <a:gd name="connsiteX33" fmla="*/ 6278839 w 9662615"/>
              <a:gd name="connsiteY33" fmla="*/ 1449160 h 1583140"/>
              <a:gd name="connsiteX34" fmla="*/ 6272455 w 9662615"/>
              <a:gd name="connsiteY34" fmla="*/ 1453191 h 1583140"/>
              <a:gd name="connsiteX35" fmla="*/ 6212659 w 9662615"/>
              <a:gd name="connsiteY35" fmla="*/ 1454850 h 1583140"/>
              <a:gd name="connsiteX36" fmla="*/ 6069317 w 9662615"/>
              <a:gd name="connsiteY36" fmla="*/ 1445838 h 1583140"/>
              <a:gd name="connsiteX37" fmla="*/ 5878477 w 9662615"/>
              <a:gd name="connsiteY37" fmla="*/ 1439180 h 1583140"/>
              <a:gd name="connsiteX38" fmla="*/ 5838387 w 9662615"/>
              <a:gd name="connsiteY38" fmla="*/ 1444679 h 1583140"/>
              <a:gd name="connsiteX39" fmla="*/ 5771136 w 9662615"/>
              <a:gd name="connsiteY39" fmla="*/ 1453639 h 1583140"/>
              <a:gd name="connsiteX40" fmla="*/ 5724081 w 9662615"/>
              <a:gd name="connsiteY40" fmla="*/ 1470431 h 1583140"/>
              <a:gd name="connsiteX41" fmla="*/ 5666577 w 9662615"/>
              <a:gd name="connsiteY41" fmla="*/ 1473921 h 1583140"/>
              <a:gd name="connsiteX42" fmla="*/ 5649068 w 9662615"/>
              <a:gd name="connsiteY42" fmla="*/ 1461676 h 1583140"/>
              <a:gd name="connsiteX43" fmla="*/ 5588902 w 9662615"/>
              <a:gd name="connsiteY43" fmla="*/ 1469647 h 1583140"/>
              <a:gd name="connsiteX44" fmla="*/ 5498090 w 9662615"/>
              <a:gd name="connsiteY44" fmla="*/ 1483173 h 1583140"/>
              <a:gd name="connsiteX45" fmla="*/ 5444641 w 9662615"/>
              <a:gd name="connsiteY45" fmla="*/ 1487602 h 1583140"/>
              <a:gd name="connsiteX46" fmla="*/ 5299812 w 9662615"/>
              <a:gd name="connsiteY46" fmla="*/ 1503362 h 1583140"/>
              <a:gd name="connsiteX47" fmla="*/ 5213947 w 9662615"/>
              <a:gd name="connsiteY47" fmla="*/ 1516637 h 1583140"/>
              <a:gd name="connsiteX48" fmla="*/ 5090342 w 9662615"/>
              <a:gd name="connsiteY48" fmla="*/ 1546680 h 1583140"/>
              <a:gd name="connsiteX49" fmla="*/ 5129812 w 9662615"/>
              <a:gd name="connsiteY49" fmla="*/ 1521277 h 1583140"/>
              <a:gd name="connsiteX50" fmla="*/ 5059484 w 9662615"/>
              <a:gd name="connsiteY50" fmla="*/ 1546802 h 1583140"/>
              <a:gd name="connsiteX51" fmla="*/ 5038524 w 9662615"/>
              <a:gd name="connsiteY51" fmla="*/ 1545675 h 1583140"/>
              <a:gd name="connsiteX52" fmla="*/ 5026564 w 9662615"/>
              <a:gd name="connsiteY52" fmla="*/ 1545376 h 1583140"/>
              <a:gd name="connsiteX53" fmla="*/ 4969433 w 9662615"/>
              <a:gd name="connsiteY53" fmla="*/ 1550865 h 1583140"/>
              <a:gd name="connsiteX54" fmla="*/ 4929254 w 9662615"/>
              <a:gd name="connsiteY54" fmla="*/ 1563452 h 1583140"/>
              <a:gd name="connsiteX55" fmla="*/ 4871726 w 9662615"/>
              <a:gd name="connsiteY55" fmla="*/ 1570584 h 1583140"/>
              <a:gd name="connsiteX56" fmla="*/ 4843267 w 9662615"/>
              <a:gd name="connsiteY56" fmla="*/ 1561459 h 1583140"/>
              <a:gd name="connsiteX57" fmla="*/ 4821058 w 9662615"/>
              <a:gd name="connsiteY57" fmla="*/ 1553078 h 1583140"/>
              <a:gd name="connsiteX58" fmla="*/ 4791466 w 9662615"/>
              <a:gd name="connsiteY58" fmla="*/ 1561324 h 1583140"/>
              <a:gd name="connsiteX59" fmla="*/ 4784247 w 9662615"/>
              <a:gd name="connsiteY59" fmla="*/ 1562342 h 1583140"/>
              <a:gd name="connsiteX60" fmla="*/ 4735334 w 9662615"/>
              <a:gd name="connsiteY60" fmla="*/ 1581778 h 1583140"/>
              <a:gd name="connsiteX61" fmla="*/ 4697562 w 9662615"/>
              <a:gd name="connsiteY61" fmla="*/ 1551206 h 1583140"/>
              <a:gd name="connsiteX62" fmla="*/ 4662664 w 9662615"/>
              <a:gd name="connsiteY62" fmla="*/ 1573162 h 1583140"/>
              <a:gd name="connsiteX63" fmla="*/ 4603028 w 9662615"/>
              <a:gd name="connsiteY63" fmla="*/ 1568821 h 1583140"/>
              <a:gd name="connsiteX64" fmla="*/ 4541612 w 9662615"/>
              <a:gd name="connsiteY64" fmla="*/ 1545262 h 1583140"/>
              <a:gd name="connsiteX65" fmla="*/ 4422155 w 9662615"/>
              <a:gd name="connsiteY65" fmla="*/ 1542059 h 1583140"/>
              <a:gd name="connsiteX66" fmla="*/ 4221826 w 9662615"/>
              <a:gd name="connsiteY66" fmla="*/ 1508923 h 1583140"/>
              <a:gd name="connsiteX67" fmla="*/ 4096601 w 9662615"/>
              <a:gd name="connsiteY67" fmla="*/ 1521563 h 1583140"/>
              <a:gd name="connsiteX68" fmla="*/ 3970635 w 9662615"/>
              <a:gd name="connsiteY68" fmla="*/ 1544815 h 1583140"/>
              <a:gd name="connsiteX69" fmla="*/ 3833906 w 9662615"/>
              <a:gd name="connsiteY69" fmla="*/ 1516637 h 1583140"/>
              <a:gd name="connsiteX70" fmla="*/ 3696258 w 9662615"/>
              <a:gd name="connsiteY70" fmla="*/ 1537563 h 1583140"/>
              <a:gd name="connsiteX71" fmla="*/ 3594070 w 9662615"/>
              <a:gd name="connsiteY71" fmla="*/ 1509422 h 1583140"/>
              <a:gd name="connsiteX72" fmla="*/ 3565233 w 9662615"/>
              <a:gd name="connsiteY72" fmla="*/ 1515122 h 1583140"/>
              <a:gd name="connsiteX73" fmla="*/ 3560267 w 9662615"/>
              <a:gd name="connsiteY73" fmla="*/ 1516288 h 1583140"/>
              <a:gd name="connsiteX74" fmla="*/ 3540258 w 9662615"/>
              <a:gd name="connsiteY74" fmla="*/ 1516976 h 1583140"/>
              <a:gd name="connsiteX75" fmla="*/ 3534780 w 9662615"/>
              <a:gd name="connsiteY75" fmla="*/ 1522141 h 1583140"/>
              <a:gd name="connsiteX76" fmla="*/ 3504783 w 9662615"/>
              <a:gd name="connsiteY76" fmla="*/ 1526739 h 1583140"/>
              <a:gd name="connsiteX77" fmla="*/ 3430805 w 9662615"/>
              <a:gd name="connsiteY77" fmla="*/ 1542521 h 1583140"/>
              <a:gd name="connsiteX78" fmla="*/ 3292707 w 9662615"/>
              <a:gd name="connsiteY78" fmla="*/ 1520490 h 1583140"/>
              <a:gd name="connsiteX79" fmla="*/ 3187872 w 9662615"/>
              <a:gd name="connsiteY79" fmla="*/ 1519991 h 1583140"/>
              <a:gd name="connsiteX80" fmla="*/ 3148026 w 9662615"/>
              <a:gd name="connsiteY80" fmla="*/ 1524777 h 1583140"/>
              <a:gd name="connsiteX81" fmla="*/ 3092394 w 9662615"/>
              <a:gd name="connsiteY81" fmla="*/ 1528115 h 1583140"/>
              <a:gd name="connsiteX82" fmla="*/ 2994200 w 9662615"/>
              <a:gd name="connsiteY82" fmla="*/ 1537857 h 1583140"/>
              <a:gd name="connsiteX83" fmla="*/ 2862301 w 9662615"/>
              <a:gd name="connsiteY83" fmla="*/ 1544250 h 1583140"/>
              <a:gd name="connsiteX84" fmla="*/ 2766335 w 9662615"/>
              <a:gd name="connsiteY84" fmla="*/ 1527662 h 1583140"/>
              <a:gd name="connsiteX85" fmla="*/ 2757836 w 9662615"/>
              <a:gd name="connsiteY85" fmla="*/ 1531371 h 1583140"/>
              <a:gd name="connsiteX86" fmla="*/ 2691555 w 9662615"/>
              <a:gd name="connsiteY86" fmla="*/ 1530283 h 1583140"/>
              <a:gd name="connsiteX87" fmla="*/ 2491676 w 9662615"/>
              <a:gd name="connsiteY87" fmla="*/ 1500859 h 1583140"/>
              <a:gd name="connsiteX88" fmla="*/ 2378036 w 9662615"/>
              <a:gd name="connsiteY88" fmla="*/ 1520645 h 1583140"/>
              <a:gd name="connsiteX89" fmla="*/ 2284269 w 9662615"/>
              <a:gd name="connsiteY89" fmla="*/ 1503068 h 1583140"/>
              <a:gd name="connsiteX90" fmla="*/ 2207104 w 9662615"/>
              <a:gd name="connsiteY90" fmla="*/ 1508888 h 1583140"/>
              <a:gd name="connsiteX91" fmla="*/ 2149226 w 9662615"/>
              <a:gd name="connsiteY91" fmla="*/ 1523409 h 1583140"/>
              <a:gd name="connsiteX92" fmla="*/ 2084783 w 9662615"/>
              <a:gd name="connsiteY92" fmla="*/ 1524245 h 1583140"/>
              <a:gd name="connsiteX93" fmla="*/ 2070075 w 9662615"/>
              <a:gd name="connsiteY93" fmla="*/ 1511285 h 1583140"/>
              <a:gd name="connsiteX94" fmla="*/ 2001057 w 9662615"/>
              <a:gd name="connsiteY94" fmla="*/ 1516449 h 1583140"/>
              <a:gd name="connsiteX95" fmla="*/ 1896330 w 9662615"/>
              <a:gd name="connsiteY95" fmla="*/ 1525725 h 1583140"/>
              <a:gd name="connsiteX96" fmla="*/ 1835994 w 9662615"/>
              <a:gd name="connsiteY96" fmla="*/ 1527678 h 1583140"/>
              <a:gd name="connsiteX97" fmla="*/ 1671119 w 9662615"/>
              <a:gd name="connsiteY97" fmla="*/ 1536701 h 1583140"/>
              <a:gd name="connsiteX98" fmla="*/ 1601337 w 9662615"/>
              <a:gd name="connsiteY98" fmla="*/ 1548552 h 1583140"/>
              <a:gd name="connsiteX99" fmla="*/ 1407755 w 9662615"/>
              <a:gd name="connsiteY99" fmla="*/ 1571444 h 1583140"/>
              <a:gd name="connsiteX100" fmla="*/ 1271994 w 9662615"/>
              <a:gd name="connsiteY100" fmla="*/ 1579471 h 1583140"/>
              <a:gd name="connsiteX101" fmla="*/ 1249226 w 9662615"/>
              <a:gd name="connsiteY101" fmla="*/ 1583140 h 1583140"/>
              <a:gd name="connsiteX102" fmla="*/ 1217719 w 9662615"/>
              <a:gd name="connsiteY102" fmla="*/ 1580863 h 1583140"/>
              <a:gd name="connsiteX103" fmla="*/ 1091432 w 9662615"/>
              <a:gd name="connsiteY103" fmla="*/ 1571003 h 1583140"/>
              <a:gd name="connsiteX104" fmla="*/ 992039 w 9662615"/>
              <a:gd name="connsiteY104" fmla="*/ 1556662 h 1583140"/>
              <a:gd name="connsiteX105" fmla="*/ 868264 w 9662615"/>
              <a:gd name="connsiteY105" fmla="*/ 1566392 h 1583140"/>
              <a:gd name="connsiteX106" fmla="*/ 792765 w 9662615"/>
              <a:gd name="connsiteY106" fmla="*/ 1563102 h 1583140"/>
              <a:gd name="connsiteX107" fmla="*/ 669055 w 9662615"/>
              <a:gd name="connsiteY107" fmla="*/ 1543638 h 1583140"/>
              <a:gd name="connsiteX108" fmla="*/ 506152 w 9662615"/>
              <a:gd name="connsiteY108" fmla="*/ 1549124 h 1583140"/>
              <a:gd name="connsiteX109" fmla="*/ 472797 w 9662615"/>
              <a:gd name="connsiteY109" fmla="*/ 1568904 h 1583140"/>
              <a:gd name="connsiteX110" fmla="*/ 427864 w 9662615"/>
              <a:gd name="connsiteY110" fmla="*/ 1580848 h 1583140"/>
              <a:gd name="connsiteX111" fmla="*/ 408381 w 9662615"/>
              <a:gd name="connsiteY111" fmla="*/ 1552940 h 1583140"/>
              <a:gd name="connsiteX112" fmla="*/ 267163 w 9662615"/>
              <a:gd name="connsiteY112" fmla="*/ 1531913 h 1583140"/>
              <a:gd name="connsiteX113" fmla="*/ 196644 w 9662615"/>
              <a:gd name="connsiteY113" fmla="*/ 1524565 h 1583140"/>
              <a:gd name="connsiteX114" fmla="*/ 86819 w 9662615"/>
              <a:gd name="connsiteY114" fmla="*/ 1519517 h 1583140"/>
              <a:gd name="connsiteX115" fmla="*/ 53369 w 9662615"/>
              <a:gd name="connsiteY115" fmla="*/ 1516853 h 1583140"/>
              <a:gd name="connsiteX116" fmla="*/ 2359 w 9662615"/>
              <a:gd name="connsiteY116" fmla="*/ 1515247 h 1583140"/>
              <a:gd name="connsiteX117" fmla="*/ 0 w 9662615"/>
              <a:gd name="connsiteY117" fmla="*/ 1514932 h 1583140"/>
              <a:gd name="connsiteX118" fmla="*/ 0 w 9662615"/>
              <a:gd name="connsiteY118" fmla="*/ 0 h 1583140"/>
              <a:gd name="connsiteX0" fmla="*/ 0 w 9662615"/>
              <a:gd name="connsiteY0" fmla="*/ 0 h 1597680"/>
              <a:gd name="connsiteX1" fmla="*/ 9662615 w 9662615"/>
              <a:gd name="connsiteY1" fmla="*/ 0 h 1597680"/>
              <a:gd name="connsiteX2" fmla="*/ 9662615 w 9662615"/>
              <a:gd name="connsiteY2" fmla="*/ 1280346 h 1597680"/>
              <a:gd name="connsiteX3" fmla="*/ 9658420 w 9662615"/>
              <a:gd name="connsiteY3" fmla="*/ 1280106 h 1597680"/>
              <a:gd name="connsiteX4" fmla="*/ 9469546 w 9662615"/>
              <a:gd name="connsiteY4" fmla="*/ 1289837 h 1597680"/>
              <a:gd name="connsiteX5" fmla="*/ 9385895 w 9662615"/>
              <a:gd name="connsiteY5" fmla="*/ 1269203 h 1597680"/>
              <a:gd name="connsiteX6" fmla="*/ 9144767 w 9662615"/>
              <a:gd name="connsiteY6" fmla="*/ 1264120 h 1597680"/>
              <a:gd name="connsiteX7" fmla="*/ 8837252 w 9662615"/>
              <a:gd name="connsiteY7" fmla="*/ 1350515 h 1597680"/>
              <a:gd name="connsiteX8" fmla="*/ 8705466 w 9662615"/>
              <a:gd name="connsiteY8" fmla="*/ 1342419 h 1597680"/>
              <a:gd name="connsiteX9" fmla="*/ 8652221 w 9662615"/>
              <a:gd name="connsiteY9" fmla="*/ 1326906 h 1597680"/>
              <a:gd name="connsiteX10" fmla="*/ 8632312 w 9662615"/>
              <a:gd name="connsiteY10" fmla="*/ 1326025 h 1597680"/>
              <a:gd name="connsiteX11" fmla="*/ 8591582 w 9662615"/>
              <a:gd name="connsiteY11" fmla="*/ 1341666 h 1597680"/>
              <a:gd name="connsiteX12" fmla="*/ 8537336 w 9662615"/>
              <a:gd name="connsiteY12" fmla="*/ 1341684 h 1597680"/>
              <a:gd name="connsiteX13" fmla="*/ 8472508 w 9662615"/>
              <a:gd name="connsiteY13" fmla="*/ 1363109 h 1597680"/>
              <a:gd name="connsiteX14" fmla="*/ 8258477 w 9662615"/>
              <a:gd name="connsiteY14" fmla="*/ 1370666 h 1597680"/>
              <a:gd name="connsiteX15" fmla="*/ 8197961 w 9662615"/>
              <a:gd name="connsiteY15" fmla="*/ 1392804 h 1597680"/>
              <a:gd name="connsiteX16" fmla="*/ 8171196 w 9662615"/>
              <a:gd name="connsiteY16" fmla="*/ 1397216 h 1597680"/>
              <a:gd name="connsiteX17" fmla="*/ 8127667 w 9662615"/>
              <a:gd name="connsiteY17" fmla="*/ 1418254 h 1597680"/>
              <a:gd name="connsiteX18" fmla="*/ 7974579 w 9662615"/>
              <a:gd name="connsiteY18" fmla="*/ 1383439 h 1597680"/>
              <a:gd name="connsiteX19" fmla="*/ 7768351 w 9662615"/>
              <a:gd name="connsiteY19" fmla="*/ 1395051 h 1597680"/>
              <a:gd name="connsiteX20" fmla="*/ 7635985 w 9662615"/>
              <a:gd name="connsiteY20" fmla="*/ 1386363 h 1597680"/>
              <a:gd name="connsiteX21" fmla="*/ 7466069 w 9662615"/>
              <a:gd name="connsiteY21" fmla="*/ 1377654 h 1597680"/>
              <a:gd name="connsiteX22" fmla="*/ 7355642 w 9662615"/>
              <a:gd name="connsiteY22" fmla="*/ 1407761 h 1597680"/>
              <a:gd name="connsiteX23" fmla="*/ 7151610 w 9662615"/>
              <a:gd name="connsiteY23" fmla="*/ 1397856 h 1597680"/>
              <a:gd name="connsiteX24" fmla="*/ 7082147 w 9662615"/>
              <a:gd name="connsiteY24" fmla="*/ 1406113 h 1597680"/>
              <a:gd name="connsiteX25" fmla="*/ 7014958 w 9662615"/>
              <a:gd name="connsiteY25" fmla="*/ 1396883 h 1597680"/>
              <a:gd name="connsiteX26" fmla="*/ 6907567 w 9662615"/>
              <a:gd name="connsiteY26" fmla="*/ 1419149 h 1597680"/>
              <a:gd name="connsiteX27" fmla="*/ 6748428 w 9662615"/>
              <a:gd name="connsiteY27" fmla="*/ 1420308 h 1597680"/>
              <a:gd name="connsiteX28" fmla="*/ 6654257 w 9662615"/>
              <a:gd name="connsiteY28" fmla="*/ 1424143 h 1597680"/>
              <a:gd name="connsiteX29" fmla="*/ 6620123 w 9662615"/>
              <a:gd name="connsiteY29" fmla="*/ 1430535 h 1597680"/>
              <a:gd name="connsiteX30" fmla="*/ 6571355 w 9662615"/>
              <a:gd name="connsiteY30" fmla="*/ 1436144 h 1597680"/>
              <a:gd name="connsiteX31" fmla="*/ 6486557 w 9662615"/>
              <a:gd name="connsiteY31" fmla="*/ 1449861 h 1597680"/>
              <a:gd name="connsiteX32" fmla="*/ 6370419 w 9662615"/>
              <a:gd name="connsiteY32" fmla="*/ 1461649 h 1597680"/>
              <a:gd name="connsiteX33" fmla="*/ 6278839 w 9662615"/>
              <a:gd name="connsiteY33" fmla="*/ 1449160 h 1597680"/>
              <a:gd name="connsiteX34" fmla="*/ 6272455 w 9662615"/>
              <a:gd name="connsiteY34" fmla="*/ 1453191 h 1597680"/>
              <a:gd name="connsiteX35" fmla="*/ 6212659 w 9662615"/>
              <a:gd name="connsiteY35" fmla="*/ 1454850 h 1597680"/>
              <a:gd name="connsiteX36" fmla="*/ 6069317 w 9662615"/>
              <a:gd name="connsiteY36" fmla="*/ 1445838 h 1597680"/>
              <a:gd name="connsiteX37" fmla="*/ 5878477 w 9662615"/>
              <a:gd name="connsiteY37" fmla="*/ 1439180 h 1597680"/>
              <a:gd name="connsiteX38" fmla="*/ 5838387 w 9662615"/>
              <a:gd name="connsiteY38" fmla="*/ 1444679 h 1597680"/>
              <a:gd name="connsiteX39" fmla="*/ 5771136 w 9662615"/>
              <a:gd name="connsiteY39" fmla="*/ 1453639 h 1597680"/>
              <a:gd name="connsiteX40" fmla="*/ 5724081 w 9662615"/>
              <a:gd name="connsiteY40" fmla="*/ 1470431 h 1597680"/>
              <a:gd name="connsiteX41" fmla="*/ 5666577 w 9662615"/>
              <a:gd name="connsiteY41" fmla="*/ 1473921 h 1597680"/>
              <a:gd name="connsiteX42" fmla="*/ 5649068 w 9662615"/>
              <a:gd name="connsiteY42" fmla="*/ 1461676 h 1597680"/>
              <a:gd name="connsiteX43" fmla="*/ 5588902 w 9662615"/>
              <a:gd name="connsiteY43" fmla="*/ 1469647 h 1597680"/>
              <a:gd name="connsiteX44" fmla="*/ 5498090 w 9662615"/>
              <a:gd name="connsiteY44" fmla="*/ 1483173 h 1597680"/>
              <a:gd name="connsiteX45" fmla="*/ 5444641 w 9662615"/>
              <a:gd name="connsiteY45" fmla="*/ 1487602 h 1597680"/>
              <a:gd name="connsiteX46" fmla="*/ 5299812 w 9662615"/>
              <a:gd name="connsiteY46" fmla="*/ 1503362 h 1597680"/>
              <a:gd name="connsiteX47" fmla="*/ 5213947 w 9662615"/>
              <a:gd name="connsiteY47" fmla="*/ 1516637 h 1597680"/>
              <a:gd name="connsiteX48" fmla="*/ 5090342 w 9662615"/>
              <a:gd name="connsiteY48" fmla="*/ 1546680 h 1597680"/>
              <a:gd name="connsiteX49" fmla="*/ 5129812 w 9662615"/>
              <a:gd name="connsiteY49" fmla="*/ 1521277 h 1597680"/>
              <a:gd name="connsiteX50" fmla="*/ 5059484 w 9662615"/>
              <a:gd name="connsiteY50" fmla="*/ 1546802 h 1597680"/>
              <a:gd name="connsiteX51" fmla="*/ 5038524 w 9662615"/>
              <a:gd name="connsiteY51" fmla="*/ 1545675 h 1597680"/>
              <a:gd name="connsiteX52" fmla="*/ 5026564 w 9662615"/>
              <a:gd name="connsiteY52" fmla="*/ 1545376 h 1597680"/>
              <a:gd name="connsiteX53" fmla="*/ 4969433 w 9662615"/>
              <a:gd name="connsiteY53" fmla="*/ 1550865 h 1597680"/>
              <a:gd name="connsiteX54" fmla="*/ 4929254 w 9662615"/>
              <a:gd name="connsiteY54" fmla="*/ 1563452 h 1597680"/>
              <a:gd name="connsiteX55" fmla="*/ 4871726 w 9662615"/>
              <a:gd name="connsiteY55" fmla="*/ 1570584 h 1597680"/>
              <a:gd name="connsiteX56" fmla="*/ 4843267 w 9662615"/>
              <a:gd name="connsiteY56" fmla="*/ 1561459 h 1597680"/>
              <a:gd name="connsiteX57" fmla="*/ 4821058 w 9662615"/>
              <a:gd name="connsiteY57" fmla="*/ 1553078 h 1597680"/>
              <a:gd name="connsiteX58" fmla="*/ 4791466 w 9662615"/>
              <a:gd name="connsiteY58" fmla="*/ 1561324 h 1597680"/>
              <a:gd name="connsiteX59" fmla="*/ 4784247 w 9662615"/>
              <a:gd name="connsiteY59" fmla="*/ 1562342 h 1597680"/>
              <a:gd name="connsiteX60" fmla="*/ 4743285 w 9662615"/>
              <a:gd name="connsiteY60" fmla="*/ 1597680 h 1597680"/>
              <a:gd name="connsiteX61" fmla="*/ 4697562 w 9662615"/>
              <a:gd name="connsiteY61" fmla="*/ 1551206 h 1597680"/>
              <a:gd name="connsiteX62" fmla="*/ 4662664 w 9662615"/>
              <a:gd name="connsiteY62" fmla="*/ 1573162 h 1597680"/>
              <a:gd name="connsiteX63" fmla="*/ 4603028 w 9662615"/>
              <a:gd name="connsiteY63" fmla="*/ 1568821 h 1597680"/>
              <a:gd name="connsiteX64" fmla="*/ 4541612 w 9662615"/>
              <a:gd name="connsiteY64" fmla="*/ 1545262 h 1597680"/>
              <a:gd name="connsiteX65" fmla="*/ 4422155 w 9662615"/>
              <a:gd name="connsiteY65" fmla="*/ 1542059 h 1597680"/>
              <a:gd name="connsiteX66" fmla="*/ 4221826 w 9662615"/>
              <a:gd name="connsiteY66" fmla="*/ 1508923 h 1597680"/>
              <a:gd name="connsiteX67" fmla="*/ 4096601 w 9662615"/>
              <a:gd name="connsiteY67" fmla="*/ 1521563 h 1597680"/>
              <a:gd name="connsiteX68" fmla="*/ 3970635 w 9662615"/>
              <a:gd name="connsiteY68" fmla="*/ 1544815 h 1597680"/>
              <a:gd name="connsiteX69" fmla="*/ 3833906 w 9662615"/>
              <a:gd name="connsiteY69" fmla="*/ 1516637 h 1597680"/>
              <a:gd name="connsiteX70" fmla="*/ 3696258 w 9662615"/>
              <a:gd name="connsiteY70" fmla="*/ 1537563 h 1597680"/>
              <a:gd name="connsiteX71" fmla="*/ 3594070 w 9662615"/>
              <a:gd name="connsiteY71" fmla="*/ 1509422 h 1597680"/>
              <a:gd name="connsiteX72" fmla="*/ 3565233 w 9662615"/>
              <a:gd name="connsiteY72" fmla="*/ 1515122 h 1597680"/>
              <a:gd name="connsiteX73" fmla="*/ 3560267 w 9662615"/>
              <a:gd name="connsiteY73" fmla="*/ 1516288 h 1597680"/>
              <a:gd name="connsiteX74" fmla="*/ 3540258 w 9662615"/>
              <a:gd name="connsiteY74" fmla="*/ 1516976 h 1597680"/>
              <a:gd name="connsiteX75" fmla="*/ 3534780 w 9662615"/>
              <a:gd name="connsiteY75" fmla="*/ 1522141 h 1597680"/>
              <a:gd name="connsiteX76" fmla="*/ 3504783 w 9662615"/>
              <a:gd name="connsiteY76" fmla="*/ 1526739 h 1597680"/>
              <a:gd name="connsiteX77" fmla="*/ 3430805 w 9662615"/>
              <a:gd name="connsiteY77" fmla="*/ 1542521 h 1597680"/>
              <a:gd name="connsiteX78" fmla="*/ 3292707 w 9662615"/>
              <a:gd name="connsiteY78" fmla="*/ 1520490 h 1597680"/>
              <a:gd name="connsiteX79" fmla="*/ 3187872 w 9662615"/>
              <a:gd name="connsiteY79" fmla="*/ 1519991 h 1597680"/>
              <a:gd name="connsiteX80" fmla="*/ 3148026 w 9662615"/>
              <a:gd name="connsiteY80" fmla="*/ 1524777 h 1597680"/>
              <a:gd name="connsiteX81" fmla="*/ 3092394 w 9662615"/>
              <a:gd name="connsiteY81" fmla="*/ 1528115 h 1597680"/>
              <a:gd name="connsiteX82" fmla="*/ 2994200 w 9662615"/>
              <a:gd name="connsiteY82" fmla="*/ 1537857 h 1597680"/>
              <a:gd name="connsiteX83" fmla="*/ 2862301 w 9662615"/>
              <a:gd name="connsiteY83" fmla="*/ 1544250 h 1597680"/>
              <a:gd name="connsiteX84" fmla="*/ 2766335 w 9662615"/>
              <a:gd name="connsiteY84" fmla="*/ 1527662 h 1597680"/>
              <a:gd name="connsiteX85" fmla="*/ 2757836 w 9662615"/>
              <a:gd name="connsiteY85" fmla="*/ 1531371 h 1597680"/>
              <a:gd name="connsiteX86" fmla="*/ 2691555 w 9662615"/>
              <a:gd name="connsiteY86" fmla="*/ 1530283 h 1597680"/>
              <a:gd name="connsiteX87" fmla="*/ 2491676 w 9662615"/>
              <a:gd name="connsiteY87" fmla="*/ 1500859 h 1597680"/>
              <a:gd name="connsiteX88" fmla="*/ 2378036 w 9662615"/>
              <a:gd name="connsiteY88" fmla="*/ 1520645 h 1597680"/>
              <a:gd name="connsiteX89" fmla="*/ 2284269 w 9662615"/>
              <a:gd name="connsiteY89" fmla="*/ 1503068 h 1597680"/>
              <a:gd name="connsiteX90" fmla="*/ 2207104 w 9662615"/>
              <a:gd name="connsiteY90" fmla="*/ 1508888 h 1597680"/>
              <a:gd name="connsiteX91" fmla="*/ 2149226 w 9662615"/>
              <a:gd name="connsiteY91" fmla="*/ 1523409 h 1597680"/>
              <a:gd name="connsiteX92" fmla="*/ 2084783 w 9662615"/>
              <a:gd name="connsiteY92" fmla="*/ 1524245 h 1597680"/>
              <a:gd name="connsiteX93" fmla="*/ 2070075 w 9662615"/>
              <a:gd name="connsiteY93" fmla="*/ 1511285 h 1597680"/>
              <a:gd name="connsiteX94" fmla="*/ 2001057 w 9662615"/>
              <a:gd name="connsiteY94" fmla="*/ 1516449 h 1597680"/>
              <a:gd name="connsiteX95" fmla="*/ 1896330 w 9662615"/>
              <a:gd name="connsiteY95" fmla="*/ 1525725 h 1597680"/>
              <a:gd name="connsiteX96" fmla="*/ 1835994 w 9662615"/>
              <a:gd name="connsiteY96" fmla="*/ 1527678 h 1597680"/>
              <a:gd name="connsiteX97" fmla="*/ 1671119 w 9662615"/>
              <a:gd name="connsiteY97" fmla="*/ 1536701 h 1597680"/>
              <a:gd name="connsiteX98" fmla="*/ 1601337 w 9662615"/>
              <a:gd name="connsiteY98" fmla="*/ 1548552 h 1597680"/>
              <a:gd name="connsiteX99" fmla="*/ 1407755 w 9662615"/>
              <a:gd name="connsiteY99" fmla="*/ 1571444 h 1597680"/>
              <a:gd name="connsiteX100" fmla="*/ 1271994 w 9662615"/>
              <a:gd name="connsiteY100" fmla="*/ 1579471 h 1597680"/>
              <a:gd name="connsiteX101" fmla="*/ 1249226 w 9662615"/>
              <a:gd name="connsiteY101" fmla="*/ 1583140 h 1597680"/>
              <a:gd name="connsiteX102" fmla="*/ 1217719 w 9662615"/>
              <a:gd name="connsiteY102" fmla="*/ 1580863 h 1597680"/>
              <a:gd name="connsiteX103" fmla="*/ 1091432 w 9662615"/>
              <a:gd name="connsiteY103" fmla="*/ 1571003 h 1597680"/>
              <a:gd name="connsiteX104" fmla="*/ 992039 w 9662615"/>
              <a:gd name="connsiteY104" fmla="*/ 1556662 h 1597680"/>
              <a:gd name="connsiteX105" fmla="*/ 868264 w 9662615"/>
              <a:gd name="connsiteY105" fmla="*/ 1566392 h 1597680"/>
              <a:gd name="connsiteX106" fmla="*/ 792765 w 9662615"/>
              <a:gd name="connsiteY106" fmla="*/ 1563102 h 1597680"/>
              <a:gd name="connsiteX107" fmla="*/ 669055 w 9662615"/>
              <a:gd name="connsiteY107" fmla="*/ 1543638 h 1597680"/>
              <a:gd name="connsiteX108" fmla="*/ 506152 w 9662615"/>
              <a:gd name="connsiteY108" fmla="*/ 1549124 h 1597680"/>
              <a:gd name="connsiteX109" fmla="*/ 472797 w 9662615"/>
              <a:gd name="connsiteY109" fmla="*/ 1568904 h 1597680"/>
              <a:gd name="connsiteX110" fmla="*/ 427864 w 9662615"/>
              <a:gd name="connsiteY110" fmla="*/ 1580848 h 1597680"/>
              <a:gd name="connsiteX111" fmla="*/ 408381 w 9662615"/>
              <a:gd name="connsiteY111" fmla="*/ 1552940 h 1597680"/>
              <a:gd name="connsiteX112" fmla="*/ 267163 w 9662615"/>
              <a:gd name="connsiteY112" fmla="*/ 1531913 h 1597680"/>
              <a:gd name="connsiteX113" fmla="*/ 196644 w 9662615"/>
              <a:gd name="connsiteY113" fmla="*/ 1524565 h 1597680"/>
              <a:gd name="connsiteX114" fmla="*/ 86819 w 9662615"/>
              <a:gd name="connsiteY114" fmla="*/ 1519517 h 1597680"/>
              <a:gd name="connsiteX115" fmla="*/ 53369 w 9662615"/>
              <a:gd name="connsiteY115" fmla="*/ 1516853 h 1597680"/>
              <a:gd name="connsiteX116" fmla="*/ 2359 w 9662615"/>
              <a:gd name="connsiteY116" fmla="*/ 1515247 h 1597680"/>
              <a:gd name="connsiteX117" fmla="*/ 0 w 9662615"/>
              <a:gd name="connsiteY117" fmla="*/ 1514932 h 1597680"/>
              <a:gd name="connsiteX118" fmla="*/ 0 w 9662615"/>
              <a:gd name="connsiteY118" fmla="*/ 0 h 1597680"/>
              <a:gd name="connsiteX0" fmla="*/ 0 w 9662615"/>
              <a:gd name="connsiteY0" fmla="*/ 0 h 1603753"/>
              <a:gd name="connsiteX1" fmla="*/ 9662615 w 9662615"/>
              <a:gd name="connsiteY1" fmla="*/ 0 h 1603753"/>
              <a:gd name="connsiteX2" fmla="*/ 9662615 w 9662615"/>
              <a:gd name="connsiteY2" fmla="*/ 1280346 h 1603753"/>
              <a:gd name="connsiteX3" fmla="*/ 9658420 w 9662615"/>
              <a:gd name="connsiteY3" fmla="*/ 1280106 h 1603753"/>
              <a:gd name="connsiteX4" fmla="*/ 9469546 w 9662615"/>
              <a:gd name="connsiteY4" fmla="*/ 1289837 h 1603753"/>
              <a:gd name="connsiteX5" fmla="*/ 9385895 w 9662615"/>
              <a:gd name="connsiteY5" fmla="*/ 1269203 h 1603753"/>
              <a:gd name="connsiteX6" fmla="*/ 9144767 w 9662615"/>
              <a:gd name="connsiteY6" fmla="*/ 1264120 h 1603753"/>
              <a:gd name="connsiteX7" fmla="*/ 8837252 w 9662615"/>
              <a:gd name="connsiteY7" fmla="*/ 1350515 h 1603753"/>
              <a:gd name="connsiteX8" fmla="*/ 8705466 w 9662615"/>
              <a:gd name="connsiteY8" fmla="*/ 1342419 h 1603753"/>
              <a:gd name="connsiteX9" fmla="*/ 8652221 w 9662615"/>
              <a:gd name="connsiteY9" fmla="*/ 1326906 h 1603753"/>
              <a:gd name="connsiteX10" fmla="*/ 8632312 w 9662615"/>
              <a:gd name="connsiteY10" fmla="*/ 1326025 h 1603753"/>
              <a:gd name="connsiteX11" fmla="*/ 8591582 w 9662615"/>
              <a:gd name="connsiteY11" fmla="*/ 1341666 h 1603753"/>
              <a:gd name="connsiteX12" fmla="*/ 8537336 w 9662615"/>
              <a:gd name="connsiteY12" fmla="*/ 1341684 h 1603753"/>
              <a:gd name="connsiteX13" fmla="*/ 8472508 w 9662615"/>
              <a:gd name="connsiteY13" fmla="*/ 1363109 h 1603753"/>
              <a:gd name="connsiteX14" fmla="*/ 8258477 w 9662615"/>
              <a:gd name="connsiteY14" fmla="*/ 1370666 h 1603753"/>
              <a:gd name="connsiteX15" fmla="*/ 8197961 w 9662615"/>
              <a:gd name="connsiteY15" fmla="*/ 1392804 h 1603753"/>
              <a:gd name="connsiteX16" fmla="*/ 8171196 w 9662615"/>
              <a:gd name="connsiteY16" fmla="*/ 1397216 h 1603753"/>
              <a:gd name="connsiteX17" fmla="*/ 8127667 w 9662615"/>
              <a:gd name="connsiteY17" fmla="*/ 1418254 h 1603753"/>
              <a:gd name="connsiteX18" fmla="*/ 7974579 w 9662615"/>
              <a:gd name="connsiteY18" fmla="*/ 1383439 h 1603753"/>
              <a:gd name="connsiteX19" fmla="*/ 7768351 w 9662615"/>
              <a:gd name="connsiteY19" fmla="*/ 1395051 h 1603753"/>
              <a:gd name="connsiteX20" fmla="*/ 7635985 w 9662615"/>
              <a:gd name="connsiteY20" fmla="*/ 1386363 h 1603753"/>
              <a:gd name="connsiteX21" fmla="*/ 7466069 w 9662615"/>
              <a:gd name="connsiteY21" fmla="*/ 1377654 h 1603753"/>
              <a:gd name="connsiteX22" fmla="*/ 7355642 w 9662615"/>
              <a:gd name="connsiteY22" fmla="*/ 1407761 h 1603753"/>
              <a:gd name="connsiteX23" fmla="*/ 7151610 w 9662615"/>
              <a:gd name="connsiteY23" fmla="*/ 1397856 h 1603753"/>
              <a:gd name="connsiteX24" fmla="*/ 7082147 w 9662615"/>
              <a:gd name="connsiteY24" fmla="*/ 1406113 h 1603753"/>
              <a:gd name="connsiteX25" fmla="*/ 7014958 w 9662615"/>
              <a:gd name="connsiteY25" fmla="*/ 1396883 h 1603753"/>
              <a:gd name="connsiteX26" fmla="*/ 6907567 w 9662615"/>
              <a:gd name="connsiteY26" fmla="*/ 1419149 h 1603753"/>
              <a:gd name="connsiteX27" fmla="*/ 6748428 w 9662615"/>
              <a:gd name="connsiteY27" fmla="*/ 1420308 h 1603753"/>
              <a:gd name="connsiteX28" fmla="*/ 6654257 w 9662615"/>
              <a:gd name="connsiteY28" fmla="*/ 1424143 h 1603753"/>
              <a:gd name="connsiteX29" fmla="*/ 6620123 w 9662615"/>
              <a:gd name="connsiteY29" fmla="*/ 1430535 h 1603753"/>
              <a:gd name="connsiteX30" fmla="*/ 6571355 w 9662615"/>
              <a:gd name="connsiteY30" fmla="*/ 1436144 h 1603753"/>
              <a:gd name="connsiteX31" fmla="*/ 6486557 w 9662615"/>
              <a:gd name="connsiteY31" fmla="*/ 1449861 h 1603753"/>
              <a:gd name="connsiteX32" fmla="*/ 6370419 w 9662615"/>
              <a:gd name="connsiteY32" fmla="*/ 1461649 h 1603753"/>
              <a:gd name="connsiteX33" fmla="*/ 6278839 w 9662615"/>
              <a:gd name="connsiteY33" fmla="*/ 1449160 h 1603753"/>
              <a:gd name="connsiteX34" fmla="*/ 6272455 w 9662615"/>
              <a:gd name="connsiteY34" fmla="*/ 1453191 h 1603753"/>
              <a:gd name="connsiteX35" fmla="*/ 6212659 w 9662615"/>
              <a:gd name="connsiteY35" fmla="*/ 1454850 h 1603753"/>
              <a:gd name="connsiteX36" fmla="*/ 6069317 w 9662615"/>
              <a:gd name="connsiteY36" fmla="*/ 1445838 h 1603753"/>
              <a:gd name="connsiteX37" fmla="*/ 5878477 w 9662615"/>
              <a:gd name="connsiteY37" fmla="*/ 1439180 h 1603753"/>
              <a:gd name="connsiteX38" fmla="*/ 5838387 w 9662615"/>
              <a:gd name="connsiteY38" fmla="*/ 1444679 h 1603753"/>
              <a:gd name="connsiteX39" fmla="*/ 5771136 w 9662615"/>
              <a:gd name="connsiteY39" fmla="*/ 1453639 h 1603753"/>
              <a:gd name="connsiteX40" fmla="*/ 5724081 w 9662615"/>
              <a:gd name="connsiteY40" fmla="*/ 1470431 h 1603753"/>
              <a:gd name="connsiteX41" fmla="*/ 5666577 w 9662615"/>
              <a:gd name="connsiteY41" fmla="*/ 1473921 h 1603753"/>
              <a:gd name="connsiteX42" fmla="*/ 5649068 w 9662615"/>
              <a:gd name="connsiteY42" fmla="*/ 1461676 h 1603753"/>
              <a:gd name="connsiteX43" fmla="*/ 5588902 w 9662615"/>
              <a:gd name="connsiteY43" fmla="*/ 1469647 h 1603753"/>
              <a:gd name="connsiteX44" fmla="*/ 5498090 w 9662615"/>
              <a:gd name="connsiteY44" fmla="*/ 1483173 h 1603753"/>
              <a:gd name="connsiteX45" fmla="*/ 5444641 w 9662615"/>
              <a:gd name="connsiteY45" fmla="*/ 1487602 h 1603753"/>
              <a:gd name="connsiteX46" fmla="*/ 5299812 w 9662615"/>
              <a:gd name="connsiteY46" fmla="*/ 1503362 h 1603753"/>
              <a:gd name="connsiteX47" fmla="*/ 5213947 w 9662615"/>
              <a:gd name="connsiteY47" fmla="*/ 1516637 h 1603753"/>
              <a:gd name="connsiteX48" fmla="*/ 5090342 w 9662615"/>
              <a:gd name="connsiteY48" fmla="*/ 1546680 h 1603753"/>
              <a:gd name="connsiteX49" fmla="*/ 5129812 w 9662615"/>
              <a:gd name="connsiteY49" fmla="*/ 1521277 h 1603753"/>
              <a:gd name="connsiteX50" fmla="*/ 5059484 w 9662615"/>
              <a:gd name="connsiteY50" fmla="*/ 1546802 h 1603753"/>
              <a:gd name="connsiteX51" fmla="*/ 5038524 w 9662615"/>
              <a:gd name="connsiteY51" fmla="*/ 1545675 h 1603753"/>
              <a:gd name="connsiteX52" fmla="*/ 5026564 w 9662615"/>
              <a:gd name="connsiteY52" fmla="*/ 1545376 h 1603753"/>
              <a:gd name="connsiteX53" fmla="*/ 4969433 w 9662615"/>
              <a:gd name="connsiteY53" fmla="*/ 1550865 h 1603753"/>
              <a:gd name="connsiteX54" fmla="*/ 4929254 w 9662615"/>
              <a:gd name="connsiteY54" fmla="*/ 1563452 h 1603753"/>
              <a:gd name="connsiteX55" fmla="*/ 4871726 w 9662615"/>
              <a:gd name="connsiteY55" fmla="*/ 1570584 h 1603753"/>
              <a:gd name="connsiteX56" fmla="*/ 4843267 w 9662615"/>
              <a:gd name="connsiteY56" fmla="*/ 1561459 h 1603753"/>
              <a:gd name="connsiteX57" fmla="*/ 4821058 w 9662615"/>
              <a:gd name="connsiteY57" fmla="*/ 1553078 h 1603753"/>
              <a:gd name="connsiteX58" fmla="*/ 4791466 w 9662615"/>
              <a:gd name="connsiteY58" fmla="*/ 1561324 h 1603753"/>
              <a:gd name="connsiteX59" fmla="*/ 4784247 w 9662615"/>
              <a:gd name="connsiteY59" fmla="*/ 1562342 h 1603753"/>
              <a:gd name="connsiteX60" fmla="*/ 4743285 w 9662615"/>
              <a:gd name="connsiteY60" fmla="*/ 1597680 h 1603753"/>
              <a:gd name="connsiteX61" fmla="*/ 4697562 w 9662615"/>
              <a:gd name="connsiteY61" fmla="*/ 1551206 h 1603753"/>
              <a:gd name="connsiteX62" fmla="*/ 4662664 w 9662615"/>
              <a:gd name="connsiteY62" fmla="*/ 1573162 h 1603753"/>
              <a:gd name="connsiteX63" fmla="*/ 4603028 w 9662615"/>
              <a:gd name="connsiteY63" fmla="*/ 1568821 h 1603753"/>
              <a:gd name="connsiteX64" fmla="*/ 4541612 w 9662615"/>
              <a:gd name="connsiteY64" fmla="*/ 1545262 h 1603753"/>
              <a:gd name="connsiteX65" fmla="*/ 4422155 w 9662615"/>
              <a:gd name="connsiteY65" fmla="*/ 1542059 h 1603753"/>
              <a:gd name="connsiteX66" fmla="*/ 4221826 w 9662615"/>
              <a:gd name="connsiteY66" fmla="*/ 1508923 h 1603753"/>
              <a:gd name="connsiteX67" fmla="*/ 4096601 w 9662615"/>
              <a:gd name="connsiteY67" fmla="*/ 1521563 h 1603753"/>
              <a:gd name="connsiteX68" fmla="*/ 3970635 w 9662615"/>
              <a:gd name="connsiteY68" fmla="*/ 1544815 h 1603753"/>
              <a:gd name="connsiteX69" fmla="*/ 3833906 w 9662615"/>
              <a:gd name="connsiteY69" fmla="*/ 1516637 h 1603753"/>
              <a:gd name="connsiteX70" fmla="*/ 3696258 w 9662615"/>
              <a:gd name="connsiteY70" fmla="*/ 1537563 h 1603753"/>
              <a:gd name="connsiteX71" fmla="*/ 3594070 w 9662615"/>
              <a:gd name="connsiteY71" fmla="*/ 1509422 h 1603753"/>
              <a:gd name="connsiteX72" fmla="*/ 3565233 w 9662615"/>
              <a:gd name="connsiteY72" fmla="*/ 1515122 h 1603753"/>
              <a:gd name="connsiteX73" fmla="*/ 3560267 w 9662615"/>
              <a:gd name="connsiteY73" fmla="*/ 1516288 h 1603753"/>
              <a:gd name="connsiteX74" fmla="*/ 3540258 w 9662615"/>
              <a:gd name="connsiteY74" fmla="*/ 1516976 h 1603753"/>
              <a:gd name="connsiteX75" fmla="*/ 3534780 w 9662615"/>
              <a:gd name="connsiteY75" fmla="*/ 1522141 h 1603753"/>
              <a:gd name="connsiteX76" fmla="*/ 3504783 w 9662615"/>
              <a:gd name="connsiteY76" fmla="*/ 1526739 h 1603753"/>
              <a:gd name="connsiteX77" fmla="*/ 3430805 w 9662615"/>
              <a:gd name="connsiteY77" fmla="*/ 1542521 h 1603753"/>
              <a:gd name="connsiteX78" fmla="*/ 3292707 w 9662615"/>
              <a:gd name="connsiteY78" fmla="*/ 1520490 h 1603753"/>
              <a:gd name="connsiteX79" fmla="*/ 3187872 w 9662615"/>
              <a:gd name="connsiteY79" fmla="*/ 1519991 h 1603753"/>
              <a:gd name="connsiteX80" fmla="*/ 3148026 w 9662615"/>
              <a:gd name="connsiteY80" fmla="*/ 1524777 h 1603753"/>
              <a:gd name="connsiteX81" fmla="*/ 3092394 w 9662615"/>
              <a:gd name="connsiteY81" fmla="*/ 1528115 h 1603753"/>
              <a:gd name="connsiteX82" fmla="*/ 2994200 w 9662615"/>
              <a:gd name="connsiteY82" fmla="*/ 1537857 h 1603753"/>
              <a:gd name="connsiteX83" fmla="*/ 2862301 w 9662615"/>
              <a:gd name="connsiteY83" fmla="*/ 1544250 h 1603753"/>
              <a:gd name="connsiteX84" fmla="*/ 2766335 w 9662615"/>
              <a:gd name="connsiteY84" fmla="*/ 1527662 h 1603753"/>
              <a:gd name="connsiteX85" fmla="*/ 2757836 w 9662615"/>
              <a:gd name="connsiteY85" fmla="*/ 1531371 h 1603753"/>
              <a:gd name="connsiteX86" fmla="*/ 2691555 w 9662615"/>
              <a:gd name="connsiteY86" fmla="*/ 1530283 h 1603753"/>
              <a:gd name="connsiteX87" fmla="*/ 2491676 w 9662615"/>
              <a:gd name="connsiteY87" fmla="*/ 1500859 h 1603753"/>
              <a:gd name="connsiteX88" fmla="*/ 2378036 w 9662615"/>
              <a:gd name="connsiteY88" fmla="*/ 1520645 h 1603753"/>
              <a:gd name="connsiteX89" fmla="*/ 2284269 w 9662615"/>
              <a:gd name="connsiteY89" fmla="*/ 1503068 h 1603753"/>
              <a:gd name="connsiteX90" fmla="*/ 2207104 w 9662615"/>
              <a:gd name="connsiteY90" fmla="*/ 1508888 h 1603753"/>
              <a:gd name="connsiteX91" fmla="*/ 2149226 w 9662615"/>
              <a:gd name="connsiteY91" fmla="*/ 1523409 h 1603753"/>
              <a:gd name="connsiteX92" fmla="*/ 2084783 w 9662615"/>
              <a:gd name="connsiteY92" fmla="*/ 1524245 h 1603753"/>
              <a:gd name="connsiteX93" fmla="*/ 2070075 w 9662615"/>
              <a:gd name="connsiteY93" fmla="*/ 1511285 h 1603753"/>
              <a:gd name="connsiteX94" fmla="*/ 2001057 w 9662615"/>
              <a:gd name="connsiteY94" fmla="*/ 1516449 h 1603753"/>
              <a:gd name="connsiteX95" fmla="*/ 1896330 w 9662615"/>
              <a:gd name="connsiteY95" fmla="*/ 1525725 h 1603753"/>
              <a:gd name="connsiteX96" fmla="*/ 1835994 w 9662615"/>
              <a:gd name="connsiteY96" fmla="*/ 1527678 h 1603753"/>
              <a:gd name="connsiteX97" fmla="*/ 1671119 w 9662615"/>
              <a:gd name="connsiteY97" fmla="*/ 1536701 h 1603753"/>
              <a:gd name="connsiteX98" fmla="*/ 1601337 w 9662615"/>
              <a:gd name="connsiteY98" fmla="*/ 1548552 h 1603753"/>
              <a:gd name="connsiteX99" fmla="*/ 1407755 w 9662615"/>
              <a:gd name="connsiteY99" fmla="*/ 1571444 h 1603753"/>
              <a:gd name="connsiteX100" fmla="*/ 1271994 w 9662615"/>
              <a:gd name="connsiteY100" fmla="*/ 1579471 h 1603753"/>
              <a:gd name="connsiteX101" fmla="*/ 1249226 w 9662615"/>
              <a:gd name="connsiteY101" fmla="*/ 1583140 h 1603753"/>
              <a:gd name="connsiteX102" fmla="*/ 1217719 w 9662615"/>
              <a:gd name="connsiteY102" fmla="*/ 1580863 h 1603753"/>
              <a:gd name="connsiteX103" fmla="*/ 1091432 w 9662615"/>
              <a:gd name="connsiteY103" fmla="*/ 1571003 h 1603753"/>
              <a:gd name="connsiteX104" fmla="*/ 992039 w 9662615"/>
              <a:gd name="connsiteY104" fmla="*/ 1556662 h 1603753"/>
              <a:gd name="connsiteX105" fmla="*/ 868264 w 9662615"/>
              <a:gd name="connsiteY105" fmla="*/ 1566392 h 1603753"/>
              <a:gd name="connsiteX106" fmla="*/ 792765 w 9662615"/>
              <a:gd name="connsiteY106" fmla="*/ 1563102 h 1603753"/>
              <a:gd name="connsiteX107" fmla="*/ 669055 w 9662615"/>
              <a:gd name="connsiteY107" fmla="*/ 1543638 h 1603753"/>
              <a:gd name="connsiteX108" fmla="*/ 506152 w 9662615"/>
              <a:gd name="connsiteY108" fmla="*/ 1549124 h 1603753"/>
              <a:gd name="connsiteX109" fmla="*/ 472797 w 9662615"/>
              <a:gd name="connsiteY109" fmla="*/ 1568904 h 1603753"/>
              <a:gd name="connsiteX110" fmla="*/ 427864 w 9662615"/>
              <a:gd name="connsiteY110" fmla="*/ 1580848 h 1603753"/>
              <a:gd name="connsiteX111" fmla="*/ 408381 w 9662615"/>
              <a:gd name="connsiteY111" fmla="*/ 1552940 h 1603753"/>
              <a:gd name="connsiteX112" fmla="*/ 267163 w 9662615"/>
              <a:gd name="connsiteY112" fmla="*/ 1531913 h 1603753"/>
              <a:gd name="connsiteX113" fmla="*/ 196644 w 9662615"/>
              <a:gd name="connsiteY113" fmla="*/ 1524565 h 1603753"/>
              <a:gd name="connsiteX114" fmla="*/ 86819 w 9662615"/>
              <a:gd name="connsiteY114" fmla="*/ 1519517 h 1603753"/>
              <a:gd name="connsiteX115" fmla="*/ 53369 w 9662615"/>
              <a:gd name="connsiteY115" fmla="*/ 1516853 h 1603753"/>
              <a:gd name="connsiteX116" fmla="*/ 2359 w 9662615"/>
              <a:gd name="connsiteY116" fmla="*/ 1515247 h 1603753"/>
              <a:gd name="connsiteX117" fmla="*/ 0 w 9662615"/>
              <a:gd name="connsiteY117" fmla="*/ 1514932 h 1603753"/>
              <a:gd name="connsiteX118" fmla="*/ 0 w 9662615"/>
              <a:gd name="connsiteY118" fmla="*/ 0 h 1603753"/>
              <a:gd name="connsiteX0" fmla="*/ 0 w 9662615"/>
              <a:gd name="connsiteY0" fmla="*/ 0 h 1603753"/>
              <a:gd name="connsiteX1" fmla="*/ 9662615 w 9662615"/>
              <a:gd name="connsiteY1" fmla="*/ 0 h 1603753"/>
              <a:gd name="connsiteX2" fmla="*/ 9662615 w 9662615"/>
              <a:gd name="connsiteY2" fmla="*/ 1280346 h 1603753"/>
              <a:gd name="connsiteX3" fmla="*/ 9658420 w 9662615"/>
              <a:gd name="connsiteY3" fmla="*/ 1280106 h 1603753"/>
              <a:gd name="connsiteX4" fmla="*/ 9469546 w 9662615"/>
              <a:gd name="connsiteY4" fmla="*/ 1289837 h 1603753"/>
              <a:gd name="connsiteX5" fmla="*/ 9385895 w 9662615"/>
              <a:gd name="connsiteY5" fmla="*/ 1269203 h 1603753"/>
              <a:gd name="connsiteX6" fmla="*/ 9144767 w 9662615"/>
              <a:gd name="connsiteY6" fmla="*/ 1264120 h 1603753"/>
              <a:gd name="connsiteX7" fmla="*/ 8837252 w 9662615"/>
              <a:gd name="connsiteY7" fmla="*/ 1350515 h 1603753"/>
              <a:gd name="connsiteX8" fmla="*/ 8705466 w 9662615"/>
              <a:gd name="connsiteY8" fmla="*/ 1342419 h 1603753"/>
              <a:gd name="connsiteX9" fmla="*/ 8652221 w 9662615"/>
              <a:gd name="connsiteY9" fmla="*/ 1326906 h 1603753"/>
              <a:gd name="connsiteX10" fmla="*/ 8632312 w 9662615"/>
              <a:gd name="connsiteY10" fmla="*/ 1326025 h 1603753"/>
              <a:gd name="connsiteX11" fmla="*/ 8591582 w 9662615"/>
              <a:gd name="connsiteY11" fmla="*/ 1341666 h 1603753"/>
              <a:gd name="connsiteX12" fmla="*/ 8537336 w 9662615"/>
              <a:gd name="connsiteY12" fmla="*/ 1341684 h 1603753"/>
              <a:gd name="connsiteX13" fmla="*/ 8472508 w 9662615"/>
              <a:gd name="connsiteY13" fmla="*/ 1363109 h 1603753"/>
              <a:gd name="connsiteX14" fmla="*/ 8258477 w 9662615"/>
              <a:gd name="connsiteY14" fmla="*/ 1370666 h 1603753"/>
              <a:gd name="connsiteX15" fmla="*/ 8197961 w 9662615"/>
              <a:gd name="connsiteY15" fmla="*/ 1392804 h 1603753"/>
              <a:gd name="connsiteX16" fmla="*/ 8171196 w 9662615"/>
              <a:gd name="connsiteY16" fmla="*/ 1397216 h 1603753"/>
              <a:gd name="connsiteX17" fmla="*/ 8127667 w 9662615"/>
              <a:gd name="connsiteY17" fmla="*/ 1418254 h 1603753"/>
              <a:gd name="connsiteX18" fmla="*/ 7974579 w 9662615"/>
              <a:gd name="connsiteY18" fmla="*/ 1383439 h 1603753"/>
              <a:gd name="connsiteX19" fmla="*/ 7768351 w 9662615"/>
              <a:gd name="connsiteY19" fmla="*/ 1395051 h 1603753"/>
              <a:gd name="connsiteX20" fmla="*/ 7635985 w 9662615"/>
              <a:gd name="connsiteY20" fmla="*/ 1386363 h 1603753"/>
              <a:gd name="connsiteX21" fmla="*/ 7466069 w 9662615"/>
              <a:gd name="connsiteY21" fmla="*/ 1377654 h 1603753"/>
              <a:gd name="connsiteX22" fmla="*/ 7355642 w 9662615"/>
              <a:gd name="connsiteY22" fmla="*/ 1407761 h 1603753"/>
              <a:gd name="connsiteX23" fmla="*/ 7151610 w 9662615"/>
              <a:gd name="connsiteY23" fmla="*/ 1397856 h 1603753"/>
              <a:gd name="connsiteX24" fmla="*/ 7082147 w 9662615"/>
              <a:gd name="connsiteY24" fmla="*/ 1406113 h 1603753"/>
              <a:gd name="connsiteX25" fmla="*/ 7014958 w 9662615"/>
              <a:gd name="connsiteY25" fmla="*/ 1396883 h 1603753"/>
              <a:gd name="connsiteX26" fmla="*/ 6907567 w 9662615"/>
              <a:gd name="connsiteY26" fmla="*/ 1419149 h 1603753"/>
              <a:gd name="connsiteX27" fmla="*/ 6748428 w 9662615"/>
              <a:gd name="connsiteY27" fmla="*/ 1420308 h 1603753"/>
              <a:gd name="connsiteX28" fmla="*/ 6654257 w 9662615"/>
              <a:gd name="connsiteY28" fmla="*/ 1424143 h 1603753"/>
              <a:gd name="connsiteX29" fmla="*/ 6620123 w 9662615"/>
              <a:gd name="connsiteY29" fmla="*/ 1430535 h 1603753"/>
              <a:gd name="connsiteX30" fmla="*/ 6571355 w 9662615"/>
              <a:gd name="connsiteY30" fmla="*/ 1436144 h 1603753"/>
              <a:gd name="connsiteX31" fmla="*/ 6486557 w 9662615"/>
              <a:gd name="connsiteY31" fmla="*/ 1449861 h 1603753"/>
              <a:gd name="connsiteX32" fmla="*/ 6370419 w 9662615"/>
              <a:gd name="connsiteY32" fmla="*/ 1461649 h 1603753"/>
              <a:gd name="connsiteX33" fmla="*/ 6278839 w 9662615"/>
              <a:gd name="connsiteY33" fmla="*/ 1449160 h 1603753"/>
              <a:gd name="connsiteX34" fmla="*/ 6272455 w 9662615"/>
              <a:gd name="connsiteY34" fmla="*/ 1453191 h 1603753"/>
              <a:gd name="connsiteX35" fmla="*/ 6212659 w 9662615"/>
              <a:gd name="connsiteY35" fmla="*/ 1454850 h 1603753"/>
              <a:gd name="connsiteX36" fmla="*/ 6069317 w 9662615"/>
              <a:gd name="connsiteY36" fmla="*/ 1445838 h 1603753"/>
              <a:gd name="connsiteX37" fmla="*/ 5878477 w 9662615"/>
              <a:gd name="connsiteY37" fmla="*/ 1439180 h 1603753"/>
              <a:gd name="connsiteX38" fmla="*/ 5838387 w 9662615"/>
              <a:gd name="connsiteY38" fmla="*/ 1444679 h 1603753"/>
              <a:gd name="connsiteX39" fmla="*/ 5771136 w 9662615"/>
              <a:gd name="connsiteY39" fmla="*/ 1453639 h 1603753"/>
              <a:gd name="connsiteX40" fmla="*/ 5724081 w 9662615"/>
              <a:gd name="connsiteY40" fmla="*/ 1470431 h 1603753"/>
              <a:gd name="connsiteX41" fmla="*/ 5666577 w 9662615"/>
              <a:gd name="connsiteY41" fmla="*/ 1473921 h 1603753"/>
              <a:gd name="connsiteX42" fmla="*/ 5649068 w 9662615"/>
              <a:gd name="connsiteY42" fmla="*/ 1461676 h 1603753"/>
              <a:gd name="connsiteX43" fmla="*/ 5588902 w 9662615"/>
              <a:gd name="connsiteY43" fmla="*/ 1469647 h 1603753"/>
              <a:gd name="connsiteX44" fmla="*/ 5498090 w 9662615"/>
              <a:gd name="connsiteY44" fmla="*/ 1483173 h 1603753"/>
              <a:gd name="connsiteX45" fmla="*/ 5444641 w 9662615"/>
              <a:gd name="connsiteY45" fmla="*/ 1487602 h 1603753"/>
              <a:gd name="connsiteX46" fmla="*/ 5299812 w 9662615"/>
              <a:gd name="connsiteY46" fmla="*/ 1503362 h 1603753"/>
              <a:gd name="connsiteX47" fmla="*/ 5213947 w 9662615"/>
              <a:gd name="connsiteY47" fmla="*/ 1516637 h 1603753"/>
              <a:gd name="connsiteX48" fmla="*/ 5090342 w 9662615"/>
              <a:gd name="connsiteY48" fmla="*/ 1546680 h 1603753"/>
              <a:gd name="connsiteX49" fmla="*/ 5129812 w 9662615"/>
              <a:gd name="connsiteY49" fmla="*/ 1521277 h 1603753"/>
              <a:gd name="connsiteX50" fmla="*/ 5059484 w 9662615"/>
              <a:gd name="connsiteY50" fmla="*/ 1546802 h 1603753"/>
              <a:gd name="connsiteX51" fmla="*/ 5038524 w 9662615"/>
              <a:gd name="connsiteY51" fmla="*/ 1545675 h 1603753"/>
              <a:gd name="connsiteX52" fmla="*/ 5026564 w 9662615"/>
              <a:gd name="connsiteY52" fmla="*/ 1545376 h 1603753"/>
              <a:gd name="connsiteX53" fmla="*/ 4969433 w 9662615"/>
              <a:gd name="connsiteY53" fmla="*/ 1550865 h 1603753"/>
              <a:gd name="connsiteX54" fmla="*/ 4929254 w 9662615"/>
              <a:gd name="connsiteY54" fmla="*/ 1563452 h 1603753"/>
              <a:gd name="connsiteX55" fmla="*/ 4871726 w 9662615"/>
              <a:gd name="connsiteY55" fmla="*/ 1570584 h 1603753"/>
              <a:gd name="connsiteX56" fmla="*/ 4843267 w 9662615"/>
              <a:gd name="connsiteY56" fmla="*/ 1561459 h 1603753"/>
              <a:gd name="connsiteX57" fmla="*/ 4821058 w 9662615"/>
              <a:gd name="connsiteY57" fmla="*/ 1553078 h 1603753"/>
              <a:gd name="connsiteX58" fmla="*/ 4791466 w 9662615"/>
              <a:gd name="connsiteY58" fmla="*/ 1561324 h 1603753"/>
              <a:gd name="connsiteX59" fmla="*/ 4784247 w 9662615"/>
              <a:gd name="connsiteY59" fmla="*/ 1562342 h 1603753"/>
              <a:gd name="connsiteX60" fmla="*/ 4743285 w 9662615"/>
              <a:gd name="connsiteY60" fmla="*/ 1597680 h 1603753"/>
              <a:gd name="connsiteX61" fmla="*/ 4697562 w 9662615"/>
              <a:gd name="connsiteY61" fmla="*/ 1551206 h 1603753"/>
              <a:gd name="connsiteX62" fmla="*/ 4662664 w 9662615"/>
              <a:gd name="connsiteY62" fmla="*/ 1573162 h 1603753"/>
              <a:gd name="connsiteX63" fmla="*/ 4603028 w 9662615"/>
              <a:gd name="connsiteY63" fmla="*/ 1568821 h 1603753"/>
              <a:gd name="connsiteX64" fmla="*/ 4541612 w 9662615"/>
              <a:gd name="connsiteY64" fmla="*/ 1545262 h 1603753"/>
              <a:gd name="connsiteX65" fmla="*/ 4422155 w 9662615"/>
              <a:gd name="connsiteY65" fmla="*/ 1542059 h 1603753"/>
              <a:gd name="connsiteX66" fmla="*/ 4221826 w 9662615"/>
              <a:gd name="connsiteY66" fmla="*/ 1508923 h 1603753"/>
              <a:gd name="connsiteX67" fmla="*/ 4096601 w 9662615"/>
              <a:gd name="connsiteY67" fmla="*/ 1521563 h 1603753"/>
              <a:gd name="connsiteX68" fmla="*/ 3970635 w 9662615"/>
              <a:gd name="connsiteY68" fmla="*/ 1544815 h 1603753"/>
              <a:gd name="connsiteX69" fmla="*/ 3833906 w 9662615"/>
              <a:gd name="connsiteY69" fmla="*/ 1516637 h 1603753"/>
              <a:gd name="connsiteX70" fmla="*/ 3696258 w 9662615"/>
              <a:gd name="connsiteY70" fmla="*/ 1537563 h 1603753"/>
              <a:gd name="connsiteX71" fmla="*/ 3594070 w 9662615"/>
              <a:gd name="connsiteY71" fmla="*/ 1509422 h 1603753"/>
              <a:gd name="connsiteX72" fmla="*/ 3565233 w 9662615"/>
              <a:gd name="connsiteY72" fmla="*/ 1515122 h 1603753"/>
              <a:gd name="connsiteX73" fmla="*/ 3560267 w 9662615"/>
              <a:gd name="connsiteY73" fmla="*/ 1516288 h 1603753"/>
              <a:gd name="connsiteX74" fmla="*/ 3540258 w 9662615"/>
              <a:gd name="connsiteY74" fmla="*/ 1516976 h 1603753"/>
              <a:gd name="connsiteX75" fmla="*/ 3534780 w 9662615"/>
              <a:gd name="connsiteY75" fmla="*/ 1522141 h 1603753"/>
              <a:gd name="connsiteX76" fmla="*/ 3504783 w 9662615"/>
              <a:gd name="connsiteY76" fmla="*/ 1526739 h 1603753"/>
              <a:gd name="connsiteX77" fmla="*/ 3430805 w 9662615"/>
              <a:gd name="connsiteY77" fmla="*/ 1542521 h 1603753"/>
              <a:gd name="connsiteX78" fmla="*/ 3292707 w 9662615"/>
              <a:gd name="connsiteY78" fmla="*/ 1520490 h 1603753"/>
              <a:gd name="connsiteX79" fmla="*/ 3187872 w 9662615"/>
              <a:gd name="connsiteY79" fmla="*/ 1519991 h 1603753"/>
              <a:gd name="connsiteX80" fmla="*/ 3148026 w 9662615"/>
              <a:gd name="connsiteY80" fmla="*/ 1524777 h 1603753"/>
              <a:gd name="connsiteX81" fmla="*/ 3092394 w 9662615"/>
              <a:gd name="connsiteY81" fmla="*/ 1528115 h 1603753"/>
              <a:gd name="connsiteX82" fmla="*/ 2994200 w 9662615"/>
              <a:gd name="connsiteY82" fmla="*/ 1537857 h 1603753"/>
              <a:gd name="connsiteX83" fmla="*/ 2862301 w 9662615"/>
              <a:gd name="connsiteY83" fmla="*/ 1544250 h 1603753"/>
              <a:gd name="connsiteX84" fmla="*/ 2766335 w 9662615"/>
              <a:gd name="connsiteY84" fmla="*/ 1527662 h 1603753"/>
              <a:gd name="connsiteX85" fmla="*/ 2757836 w 9662615"/>
              <a:gd name="connsiteY85" fmla="*/ 1531371 h 1603753"/>
              <a:gd name="connsiteX86" fmla="*/ 2691555 w 9662615"/>
              <a:gd name="connsiteY86" fmla="*/ 1530283 h 1603753"/>
              <a:gd name="connsiteX87" fmla="*/ 2491676 w 9662615"/>
              <a:gd name="connsiteY87" fmla="*/ 1500859 h 1603753"/>
              <a:gd name="connsiteX88" fmla="*/ 2378036 w 9662615"/>
              <a:gd name="connsiteY88" fmla="*/ 1520645 h 1603753"/>
              <a:gd name="connsiteX89" fmla="*/ 2284269 w 9662615"/>
              <a:gd name="connsiteY89" fmla="*/ 1503068 h 1603753"/>
              <a:gd name="connsiteX90" fmla="*/ 2207104 w 9662615"/>
              <a:gd name="connsiteY90" fmla="*/ 1508888 h 1603753"/>
              <a:gd name="connsiteX91" fmla="*/ 2149226 w 9662615"/>
              <a:gd name="connsiteY91" fmla="*/ 1523409 h 1603753"/>
              <a:gd name="connsiteX92" fmla="*/ 2084783 w 9662615"/>
              <a:gd name="connsiteY92" fmla="*/ 1524245 h 1603753"/>
              <a:gd name="connsiteX93" fmla="*/ 2070075 w 9662615"/>
              <a:gd name="connsiteY93" fmla="*/ 1511285 h 1603753"/>
              <a:gd name="connsiteX94" fmla="*/ 2001057 w 9662615"/>
              <a:gd name="connsiteY94" fmla="*/ 1516449 h 1603753"/>
              <a:gd name="connsiteX95" fmla="*/ 1896330 w 9662615"/>
              <a:gd name="connsiteY95" fmla="*/ 1525725 h 1603753"/>
              <a:gd name="connsiteX96" fmla="*/ 1835994 w 9662615"/>
              <a:gd name="connsiteY96" fmla="*/ 1527678 h 1603753"/>
              <a:gd name="connsiteX97" fmla="*/ 1671119 w 9662615"/>
              <a:gd name="connsiteY97" fmla="*/ 1536701 h 1603753"/>
              <a:gd name="connsiteX98" fmla="*/ 1601337 w 9662615"/>
              <a:gd name="connsiteY98" fmla="*/ 1548552 h 1603753"/>
              <a:gd name="connsiteX99" fmla="*/ 1407755 w 9662615"/>
              <a:gd name="connsiteY99" fmla="*/ 1571444 h 1603753"/>
              <a:gd name="connsiteX100" fmla="*/ 1271994 w 9662615"/>
              <a:gd name="connsiteY100" fmla="*/ 1579471 h 1603753"/>
              <a:gd name="connsiteX101" fmla="*/ 1249226 w 9662615"/>
              <a:gd name="connsiteY101" fmla="*/ 1583140 h 1603753"/>
              <a:gd name="connsiteX102" fmla="*/ 1217719 w 9662615"/>
              <a:gd name="connsiteY102" fmla="*/ 1580863 h 1603753"/>
              <a:gd name="connsiteX103" fmla="*/ 1091432 w 9662615"/>
              <a:gd name="connsiteY103" fmla="*/ 1571003 h 1603753"/>
              <a:gd name="connsiteX104" fmla="*/ 992039 w 9662615"/>
              <a:gd name="connsiteY104" fmla="*/ 1556662 h 1603753"/>
              <a:gd name="connsiteX105" fmla="*/ 868264 w 9662615"/>
              <a:gd name="connsiteY105" fmla="*/ 1566392 h 1603753"/>
              <a:gd name="connsiteX106" fmla="*/ 792765 w 9662615"/>
              <a:gd name="connsiteY106" fmla="*/ 1563102 h 1603753"/>
              <a:gd name="connsiteX107" fmla="*/ 669055 w 9662615"/>
              <a:gd name="connsiteY107" fmla="*/ 1543638 h 1603753"/>
              <a:gd name="connsiteX108" fmla="*/ 506152 w 9662615"/>
              <a:gd name="connsiteY108" fmla="*/ 1549124 h 1603753"/>
              <a:gd name="connsiteX109" fmla="*/ 472797 w 9662615"/>
              <a:gd name="connsiteY109" fmla="*/ 1568904 h 1603753"/>
              <a:gd name="connsiteX110" fmla="*/ 427864 w 9662615"/>
              <a:gd name="connsiteY110" fmla="*/ 1580848 h 1603753"/>
              <a:gd name="connsiteX111" fmla="*/ 408381 w 9662615"/>
              <a:gd name="connsiteY111" fmla="*/ 1552940 h 1603753"/>
              <a:gd name="connsiteX112" fmla="*/ 267163 w 9662615"/>
              <a:gd name="connsiteY112" fmla="*/ 1531913 h 1603753"/>
              <a:gd name="connsiteX113" fmla="*/ 196644 w 9662615"/>
              <a:gd name="connsiteY113" fmla="*/ 1524565 h 1603753"/>
              <a:gd name="connsiteX114" fmla="*/ 86819 w 9662615"/>
              <a:gd name="connsiteY114" fmla="*/ 1519517 h 1603753"/>
              <a:gd name="connsiteX115" fmla="*/ 53369 w 9662615"/>
              <a:gd name="connsiteY115" fmla="*/ 1516853 h 1603753"/>
              <a:gd name="connsiteX116" fmla="*/ 2359 w 9662615"/>
              <a:gd name="connsiteY116" fmla="*/ 1515247 h 1603753"/>
              <a:gd name="connsiteX117" fmla="*/ 0 w 9662615"/>
              <a:gd name="connsiteY117" fmla="*/ 1514932 h 1603753"/>
              <a:gd name="connsiteX118" fmla="*/ 0 w 9662615"/>
              <a:gd name="connsiteY118" fmla="*/ 0 h 1603753"/>
              <a:gd name="connsiteX0" fmla="*/ 0 w 9662615"/>
              <a:gd name="connsiteY0" fmla="*/ 0 h 1583140"/>
              <a:gd name="connsiteX1" fmla="*/ 9662615 w 9662615"/>
              <a:gd name="connsiteY1" fmla="*/ 0 h 1583140"/>
              <a:gd name="connsiteX2" fmla="*/ 9662615 w 9662615"/>
              <a:gd name="connsiteY2" fmla="*/ 1280346 h 1583140"/>
              <a:gd name="connsiteX3" fmla="*/ 9658420 w 9662615"/>
              <a:gd name="connsiteY3" fmla="*/ 1280106 h 1583140"/>
              <a:gd name="connsiteX4" fmla="*/ 9469546 w 9662615"/>
              <a:gd name="connsiteY4" fmla="*/ 1289837 h 1583140"/>
              <a:gd name="connsiteX5" fmla="*/ 9385895 w 9662615"/>
              <a:gd name="connsiteY5" fmla="*/ 1269203 h 1583140"/>
              <a:gd name="connsiteX6" fmla="*/ 9144767 w 9662615"/>
              <a:gd name="connsiteY6" fmla="*/ 1264120 h 1583140"/>
              <a:gd name="connsiteX7" fmla="*/ 8837252 w 9662615"/>
              <a:gd name="connsiteY7" fmla="*/ 1350515 h 1583140"/>
              <a:gd name="connsiteX8" fmla="*/ 8705466 w 9662615"/>
              <a:gd name="connsiteY8" fmla="*/ 1342419 h 1583140"/>
              <a:gd name="connsiteX9" fmla="*/ 8652221 w 9662615"/>
              <a:gd name="connsiteY9" fmla="*/ 1326906 h 1583140"/>
              <a:gd name="connsiteX10" fmla="*/ 8632312 w 9662615"/>
              <a:gd name="connsiteY10" fmla="*/ 1326025 h 1583140"/>
              <a:gd name="connsiteX11" fmla="*/ 8591582 w 9662615"/>
              <a:gd name="connsiteY11" fmla="*/ 1341666 h 1583140"/>
              <a:gd name="connsiteX12" fmla="*/ 8537336 w 9662615"/>
              <a:gd name="connsiteY12" fmla="*/ 1341684 h 1583140"/>
              <a:gd name="connsiteX13" fmla="*/ 8472508 w 9662615"/>
              <a:gd name="connsiteY13" fmla="*/ 1363109 h 1583140"/>
              <a:gd name="connsiteX14" fmla="*/ 8258477 w 9662615"/>
              <a:gd name="connsiteY14" fmla="*/ 1370666 h 1583140"/>
              <a:gd name="connsiteX15" fmla="*/ 8197961 w 9662615"/>
              <a:gd name="connsiteY15" fmla="*/ 1392804 h 1583140"/>
              <a:gd name="connsiteX16" fmla="*/ 8171196 w 9662615"/>
              <a:gd name="connsiteY16" fmla="*/ 1397216 h 1583140"/>
              <a:gd name="connsiteX17" fmla="*/ 8127667 w 9662615"/>
              <a:gd name="connsiteY17" fmla="*/ 1418254 h 1583140"/>
              <a:gd name="connsiteX18" fmla="*/ 7974579 w 9662615"/>
              <a:gd name="connsiteY18" fmla="*/ 1383439 h 1583140"/>
              <a:gd name="connsiteX19" fmla="*/ 7768351 w 9662615"/>
              <a:gd name="connsiteY19" fmla="*/ 1395051 h 1583140"/>
              <a:gd name="connsiteX20" fmla="*/ 7635985 w 9662615"/>
              <a:gd name="connsiteY20" fmla="*/ 1386363 h 1583140"/>
              <a:gd name="connsiteX21" fmla="*/ 7466069 w 9662615"/>
              <a:gd name="connsiteY21" fmla="*/ 1377654 h 1583140"/>
              <a:gd name="connsiteX22" fmla="*/ 7355642 w 9662615"/>
              <a:gd name="connsiteY22" fmla="*/ 1407761 h 1583140"/>
              <a:gd name="connsiteX23" fmla="*/ 7151610 w 9662615"/>
              <a:gd name="connsiteY23" fmla="*/ 1397856 h 1583140"/>
              <a:gd name="connsiteX24" fmla="*/ 7082147 w 9662615"/>
              <a:gd name="connsiteY24" fmla="*/ 1406113 h 1583140"/>
              <a:gd name="connsiteX25" fmla="*/ 7014958 w 9662615"/>
              <a:gd name="connsiteY25" fmla="*/ 1396883 h 1583140"/>
              <a:gd name="connsiteX26" fmla="*/ 6907567 w 9662615"/>
              <a:gd name="connsiteY26" fmla="*/ 1419149 h 1583140"/>
              <a:gd name="connsiteX27" fmla="*/ 6748428 w 9662615"/>
              <a:gd name="connsiteY27" fmla="*/ 1420308 h 1583140"/>
              <a:gd name="connsiteX28" fmla="*/ 6654257 w 9662615"/>
              <a:gd name="connsiteY28" fmla="*/ 1424143 h 1583140"/>
              <a:gd name="connsiteX29" fmla="*/ 6620123 w 9662615"/>
              <a:gd name="connsiteY29" fmla="*/ 1430535 h 1583140"/>
              <a:gd name="connsiteX30" fmla="*/ 6571355 w 9662615"/>
              <a:gd name="connsiteY30" fmla="*/ 1436144 h 1583140"/>
              <a:gd name="connsiteX31" fmla="*/ 6486557 w 9662615"/>
              <a:gd name="connsiteY31" fmla="*/ 1449861 h 1583140"/>
              <a:gd name="connsiteX32" fmla="*/ 6370419 w 9662615"/>
              <a:gd name="connsiteY32" fmla="*/ 1461649 h 1583140"/>
              <a:gd name="connsiteX33" fmla="*/ 6278839 w 9662615"/>
              <a:gd name="connsiteY33" fmla="*/ 1449160 h 1583140"/>
              <a:gd name="connsiteX34" fmla="*/ 6272455 w 9662615"/>
              <a:gd name="connsiteY34" fmla="*/ 1453191 h 1583140"/>
              <a:gd name="connsiteX35" fmla="*/ 6212659 w 9662615"/>
              <a:gd name="connsiteY35" fmla="*/ 1454850 h 1583140"/>
              <a:gd name="connsiteX36" fmla="*/ 6069317 w 9662615"/>
              <a:gd name="connsiteY36" fmla="*/ 1445838 h 1583140"/>
              <a:gd name="connsiteX37" fmla="*/ 5878477 w 9662615"/>
              <a:gd name="connsiteY37" fmla="*/ 1439180 h 1583140"/>
              <a:gd name="connsiteX38" fmla="*/ 5838387 w 9662615"/>
              <a:gd name="connsiteY38" fmla="*/ 1444679 h 1583140"/>
              <a:gd name="connsiteX39" fmla="*/ 5771136 w 9662615"/>
              <a:gd name="connsiteY39" fmla="*/ 1453639 h 1583140"/>
              <a:gd name="connsiteX40" fmla="*/ 5724081 w 9662615"/>
              <a:gd name="connsiteY40" fmla="*/ 1470431 h 1583140"/>
              <a:gd name="connsiteX41" fmla="*/ 5666577 w 9662615"/>
              <a:gd name="connsiteY41" fmla="*/ 1473921 h 1583140"/>
              <a:gd name="connsiteX42" fmla="*/ 5649068 w 9662615"/>
              <a:gd name="connsiteY42" fmla="*/ 1461676 h 1583140"/>
              <a:gd name="connsiteX43" fmla="*/ 5588902 w 9662615"/>
              <a:gd name="connsiteY43" fmla="*/ 1469647 h 1583140"/>
              <a:gd name="connsiteX44" fmla="*/ 5498090 w 9662615"/>
              <a:gd name="connsiteY44" fmla="*/ 1483173 h 1583140"/>
              <a:gd name="connsiteX45" fmla="*/ 5444641 w 9662615"/>
              <a:gd name="connsiteY45" fmla="*/ 1487602 h 1583140"/>
              <a:gd name="connsiteX46" fmla="*/ 5299812 w 9662615"/>
              <a:gd name="connsiteY46" fmla="*/ 1503362 h 1583140"/>
              <a:gd name="connsiteX47" fmla="*/ 5213947 w 9662615"/>
              <a:gd name="connsiteY47" fmla="*/ 1516637 h 1583140"/>
              <a:gd name="connsiteX48" fmla="*/ 5090342 w 9662615"/>
              <a:gd name="connsiteY48" fmla="*/ 1546680 h 1583140"/>
              <a:gd name="connsiteX49" fmla="*/ 5129812 w 9662615"/>
              <a:gd name="connsiteY49" fmla="*/ 1521277 h 1583140"/>
              <a:gd name="connsiteX50" fmla="*/ 5059484 w 9662615"/>
              <a:gd name="connsiteY50" fmla="*/ 1546802 h 1583140"/>
              <a:gd name="connsiteX51" fmla="*/ 5038524 w 9662615"/>
              <a:gd name="connsiteY51" fmla="*/ 1545675 h 1583140"/>
              <a:gd name="connsiteX52" fmla="*/ 5026564 w 9662615"/>
              <a:gd name="connsiteY52" fmla="*/ 1545376 h 1583140"/>
              <a:gd name="connsiteX53" fmla="*/ 4969433 w 9662615"/>
              <a:gd name="connsiteY53" fmla="*/ 1550865 h 1583140"/>
              <a:gd name="connsiteX54" fmla="*/ 4929254 w 9662615"/>
              <a:gd name="connsiteY54" fmla="*/ 1563452 h 1583140"/>
              <a:gd name="connsiteX55" fmla="*/ 4871726 w 9662615"/>
              <a:gd name="connsiteY55" fmla="*/ 1570584 h 1583140"/>
              <a:gd name="connsiteX56" fmla="*/ 4843267 w 9662615"/>
              <a:gd name="connsiteY56" fmla="*/ 1561459 h 1583140"/>
              <a:gd name="connsiteX57" fmla="*/ 4821058 w 9662615"/>
              <a:gd name="connsiteY57" fmla="*/ 1553078 h 1583140"/>
              <a:gd name="connsiteX58" fmla="*/ 4791466 w 9662615"/>
              <a:gd name="connsiteY58" fmla="*/ 1561324 h 1583140"/>
              <a:gd name="connsiteX59" fmla="*/ 4784247 w 9662615"/>
              <a:gd name="connsiteY59" fmla="*/ 1562342 h 1583140"/>
              <a:gd name="connsiteX60" fmla="*/ 4739309 w 9662615"/>
              <a:gd name="connsiteY60" fmla="*/ 1553948 h 1583140"/>
              <a:gd name="connsiteX61" fmla="*/ 4697562 w 9662615"/>
              <a:gd name="connsiteY61" fmla="*/ 1551206 h 1583140"/>
              <a:gd name="connsiteX62" fmla="*/ 4662664 w 9662615"/>
              <a:gd name="connsiteY62" fmla="*/ 1573162 h 1583140"/>
              <a:gd name="connsiteX63" fmla="*/ 4603028 w 9662615"/>
              <a:gd name="connsiteY63" fmla="*/ 1568821 h 1583140"/>
              <a:gd name="connsiteX64" fmla="*/ 4541612 w 9662615"/>
              <a:gd name="connsiteY64" fmla="*/ 1545262 h 1583140"/>
              <a:gd name="connsiteX65" fmla="*/ 4422155 w 9662615"/>
              <a:gd name="connsiteY65" fmla="*/ 1542059 h 1583140"/>
              <a:gd name="connsiteX66" fmla="*/ 4221826 w 9662615"/>
              <a:gd name="connsiteY66" fmla="*/ 1508923 h 1583140"/>
              <a:gd name="connsiteX67" fmla="*/ 4096601 w 9662615"/>
              <a:gd name="connsiteY67" fmla="*/ 1521563 h 1583140"/>
              <a:gd name="connsiteX68" fmla="*/ 3970635 w 9662615"/>
              <a:gd name="connsiteY68" fmla="*/ 1544815 h 1583140"/>
              <a:gd name="connsiteX69" fmla="*/ 3833906 w 9662615"/>
              <a:gd name="connsiteY69" fmla="*/ 1516637 h 1583140"/>
              <a:gd name="connsiteX70" fmla="*/ 3696258 w 9662615"/>
              <a:gd name="connsiteY70" fmla="*/ 1537563 h 1583140"/>
              <a:gd name="connsiteX71" fmla="*/ 3594070 w 9662615"/>
              <a:gd name="connsiteY71" fmla="*/ 1509422 h 1583140"/>
              <a:gd name="connsiteX72" fmla="*/ 3565233 w 9662615"/>
              <a:gd name="connsiteY72" fmla="*/ 1515122 h 1583140"/>
              <a:gd name="connsiteX73" fmla="*/ 3560267 w 9662615"/>
              <a:gd name="connsiteY73" fmla="*/ 1516288 h 1583140"/>
              <a:gd name="connsiteX74" fmla="*/ 3540258 w 9662615"/>
              <a:gd name="connsiteY74" fmla="*/ 1516976 h 1583140"/>
              <a:gd name="connsiteX75" fmla="*/ 3534780 w 9662615"/>
              <a:gd name="connsiteY75" fmla="*/ 1522141 h 1583140"/>
              <a:gd name="connsiteX76" fmla="*/ 3504783 w 9662615"/>
              <a:gd name="connsiteY76" fmla="*/ 1526739 h 1583140"/>
              <a:gd name="connsiteX77" fmla="*/ 3430805 w 9662615"/>
              <a:gd name="connsiteY77" fmla="*/ 1542521 h 1583140"/>
              <a:gd name="connsiteX78" fmla="*/ 3292707 w 9662615"/>
              <a:gd name="connsiteY78" fmla="*/ 1520490 h 1583140"/>
              <a:gd name="connsiteX79" fmla="*/ 3187872 w 9662615"/>
              <a:gd name="connsiteY79" fmla="*/ 1519991 h 1583140"/>
              <a:gd name="connsiteX80" fmla="*/ 3148026 w 9662615"/>
              <a:gd name="connsiteY80" fmla="*/ 1524777 h 1583140"/>
              <a:gd name="connsiteX81" fmla="*/ 3092394 w 9662615"/>
              <a:gd name="connsiteY81" fmla="*/ 1528115 h 1583140"/>
              <a:gd name="connsiteX82" fmla="*/ 2994200 w 9662615"/>
              <a:gd name="connsiteY82" fmla="*/ 1537857 h 1583140"/>
              <a:gd name="connsiteX83" fmla="*/ 2862301 w 9662615"/>
              <a:gd name="connsiteY83" fmla="*/ 1544250 h 1583140"/>
              <a:gd name="connsiteX84" fmla="*/ 2766335 w 9662615"/>
              <a:gd name="connsiteY84" fmla="*/ 1527662 h 1583140"/>
              <a:gd name="connsiteX85" fmla="*/ 2757836 w 9662615"/>
              <a:gd name="connsiteY85" fmla="*/ 1531371 h 1583140"/>
              <a:gd name="connsiteX86" fmla="*/ 2691555 w 9662615"/>
              <a:gd name="connsiteY86" fmla="*/ 1530283 h 1583140"/>
              <a:gd name="connsiteX87" fmla="*/ 2491676 w 9662615"/>
              <a:gd name="connsiteY87" fmla="*/ 1500859 h 1583140"/>
              <a:gd name="connsiteX88" fmla="*/ 2378036 w 9662615"/>
              <a:gd name="connsiteY88" fmla="*/ 1520645 h 1583140"/>
              <a:gd name="connsiteX89" fmla="*/ 2284269 w 9662615"/>
              <a:gd name="connsiteY89" fmla="*/ 1503068 h 1583140"/>
              <a:gd name="connsiteX90" fmla="*/ 2207104 w 9662615"/>
              <a:gd name="connsiteY90" fmla="*/ 1508888 h 1583140"/>
              <a:gd name="connsiteX91" fmla="*/ 2149226 w 9662615"/>
              <a:gd name="connsiteY91" fmla="*/ 1523409 h 1583140"/>
              <a:gd name="connsiteX92" fmla="*/ 2084783 w 9662615"/>
              <a:gd name="connsiteY92" fmla="*/ 1524245 h 1583140"/>
              <a:gd name="connsiteX93" fmla="*/ 2070075 w 9662615"/>
              <a:gd name="connsiteY93" fmla="*/ 1511285 h 1583140"/>
              <a:gd name="connsiteX94" fmla="*/ 2001057 w 9662615"/>
              <a:gd name="connsiteY94" fmla="*/ 1516449 h 1583140"/>
              <a:gd name="connsiteX95" fmla="*/ 1896330 w 9662615"/>
              <a:gd name="connsiteY95" fmla="*/ 1525725 h 1583140"/>
              <a:gd name="connsiteX96" fmla="*/ 1835994 w 9662615"/>
              <a:gd name="connsiteY96" fmla="*/ 1527678 h 1583140"/>
              <a:gd name="connsiteX97" fmla="*/ 1671119 w 9662615"/>
              <a:gd name="connsiteY97" fmla="*/ 1536701 h 1583140"/>
              <a:gd name="connsiteX98" fmla="*/ 1601337 w 9662615"/>
              <a:gd name="connsiteY98" fmla="*/ 1548552 h 1583140"/>
              <a:gd name="connsiteX99" fmla="*/ 1407755 w 9662615"/>
              <a:gd name="connsiteY99" fmla="*/ 1571444 h 1583140"/>
              <a:gd name="connsiteX100" fmla="*/ 1271994 w 9662615"/>
              <a:gd name="connsiteY100" fmla="*/ 1579471 h 1583140"/>
              <a:gd name="connsiteX101" fmla="*/ 1249226 w 9662615"/>
              <a:gd name="connsiteY101" fmla="*/ 1583140 h 1583140"/>
              <a:gd name="connsiteX102" fmla="*/ 1217719 w 9662615"/>
              <a:gd name="connsiteY102" fmla="*/ 1580863 h 1583140"/>
              <a:gd name="connsiteX103" fmla="*/ 1091432 w 9662615"/>
              <a:gd name="connsiteY103" fmla="*/ 1571003 h 1583140"/>
              <a:gd name="connsiteX104" fmla="*/ 992039 w 9662615"/>
              <a:gd name="connsiteY104" fmla="*/ 1556662 h 1583140"/>
              <a:gd name="connsiteX105" fmla="*/ 868264 w 9662615"/>
              <a:gd name="connsiteY105" fmla="*/ 1566392 h 1583140"/>
              <a:gd name="connsiteX106" fmla="*/ 792765 w 9662615"/>
              <a:gd name="connsiteY106" fmla="*/ 1563102 h 1583140"/>
              <a:gd name="connsiteX107" fmla="*/ 669055 w 9662615"/>
              <a:gd name="connsiteY107" fmla="*/ 1543638 h 1583140"/>
              <a:gd name="connsiteX108" fmla="*/ 506152 w 9662615"/>
              <a:gd name="connsiteY108" fmla="*/ 1549124 h 1583140"/>
              <a:gd name="connsiteX109" fmla="*/ 472797 w 9662615"/>
              <a:gd name="connsiteY109" fmla="*/ 1568904 h 1583140"/>
              <a:gd name="connsiteX110" fmla="*/ 427864 w 9662615"/>
              <a:gd name="connsiteY110" fmla="*/ 1580848 h 1583140"/>
              <a:gd name="connsiteX111" fmla="*/ 408381 w 9662615"/>
              <a:gd name="connsiteY111" fmla="*/ 1552940 h 1583140"/>
              <a:gd name="connsiteX112" fmla="*/ 267163 w 9662615"/>
              <a:gd name="connsiteY112" fmla="*/ 1531913 h 1583140"/>
              <a:gd name="connsiteX113" fmla="*/ 196644 w 9662615"/>
              <a:gd name="connsiteY113" fmla="*/ 1524565 h 1583140"/>
              <a:gd name="connsiteX114" fmla="*/ 86819 w 9662615"/>
              <a:gd name="connsiteY114" fmla="*/ 1519517 h 1583140"/>
              <a:gd name="connsiteX115" fmla="*/ 53369 w 9662615"/>
              <a:gd name="connsiteY115" fmla="*/ 1516853 h 1583140"/>
              <a:gd name="connsiteX116" fmla="*/ 2359 w 9662615"/>
              <a:gd name="connsiteY116" fmla="*/ 1515247 h 1583140"/>
              <a:gd name="connsiteX117" fmla="*/ 0 w 9662615"/>
              <a:gd name="connsiteY117" fmla="*/ 1514932 h 1583140"/>
              <a:gd name="connsiteX118" fmla="*/ 0 w 9662615"/>
              <a:gd name="connsiteY118" fmla="*/ 0 h 1583140"/>
              <a:gd name="connsiteX0" fmla="*/ 0 w 9662615"/>
              <a:gd name="connsiteY0" fmla="*/ 0 h 1583140"/>
              <a:gd name="connsiteX1" fmla="*/ 9662615 w 9662615"/>
              <a:gd name="connsiteY1" fmla="*/ 0 h 1583140"/>
              <a:gd name="connsiteX2" fmla="*/ 9662615 w 9662615"/>
              <a:gd name="connsiteY2" fmla="*/ 1280346 h 1583140"/>
              <a:gd name="connsiteX3" fmla="*/ 9658420 w 9662615"/>
              <a:gd name="connsiteY3" fmla="*/ 1280106 h 1583140"/>
              <a:gd name="connsiteX4" fmla="*/ 9469546 w 9662615"/>
              <a:gd name="connsiteY4" fmla="*/ 1289837 h 1583140"/>
              <a:gd name="connsiteX5" fmla="*/ 9385895 w 9662615"/>
              <a:gd name="connsiteY5" fmla="*/ 1269203 h 1583140"/>
              <a:gd name="connsiteX6" fmla="*/ 9144767 w 9662615"/>
              <a:gd name="connsiteY6" fmla="*/ 1264120 h 1583140"/>
              <a:gd name="connsiteX7" fmla="*/ 8837252 w 9662615"/>
              <a:gd name="connsiteY7" fmla="*/ 1350515 h 1583140"/>
              <a:gd name="connsiteX8" fmla="*/ 8705466 w 9662615"/>
              <a:gd name="connsiteY8" fmla="*/ 1342419 h 1583140"/>
              <a:gd name="connsiteX9" fmla="*/ 8652221 w 9662615"/>
              <a:gd name="connsiteY9" fmla="*/ 1326906 h 1583140"/>
              <a:gd name="connsiteX10" fmla="*/ 8632312 w 9662615"/>
              <a:gd name="connsiteY10" fmla="*/ 1326025 h 1583140"/>
              <a:gd name="connsiteX11" fmla="*/ 8591582 w 9662615"/>
              <a:gd name="connsiteY11" fmla="*/ 1341666 h 1583140"/>
              <a:gd name="connsiteX12" fmla="*/ 8537336 w 9662615"/>
              <a:gd name="connsiteY12" fmla="*/ 1341684 h 1583140"/>
              <a:gd name="connsiteX13" fmla="*/ 8472508 w 9662615"/>
              <a:gd name="connsiteY13" fmla="*/ 1363109 h 1583140"/>
              <a:gd name="connsiteX14" fmla="*/ 8258477 w 9662615"/>
              <a:gd name="connsiteY14" fmla="*/ 1370666 h 1583140"/>
              <a:gd name="connsiteX15" fmla="*/ 8197961 w 9662615"/>
              <a:gd name="connsiteY15" fmla="*/ 1392804 h 1583140"/>
              <a:gd name="connsiteX16" fmla="*/ 8171196 w 9662615"/>
              <a:gd name="connsiteY16" fmla="*/ 1397216 h 1583140"/>
              <a:gd name="connsiteX17" fmla="*/ 8127667 w 9662615"/>
              <a:gd name="connsiteY17" fmla="*/ 1418254 h 1583140"/>
              <a:gd name="connsiteX18" fmla="*/ 7974579 w 9662615"/>
              <a:gd name="connsiteY18" fmla="*/ 1383439 h 1583140"/>
              <a:gd name="connsiteX19" fmla="*/ 7768351 w 9662615"/>
              <a:gd name="connsiteY19" fmla="*/ 1395051 h 1583140"/>
              <a:gd name="connsiteX20" fmla="*/ 7635985 w 9662615"/>
              <a:gd name="connsiteY20" fmla="*/ 1386363 h 1583140"/>
              <a:gd name="connsiteX21" fmla="*/ 7466069 w 9662615"/>
              <a:gd name="connsiteY21" fmla="*/ 1377654 h 1583140"/>
              <a:gd name="connsiteX22" fmla="*/ 7355642 w 9662615"/>
              <a:gd name="connsiteY22" fmla="*/ 1407761 h 1583140"/>
              <a:gd name="connsiteX23" fmla="*/ 7151610 w 9662615"/>
              <a:gd name="connsiteY23" fmla="*/ 1397856 h 1583140"/>
              <a:gd name="connsiteX24" fmla="*/ 7082147 w 9662615"/>
              <a:gd name="connsiteY24" fmla="*/ 1406113 h 1583140"/>
              <a:gd name="connsiteX25" fmla="*/ 7014958 w 9662615"/>
              <a:gd name="connsiteY25" fmla="*/ 1396883 h 1583140"/>
              <a:gd name="connsiteX26" fmla="*/ 6907567 w 9662615"/>
              <a:gd name="connsiteY26" fmla="*/ 1419149 h 1583140"/>
              <a:gd name="connsiteX27" fmla="*/ 6748428 w 9662615"/>
              <a:gd name="connsiteY27" fmla="*/ 1420308 h 1583140"/>
              <a:gd name="connsiteX28" fmla="*/ 6654257 w 9662615"/>
              <a:gd name="connsiteY28" fmla="*/ 1424143 h 1583140"/>
              <a:gd name="connsiteX29" fmla="*/ 6620123 w 9662615"/>
              <a:gd name="connsiteY29" fmla="*/ 1430535 h 1583140"/>
              <a:gd name="connsiteX30" fmla="*/ 6571355 w 9662615"/>
              <a:gd name="connsiteY30" fmla="*/ 1436144 h 1583140"/>
              <a:gd name="connsiteX31" fmla="*/ 6486557 w 9662615"/>
              <a:gd name="connsiteY31" fmla="*/ 1449861 h 1583140"/>
              <a:gd name="connsiteX32" fmla="*/ 6370419 w 9662615"/>
              <a:gd name="connsiteY32" fmla="*/ 1461649 h 1583140"/>
              <a:gd name="connsiteX33" fmla="*/ 6278839 w 9662615"/>
              <a:gd name="connsiteY33" fmla="*/ 1449160 h 1583140"/>
              <a:gd name="connsiteX34" fmla="*/ 6272455 w 9662615"/>
              <a:gd name="connsiteY34" fmla="*/ 1453191 h 1583140"/>
              <a:gd name="connsiteX35" fmla="*/ 6212659 w 9662615"/>
              <a:gd name="connsiteY35" fmla="*/ 1454850 h 1583140"/>
              <a:gd name="connsiteX36" fmla="*/ 6069317 w 9662615"/>
              <a:gd name="connsiteY36" fmla="*/ 1445838 h 1583140"/>
              <a:gd name="connsiteX37" fmla="*/ 5878477 w 9662615"/>
              <a:gd name="connsiteY37" fmla="*/ 1439180 h 1583140"/>
              <a:gd name="connsiteX38" fmla="*/ 5838387 w 9662615"/>
              <a:gd name="connsiteY38" fmla="*/ 1444679 h 1583140"/>
              <a:gd name="connsiteX39" fmla="*/ 5771136 w 9662615"/>
              <a:gd name="connsiteY39" fmla="*/ 1453639 h 1583140"/>
              <a:gd name="connsiteX40" fmla="*/ 5724081 w 9662615"/>
              <a:gd name="connsiteY40" fmla="*/ 1470431 h 1583140"/>
              <a:gd name="connsiteX41" fmla="*/ 5666577 w 9662615"/>
              <a:gd name="connsiteY41" fmla="*/ 1473921 h 1583140"/>
              <a:gd name="connsiteX42" fmla="*/ 5649068 w 9662615"/>
              <a:gd name="connsiteY42" fmla="*/ 1461676 h 1583140"/>
              <a:gd name="connsiteX43" fmla="*/ 5588902 w 9662615"/>
              <a:gd name="connsiteY43" fmla="*/ 1469647 h 1583140"/>
              <a:gd name="connsiteX44" fmla="*/ 5498090 w 9662615"/>
              <a:gd name="connsiteY44" fmla="*/ 1483173 h 1583140"/>
              <a:gd name="connsiteX45" fmla="*/ 5444641 w 9662615"/>
              <a:gd name="connsiteY45" fmla="*/ 1487602 h 1583140"/>
              <a:gd name="connsiteX46" fmla="*/ 5299812 w 9662615"/>
              <a:gd name="connsiteY46" fmla="*/ 1503362 h 1583140"/>
              <a:gd name="connsiteX47" fmla="*/ 5213947 w 9662615"/>
              <a:gd name="connsiteY47" fmla="*/ 1516637 h 1583140"/>
              <a:gd name="connsiteX48" fmla="*/ 5090342 w 9662615"/>
              <a:gd name="connsiteY48" fmla="*/ 1546680 h 1583140"/>
              <a:gd name="connsiteX49" fmla="*/ 5129812 w 9662615"/>
              <a:gd name="connsiteY49" fmla="*/ 1521277 h 1583140"/>
              <a:gd name="connsiteX50" fmla="*/ 5059484 w 9662615"/>
              <a:gd name="connsiteY50" fmla="*/ 1546802 h 1583140"/>
              <a:gd name="connsiteX51" fmla="*/ 5038524 w 9662615"/>
              <a:gd name="connsiteY51" fmla="*/ 1545675 h 1583140"/>
              <a:gd name="connsiteX52" fmla="*/ 5026564 w 9662615"/>
              <a:gd name="connsiteY52" fmla="*/ 1545376 h 1583140"/>
              <a:gd name="connsiteX53" fmla="*/ 4969433 w 9662615"/>
              <a:gd name="connsiteY53" fmla="*/ 1550865 h 1583140"/>
              <a:gd name="connsiteX54" fmla="*/ 4929254 w 9662615"/>
              <a:gd name="connsiteY54" fmla="*/ 1563452 h 1583140"/>
              <a:gd name="connsiteX55" fmla="*/ 4871726 w 9662615"/>
              <a:gd name="connsiteY55" fmla="*/ 1570584 h 1583140"/>
              <a:gd name="connsiteX56" fmla="*/ 4843267 w 9662615"/>
              <a:gd name="connsiteY56" fmla="*/ 1561459 h 1583140"/>
              <a:gd name="connsiteX57" fmla="*/ 4821058 w 9662615"/>
              <a:gd name="connsiteY57" fmla="*/ 1553078 h 1583140"/>
              <a:gd name="connsiteX58" fmla="*/ 4791466 w 9662615"/>
              <a:gd name="connsiteY58" fmla="*/ 1561324 h 1583140"/>
              <a:gd name="connsiteX59" fmla="*/ 4784247 w 9662615"/>
              <a:gd name="connsiteY59" fmla="*/ 1562342 h 1583140"/>
              <a:gd name="connsiteX60" fmla="*/ 4739309 w 9662615"/>
              <a:gd name="connsiteY60" fmla="*/ 1553948 h 1583140"/>
              <a:gd name="connsiteX61" fmla="*/ 4697562 w 9662615"/>
              <a:gd name="connsiteY61" fmla="*/ 1551206 h 1583140"/>
              <a:gd name="connsiteX62" fmla="*/ 4662664 w 9662615"/>
              <a:gd name="connsiteY62" fmla="*/ 1573162 h 1583140"/>
              <a:gd name="connsiteX63" fmla="*/ 4603028 w 9662615"/>
              <a:gd name="connsiteY63" fmla="*/ 1568821 h 1583140"/>
              <a:gd name="connsiteX64" fmla="*/ 4541612 w 9662615"/>
              <a:gd name="connsiteY64" fmla="*/ 1545262 h 1583140"/>
              <a:gd name="connsiteX65" fmla="*/ 4382398 w 9662615"/>
              <a:gd name="connsiteY65" fmla="*/ 1534108 h 1583140"/>
              <a:gd name="connsiteX66" fmla="*/ 4221826 w 9662615"/>
              <a:gd name="connsiteY66" fmla="*/ 1508923 h 1583140"/>
              <a:gd name="connsiteX67" fmla="*/ 4096601 w 9662615"/>
              <a:gd name="connsiteY67" fmla="*/ 1521563 h 1583140"/>
              <a:gd name="connsiteX68" fmla="*/ 3970635 w 9662615"/>
              <a:gd name="connsiteY68" fmla="*/ 1544815 h 1583140"/>
              <a:gd name="connsiteX69" fmla="*/ 3833906 w 9662615"/>
              <a:gd name="connsiteY69" fmla="*/ 1516637 h 1583140"/>
              <a:gd name="connsiteX70" fmla="*/ 3696258 w 9662615"/>
              <a:gd name="connsiteY70" fmla="*/ 1537563 h 1583140"/>
              <a:gd name="connsiteX71" fmla="*/ 3594070 w 9662615"/>
              <a:gd name="connsiteY71" fmla="*/ 1509422 h 1583140"/>
              <a:gd name="connsiteX72" fmla="*/ 3565233 w 9662615"/>
              <a:gd name="connsiteY72" fmla="*/ 1515122 h 1583140"/>
              <a:gd name="connsiteX73" fmla="*/ 3560267 w 9662615"/>
              <a:gd name="connsiteY73" fmla="*/ 1516288 h 1583140"/>
              <a:gd name="connsiteX74" fmla="*/ 3540258 w 9662615"/>
              <a:gd name="connsiteY74" fmla="*/ 1516976 h 1583140"/>
              <a:gd name="connsiteX75" fmla="*/ 3534780 w 9662615"/>
              <a:gd name="connsiteY75" fmla="*/ 1522141 h 1583140"/>
              <a:gd name="connsiteX76" fmla="*/ 3504783 w 9662615"/>
              <a:gd name="connsiteY76" fmla="*/ 1526739 h 1583140"/>
              <a:gd name="connsiteX77" fmla="*/ 3430805 w 9662615"/>
              <a:gd name="connsiteY77" fmla="*/ 1542521 h 1583140"/>
              <a:gd name="connsiteX78" fmla="*/ 3292707 w 9662615"/>
              <a:gd name="connsiteY78" fmla="*/ 1520490 h 1583140"/>
              <a:gd name="connsiteX79" fmla="*/ 3187872 w 9662615"/>
              <a:gd name="connsiteY79" fmla="*/ 1519991 h 1583140"/>
              <a:gd name="connsiteX80" fmla="*/ 3148026 w 9662615"/>
              <a:gd name="connsiteY80" fmla="*/ 1524777 h 1583140"/>
              <a:gd name="connsiteX81" fmla="*/ 3092394 w 9662615"/>
              <a:gd name="connsiteY81" fmla="*/ 1528115 h 1583140"/>
              <a:gd name="connsiteX82" fmla="*/ 2994200 w 9662615"/>
              <a:gd name="connsiteY82" fmla="*/ 1537857 h 1583140"/>
              <a:gd name="connsiteX83" fmla="*/ 2862301 w 9662615"/>
              <a:gd name="connsiteY83" fmla="*/ 1544250 h 1583140"/>
              <a:gd name="connsiteX84" fmla="*/ 2766335 w 9662615"/>
              <a:gd name="connsiteY84" fmla="*/ 1527662 h 1583140"/>
              <a:gd name="connsiteX85" fmla="*/ 2757836 w 9662615"/>
              <a:gd name="connsiteY85" fmla="*/ 1531371 h 1583140"/>
              <a:gd name="connsiteX86" fmla="*/ 2691555 w 9662615"/>
              <a:gd name="connsiteY86" fmla="*/ 1530283 h 1583140"/>
              <a:gd name="connsiteX87" fmla="*/ 2491676 w 9662615"/>
              <a:gd name="connsiteY87" fmla="*/ 1500859 h 1583140"/>
              <a:gd name="connsiteX88" fmla="*/ 2378036 w 9662615"/>
              <a:gd name="connsiteY88" fmla="*/ 1520645 h 1583140"/>
              <a:gd name="connsiteX89" fmla="*/ 2284269 w 9662615"/>
              <a:gd name="connsiteY89" fmla="*/ 1503068 h 1583140"/>
              <a:gd name="connsiteX90" fmla="*/ 2207104 w 9662615"/>
              <a:gd name="connsiteY90" fmla="*/ 1508888 h 1583140"/>
              <a:gd name="connsiteX91" fmla="*/ 2149226 w 9662615"/>
              <a:gd name="connsiteY91" fmla="*/ 1523409 h 1583140"/>
              <a:gd name="connsiteX92" fmla="*/ 2084783 w 9662615"/>
              <a:gd name="connsiteY92" fmla="*/ 1524245 h 1583140"/>
              <a:gd name="connsiteX93" fmla="*/ 2070075 w 9662615"/>
              <a:gd name="connsiteY93" fmla="*/ 1511285 h 1583140"/>
              <a:gd name="connsiteX94" fmla="*/ 2001057 w 9662615"/>
              <a:gd name="connsiteY94" fmla="*/ 1516449 h 1583140"/>
              <a:gd name="connsiteX95" fmla="*/ 1896330 w 9662615"/>
              <a:gd name="connsiteY95" fmla="*/ 1525725 h 1583140"/>
              <a:gd name="connsiteX96" fmla="*/ 1835994 w 9662615"/>
              <a:gd name="connsiteY96" fmla="*/ 1527678 h 1583140"/>
              <a:gd name="connsiteX97" fmla="*/ 1671119 w 9662615"/>
              <a:gd name="connsiteY97" fmla="*/ 1536701 h 1583140"/>
              <a:gd name="connsiteX98" fmla="*/ 1601337 w 9662615"/>
              <a:gd name="connsiteY98" fmla="*/ 1548552 h 1583140"/>
              <a:gd name="connsiteX99" fmla="*/ 1407755 w 9662615"/>
              <a:gd name="connsiteY99" fmla="*/ 1571444 h 1583140"/>
              <a:gd name="connsiteX100" fmla="*/ 1271994 w 9662615"/>
              <a:gd name="connsiteY100" fmla="*/ 1579471 h 1583140"/>
              <a:gd name="connsiteX101" fmla="*/ 1249226 w 9662615"/>
              <a:gd name="connsiteY101" fmla="*/ 1583140 h 1583140"/>
              <a:gd name="connsiteX102" fmla="*/ 1217719 w 9662615"/>
              <a:gd name="connsiteY102" fmla="*/ 1580863 h 1583140"/>
              <a:gd name="connsiteX103" fmla="*/ 1091432 w 9662615"/>
              <a:gd name="connsiteY103" fmla="*/ 1571003 h 1583140"/>
              <a:gd name="connsiteX104" fmla="*/ 992039 w 9662615"/>
              <a:gd name="connsiteY104" fmla="*/ 1556662 h 1583140"/>
              <a:gd name="connsiteX105" fmla="*/ 868264 w 9662615"/>
              <a:gd name="connsiteY105" fmla="*/ 1566392 h 1583140"/>
              <a:gd name="connsiteX106" fmla="*/ 792765 w 9662615"/>
              <a:gd name="connsiteY106" fmla="*/ 1563102 h 1583140"/>
              <a:gd name="connsiteX107" fmla="*/ 669055 w 9662615"/>
              <a:gd name="connsiteY107" fmla="*/ 1543638 h 1583140"/>
              <a:gd name="connsiteX108" fmla="*/ 506152 w 9662615"/>
              <a:gd name="connsiteY108" fmla="*/ 1549124 h 1583140"/>
              <a:gd name="connsiteX109" fmla="*/ 472797 w 9662615"/>
              <a:gd name="connsiteY109" fmla="*/ 1568904 h 1583140"/>
              <a:gd name="connsiteX110" fmla="*/ 427864 w 9662615"/>
              <a:gd name="connsiteY110" fmla="*/ 1580848 h 1583140"/>
              <a:gd name="connsiteX111" fmla="*/ 408381 w 9662615"/>
              <a:gd name="connsiteY111" fmla="*/ 1552940 h 1583140"/>
              <a:gd name="connsiteX112" fmla="*/ 267163 w 9662615"/>
              <a:gd name="connsiteY112" fmla="*/ 1531913 h 1583140"/>
              <a:gd name="connsiteX113" fmla="*/ 196644 w 9662615"/>
              <a:gd name="connsiteY113" fmla="*/ 1524565 h 1583140"/>
              <a:gd name="connsiteX114" fmla="*/ 86819 w 9662615"/>
              <a:gd name="connsiteY114" fmla="*/ 1519517 h 1583140"/>
              <a:gd name="connsiteX115" fmla="*/ 53369 w 9662615"/>
              <a:gd name="connsiteY115" fmla="*/ 1516853 h 1583140"/>
              <a:gd name="connsiteX116" fmla="*/ 2359 w 9662615"/>
              <a:gd name="connsiteY116" fmla="*/ 1515247 h 1583140"/>
              <a:gd name="connsiteX117" fmla="*/ 0 w 9662615"/>
              <a:gd name="connsiteY117" fmla="*/ 1514932 h 1583140"/>
              <a:gd name="connsiteX118" fmla="*/ 0 w 9662615"/>
              <a:gd name="connsiteY118" fmla="*/ 0 h 1583140"/>
              <a:gd name="connsiteX0" fmla="*/ 0 w 9662615"/>
              <a:gd name="connsiteY0" fmla="*/ 0 h 1583140"/>
              <a:gd name="connsiteX1" fmla="*/ 9662615 w 9662615"/>
              <a:gd name="connsiteY1" fmla="*/ 0 h 1583140"/>
              <a:gd name="connsiteX2" fmla="*/ 9662615 w 9662615"/>
              <a:gd name="connsiteY2" fmla="*/ 1280346 h 1583140"/>
              <a:gd name="connsiteX3" fmla="*/ 9658420 w 9662615"/>
              <a:gd name="connsiteY3" fmla="*/ 1280106 h 1583140"/>
              <a:gd name="connsiteX4" fmla="*/ 9469546 w 9662615"/>
              <a:gd name="connsiteY4" fmla="*/ 1289837 h 1583140"/>
              <a:gd name="connsiteX5" fmla="*/ 9385895 w 9662615"/>
              <a:gd name="connsiteY5" fmla="*/ 1269203 h 1583140"/>
              <a:gd name="connsiteX6" fmla="*/ 9144767 w 9662615"/>
              <a:gd name="connsiteY6" fmla="*/ 1264120 h 1583140"/>
              <a:gd name="connsiteX7" fmla="*/ 8837252 w 9662615"/>
              <a:gd name="connsiteY7" fmla="*/ 1350515 h 1583140"/>
              <a:gd name="connsiteX8" fmla="*/ 8705466 w 9662615"/>
              <a:gd name="connsiteY8" fmla="*/ 1342419 h 1583140"/>
              <a:gd name="connsiteX9" fmla="*/ 8652221 w 9662615"/>
              <a:gd name="connsiteY9" fmla="*/ 1326906 h 1583140"/>
              <a:gd name="connsiteX10" fmla="*/ 8632312 w 9662615"/>
              <a:gd name="connsiteY10" fmla="*/ 1326025 h 1583140"/>
              <a:gd name="connsiteX11" fmla="*/ 8591582 w 9662615"/>
              <a:gd name="connsiteY11" fmla="*/ 1341666 h 1583140"/>
              <a:gd name="connsiteX12" fmla="*/ 8537336 w 9662615"/>
              <a:gd name="connsiteY12" fmla="*/ 1341684 h 1583140"/>
              <a:gd name="connsiteX13" fmla="*/ 8472508 w 9662615"/>
              <a:gd name="connsiteY13" fmla="*/ 1363109 h 1583140"/>
              <a:gd name="connsiteX14" fmla="*/ 8258477 w 9662615"/>
              <a:gd name="connsiteY14" fmla="*/ 1370666 h 1583140"/>
              <a:gd name="connsiteX15" fmla="*/ 8197961 w 9662615"/>
              <a:gd name="connsiteY15" fmla="*/ 1392804 h 1583140"/>
              <a:gd name="connsiteX16" fmla="*/ 8171196 w 9662615"/>
              <a:gd name="connsiteY16" fmla="*/ 1397216 h 1583140"/>
              <a:gd name="connsiteX17" fmla="*/ 8127667 w 9662615"/>
              <a:gd name="connsiteY17" fmla="*/ 1418254 h 1583140"/>
              <a:gd name="connsiteX18" fmla="*/ 7974579 w 9662615"/>
              <a:gd name="connsiteY18" fmla="*/ 1383439 h 1583140"/>
              <a:gd name="connsiteX19" fmla="*/ 7768351 w 9662615"/>
              <a:gd name="connsiteY19" fmla="*/ 1395051 h 1583140"/>
              <a:gd name="connsiteX20" fmla="*/ 7635985 w 9662615"/>
              <a:gd name="connsiteY20" fmla="*/ 1386363 h 1583140"/>
              <a:gd name="connsiteX21" fmla="*/ 7466069 w 9662615"/>
              <a:gd name="connsiteY21" fmla="*/ 1377654 h 1583140"/>
              <a:gd name="connsiteX22" fmla="*/ 7355642 w 9662615"/>
              <a:gd name="connsiteY22" fmla="*/ 1407761 h 1583140"/>
              <a:gd name="connsiteX23" fmla="*/ 7151610 w 9662615"/>
              <a:gd name="connsiteY23" fmla="*/ 1397856 h 1583140"/>
              <a:gd name="connsiteX24" fmla="*/ 7082147 w 9662615"/>
              <a:gd name="connsiteY24" fmla="*/ 1406113 h 1583140"/>
              <a:gd name="connsiteX25" fmla="*/ 7014958 w 9662615"/>
              <a:gd name="connsiteY25" fmla="*/ 1396883 h 1583140"/>
              <a:gd name="connsiteX26" fmla="*/ 6907567 w 9662615"/>
              <a:gd name="connsiteY26" fmla="*/ 1419149 h 1583140"/>
              <a:gd name="connsiteX27" fmla="*/ 6748428 w 9662615"/>
              <a:gd name="connsiteY27" fmla="*/ 1420308 h 1583140"/>
              <a:gd name="connsiteX28" fmla="*/ 6654257 w 9662615"/>
              <a:gd name="connsiteY28" fmla="*/ 1424143 h 1583140"/>
              <a:gd name="connsiteX29" fmla="*/ 6620123 w 9662615"/>
              <a:gd name="connsiteY29" fmla="*/ 1430535 h 1583140"/>
              <a:gd name="connsiteX30" fmla="*/ 6571355 w 9662615"/>
              <a:gd name="connsiteY30" fmla="*/ 1436144 h 1583140"/>
              <a:gd name="connsiteX31" fmla="*/ 6486557 w 9662615"/>
              <a:gd name="connsiteY31" fmla="*/ 1449861 h 1583140"/>
              <a:gd name="connsiteX32" fmla="*/ 6370419 w 9662615"/>
              <a:gd name="connsiteY32" fmla="*/ 1461649 h 1583140"/>
              <a:gd name="connsiteX33" fmla="*/ 6278839 w 9662615"/>
              <a:gd name="connsiteY33" fmla="*/ 1449160 h 1583140"/>
              <a:gd name="connsiteX34" fmla="*/ 6272455 w 9662615"/>
              <a:gd name="connsiteY34" fmla="*/ 1453191 h 1583140"/>
              <a:gd name="connsiteX35" fmla="*/ 6212659 w 9662615"/>
              <a:gd name="connsiteY35" fmla="*/ 1454850 h 1583140"/>
              <a:gd name="connsiteX36" fmla="*/ 6069317 w 9662615"/>
              <a:gd name="connsiteY36" fmla="*/ 1445838 h 1583140"/>
              <a:gd name="connsiteX37" fmla="*/ 5878477 w 9662615"/>
              <a:gd name="connsiteY37" fmla="*/ 1439180 h 1583140"/>
              <a:gd name="connsiteX38" fmla="*/ 5838387 w 9662615"/>
              <a:gd name="connsiteY38" fmla="*/ 1444679 h 1583140"/>
              <a:gd name="connsiteX39" fmla="*/ 5771136 w 9662615"/>
              <a:gd name="connsiteY39" fmla="*/ 1453639 h 1583140"/>
              <a:gd name="connsiteX40" fmla="*/ 5724081 w 9662615"/>
              <a:gd name="connsiteY40" fmla="*/ 1470431 h 1583140"/>
              <a:gd name="connsiteX41" fmla="*/ 5666577 w 9662615"/>
              <a:gd name="connsiteY41" fmla="*/ 1473921 h 1583140"/>
              <a:gd name="connsiteX42" fmla="*/ 5649068 w 9662615"/>
              <a:gd name="connsiteY42" fmla="*/ 1461676 h 1583140"/>
              <a:gd name="connsiteX43" fmla="*/ 5588902 w 9662615"/>
              <a:gd name="connsiteY43" fmla="*/ 1469647 h 1583140"/>
              <a:gd name="connsiteX44" fmla="*/ 5498090 w 9662615"/>
              <a:gd name="connsiteY44" fmla="*/ 1483173 h 1583140"/>
              <a:gd name="connsiteX45" fmla="*/ 5444641 w 9662615"/>
              <a:gd name="connsiteY45" fmla="*/ 1487602 h 1583140"/>
              <a:gd name="connsiteX46" fmla="*/ 5299812 w 9662615"/>
              <a:gd name="connsiteY46" fmla="*/ 1503362 h 1583140"/>
              <a:gd name="connsiteX47" fmla="*/ 5213947 w 9662615"/>
              <a:gd name="connsiteY47" fmla="*/ 1516637 h 1583140"/>
              <a:gd name="connsiteX48" fmla="*/ 5090342 w 9662615"/>
              <a:gd name="connsiteY48" fmla="*/ 1546680 h 1583140"/>
              <a:gd name="connsiteX49" fmla="*/ 5129812 w 9662615"/>
              <a:gd name="connsiteY49" fmla="*/ 1521277 h 1583140"/>
              <a:gd name="connsiteX50" fmla="*/ 5059484 w 9662615"/>
              <a:gd name="connsiteY50" fmla="*/ 1546802 h 1583140"/>
              <a:gd name="connsiteX51" fmla="*/ 5038524 w 9662615"/>
              <a:gd name="connsiteY51" fmla="*/ 1545675 h 1583140"/>
              <a:gd name="connsiteX52" fmla="*/ 5026564 w 9662615"/>
              <a:gd name="connsiteY52" fmla="*/ 1545376 h 1583140"/>
              <a:gd name="connsiteX53" fmla="*/ 4969433 w 9662615"/>
              <a:gd name="connsiteY53" fmla="*/ 1550865 h 1583140"/>
              <a:gd name="connsiteX54" fmla="*/ 4929254 w 9662615"/>
              <a:gd name="connsiteY54" fmla="*/ 1563452 h 1583140"/>
              <a:gd name="connsiteX55" fmla="*/ 4871726 w 9662615"/>
              <a:gd name="connsiteY55" fmla="*/ 1570584 h 1583140"/>
              <a:gd name="connsiteX56" fmla="*/ 4843267 w 9662615"/>
              <a:gd name="connsiteY56" fmla="*/ 1561459 h 1583140"/>
              <a:gd name="connsiteX57" fmla="*/ 4821058 w 9662615"/>
              <a:gd name="connsiteY57" fmla="*/ 1553078 h 1583140"/>
              <a:gd name="connsiteX58" fmla="*/ 4791466 w 9662615"/>
              <a:gd name="connsiteY58" fmla="*/ 1561324 h 1583140"/>
              <a:gd name="connsiteX59" fmla="*/ 4784247 w 9662615"/>
              <a:gd name="connsiteY59" fmla="*/ 1562342 h 1583140"/>
              <a:gd name="connsiteX60" fmla="*/ 4739309 w 9662615"/>
              <a:gd name="connsiteY60" fmla="*/ 1553948 h 1583140"/>
              <a:gd name="connsiteX61" fmla="*/ 4697562 w 9662615"/>
              <a:gd name="connsiteY61" fmla="*/ 1551206 h 1583140"/>
              <a:gd name="connsiteX62" fmla="*/ 4662664 w 9662615"/>
              <a:gd name="connsiteY62" fmla="*/ 1573162 h 1583140"/>
              <a:gd name="connsiteX63" fmla="*/ 4603028 w 9662615"/>
              <a:gd name="connsiteY63" fmla="*/ 1568821 h 1583140"/>
              <a:gd name="connsiteX64" fmla="*/ 4521734 w 9662615"/>
              <a:gd name="connsiteY64" fmla="*/ 1529359 h 1583140"/>
              <a:gd name="connsiteX65" fmla="*/ 4382398 w 9662615"/>
              <a:gd name="connsiteY65" fmla="*/ 1534108 h 1583140"/>
              <a:gd name="connsiteX66" fmla="*/ 4221826 w 9662615"/>
              <a:gd name="connsiteY66" fmla="*/ 1508923 h 1583140"/>
              <a:gd name="connsiteX67" fmla="*/ 4096601 w 9662615"/>
              <a:gd name="connsiteY67" fmla="*/ 1521563 h 1583140"/>
              <a:gd name="connsiteX68" fmla="*/ 3970635 w 9662615"/>
              <a:gd name="connsiteY68" fmla="*/ 1544815 h 1583140"/>
              <a:gd name="connsiteX69" fmla="*/ 3833906 w 9662615"/>
              <a:gd name="connsiteY69" fmla="*/ 1516637 h 1583140"/>
              <a:gd name="connsiteX70" fmla="*/ 3696258 w 9662615"/>
              <a:gd name="connsiteY70" fmla="*/ 1537563 h 1583140"/>
              <a:gd name="connsiteX71" fmla="*/ 3594070 w 9662615"/>
              <a:gd name="connsiteY71" fmla="*/ 1509422 h 1583140"/>
              <a:gd name="connsiteX72" fmla="*/ 3565233 w 9662615"/>
              <a:gd name="connsiteY72" fmla="*/ 1515122 h 1583140"/>
              <a:gd name="connsiteX73" fmla="*/ 3560267 w 9662615"/>
              <a:gd name="connsiteY73" fmla="*/ 1516288 h 1583140"/>
              <a:gd name="connsiteX74" fmla="*/ 3540258 w 9662615"/>
              <a:gd name="connsiteY74" fmla="*/ 1516976 h 1583140"/>
              <a:gd name="connsiteX75" fmla="*/ 3534780 w 9662615"/>
              <a:gd name="connsiteY75" fmla="*/ 1522141 h 1583140"/>
              <a:gd name="connsiteX76" fmla="*/ 3504783 w 9662615"/>
              <a:gd name="connsiteY76" fmla="*/ 1526739 h 1583140"/>
              <a:gd name="connsiteX77" fmla="*/ 3430805 w 9662615"/>
              <a:gd name="connsiteY77" fmla="*/ 1542521 h 1583140"/>
              <a:gd name="connsiteX78" fmla="*/ 3292707 w 9662615"/>
              <a:gd name="connsiteY78" fmla="*/ 1520490 h 1583140"/>
              <a:gd name="connsiteX79" fmla="*/ 3187872 w 9662615"/>
              <a:gd name="connsiteY79" fmla="*/ 1519991 h 1583140"/>
              <a:gd name="connsiteX80" fmla="*/ 3148026 w 9662615"/>
              <a:gd name="connsiteY80" fmla="*/ 1524777 h 1583140"/>
              <a:gd name="connsiteX81" fmla="*/ 3092394 w 9662615"/>
              <a:gd name="connsiteY81" fmla="*/ 1528115 h 1583140"/>
              <a:gd name="connsiteX82" fmla="*/ 2994200 w 9662615"/>
              <a:gd name="connsiteY82" fmla="*/ 1537857 h 1583140"/>
              <a:gd name="connsiteX83" fmla="*/ 2862301 w 9662615"/>
              <a:gd name="connsiteY83" fmla="*/ 1544250 h 1583140"/>
              <a:gd name="connsiteX84" fmla="*/ 2766335 w 9662615"/>
              <a:gd name="connsiteY84" fmla="*/ 1527662 h 1583140"/>
              <a:gd name="connsiteX85" fmla="*/ 2757836 w 9662615"/>
              <a:gd name="connsiteY85" fmla="*/ 1531371 h 1583140"/>
              <a:gd name="connsiteX86" fmla="*/ 2691555 w 9662615"/>
              <a:gd name="connsiteY86" fmla="*/ 1530283 h 1583140"/>
              <a:gd name="connsiteX87" fmla="*/ 2491676 w 9662615"/>
              <a:gd name="connsiteY87" fmla="*/ 1500859 h 1583140"/>
              <a:gd name="connsiteX88" fmla="*/ 2378036 w 9662615"/>
              <a:gd name="connsiteY88" fmla="*/ 1520645 h 1583140"/>
              <a:gd name="connsiteX89" fmla="*/ 2284269 w 9662615"/>
              <a:gd name="connsiteY89" fmla="*/ 1503068 h 1583140"/>
              <a:gd name="connsiteX90" fmla="*/ 2207104 w 9662615"/>
              <a:gd name="connsiteY90" fmla="*/ 1508888 h 1583140"/>
              <a:gd name="connsiteX91" fmla="*/ 2149226 w 9662615"/>
              <a:gd name="connsiteY91" fmla="*/ 1523409 h 1583140"/>
              <a:gd name="connsiteX92" fmla="*/ 2084783 w 9662615"/>
              <a:gd name="connsiteY92" fmla="*/ 1524245 h 1583140"/>
              <a:gd name="connsiteX93" fmla="*/ 2070075 w 9662615"/>
              <a:gd name="connsiteY93" fmla="*/ 1511285 h 1583140"/>
              <a:gd name="connsiteX94" fmla="*/ 2001057 w 9662615"/>
              <a:gd name="connsiteY94" fmla="*/ 1516449 h 1583140"/>
              <a:gd name="connsiteX95" fmla="*/ 1896330 w 9662615"/>
              <a:gd name="connsiteY95" fmla="*/ 1525725 h 1583140"/>
              <a:gd name="connsiteX96" fmla="*/ 1835994 w 9662615"/>
              <a:gd name="connsiteY96" fmla="*/ 1527678 h 1583140"/>
              <a:gd name="connsiteX97" fmla="*/ 1671119 w 9662615"/>
              <a:gd name="connsiteY97" fmla="*/ 1536701 h 1583140"/>
              <a:gd name="connsiteX98" fmla="*/ 1601337 w 9662615"/>
              <a:gd name="connsiteY98" fmla="*/ 1548552 h 1583140"/>
              <a:gd name="connsiteX99" fmla="*/ 1407755 w 9662615"/>
              <a:gd name="connsiteY99" fmla="*/ 1571444 h 1583140"/>
              <a:gd name="connsiteX100" fmla="*/ 1271994 w 9662615"/>
              <a:gd name="connsiteY100" fmla="*/ 1579471 h 1583140"/>
              <a:gd name="connsiteX101" fmla="*/ 1249226 w 9662615"/>
              <a:gd name="connsiteY101" fmla="*/ 1583140 h 1583140"/>
              <a:gd name="connsiteX102" fmla="*/ 1217719 w 9662615"/>
              <a:gd name="connsiteY102" fmla="*/ 1580863 h 1583140"/>
              <a:gd name="connsiteX103" fmla="*/ 1091432 w 9662615"/>
              <a:gd name="connsiteY103" fmla="*/ 1571003 h 1583140"/>
              <a:gd name="connsiteX104" fmla="*/ 992039 w 9662615"/>
              <a:gd name="connsiteY104" fmla="*/ 1556662 h 1583140"/>
              <a:gd name="connsiteX105" fmla="*/ 868264 w 9662615"/>
              <a:gd name="connsiteY105" fmla="*/ 1566392 h 1583140"/>
              <a:gd name="connsiteX106" fmla="*/ 792765 w 9662615"/>
              <a:gd name="connsiteY106" fmla="*/ 1563102 h 1583140"/>
              <a:gd name="connsiteX107" fmla="*/ 669055 w 9662615"/>
              <a:gd name="connsiteY107" fmla="*/ 1543638 h 1583140"/>
              <a:gd name="connsiteX108" fmla="*/ 506152 w 9662615"/>
              <a:gd name="connsiteY108" fmla="*/ 1549124 h 1583140"/>
              <a:gd name="connsiteX109" fmla="*/ 472797 w 9662615"/>
              <a:gd name="connsiteY109" fmla="*/ 1568904 h 1583140"/>
              <a:gd name="connsiteX110" fmla="*/ 427864 w 9662615"/>
              <a:gd name="connsiteY110" fmla="*/ 1580848 h 1583140"/>
              <a:gd name="connsiteX111" fmla="*/ 408381 w 9662615"/>
              <a:gd name="connsiteY111" fmla="*/ 1552940 h 1583140"/>
              <a:gd name="connsiteX112" fmla="*/ 267163 w 9662615"/>
              <a:gd name="connsiteY112" fmla="*/ 1531913 h 1583140"/>
              <a:gd name="connsiteX113" fmla="*/ 196644 w 9662615"/>
              <a:gd name="connsiteY113" fmla="*/ 1524565 h 1583140"/>
              <a:gd name="connsiteX114" fmla="*/ 86819 w 9662615"/>
              <a:gd name="connsiteY114" fmla="*/ 1519517 h 1583140"/>
              <a:gd name="connsiteX115" fmla="*/ 53369 w 9662615"/>
              <a:gd name="connsiteY115" fmla="*/ 1516853 h 1583140"/>
              <a:gd name="connsiteX116" fmla="*/ 2359 w 9662615"/>
              <a:gd name="connsiteY116" fmla="*/ 1515247 h 1583140"/>
              <a:gd name="connsiteX117" fmla="*/ 0 w 9662615"/>
              <a:gd name="connsiteY117" fmla="*/ 1514932 h 1583140"/>
              <a:gd name="connsiteX118" fmla="*/ 0 w 9662615"/>
              <a:gd name="connsiteY118" fmla="*/ 0 h 1583140"/>
              <a:gd name="connsiteX0" fmla="*/ 0 w 9662615"/>
              <a:gd name="connsiteY0" fmla="*/ 0 h 1583140"/>
              <a:gd name="connsiteX1" fmla="*/ 9662615 w 9662615"/>
              <a:gd name="connsiteY1" fmla="*/ 0 h 1583140"/>
              <a:gd name="connsiteX2" fmla="*/ 9662615 w 9662615"/>
              <a:gd name="connsiteY2" fmla="*/ 1280346 h 1583140"/>
              <a:gd name="connsiteX3" fmla="*/ 9658420 w 9662615"/>
              <a:gd name="connsiteY3" fmla="*/ 1280106 h 1583140"/>
              <a:gd name="connsiteX4" fmla="*/ 9469546 w 9662615"/>
              <a:gd name="connsiteY4" fmla="*/ 1289837 h 1583140"/>
              <a:gd name="connsiteX5" fmla="*/ 9385895 w 9662615"/>
              <a:gd name="connsiteY5" fmla="*/ 1269203 h 1583140"/>
              <a:gd name="connsiteX6" fmla="*/ 9144767 w 9662615"/>
              <a:gd name="connsiteY6" fmla="*/ 1264120 h 1583140"/>
              <a:gd name="connsiteX7" fmla="*/ 8837252 w 9662615"/>
              <a:gd name="connsiteY7" fmla="*/ 1350515 h 1583140"/>
              <a:gd name="connsiteX8" fmla="*/ 8705466 w 9662615"/>
              <a:gd name="connsiteY8" fmla="*/ 1342419 h 1583140"/>
              <a:gd name="connsiteX9" fmla="*/ 8652221 w 9662615"/>
              <a:gd name="connsiteY9" fmla="*/ 1326906 h 1583140"/>
              <a:gd name="connsiteX10" fmla="*/ 8632312 w 9662615"/>
              <a:gd name="connsiteY10" fmla="*/ 1326025 h 1583140"/>
              <a:gd name="connsiteX11" fmla="*/ 8591582 w 9662615"/>
              <a:gd name="connsiteY11" fmla="*/ 1341666 h 1583140"/>
              <a:gd name="connsiteX12" fmla="*/ 8537336 w 9662615"/>
              <a:gd name="connsiteY12" fmla="*/ 1341684 h 1583140"/>
              <a:gd name="connsiteX13" fmla="*/ 8472508 w 9662615"/>
              <a:gd name="connsiteY13" fmla="*/ 1363109 h 1583140"/>
              <a:gd name="connsiteX14" fmla="*/ 8258477 w 9662615"/>
              <a:gd name="connsiteY14" fmla="*/ 1370666 h 1583140"/>
              <a:gd name="connsiteX15" fmla="*/ 8197961 w 9662615"/>
              <a:gd name="connsiteY15" fmla="*/ 1392804 h 1583140"/>
              <a:gd name="connsiteX16" fmla="*/ 8171196 w 9662615"/>
              <a:gd name="connsiteY16" fmla="*/ 1397216 h 1583140"/>
              <a:gd name="connsiteX17" fmla="*/ 8127667 w 9662615"/>
              <a:gd name="connsiteY17" fmla="*/ 1418254 h 1583140"/>
              <a:gd name="connsiteX18" fmla="*/ 7974579 w 9662615"/>
              <a:gd name="connsiteY18" fmla="*/ 1383439 h 1583140"/>
              <a:gd name="connsiteX19" fmla="*/ 7768351 w 9662615"/>
              <a:gd name="connsiteY19" fmla="*/ 1395051 h 1583140"/>
              <a:gd name="connsiteX20" fmla="*/ 7635985 w 9662615"/>
              <a:gd name="connsiteY20" fmla="*/ 1386363 h 1583140"/>
              <a:gd name="connsiteX21" fmla="*/ 7466069 w 9662615"/>
              <a:gd name="connsiteY21" fmla="*/ 1377654 h 1583140"/>
              <a:gd name="connsiteX22" fmla="*/ 7355642 w 9662615"/>
              <a:gd name="connsiteY22" fmla="*/ 1407761 h 1583140"/>
              <a:gd name="connsiteX23" fmla="*/ 7151610 w 9662615"/>
              <a:gd name="connsiteY23" fmla="*/ 1397856 h 1583140"/>
              <a:gd name="connsiteX24" fmla="*/ 7082147 w 9662615"/>
              <a:gd name="connsiteY24" fmla="*/ 1406113 h 1583140"/>
              <a:gd name="connsiteX25" fmla="*/ 7014958 w 9662615"/>
              <a:gd name="connsiteY25" fmla="*/ 1396883 h 1583140"/>
              <a:gd name="connsiteX26" fmla="*/ 6907567 w 9662615"/>
              <a:gd name="connsiteY26" fmla="*/ 1419149 h 1583140"/>
              <a:gd name="connsiteX27" fmla="*/ 6748428 w 9662615"/>
              <a:gd name="connsiteY27" fmla="*/ 1420308 h 1583140"/>
              <a:gd name="connsiteX28" fmla="*/ 6654257 w 9662615"/>
              <a:gd name="connsiteY28" fmla="*/ 1424143 h 1583140"/>
              <a:gd name="connsiteX29" fmla="*/ 6620123 w 9662615"/>
              <a:gd name="connsiteY29" fmla="*/ 1430535 h 1583140"/>
              <a:gd name="connsiteX30" fmla="*/ 6571355 w 9662615"/>
              <a:gd name="connsiteY30" fmla="*/ 1436144 h 1583140"/>
              <a:gd name="connsiteX31" fmla="*/ 6486557 w 9662615"/>
              <a:gd name="connsiteY31" fmla="*/ 1449861 h 1583140"/>
              <a:gd name="connsiteX32" fmla="*/ 6370419 w 9662615"/>
              <a:gd name="connsiteY32" fmla="*/ 1461649 h 1583140"/>
              <a:gd name="connsiteX33" fmla="*/ 6278839 w 9662615"/>
              <a:gd name="connsiteY33" fmla="*/ 1449160 h 1583140"/>
              <a:gd name="connsiteX34" fmla="*/ 6272455 w 9662615"/>
              <a:gd name="connsiteY34" fmla="*/ 1453191 h 1583140"/>
              <a:gd name="connsiteX35" fmla="*/ 6212659 w 9662615"/>
              <a:gd name="connsiteY35" fmla="*/ 1454850 h 1583140"/>
              <a:gd name="connsiteX36" fmla="*/ 6069317 w 9662615"/>
              <a:gd name="connsiteY36" fmla="*/ 1445838 h 1583140"/>
              <a:gd name="connsiteX37" fmla="*/ 5878477 w 9662615"/>
              <a:gd name="connsiteY37" fmla="*/ 1439180 h 1583140"/>
              <a:gd name="connsiteX38" fmla="*/ 5838387 w 9662615"/>
              <a:gd name="connsiteY38" fmla="*/ 1444679 h 1583140"/>
              <a:gd name="connsiteX39" fmla="*/ 5771136 w 9662615"/>
              <a:gd name="connsiteY39" fmla="*/ 1453639 h 1583140"/>
              <a:gd name="connsiteX40" fmla="*/ 5724081 w 9662615"/>
              <a:gd name="connsiteY40" fmla="*/ 1470431 h 1583140"/>
              <a:gd name="connsiteX41" fmla="*/ 5666577 w 9662615"/>
              <a:gd name="connsiteY41" fmla="*/ 1473921 h 1583140"/>
              <a:gd name="connsiteX42" fmla="*/ 5649068 w 9662615"/>
              <a:gd name="connsiteY42" fmla="*/ 1461676 h 1583140"/>
              <a:gd name="connsiteX43" fmla="*/ 5588902 w 9662615"/>
              <a:gd name="connsiteY43" fmla="*/ 1469647 h 1583140"/>
              <a:gd name="connsiteX44" fmla="*/ 5498090 w 9662615"/>
              <a:gd name="connsiteY44" fmla="*/ 1483173 h 1583140"/>
              <a:gd name="connsiteX45" fmla="*/ 5444641 w 9662615"/>
              <a:gd name="connsiteY45" fmla="*/ 1487602 h 1583140"/>
              <a:gd name="connsiteX46" fmla="*/ 5299812 w 9662615"/>
              <a:gd name="connsiteY46" fmla="*/ 1503362 h 1583140"/>
              <a:gd name="connsiteX47" fmla="*/ 5213947 w 9662615"/>
              <a:gd name="connsiteY47" fmla="*/ 1516637 h 1583140"/>
              <a:gd name="connsiteX48" fmla="*/ 5090342 w 9662615"/>
              <a:gd name="connsiteY48" fmla="*/ 1546680 h 1583140"/>
              <a:gd name="connsiteX49" fmla="*/ 5129812 w 9662615"/>
              <a:gd name="connsiteY49" fmla="*/ 1521277 h 1583140"/>
              <a:gd name="connsiteX50" fmla="*/ 5059484 w 9662615"/>
              <a:gd name="connsiteY50" fmla="*/ 1546802 h 1583140"/>
              <a:gd name="connsiteX51" fmla="*/ 5038524 w 9662615"/>
              <a:gd name="connsiteY51" fmla="*/ 1545675 h 1583140"/>
              <a:gd name="connsiteX52" fmla="*/ 5026564 w 9662615"/>
              <a:gd name="connsiteY52" fmla="*/ 1545376 h 1583140"/>
              <a:gd name="connsiteX53" fmla="*/ 4969433 w 9662615"/>
              <a:gd name="connsiteY53" fmla="*/ 1550865 h 1583140"/>
              <a:gd name="connsiteX54" fmla="*/ 4929254 w 9662615"/>
              <a:gd name="connsiteY54" fmla="*/ 1563452 h 1583140"/>
              <a:gd name="connsiteX55" fmla="*/ 4871726 w 9662615"/>
              <a:gd name="connsiteY55" fmla="*/ 1570584 h 1583140"/>
              <a:gd name="connsiteX56" fmla="*/ 4843267 w 9662615"/>
              <a:gd name="connsiteY56" fmla="*/ 1561459 h 1583140"/>
              <a:gd name="connsiteX57" fmla="*/ 4821058 w 9662615"/>
              <a:gd name="connsiteY57" fmla="*/ 1553078 h 1583140"/>
              <a:gd name="connsiteX58" fmla="*/ 4791466 w 9662615"/>
              <a:gd name="connsiteY58" fmla="*/ 1561324 h 1583140"/>
              <a:gd name="connsiteX59" fmla="*/ 4784247 w 9662615"/>
              <a:gd name="connsiteY59" fmla="*/ 1562342 h 1583140"/>
              <a:gd name="connsiteX60" fmla="*/ 4739309 w 9662615"/>
              <a:gd name="connsiteY60" fmla="*/ 1553948 h 1583140"/>
              <a:gd name="connsiteX61" fmla="*/ 4697562 w 9662615"/>
              <a:gd name="connsiteY61" fmla="*/ 1551206 h 1583140"/>
              <a:gd name="connsiteX62" fmla="*/ 4662664 w 9662615"/>
              <a:gd name="connsiteY62" fmla="*/ 1573162 h 1583140"/>
              <a:gd name="connsiteX63" fmla="*/ 4603028 w 9662615"/>
              <a:gd name="connsiteY63" fmla="*/ 1568821 h 1583140"/>
              <a:gd name="connsiteX64" fmla="*/ 4521734 w 9662615"/>
              <a:gd name="connsiteY64" fmla="*/ 1529359 h 1583140"/>
              <a:gd name="connsiteX65" fmla="*/ 4382398 w 9662615"/>
              <a:gd name="connsiteY65" fmla="*/ 1534108 h 1583140"/>
              <a:gd name="connsiteX66" fmla="*/ 4221826 w 9662615"/>
              <a:gd name="connsiteY66" fmla="*/ 1508923 h 1583140"/>
              <a:gd name="connsiteX67" fmla="*/ 4096601 w 9662615"/>
              <a:gd name="connsiteY67" fmla="*/ 1521563 h 1583140"/>
              <a:gd name="connsiteX68" fmla="*/ 3970635 w 9662615"/>
              <a:gd name="connsiteY68" fmla="*/ 1544815 h 1583140"/>
              <a:gd name="connsiteX69" fmla="*/ 3833906 w 9662615"/>
              <a:gd name="connsiteY69" fmla="*/ 1516637 h 1583140"/>
              <a:gd name="connsiteX70" fmla="*/ 3696258 w 9662615"/>
              <a:gd name="connsiteY70" fmla="*/ 1537563 h 1583140"/>
              <a:gd name="connsiteX71" fmla="*/ 3594070 w 9662615"/>
              <a:gd name="connsiteY71" fmla="*/ 1509422 h 1583140"/>
              <a:gd name="connsiteX72" fmla="*/ 3565233 w 9662615"/>
              <a:gd name="connsiteY72" fmla="*/ 1515122 h 1583140"/>
              <a:gd name="connsiteX73" fmla="*/ 3560267 w 9662615"/>
              <a:gd name="connsiteY73" fmla="*/ 1516288 h 1583140"/>
              <a:gd name="connsiteX74" fmla="*/ 3540258 w 9662615"/>
              <a:gd name="connsiteY74" fmla="*/ 1516976 h 1583140"/>
              <a:gd name="connsiteX75" fmla="*/ 3534780 w 9662615"/>
              <a:gd name="connsiteY75" fmla="*/ 1522141 h 1583140"/>
              <a:gd name="connsiteX76" fmla="*/ 3504783 w 9662615"/>
              <a:gd name="connsiteY76" fmla="*/ 1526739 h 1583140"/>
              <a:gd name="connsiteX77" fmla="*/ 3430805 w 9662615"/>
              <a:gd name="connsiteY77" fmla="*/ 1542521 h 1583140"/>
              <a:gd name="connsiteX78" fmla="*/ 3292707 w 9662615"/>
              <a:gd name="connsiteY78" fmla="*/ 1520490 h 1583140"/>
              <a:gd name="connsiteX79" fmla="*/ 3187872 w 9662615"/>
              <a:gd name="connsiteY79" fmla="*/ 1519991 h 1583140"/>
              <a:gd name="connsiteX80" fmla="*/ 3148026 w 9662615"/>
              <a:gd name="connsiteY80" fmla="*/ 1524777 h 1583140"/>
              <a:gd name="connsiteX81" fmla="*/ 3092394 w 9662615"/>
              <a:gd name="connsiteY81" fmla="*/ 1528115 h 1583140"/>
              <a:gd name="connsiteX82" fmla="*/ 2994200 w 9662615"/>
              <a:gd name="connsiteY82" fmla="*/ 1537857 h 1583140"/>
              <a:gd name="connsiteX83" fmla="*/ 2862301 w 9662615"/>
              <a:gd name="connsiteY83" fmla="*/ 1544250 h 1583140"/>
              <a:gd name="connsiteX84" fmla="*/ 2766335 w 9662615"/>
              <a:gd name="connsiteY84" fmla="*/ 1527662 h 1583140"/>
              <a:gd name="connsiteX85" fmla="*/ 2757836 w 9662615"/>
              <a:gd name="connsiteY85" fmla="*/ 1531371 h 1583140"/>
              <a:gd name="connsiteX86" fmla="*/ 2691555 w 9662615"/>
              <a:gd name="connsiteY86" fmla="*/ 1530283 h 1583140"/>
              <a:gd name="connsiteX87" fmla="*/ 2491676 w 9662615"/>
              <a:gd name="connsiteY87" fmla="*/ 1500859 h 1583140"/>
              <a:gd name="connsiteX88" fmla="*/ 2378036 w 9662615"/>
              <a:gd name="connsiteY88" fmla="*/ 1520645 h 1583140"/>
              <a:gd name="connsiteX89" fmla="*/ 2284269 w 9662615"/>
              <a:gd name="connsiteY89" fmla="*/ 1503068 h 1583140"/>
              <a:gd name="connsiteX90" fmla="*/ 2207104 w 9662615"/>
              <a:gd name="connsiteY90" fmla="*/ 1508888 h 1583140"/>
              <a:gd name="connsiteX91" fmla="*/ 2149226 w 9662615"/>
              <a:gd name="connsiteY91" fmla="*/ 1523409 h 1583140"/>
              <a:gd name="connsiteX92" fmla="*/ 2084783 w 9662615"/>
              <a:gd name="connsiteY92" fmla="*/ 1524245 h 1583140"/>
              <a:gd name="connsiteX93" fmla="*/ 2070075 w 9662615"/>
              <a:gd name="connsiteY93" fmla="*/ 1511285 h 1583140"/>
              <a:gd name="connsiteX94" fmla="*/ 2001057 w 9662615"/>
              <a:gd name="connsiteY94" fmla="*/ 1516449 h 1583140"/>
              <a:gd name="connsiteX95" fmla="*/ 1896330 w 9662615"/>
              <a:gd name="connsiteY95" fmla="*/ 1525725 h 1583140"/>
              <a:gd name="connsiteX96" fmla="*/ 1835994 w 9662615"/>
              <a:gd name="connsiteY96" fmla="*/ 1527678 h 1583140"/>
              <a:gd name="connsiteX97" fmla="*/ 1671119 w 9662615"/>
              <a:gd name="connsiteY97" fmla="*/ 1536701 h 1583140"/>
              <a:gd name="connsiteX98" fmla="*/ 1601337 w 9662615"/>
              <a:gd name="connsiteY98" fmla="*/ 1548552 h 1583140"/>
              <a:gd name="connsiteX99" fmla="*/ 1407755 w 9662615"/>
              <a:gd name="connsiteY99" fmla="*/ 1571444 h 1583140"/>
              <a:gd name="connsiteX100" fmla="*/ 1271994 w 9662615"/>
              <a:gd name="connsiteY100" fmla="*/ 1579471 h 1583140"/>
              <a:gd name="connsiteX101" fmla="*/ 1249226 w 9662615"/>
              <a:gd name="connsiteY101" fmla="*/ 1583140 h 1583140"/>
              <a:gd name="connsiteX102" fmla="*/ 1217719 w 9662615"/>
              <a:gd name="connsiteY102" fmla="*/ 1580863 h 1583140"/>
              <a:gd name="connsiteX103" fmla="*/ 1091432 w 9662615"/>
              <a:gd name="connsiteY103" fmla="*/ 1571003 h 1583140"/>
              <a:gd name="connsiteX104" fmla="*/ 992039 w 9662615"/>
              <a:gd name="connsiteY104" fmla="*/ 1556662 h 1583140"/>
              <a:gd name="connsiteX105" fmla="*/ 868264 w 9662615"/>
              <a:gd name="connsiteY105" fmla="*/ 1566392 h 1583140"/>
              <a:gd name="connsiteX106" fmla="*/ 792765 w 9662615"/>
              <a:gd name="connsiteY106" fmla="*/ 1563102 h 1583140"/>
              <a:gd name="connsiteX107" fmla="*/ 669055 w 9662615"/>
              <a:gd name="connsiteY107" fmla="*/ 1543638 h 1583140"/>
              <a:gd name="connsiteX108" fmla="*/ 506152 w 9662615"/>
              <a:gd name="connsiteY108" fmla="*/ 1549124 h 1583140"/>
              <a:gd name="connsiteX109" fmla="*/ 472797 w 9662615"/>
              <a:gd name="connsiteY109" fmla="*/ 1568904 h 1583140"/>
              <a:gd name="connsiteX110" fmla="*/ 427864 w 9662615"/>
              <a:gd name="connsiteY110" fmla="*/ 1580848 h 1583140"/>
              <a:gd name="connsiteX111" fmla="*/ 408381 w 9662615"/>
              <a:gd name="connsiteY111" fmla="*/ 1552940 h 1583140"/>
              <a:gd name="connsiteX112" fmla="*/ 267163 w 9662615"/>
              <a:gd name="connsiteY112" fmla="*/ 1531913 h 1583140"/>
              <a:gd name="connsiteX113" fmla="*/ 196644 w 9662615"/>
              <a:gd name="connsiteY113" fmla="*/ 1524565 h 1583140"/>
              <a:gd name="connsiteX114" fmla="*/ 86819 w 9662615"/>
              <a:gd name="connsiteY114" fmla="*/ 1519517 h 1583140"/>
              <a:gd name="connsiteX115" fmla="*/ 53369 w 9662615"/>
              <a:gd name="connsiteY115" fmla="*/ 1516853 h 1583140"/>
              <a:gd name="connsiteX116" fmla="*/ 2359 w 9662615"/>
              <a:gd name="connsiteY116" fmla="*/ 1515247 h 1583140"/>
              <a:gd name="connsiteX117" fmla="*/ 0 w 9662615"/>
              <a:gd name="connsiteY117" fmla="*/ 1514932 h 1583140"/>
              <a:gd name="connsiteX118" fmla="*/ 0 w 9662615"/>
              <a:gd name="connsiteY118" fmla="*/ 0 h 1583140"/>
              <a:gd name="connsiteX0" fmla="*/ 0 w 9662615"/>
              <a:gd name="connsiteY0" fmla="*/ 0 h 1583140"/>
              <a:gd name="connsiteX1" fmla="*/ 9662615 w 9662615"/>
              <a:gd name="connsiteY1" fmla="*/ 0 h 1583140"/>
              <a:gd name="connsiteX2" fmla="*/ 9662615 w 9662615"/>
              <a:gd name="connsiteY2" fmla="*/ 1280346 h 1583140"/>
              <a:gd name="connsiteX3" fmla="*/ 9658420 w 9662615"/>
              <a:gd name="connsiteY3" fmla="*/ 1280106 h 1583140"/>
              <a:gd name="connsiteX4" fmla="*/ 9469546 w 9662615"/>
              <a:gd name="connsiteY4" fmla="*/ 1289837 h 1583140"/>
              <a:gd name="connsiteX5" fmla="*/ 9385895 w 9662615"/>
              <a:gd name="connsiteY5" fmla="*/ 1269203 h 1583140"/>
              <a:gd name="connsiteX6" fmla="*/ 9144767 w 9662615"/>
              <a:gd name="connsiteY6" fmla="*/ 1264120 h 1583140"/>
              <a:gd name="connsiteX7" fmla="*/ 8837252 w 9662615"/>
              <a:gd name="connsiteY7" fmla="*/ 1350515 h 1583140"/>
              <a:gd name="connsiteX8" fmla="*/ 8705466 w 9662615"/>
              <a:gd name="connsiteY8" fmla="*/ 1342419 h 1583140"/>
              <a:gd name="connsiteX9" fmla="*/ 8652221 w 9662615"/>
              <a:gd name="connsiteY9" fmla="*/ 1326906 h 1583140"/>
              <a:gd name="connsiteX10" fmla="*/ 8632312 w 9662615"/>
              <a:gd name="connsiteY10" fmla="*/ 1326025 h 1583140"/>
              <a:gd name="connsiteX11" fmla="*/ 8591582 w 9662615"/>
              <a:gd name="connsiteY11" fmla="*/ 1341666 h 1583140"/>
              <a:gd name="connsiteX12" fmla="*/ 8537336 w 9662615"/>
              <a:gd name="connsiteY12" fmla="*/ 1341684 h 1583140"/>
              <a:gd name="connsiteX13" fmla="*/ 8472508 w 9662615"/>
              <a:gd name="connsiteY13" fmla="*/ 1363109 h 1583140"/>
              <a:gd name="connsiteX14" fmla="*/ 8258477 w 9662615"/>
              <a:gd name="connsiteY14" fmla="*/ 1370666 h 1583140"/>
              <a:gd name="connsiteX15" fmla="*/ 8197961 w 9662615"/>
              <a:gd name="connsiteY15" fmla="*/ 1392804 h 1583140"/>
              <a:gd name="connsiteX16" fmla="*/ 8171196 w 9662615"/>
              <a:gd name="connsiteY16" fmla="*/ 1397216 h 1583140"/>
              <a:gd name="connsiteX17" fmla="*/ 8127667 w 9662615"/>
              <a:gd name="connsiteY17" fmla="*/ 1418254 h 1583140"/>
              <a:gd name="connsiteX18" fmla="*/ 7974579 w 9662615"/>
              <a:gd name="connsiteY18" fmla="*/ 1383439 h 1583140"/>
              <a:gd name="connsiteX19" fmla="*/ 7768351 w 9662615"/>
              <a:gd name="connsiteY19" fmla="*/ 1395051 h 1583140"/>
              <a:gd name="connsiteX20" fmla="*/ 7635985 w 9662615"/>
              <a:gd name="connsiteY20" fmla="*/ 1386363 h 1583140"/>
              <a:gd name="connsiteX21" fmla="*/ 7466069 w 9662615"/>
              <a:gd name="connsiteY21" fmla="*/ 1377654 h 1583140"/>
              <a:gd name="connsiteX22" fmla="*/ 7355642 w 9662615"/>
              <a:gd name="connsiteY22" fmla="*/ 1407761 h 1583140"/>
              <a:gd name="connsiteX23" fmla="*/ 7151610 w 9662615"/>
              <a:gd name="connsiteY23" fmla="*/ 1397856 h 1583140"/>
              <a:gd name="connsiteX24" fmla="*/ 7082147 w 9662615"/>
              <a:gd name="connsiteY24" fmla="*/ 1406113 h 1583140"/>
              <a:gd name="connsiteX25" fmla="*/ 7014958 w 9662615"/>
              <a:gd name="connsiteY25" fmla="*/ 1396883 h 1583140"/>
              <a:gd name="connsiteX26" fmla="*/ 6907567 w 9662615"/>
              <a:gd name="connsiteY26" fmla="*/ 1419149 h 1583140"/>
              <a:gd name="connsiteX27" fmla="*/ 6748428 w 9662615"/>
              <a:gd name="connsiteY27" fmla="*/ 1420308 h 1583140"/>
              <a:gd name="connsiteX28" fmla="*/ 6654257 w 9662615"/>
              <a:gd name="connsiteY28" fmla="*/ 1424143 h 1583140"/>
              <a:gd name="connsiteX29" fmla="*/ 6620123 w 9662615"/>
              <a:gd name="connsiteY29" fmla="*/ 1430535 h 1583140"/>
              <a:gd name="connsiteX30" fmla="*/ 6571355 w 9662615"/>
              <a:gd name="connsiteY30" fmla="*/ 1436144 h 1583140"/>
              <a:gd name="connsiteX31" fmla="*/ 6486557 w 9662615"/>
              <a:gd name="connsiteY31" fmla="*/ 1449861 h 1583140"/>
              <a:gd name="connsiteX32" fmla="*/ 6370419 w 9662615"/>
              <a:gd name="connsiteY32" fmla="*/ 1461649 h 1583140"/>
              <a:gd name="connsiteX33" fmla="*/ 6278839 w 9662615"/>
              <a:gd name="connsiteY33" fmla="*/ 1449160 h 1583140"/>
              <a:gd name="connsiteX34" fmla="*/ 6272455 w 9662615"/>
              <a:gd name="connsiteY34" fmla="*/ 1453191 h 1583140"/>
              <a:gd name="connsiteX35" fmla="*/ 6212659 w 9662615"/>
              <a:gd name="connsiteY35" fmla="*/ 1454850 h 1583140"/>
              <a:gd name="connsiteX36" fmla="*/ 6069317 w 9662615"/>
              <a:gd name="connsiteY36" fmla="*/ 1445838 h 1583140"/>
              <a:gd name="connsiteX37" fmla="*/ 5878477 w 9662615"/>
              <a:gd name="connsiteY37" fmla="*/ 1439180 h 1583140"/>
              <a:gd name="connsiteX38" fmla="*/ 5838387 w 9662615"/>
              <a:gd name="connsiteY38" fmla="*/ 1444679 h 1583140"/>
              <a:gd name="connsiteX39" fmla="*/ 5771136 w 9662615"/>
              <a:gd name="connsiteY39" fmla="*/ 1453639 h 1583140"/>
              <a:gd name="connsiteX40" fmla="*/ 5724081 w 9662615"/>
              <a:gd name="connsiteY40" fmla="*/ 1470431 h 1583140"/>
              <a:gd name="connsiteX41" fmla="*/ 5666577 w 9662615"/>
              <a:gd name="connsiteY41" fmla="*/ 1473921 h 1583140"/>
              <a:gd name="connsiteX42" fmla="*/ 5649068 w 9662615"/>
              <a:gd name="connsiteY42" fmla="*/ 1461676 h 1583140"/>
              <a:gd name="connsiteX43" fmla="*/ 5588902 w 9662615"/>
              <a:gd name="connsiteY43" fmla="*/ 1469647 h 1583140"/>
              <a:gd name="connsiteX44" fmla="*/ 5498090 w 9662615"/>
              <a:gd name="connsiteY44" fmla="*/ 1483173 h 1583140"/>
              <a:gd name="connsiteX45" fmla="*/ 5444641 w 9662615"/>
              <a:gd name="connsiteY45" fmla="*/ 1487602 h 1583140"/>
              <a:gd name="connsiteX46" fmla="*/ 5299812 w 9662615"/>
              <a:gd name="connsiteY46" fmla="*/ 1503362 h 1583140"/>
              <a:gd name="connsiteX47" fmla="*/ 5213947 w 9662615"/>
              <a:gd name="connsiteY47" fmla="*/ 1516637 h 1583140"/>
              <a:gd name="connsiteX48" fmla="*/ 5090342 w 9662615"/>
              <a:gd name="connsiteY48" fmla="*/ 1546680 h 1583140"/>
              <a:gd name="connsiteX49" fmla="*/ 5129812 w 9662615"/>
              <a:gd name="connsiteY49" fmla="*/ 1521277 h 1583140"/>
              <a:gd name="connsiteX50" fmla="*/ 5059484 w 9662615"/>
              <a:gd name="connsiteY50" fmla="*/ 1546802 h 1583140"/>
              <a:gd name="connsiteX51" fmla="*/ 5038524 w 9662615"/>
              <a:gd name="connsiteY51" fmla="*/ 1545675 h 1583140"/>
              <a:gd name="connsiteX52" fmla="*/ 5026564 w 9662615"/>
              <a:gd name="connsiteY52" fmla="*/ 1545376 h 1583140"/>
              <a:gd name="connsiteX53" fmla="*/ 4969433 w 9662615"/>
              <a:gd name="connsiteY53" fmla="*/ 1550865 h 1583140"/>
              <a:gd name="connsiteX54" fmla="*/ 4929254 w 9662615"/>
              <a:gd name="connsiteY54" fmla="*/ 1563452 h 1583140"/>
              <a:gd name="connsiteX55" fmla="*/ 4871726 w 9662615"/>
              <a:gd name="connsiteY55" fmla="*/ 1570584 h 1583140"/>
              <a:gd name="connsiteX56" fmla="*/ 4843267 w 9662615"/>
              <a:gd name="connsiteY56" fmla="*/ 1561459 h 1583140"/>
              <a:gd name="connsiteX57" fmla="*/ 4821058 w 9662615"/>
              <a:gd name="connsiteY57" fmla="*/ 1553078 h 1583140"/>
              <a:gd name="connsiteX58" fmla="*/ 4791466 w 9662615"/>
              <a:gd name="connsiteY58" fmla="*/ 1561324 h 1583140"/>
              <a:gd name="connsiteX59" fmla="*/ 4784247 w 9662615"/>
              <a:gd name="connsiteY59" fmla="*/ 1562342 h 1583140"/>
              <a:gd name="connsiteX60" fmla="*/ 4739309 w 9662615"/>
              <a:gd name="connsiteY60" fmla="*/ 1553948 h 1583140"/>
              <a:gd name="connsiteX61" fmla="*/ 4697562 w 9662615"/>
              <a:gd name="connsiteY61" fmla="*/ 1551206 h 1583140"/>
              <a:gd name="connsiteX62" fmla="*/ 4662664 w 9662615"/>
              <a:gd name="connsiteY62" fmla="*/ 1573162 h 1583140"/>
              <a:gd name="connsiteX63" fmla="*/ 4595077 w 9662615"/>
              <a:gd name="connsiteY63" fmla="*/ 1552918 h 1583140"/>
              <a:gd name="connsiteX64" fmla="*/ 4521734 w 9662615"/>
              <a:gd name="connsiteY64" fmla="*/ 1529359 h 1583140"/>
              <a:gd name="connsiteX65" fmla="*/ 4382398 w 9662615"/>
              <a:gd name="connsiteY65" fmla="*/ 1534108 h 1583140"/>
              <a:gd name="connsiteX66" fmla="*/ 4221826 w 9662615"/>
              <a:gd name="connsiteY66" fmla="*/ 1508923 h 1583140"/>
              <a:gd name="connsiteX67" fmla="*/ 4096601 w 9662615"/>
              <a:gd name="connsiteY67" fmla="*/ 1521563 h 1583140"/>
              <a:gd name="connsiteX68" fmla="*/ 3970635 w 9662615"/>
              <a:gd name="connsiteY68" fmla="*/ 1544815 h 1583140"/>
              <a:gd name="connsiteX69" fmla="*/ 3833906 w 9662615"/>
              <a:gd name="connsiteY69" fmla="*/ 1516637 h 1583140"/>
              <a:gd name="connsiteX70" fmla="*/ 3696258 w 9662615"/>
              <a:gd name="connsiteY70" fmla="*/ 1537563 h 1583140"/>
              <a:gd name="connsiteX71" fmla="*/ 3594070 w 9662615"/>
              <a:gd name="connsiteY71" fmla="*/ 1509422 h 1583140"/>
              <a:gd name="connsiteX72" fmla="*/ 3565233 w 9662615"/>
              <a:gd name="connsiteY72" fmla="*/ 1515122 h 1583140"/>
              <a:gd name="connsiteX73" fmla="*/ 3560267 w 9662615"/>
              <a:gd name="connsiteY73" fmla="*/ 1516288 h 1583140"/>
              <a:gd name="connsiteX74" fmla="*/ 3540258 w 9662615"/>
              <a:gd name="connsiteY74" fmla="*/ 1516976 h 1583140"/>
              <a:gd name="connsiteX75" fmla="*/ 3534780 w 9662615"/>
              <a:gd name="connsiteY75" fmla="*/ 1522141 h 1583140"/>
              <a:gd name="connsiteX76" fmla="*/ 3504783 w 9662615"/>
              <a:gd name="connsiteY76" fmla="*/ 1526739 h 1583140"/>
              <a:gd name="connsiteX77" fmla="*/ 3430805 w 9662615"/>
              <a:gd name="connsiteY77" fmla="*/ 1542521 h 1583140"/>
              <a:gd name="connsiteX78" fmla="*/ 3292707 w 9662615"/>
              <a:gd name="connsiteY78" fmla="*/ 1520490 h 1583140"/>
              <a:gd name="connsiteX79" fmla="*/ 3187872 w 9662615"/>
              <a:gd name="connsiteY79" fmla="*/ 1519991 h 1583140"/>
              <a:gd name="connsiteX80" fmla="*/ 3148026 w 9662615"/>
              <a:gd name="connsiteY80" fmla="*/ 1524777 h 1583140"/>
              <a:gd name="connsiteX81" fmla="*/ 3092394 w 9662615"/>
              <a:gd name="connsiteY81" fmla="*/ 1528115 h 1583140"/>
              <a:gd name="connsiteX82" fmla="*/ 2994200 w 9662615"/>
              <a:gd name="connsiteY82" fmla="*/ 1537857 h 1583140"/>
              <a:gd name="connsiteX83" fmla="*/ 2862301 w 9662615"/>
              <a:gd name="connsiteY83" fmla="*/ 1544250 h 1583140"/>
              <a:gd name="connsiteX84" fmla="*/ 2766335 w 9662615"/>
              <a:gd name="connsiteY84" fmla="*/ 1527662 h 1583140"/>
              <a:gd name="connsiteX85" fmla="*/ 2757836 w 9662615"/>
              <a:gd name="connsiteY85" fmla="*/ 1531371 h 1583140"/>
              <a:gd name="connsiteX86" fmla="*/ 2691555 w 9662615"/>
              <a:gd name="connsiteY86" fmla="*/ 1530283 h 1583140"/>
              <a:gd name="connsiteX87" fmla="*/ 2491676 w 9662615"/>
              <a:gd name="connsiteY87" fmla="*/ 1500859 h 1583140"/>
              <a:gd name="connsiteX88" fmla="*/ 2378036 w 9662615"/>
              <a:gd name="connsiteY88" fmla="*/ 1520645 h 1583140"/>
              <a:gd name="connsiteX89" fmla="*/ 2284269 w 9662615"/>
              <a:gd name="connsiteY89" fmla="*/ 1503068 h 1583140"/>
              <a:gd name="connsiteX90" fmla="*/ 2207104 w 9662615"/>
              <a:gd name="connsiteY90" fmla="*/ 1508888 h 1583140"/>
              <a:gd name="connsiteX91" fmla="*/ 2149226 w 9662615"/>
              <a:gd name="connsiteY91" fmla="*/ 1523409 h 1583140"/>
              <a:gd name="connsiteX92" fmla="*/ 2084783 w 9662615"/>
              <a:gd name="connsiteY92" fmla="*/ 1524245 h 1583140"/>
              <a:gd name="connsiteX93" fmla="*/ 2070075 w 9662615"/>
              <a:gd name="connsiteY93" fmla="*/ 1511285 h 1583140"/>
              <a:gd name="connsiteX94" fmla="*/ 2001057 w 9662615"/>
              <a:gd name="connsiteY94" fmla="*/ 1516449 h 1583140"/>
              <a:gd name="connsiteX95" fmla="*/ 1896330 w 9662615"/>
              <a:gd name="connsiteY95" fmla="*/ 1525725 h 1583140"/>
              <a:gd name="connsiteX96" fmla="*/ 1835994 w 9662615"/>
              <a:gd name="connsiteY96" fmla="*/ 1527678 h 1583140"/>
              <a:gd name="connsiteX97" fmla="*/ 1671119 w 9662615"/>
              <a:gd name="connsiteY97" fmla="*/ 1536701 h 1583140"/>
              <a:gd name="connsiteX98" fmla="*/ 1601337 w 9662615"/>
              <a:gd name="connsiteY98" fmla="*/ 1548552 h 1583140"/>
              <a:gd name="connsiteX99" fmla="*/ 1407755 w 9662615"/>
              <a:gd name="connsiteY99" fmla="*/ 1571444 h 1583140"/>
              <a:gd name="connsiteX100" fmla="*/ 1271994 w 9662615"/>
              <a:gd name="connsiteY100" fmla="*/ 1579471 h 1583140"/>
              <a:gd name="connsiteX101" fmla="*/ 1249226 w 9662615"/>
              <a:gd name="connsiteY101" fmla="*/ 1583140 h 1583140"/>
              <a:gd name="connsiteX102" fmla="*/ 1217719 w 9662615"/>
              <a:gd name="connsiteY102" fmla="*/ 1580863 h 1583140"/>
              <a:gd name="connsiteX103" fmla="*/ 1091432 w 9662615"/>
              <a:gd name="connsiteY103" fmla="*/ 1571003 h 1583140"/>
              <a:gd name="connsiteX104" fmla="*/ 992039 w 9662615"/>
              <a:gd name="connsiteY104" fmla="*/ 1556662 h 1583140"/>
              <a:gd name="connsiteX105" fmla="*/ 868264 w 9662615"/>
              <a:gd name="connsiteY105" fmla="*/ 1566392 h 1583140"/>
              <a:gd name="connsiteX106" fmla="*/ 792765 w 9662615"/>
              <a:gd name="connsiteY106" fmla="*/ 1563102 h 1583140"/>
              <a:gd name="connsiteX107" fmla="*/ 669055 w 9662615"/>
              <a:gd name="connsiteY107" fmla="*/ 1543638 h 1583140"/>
              <a:gd name="connsiteX108" fmla="*/ 506152 w 9662615"/>
              <a:gd name="connsiteY108" fmla="*/ 1549124 h 1583140"/>
              <a:gd name="connsiteX109" fmla="*/ 472797 w 9662615"/>
              <a:gd name="connsiteY109" fmla="*/ 1568904 h 1583140"/>
              <a:gd name="connsiteX110" fmla="*/ 427864 w 9662615"/>
              <a:gd name="connsiteY110" fmla="*/ 1580848 h 1583140"/>
              <a:gd name="connsiteX111" fmla="*/ 408381 w 9662615"/>
              <a:gd name="connsiteY111" fmla="*/ 1552940 h 1583140"/>
              <a:gd name="connsiteX112" fmla="*/ 267163 w 9662615"/>
              <a:gd name="connsiteY112" fmla="*/ 1531913 h 1583140"/>
              <a:gd name="connsiteX113" fmla="*/ 196644 w 9662615"/>
              <a:gd name="connsiteY113" fmla="*/ 1524565 h 1583140"/>
              <a:gd name="connsiteX114" fmla="*/ 86819 w 9662615"/>
              <a:gd name="connsiteY114" fmla="*/ 1519517 h 1583140"/>
              <a:gd name="connsiteX115" fmla="*/ 53369 w 9662615"/>
              <a:gd name="connsiteY115" fmla="*/ 1516853 h 1583140"/>
              <a:gd name="connsiteX116" fmla="*/ 2359 w 9662615"/>
              <a:gd name="connsiteY116" fmla="*/ 1515247 h 1583140"/>
              <a:gd name="connsiteX117" fmla="*/ 0 w 9662615"/>
              <a:gd name="connsiteY117" fmla="*/ 1514932 h 1583140"/>
              <a:gd name="connsiteX118" fmla="*/ 0 w 9662615"/>
              <a:gd name="connsiteY118" fmla="*/ 0 h 1583140"/>
              <a:gd name="connsiteX0" fmla="*/ 0 w 9662615"/>
              <a:gd name="connsiteY0" fmla="*/ 0 h 1583140"/>
              <a:gd name="connsiteX1" fmla="*/ 9662615 w 9662615"/>
              <a:gd name="connsiteY1" fmla="*/ 0 h 1583140"/>
              <a:gd name="connsiteX2" fmla="*/ 9662615 w 9662615"/>
              <a:gd name="connsiteY2" fmla="*/ 1280346 h 1583140"/>
              <a:gd name="connsiteX3" fmla="*/ 9658420 w 9662615"/>
              <a:gd name="connsiteY3" fmla="*/ 1280106 h 1583140"/>
              <a:gd name="connsiteX4" fmla="*/ 9469546 w 9662615"/>
              <a:gd name="connsiteY4" fmla="*/ 1289837 h 1583140"/>
              <a:gd name="connsiteX5" fmla="*/ 9385895 w 9662615"/>
              <a:gd name="connsiteY5" fmla="*/ 1269203 h 1583140"/>
              <a:gd name="connsiteX6" fmla="*/ 9144767 w 9662615"/>
              <a:gd name="connsiteY6" fmla="*/ 1264120 h 1583140"/>
              <a:gd name="connsiteX7" fmla="*/ 8837252 w 9662615"/>
              <a:gd name="connsiteY7" fmla="*/ 1350515 h 1583140"/>
              <a:gd name="connsiteX8" fmla="*/ 8705466 w 9662615"/>
              <a:gd name="connsiteY8" fmla="*/ 1342419 h 1583140"/>
              <a:gd name="connsiteX9" fmla="*/ 8652221 w 9662615"/>
              <a:gd name="connsiteY9" fmla="*/ 1326906 h 1583140"/>
              <a:gd name="connsiteX10" fmla="*/ 8632312 w 9662615"/>
              <a:gd name="connsiteY10" fmla="*/ 1326025 h 1583140"/>
              <a:gd name="connsiteX11" fmla="*/ 8591582 w 9662615"/>
              <a:gd name="connsiteY11" fmla="*/ 1341666 h 1583140"/>
              <a:gd name="connsiteX12" fmla="*/ 8537336 w 9662615"/>
              <a:gd name="connsiteY12" fmla="*/ 1341684 h 1583140"/>
              <a:gd name="connsiteX13" fmla="*/ 8472508 w 9662615"/>
              <a:gd name="connsiteY13" fmla="*/ 1363109 h 1583140"/>
              <a:gd name="connsiteX14" fmla="*/ 8258477 w 9662615"/>
              <a:gd name="connsiteY14" fmla="*/ 1370666 h 1583140"/>
              <a:gd name="connsiteX15" fmla="*/ 8197961 w 9662615"/>
              <a:gd name="connsiteY15" fmla="*/ 1392804 h 1583140"/>
              <a:gd name="connsiteX16" fmla="*/ 8171196 w 9662615"/>
              <a:gd name="connsiteY16" fmla="*/ 1397216 h 1583140"/>
              <a:gd name="connsiteX17" fmla="*/ 8127667 w 9662615"/>
              <a:gd name="connsiteY17" fmla="*/ 1418254 h 1583140"/>
              <a:gd name="connsiteX18" fmla="*/ 7974579 w 9662615"/>
              <a:gd name="connsiteY18" fmla="*/ 1383439 h 1583140"/>
              <a:gd name="connsiteX19" fmla="*/ 7768351 w 9662615"/>
              <a:gd name="connsiteY19" fmla="*/ 1395051 h 1583140"/>
              <a:gd name="connsiteX20" fmla="*/ 7635985 w 9662615"/>
              <a:gd name="connsiteY20" fmla="*/ 1386363 h 1583140"/>
              <a:gd name="connsiteX21" fmla="*/ 7466069 w 9662615"/>
              <a:gd name="connsiteY21" fmla="*/ 1377654 h 1583140"/>
              <a:gd name="connsiteX22" fmla="*/ 7355642 w 9662615"/>
              <a:gd name="connsiteY22" fmla="*/ 1407761 h 1583140"/>
              <a:gd name="connsiteX23" fmla="*/ 7151610 w 9662615"/>
              <a:gd name="connsiteY23" fmla="*/ 1397856 h 1583140"/>
              <a:gd name="connsiteX24" fmla="*/ 7082147 w 9662615"/>
              <a:gd name="connsiteY24" fmla="*/ 1406113 h 1583140"/>
              <a:gd name="connsiteX25" fmla="*/ 7014958 w 9662615"/>
              <a:gd name="connsiteY25" fmla="*/ 1396883 h 1583140"/>
              <a:gd name="connsiteX26" fmla="*/ 6907567 w 9662615"/>
              <a:gd name="connsiteY26" fmla="*/ 1419149 h 1583140"/>
              <a:gd name="connsiteX27" fmla="*/ 6748428 w 9662615"/>
              <a:gd name="connsiteY27" fmla="*/ 1420308 h 1583140"/>
              <a:gd name="connsiteX28" fmla="*/ 6654257 w 9662615"/>
              <a:gd name="connsiteY28" fmla="*/ 1424143 h 1583140"/>
              <a:gd name="connsiteX29" fmla="*/ 6620123 w 9662615"/>
              <a:gd name="connsiteY29" fmla="*/ 1430535 h 1583140"/>
              <a:gd name="connsiteX30" fmla="*/ 6571355 w 9662615"/>
              <a:gd name="connsiteY30" fmla="*/ 1436144 h 1583140"/>
              <a:gd name="connsiteX31" fmla="*/ 6486557 w 9662615"/>
              <a:gd name="connsiteY31" fmla="*/ 1449861 h 1583140"/>
              <a:gd name="connsiteX32" fmla="*/ 6370419 w 9662615"/>
              <a:gd name="connsiteY32" fmla="*/ 1461649 h 1583140"/>
              <a:gd name="connsiteX33" fmla="*/ 6278839 w 9662615"/>
              <a:gd name="connsiteY33" fmla="*/ 1449160 h 1583140"/>
              <a:gd name="connsiteX34" fmla="*/ 6272455 w 9662615"/>
              <a:gd name="connsiteY34" fmla="*/ 1453191 h 1583140"/>
              <a:gd name="connsiteX35" fmla="*/ 6212659 w 9662615"/>
              <a:gd name="connsiteY35" fmla="*/ 1454850 h 1583140"/>
              <a:gd name="connsiteX36" fmla="*/ 6069317 w 9662615"/>
              <a:gd name="connsiteY36" fmla="*/ 1445838 h 1583140"/>
              <a:gd name="connsiteX37" fmla="*/ 5878477 w 9662615"/>
              <a:gd name="connsiteY37" fmla="*/ 1439180 h 1583140"/>
              <a:gd name="connsiteX38" fmla="*/ 5838387 w 9662615"/>
              <a:gd name="connsiteY38" fmla="*/ 1444679 h 1583140"/>
              <a:gd name="connsiteX39" fmla="*/ 5771136 w 9662615"/>
              <a:gd name="connsiteY39" fmla="*/ 1453639 h 1583140"/>
              <a:gd name="connsiteX40" fmla="*/ 5724081 w 9662615"/>
              <a:gd name="connsiteY40" fmla="*/ 1470431 h 1583140"/>
              <a:gd name="connsiteX41" fmla="*/ 5666577 w 9662615"/>
              <a:gd name="connsiteY41" fmla="*/ 1473921 h 1583140"/>
              <a:gd name="connsiteX42" fmla="*/ 5649068 w 9662615"/>
              <a:gd name="connsiteY42" fmla="*/ 1461676 h 1583140"/>
              <a:gd name="connsiteX43" fmla="*/ 5588902 w 9662615"/>
              <a:gd name="connsiteY43" fmla="*/ 1469647 h 1583140"/>
              <a:gd name="connsiteX44" fmla="*/ 5498090 w 9662615"/>
              <a:gd name="connsiteY44" fmla="*/ 1483173 h 1583140"/>
              <a:gd name="connsiteX45" fmla="*/ 5444641 w 9662615"/>
              <a:gd name="connsiteY45" fmla="*/ 1487602 h 1583140"/>
              <a:gd name="connsiteX46" fmla="*/ 5299812 w 9662615"/>
              <a:gd name="connsiteY46" fmla="*/ 1503362 h 1583140"/>
              <a:gd name="connsiteX47" fmla="*/ 5213947 w 9662615"/>
              <a:gd name="connsiteY47" fmla="*/ 1516637 h 1583140"/>
              <a:gd name="connsiteX48" fmla="*/ 5090342 w 9662615"/>
              <a:gd name="connsiteY48" fmla="*/ 1546680 h 1583140"/>
              <a:gd name="connsiteX49" fmla="*/ 5129812 w 9662615"/>
              <a:gd name="connsiteY49" fmla="*/ 1521277 h 1583140"/>
              <a:gd name="connsiteX50" fmla="*/ 5059484 w 9662615"/>
              <a:gd name="connsiteY50" fmla="*/ 1546802 h 1583140"/>
              <a:gd name="connsiteX51" fmla="*/ 5038524 w 9662615"/>
              <a:gd name="connsiteY51" fmla="*/ 1545675 h 1583140"/>
              <a:gd name="connsiteX52" fmla="*/ 5026564 w 9662615"/>
              <a:gd name="connsiteY52" fmla="*/ 1545376 h 1583140"/>
              <a:gd name="connsiteX53" fmla="*/ 4969433 w 9662615"/>
              <a:gd name="connsiteY53" fmla="*/ 1550865 h 1583140"/>
              <a:gd name="connsiteX54" fmla="*/ 4929254 w 9662615"/>
              <a:gd name="connsiteY54" fmla="*/ 1563452 h 1583140"/>
              <a:gd name="connsiteX55" fmla="*/ 4871726 w 9662615"/>
              <a:gd name="connsiteY55" fmla="*/ 1570584 h 1583140"/>
              <a:gd name="connsiteX56" fmla="*/ 4843267 w 9662615"/>
              <a:gd name="connsiteY56" fmla="*/ 1561459 h 1583140"/>
              <a:gd name="connsiteX57" fmla="*/ 4821058 w 9662615"/>
              <a:gd name="connsiteY57" fmla="*/ 1553078 h 1583140"/>
              <a:gd name="connsiteX58" fmla="*/ 4791466 w 9662615"/>
              <a:gd name="connsiteY58" fmla="*/ 1561324 h 1583140"/>
              <a:gd name="connsiteX59" fmla="*/ 4784247 w 9662615"/>
              <a:gd name="connsiteY59" fmla="*/ 1562342 h 1583140"/>
              <a:gd name="connsiteX60" fmla="*/ 4739309 w 9662615"/>
              <a:gd name="connsiteY60" fmla="*/ 1553948 h 1583140"/>
              <a:gd name="connsiteX61" fmla="*/ 4697562 w 9662615"/>
              <a:gd name="connsiteY61" fmla="*/ 1551206 h 1583140"/>
              <a:gd name="connsiteX62" fmla="*/ 4662664 w 9662615"/>
              <a:gd name="connsiteY62" fmla="*/ 1573162 h 1583140"/>
              <a:gd name="connsiteX63" fmla="*/ 4595077 w 9662615"/>
              <a:gd name="connsiteY63" fmla="*/ 1552918 h 1583140"/>
              <a:gd name="connsiteX64" fmla="*/ 4521734 w 9662615"/>
              <a:gd name="connsiteY64" fmla="*/ 1529359 h 1583140"/>
              <a:gd name="connsiteX65" fmla="*/ 4382398 w 9662615"/>
              <a:gd name="connsiteY65" fmla="*/ 1534108 h 1583140"/>
              <a:gd name="connsiteX66" fmla="*/ 4221826 w 9662615"/>
              <a:gd name="connsiteY66" fmla="*/ 1508923 h 1583140"/>
              <a:gd name="connsiteX67" fmla="*/ 4096601 w 9662615"/>
              <a:gd name="connsiteY67" fmla="*/ 1521563 h 1583140"/>
              <a:gd name="connsiteX68" fmla="*/ 3970635 w 9662615"/>
              <a:gd name="connsiteY68" fmla="*/ 1544815 h 1583140"/>
              <a:gd name="connsiteX69" fmla="*/ 3833906 w 9662615"/>
              <a:gd name="connsiteY69" fmla="*/ 1516637 h 1583140"/>
              <a:gd name="connsiteX70" fmla="*/ 3696258 w 9662615"/>
              <a:gd name="connsiteY70" fmla="*/ 1537563 h 1583140"/>
              <a:gd name="connsiteX71" fmla="*/ 3594070 w 9662615"/>
              <a:gd name="connsiteY71" fmla="*/ 1509422 h 1583140"/>
              <a:gd name="connsiteX72" fmla="*/ 3565233 w 9662615"/>
              <a:gd name="connsiteY72" fmla="*/ 1515122 h 1583140"/>
              <a:gd name="connsiteX73" fmla="*/ 3560267 w 9662615"/>
              <a:gd name="connsiteY73" fmla="*/ 1516288 h 1583140"/>
              <a:gd name="connsiteX74" fmla="*/ 3540258 w 9662615"/>
              <a:gd name="connsiteY74" fmla="*/ 1516976 h 1583140"/>
              <a:gd name="connsiteX75" fmla="*/ 3534780 w 9662615"/>
              <a:gd name="connsiteY75" fmla="*/ 1522141 h 1583140"/>
              <a:gd name="connsiteX76" fmla="*/ 3504783 w 9662615"/>
              <a:gd name="connsiteY76" fmla="*/ 1526739 h 1583140"/>
              <a:gd name="connsiteX77" fmla="*/ 3430805 w 9662615"/>
              <a:gd name="connsiteY77" fmla="*/ 1542521 h 1583140"/>
              <a:gd name="connsiteX78" fmla="*/ 3292707 w 9662615"/>
              <a:gd name="connsiteY78" fmla="*/ 1520490 h 1583140"/>
              <a:gd name="connsiteX79" fmla="*/ 3187872 w 9662615"/>
              <a:gd name="connsiteY79" fmla="*/ 1519991 h 1583140"/>
              <a:gd name="connsiteX80" fmla="*/ 3148026 w 9662615"/>
              <a:gd name="connsiteY80" fmla="*/ 1524777 h 1583140"/>
              <a:gd name="connsiteX81" fmla="*/ 3092394 w 9662615"/>
              <a:gd name="connsiteY81" fmla="*/ 1528115 h 1583140"/>
              <a:gd name="connsiteX82" fmla="*/ 2994200 w 9662615"/>
              <a:gd name="connsiteY82" fmla="*/ 1537857 h 1583140"/>
              <a:gd name="connsiteX83" fmla="*/ 2862301 w 9662615"/>
              <a:gd name="connsiteY83" fmla="*/ 1544250 h 1583140"/>
              <a:gd name="connsiteX84" fmla="*/ 2766335 w 9662615"/>
              <a:gd name="connsiteY84" fmla="*/ 1527662 h 1583140"/>
              <a:gd name="connsiteX85" fmla="*/ 2757836 w 9662615"/>
              <a:gd name="connsiteY85" fmla="*/ 1531371 h 1583140"/>
              <a:gd name="connsiteX86" fmla="*/ 2691555 w 9662615"/>
              <a:gd name="connsiteY86" fmla="*/ 1530283 h 1583140"/>
              <a:gd name="connsiteX87" fmla="*/ 2491676 w 9662615"/>
              <a:gd name="connsiteY87" fmla="*/ 1500859 h 1583140"/>
              <a:gd name="connsiteX88" fmla="*/ 2378036 w 9662615"/>
              <a:gd name="connsiteY88" fmla="*/ 1520645 h 1583140"/>
              <a:gd name="connsiteX89" fmla="*/ 2284269 w 9662615"/>
              <a:gd name="connsiteY89" fmla="*/ 1503068 h 1583140"/>
              <a:gd name="connsiteX90" fmla="*/ 2207104 w 9662615"/>
              <a:gd name="connsiteY90" fmla="*/ 1508888 h 1583140"/>
              <a:gd name="connsiteX91" fmla="*/ 2149226 w 9662615"/>
              <a:gd name="connsiteY91" fmla="*/ 1523409 h 1583140"/>
              <a:gd name="connsiteX92" fmla="*/ 2084783 w 9662615"/>
              <a:gd name="connsiteY92" fmla="*/ 1524245 h 1583140"/>
              <a:gd name="connsiteX93" fmla="*/ 2070075 w 9662615"/>
              <a:gd name="connsiteY93" fmla="*/ 1511285 h 1583140"/>
              <a:gd name="connsiteX94" fmla="*/ 2001057 w 9662615"/>
              <a:gd name="connsiteY94" fmla="*/ 1516449 h 1583140"/>
              <a:gd name="connsiteX95" fmla="*/ 1896330 w 9662615"/>
              <a:gd name="connsiteY95" fmla="*/ 1525725 h 1583140"/>
              <a:gd name="connsiteX96" fmla="*/ 1835994 w 9662615"/>
              <a:gd name="connsiteY96" fmla="*/ 1527678 h 1583140"/>
              <a:gd name="connsiteX97" fmla="*/ 1671119 w 9662615"/>
              <a:gd name="connsiteY97" fmla="*/ 1536701 h 1583140"/>
              <a:gd name="connsiteX98" fmla="*/ 1601337 w 9662615"/>
              <a:gd name="connsiteY98" fmla="*/ 1548552 h 1583140"/>
              <a:gd name="connsiteX99" fmla="*/ 1407755 w 9662615"/>
              <a:gd name="connsiteY99" fmla="*/ 1571444 h 1583140"/>
              <a:gd name="connsiteX100" fmla="*/ 1271994 w 9662615"/>
              <a:gd name="connsiteY100" fmla="*/ 1579471 h 1583140"/>
              <a:gd name="connsiteX101" fmla="*/ 1249226 w 9662615"/>
              <a:gd name="connsiteY101" fmla="*/ 1583140 h 1583140"/>
              <a:gd name="connsiteX102" fmla="*/ 1217719 w 9662615"/>
              <a:gd name="connsiteY102" fmla="*/ 1580863 h 1583140"/>
              <a:gd name="connsiteX103" fmla="*/ 1091432 w 9662615"/>
              <a:gd name="connsiteY103" fmla="*/ 1571003 h 1583140"/>
              <a:gd name="connsiteX104" fmla="*/ 992039 w 9662615"/>
              <a:gd name="connsiteY104" fmla="*/ 1556662 h 1583140"/>
              <a:gd name="connsiteX105" fmla="*/ 868264 w 9662615"/>
              <a:gd name="connsiteY105" fmla="*/ 1566392 h 1583140"/>
              <a:gd name="connsiteX106" fmla="*/ 792765 w 9662615"/>
              <a:gd name="connsiteY106" fmla="*/ 1563102 h 1583140"/>
              <a:gd name="connsiteX107" fmla="*/ 669055 w 9662615"/>
              <a:gd name="connsiteY107" fmla="*/ 1543638 h 1583140"/>
              <a:gd name="connsiteX108" fmla="*/ 506152 w 9662615"/>
              <a:gd name="connsiteY108" fmla="*/ 1549124 h 1583140"/>
              <a:gd name="connsiteX109" fmla="*/ 472797 w 9662615"/>
              <a:gd name="connsiteY109" fmla="*/ 1568904 h 1583140"/>
              <a:gd name="connsiteX110" fmla="*/ 427864 w 9662615"/>
              <a:gd name="connsiteY110" fmla="*/ 1580848 h 1583140"/>
              <a:gd name="connsiteX111" fmla="*/ 408381 w 9662615"/>
              <a:gd name="connsiteY111" fmla="*/ 1552940 h 1583140"/>
              <a:gd name="connsiteX112" fmla="*/ 267163 w 9662615"/>
              <a:gd name="connsiteY112" fmla="*/ 1531913 h 1583140"/>
              <a:gd name="connsiteX113" fmla="*/ 196644 w 9662615"/>
              <a:gd name="connsiteY113" fmla="*/ 1524565 h 1583140"/>
              <a:gd name="connsiteX114" fmla="*/ 86819 w 9662615"/>
              <a:gd name="connsiteY114" fmla="*/ 1519517 h 1583140"/>
              <a:gd name="connsiteX115" fmla="*/ 53369 w 9662615"/>
              <a:gd name="connsiteY115" fmla="*/ 1516853 h 1583140"/>
              <a:gd name="connsiteX116" fmla="*/ 2359 w 9662615"/>
              <a:gd name="connsiteY116" fmla="*/ 1515247 h 1583140"/>
              <a:gd name="connsiteX117" fmla="*/ 0 w 9662615"/>
              <a:gd name="connsiteY117" fmla="*/ 1514932 h 1583140"/>
              <a:gd name="connsiteX118" fmla="*/ 0 w 9662615"/>
              <a:gd name="connsiteY118" fmla="*/ 0 h 1583140"/>
              <a:gd name="connsiteX0" fmla="*/ 0 w 9662615"/>
              <a:gd name="connsiteY0" fmla="*/ 0 h 1583140"/>
              <a:gd name="connsiteX1" fmla="*/ 9662615 w 9662615"/>
              <a:gd name="connsiteY1" fmla="*/ 0 h 1583140"/>
              <a:gd name="connsiteX2" fmla="*/ 9662615 w 9662615"/>
              <a:gd name="connsiteY2" fmla="*/ 1280346 h 1583140"/>
              <a:gd name="connsiteX3" fmla="*/ 9658420 w 9662615"/>
              <a:gd name="connsiteY3" fmla="*/ 1280106 h 1583140"/>
              <a:gd name="connsiteX4" fmla="*/ 9469546 w 9662615"/>
              <a:gd name="connsiteY4" fmla="*/ 1289837 h 1583140"/>
              <a:gd name="connsiteX5" fmla="*/ 9385895 w 9662615"/>
              <a:gd name="connsiteY5" fmla="*/ 1269203 h 1583140"/>
              <a:gd name="connsiteX6" fmla="*/ 9144767 w 9662615"/>
              <a:gd name="connsiteY6" fmla="*/ 1264120 h 1583140"/>
              <a:gd name="connsiteX7" fmla="*/ 8837252 w 9662615"/>
              <a:gd name="connsiteY7" fmla="*/ 1350515 h 1583140"/>
              <a:gd name="connsiteX8" fmla="*/ 8705466 w 9662615"/>
              <a:gd name="connsiteY8" fmla="*/ 1342419 h 1583140"/>
              <a:gd name="connsiteX9" fmla="*/ 8652221 w 9662615"/>
              <a:gd name="connsiteY9" fmla="*/ 1326906 h 1583140"/>
              <a:gd name="connsiteX10" fmla="*/ 8632312 w 9662615"/>
              <a:gd name="connsiteY10" fmla="*/ 1326025 h 1583140"/>
              <a:gd name="connsiteX11" fmla="*/ 8591582 w 9662615"/>
              <a:gd name="connsiteY11" fmla="*/ 1341666 h 1583140"/>
              <a:gd name="connsiteX12" fmla="*/ 8537336 w 9662615"/>
              <a:gd name="connsiteY12" fmla="*/ 1341684 h 1583140"/>
              <a:gd name="connsiteX13" fmla="*/ 8472508 w 9662615"/>
              <a:gd name="connsiteY13" fmla="*/ 1363109 h 1583140"/>
              <a:gd name="connsiteX14" fmla="*/ 8258477 w 9662615"/>
              <a:gd name="connsiteY14" fmla="*/ 1370666 h 1583140"/>
              <a:gd name="connsiteX15" fmla="*/ 8197961 w 9662615"/>
              <a:gd name="connsiteY15" fmla="*/ 1392804 h 1583140"/>
              <a:gd name="connsiteX16" fmla="*/ 8171196 w 9662615"/>
              <a:gd name="connsiteY16" fmla="*/ 1397216 h 1583140"/>
              <a:gd name="connsiteX17" fmla="*/ 8127667 w 9662615"/>
              <a:gd name="connsiteY17" fmla="*/ 1418254 h 1583140"/>
              <a:gd name="connsiteX18" fmla="*/ 7974579 w 9662615"/>
              <a:gd name="connsiteY18" fmla="*/ 1383439 h 1583140"/>
              <a:gd name="connsiteX19" fmla="*/ 7768351 w 9662615"/>
              <a:gd name="connsiteY19" fmla="*/ 1395051 h 1583140"/>
              <a:gd name="connsiteX20" fmla="*/ 7635985 w 9662615"/>
              <a:gd name="connsiteY20" fmla="*/ 1386363 h 1583140"/>
              <a:gd name="connsiteX21" fmla="*/ 7466069 w 9662615"/>
              <a:gd name="connsiteY21" fmla="*/ 1377654 h 1583140"/>
              <a:gd name="connsiteX22" fmla="*/ 7355642 w 9662615"/>
              <a:gd name="connsiteY22" fmla="*/ 1407761 h 1583140"/>
              <a:gd name="connsiteX23" fmla="*/ 7151610 w 9662615"/>
              <a:gd name="connsiteY23" fmla="*/ 1397856 h 1583140"/>
              <a:gd name="connsiteX24" fmla="*/ 7082147 w 9662615"/>
              <a:gd name="connsiteY24" fmla="*/ 1406113 h 1583140"/>
              <a:gd name="connsiteX25" fmla="*/ 7014958 w 9662615"/>
              <a:gd name="connsiteY25" fmla="*/ 1396883 h 1583140"/>
              <a:gd name="connsiteX26" fmla="*/ 6907567 w 9662615"/>
              <a:gd name="connsiteY26" fmla="*/ 1419149 h 1583140"/>
              <a:gd name="connsiteX27" fmla="*/ 6748428 w 9662615"/>
              <a:gd name="connsiteY27" fmla="*/ 1420308 h 1583140"/>
              <a:gd name="connsiteX28" fmla="*/ 6654257 w 9662615"/>
              <a:gd name="connsiteY28" fmla="*/ 1424143 h 1583140"/>
              <a:gd name="connsiteX29" fmla="*/ 6620123 w 9662615"/>
              <a:gd name="connsiteY29" fmla="*/ 1430535 h 1583140"/>
              <a:gd name="connsiteX30" fmla="*/ 6571355 w 9662615"/>
              <a:gd name="connsiteY30" fmla="*/ 1436144 h 1583140"/>
              <a:gd name="connsiteX31" fmla="*/ 6486557 w 9662615"/>
              <a:gd name="connsiteY31" fmla="*/ 1449861 h 1583140"/>
              <a:gd name="connsiteX32" fmla="*/ 6370419 w 9662615"/>
              <a:gd name="connsiteY32" fmla="*/ 1461649 h 1583140"/>
              <a:gd name="connsiteX33" fmla="*/ 6278839 w 9662615"/>
              <a:gd name="connsiteY33" fmla="*/ 1449160 h 1583140"/>
              <a:gd name="connsiteX34" fmla="*/ 6272455 w 9662615"/>
              <a:gd name="connsiteY34" fmla="*/ 1453191 h 1583140"/>
              <a:gd name="connsiteX35" fmla="*/ 6212659 w 9662615"/>
              <a:gd name="connsiteY35" fmla="*/ 1454850 h 1583140"/>
              <a:gd name="connsiteX36" fmla="*/ 6069317 w 9662615"/>
              <a:gd name="connsiteY36" fmla="*/ 1445838 h 1583140"/>
              <a:gd name="connsiteX37" fmla="*/ 5878477 w 9662615"/>
              <a:gd name="connsiteY37" fmla="*/ 1439180 h 1583140"/>
              <a:gd name="connsiteX38" fmla="*/ 5838387 w 9662615"/>
              <a:gd name="connsiteY38" fmla="*/ 1444679 h 1583140"/>
              <a:gd name="connsiteX39" fmla="*/ 5771136 w 9662615"/>
              <a:gd name="connsiteY39" fmla="*/ 1453639 h 1583140"/>
              <a:gd name="connsiteX40" fmla="*/ 5724081 w 9662615"/>
              <a:gd name="connsiteY40" fmla="*/ 1470431 h 1583140"/>
              <a:gd name="connsiteX41" fmla="*/ 5666577 w 9662615"/>
              <a:gd name="connsiteY41" fmla="*/ 1473921 h 1583140"/>
              <a:gd name="connsiteX42" fmla="*/ 5649068 w 9662615"/>
              <a:gd name="connsiteY42" fmla="*/ 1461676 h 1583140"/>
              <a:gd name="connsiteX43" fmla="*/ 5588902 w 9662615"/>
              <a:gd name="connsiteY43" fmla="*/ 1469647 h 1583140"/>
              <a:gd name="connsiteX44" fmla="*/ 5498090 w 9662615"/>
              <a:gd name="connsiteY44" fmla="*/ 1483173 h 1583140"/>
              <a:gd name="connsiteX45" fmla="*/ 5444641 w 9662615"/>
              <a:gd name="connsiteY45" fmla="*/ 1487602 h 1583140"/>
              <a:gd name="connsiteX46" fmla="*/ 5299812 w 9662615"/>
              <a:gd name="connsiteY46" fmla="*/ 1503362 h 1583140"/>
              <a:gd name="connsiteX47" fmla="*/ 5213947 w 9662615"/>
              <a:gd name="connsiteY47" fmla="*/ 1516637 h 1583140"/>
              <a:gd name="connsiteX48" fmla="*/ 5090342 w 9662615"/>
              <a:gd name="connsiteY48" fmla="*/ 1546680 h 1583140"/>
              <a:gd name="connsiteX49" fmla="*/ 5129812 w 9662615"/>
              <a:gd name="connsiteY49" fmla="*/ 1521277 h 1583140"/>
              <a:gd name="connsiteX50" fmla="*/ 5059484 w 9662615"/>
              <a:gd name="connsiteY50" fmla="*/ 1546802 h 1583140"/>
              <a:gd name="connsiteX51" fmla="*/ 5038524 w 9662615"/>
              <a:gd name="connsiteY51" fmla="*/ 1545675 h 1583140"/>
              <a:gd name="connsiteX52" fmla="*/ 5026564 w 9662615"/>
              <a:gd name="connsiteY52" fmla="*/ 1545376 h 1583140"/>
              <a:gd name="connsiteX53" fmla="*/ 4969433 w 9662615"/>
              <a:gd name="connsiteY53" fmla="*/ 1550865 h 1583140"/>
              <a:gd name="connsiteX54" fmla="*/ 4929254 w 9662615"/>
              <a:gd name="connsiteY54" fmla="*/ 1563452 h 1583140"/>
              <a:gd name="connsiteX55" fmla="*/ 4871726 w 9662615"/>
              <a:gd name="connsiteY55" fmla="*/ 1570584 h 1583140"/>
              <a:gd name="connsiteX56" fmla="*/ 4843267 w 9662615"/>
              <a:gd name="connsiteY56" fmla="*/ 1561459 h 1583140"/>
              <a:gd name="connsiteX57" fmla="*/ 4821058 w 9662615"/>
              <a:gd name="connsiteY57" fmla="*/ 1553078 h 1583140"/>
              <a:gd name="connsiteX58" fmla="*/ 4791466 w 9662615"/>
              <a:gd name="connsiteY58" fmla="*/ 1561324 h 1583140"/>
              <a:gd name="connsiteX59" fmla="*/ 4784247 w 9662615"/>
              <a:gd name="connsiteY59" fmla="*/ 1562342 h 1583140"/>
              <a:gd name="connsiteX60" fmla="*/ 4739309 w 9662615"/>
              <a:gd name="connsiteY60" fmla="*/ 1553948 h 1583140"/>
              <a:gd name="connsiteX61" fmla="*/ 4697562 w 9662615"/>
              <a:gd name="connsiteY61" fmla="*/ 1551206 h 1583140"/>
              <a:gd name="connsiteX62" fmla="*/ 4662664 w 9662615"/>
              <a:gd name="connsiteY62" fmla="*/ 1573162 h 1583140"/>
              <a:gd name="connsiteX63" fmla="*/ 4583150 w 9662615"/>
              <a:gd name="connsiteY63" fmla="*/ 1529064 h 1583140"/>
              <a:gd name="connsiteX64" fmla="*/ 4521734 w 9662615"/>
              <a:gd name="connsiteY64" fmla="*/ 1529359 h 1583140"/>
              <a:gd name="connsiteX65" fmla="*/ 4382398 w 9662615"/>
              <a:gd name="connsiteY65" fmla="*/ 1534108 h 1583140"/>
              <a:gd name="connsiteX66" fmla="*/ 4221826 w 9662615"/>
              <a:gd name="connsiteY66" fmla="*/ 1508923 h 1583140"/>
              <a:gd name="connsiteX67" fmla="*/ 4096601 w 9662615"/>
              <a:gd name="connsiteY67" fmla="*/ 1521563 h 1583140"/>
              <a:gd name="connsiteX68" fmla="*/ 3970635 w 9662615"/>
              <a:gd name="connsiteY68" fmla="*/ 1544815 h 1583140"/>
              <a:gd name="connsiteX69" fmla="*/ 3833906 w 9662615"/>
              <a:gd name="connsiteY69" fmla="*/ 1516637 h 1583140"/>
              <a:gd name="connsiteX70" fmla="*/ 3696258 w 9662615"/>
              <a:gd name="connsiteY70" fmla="*/ 1537563 h 1583140"/>
              <a:gd name="connsiteX71" fmla="*/ 3594070 w 9662615"/>
              <a:gd name="connsiteY71" fmla="*/ 1509422 h 1583140"/>
              <a:gd name="connsiteX72" fmla="*/ 3565233 w 9662615"/>
              <a:gd name="connsiteY72" fmla="*/ 1515122 h 1583140"/>
              <a:gd name="connsiteX73" fmla="*/ 3560267 w 9662615"/>
              <a:gd name="connsiteY73" fmla="*/ 1516288 h 1583140"/>
              <a:gd name="connsiteX74" fmla="*/ 3540258 w 9662615"/>
              <a:gd name="connsiteY74" fmla="*/ 1516976 h 1583140"/>
              <a:gd name="connsiteX75" fmla="*/ 3534780 w 9662615"/>
              <a:gd name="connsiteY75" fmla="*/ 1522141 h 1583140"/>
              <a:gd name="connsiteX76" fmla="*/ 3504783 w 9662615"/>
              <a:gd name="connsiteY76" fmla="*/ 1526739 h 1583140"/>
              <a:gd name="connsiteX77" fmla="*/ 3430805 w 9662615"/>
              <a:gd name="connsiteY77" fmla="*/ 1542521 h 1583140"/>
              <a:gd name="connsiteX78" fmla="*/ 3292707 w 9662615"/>
              <a:gd name="connsiteY78" fmla="*/ 1520490 h 1583140"/>
              <a:gd name="connsiteX79" fmla="*/ 3187872 w 9662615"/>
              <a:gd name="connsiteY79" fmla="*/ 1519991 h 1583140"/>
              <a:gd name="connsiteX80" fmla="*/ 3148026 w 9662615"/>
              <a:gd name="connsiteY80" fmla="*/ 1524777 h 1583140"/>
              <a:gd name="connsiteX81" fmla="*/ 3092394 w 9662615"/>
              <a:gd name="connsiteY81" fmla="*/ 1528115 h 1583140"/>
              <a:gd name="connsiteX82" fmla="*/ 2994200 w 9662615"/>
              <a:gd name="connsiteY82" fmla="*/ 1537857 h 1583140"/>
              <a:gd name="connsiteX83" fmla="*/ 2862301 w 9662615"/>
              <a:gd name="connsiteY83" fmla="*/ 1544250 h 1583140"/>
              <a:gd name="connsiteX84" fmla="*/ 2766335 w 9662615"/>
              <a:gd name="connsiteY84" fmla="*/ 1527662 h 1583140"/>
              <a:gd name="connsiteX85" fmla="*/ 2757836 w 9662615"/>
              <a:gd name="connsiteY85" fmla="*/ 1531371 h 1583140"/>
              <a:gd name="connsiteX86" fmla="*/ 2691555 w 9662615"/>
              <a:gd name="connsiteY86" fmla="*/ 1530283 h 1583140"/>
              <a:gd name="connsiteX87" fmla="*/ 2491676 w 9662615"/>
              <a:gd name="connsiteY87" fmla="*/ 1500859 h 1583140"/>
              <a:gd name="connsiteX88" fmla="*/ 2378036 w 9662615"/>
              <a:gd name="connsiteY88" fmla="*/ 1520645 h 1583140"/>
              <a:gd name="connsiteX89" fmla="*/ 2284269 w 9662615"/>
              <a:gd name="connsiteY89" fmla="*/ 1503068 h 1583140"/>
              <a:gd name="connsiteX90" fmla="*/ 2207104 w 9662615"/>
              <a:gd name="connsiteY90" fmla="*/ 1508888 h 1583140"/>
              <a:gd name="connsiteX91" fmla="*/ 2149226 w 9662615"/>
              <a:gd name="connsiteY91" fmla="*/ 1523409 h 1583140"/>
              <a:gd name="connsiteX92" fmla="*/ 2084783 w 9662615"/>
              <a:gd name="connsiteY92" fmla="*/ 1524245 h 1583140"/>
              <a:gd name="connsiteX93" fmla="*/ 2070075 w 9662615"/>
              <a:gd name="connsiteY93" fmla="*/ 1511285 h 1583140"/>
              <a:gd name="connsiteX94" fmla="*/ 2001057 w 9662615"/>
              <a:gd name="connsiteY94" fmla="*/ 1516449 h 1583140"/>
              <a:gd name="connsiteX95" fmla="*/ 1896330 w 9662615"/>
              <a:gd name="connsiteY95" fmla="*/ 1525725 h 1583140"/>
              <a:gd name="connsiteX96" fmla="*/ 1835994 w 9662615"/>
              <a:gd name="connsiteY96" fmla="*/ 1527678 h 1583140"/>
              <a:gd name="connsiteX97" fmla="*/ 1671119 w 9662615"/>
              <a:gd name="connsiteY97" fmla="*/ 1536701 h 1583140"/>
              <a:gd name="connsiteX98" fmla="*/ 1601337 w 9662615"/>
              <a:gd name="connsiteY98" fmla="*/ 1548552 h 1583140"/>
              <a:gd name="connsiteX99" fmla="*/ 1407755 w 9662615"/>
              <a:gd name="connsiteY99" fmla="*/ 1571444 h 1583140"/>
              <a:gd name="connsiteX100" fmla="*/ 1271994 w 9662615"/>
              <a:gd name="connsiteY100" fmla="*/ 1579471 h 1583140"/>
              <a:gd name="connsiteX101" fmla="*/ 1249226 w 9662615"/>
              <a:gd name="connsiteY101" fmla="*/ 1583140 h 1583140"/>
              <a:gd name="connsiteX102" fmla="*/ 1217719 w 9662615"/>
              <a:gd name="connsiteY102" fmla="*/ 1580863 h 1583140"/>
              <a:gd name="connsiteX103" fmla="*/ 1091432 w 9662615"/>
              <a:gd name="connsiteY103" fmla="*/ 1571003 h 1583140"/>
              <a:gd name="connsiteX104" fmla="*/ 992039 w 9662615"/>
              <a:gd name="connsiteY104" fmla="*/ 1556662 h 1583140"/>
              <a:gd name="connsiteX105" fmla="*/ 868264 w 9662615"/>
              <a:gd name="connsiteY105" fmla="*/ 1566392 h 1583140"/>
              <a:gd name="connsiteX106" fmla="*/ 792765 w 9662615"/>
              <a:gd name="connsiteY106" fmla="*/ 1563102 h 1583140"/>
              <a:gd name="connsiteX107" fmla="*/ 669055 w 9662615"/>
              <a:gd name="connsiteY107" fmla="*/ 1543638 h 1583140"/>
              <a:gd name="connsiteX108" fmla="*/ 506152 w 9662615"/>
              <a:gd name="connsiteY108" fmla="*/ 1549124 h 1583140"/>
              <a:gd name="connsiteX109" fmla="*/ 472797 w 9662615"/>
              <a:gd name="connsiteY109" fmla="*/ 1568904 h 1583140"/>
              <a:gd name="connsiteX110" fmla="*/ 427864 w 9662615"/>
              <a:gd name="connsiteY110" fmla="*/ 1580848 h 1583140"/>
              <a:gd name="connsiteX111" fmla="*/ 408381 w 9662615"/>
              <a:gd name="connsiteY111" fmla="*/ 1552940 h 1583140"/>
              <a:gd name="connsiteX112" fmla="*/ 267163 w 9662615"/>
              <a:gd name="connsiteY112" fmla="*/ 1531913 h 1583140"/>
              <a:gd name="connsiteX113" fmla="*/ 196644 w 9662615"/>
              <a:gd name="connsiteY113" fmla="*/ 1524565 h 1583140"/>
              <a:gd name="connsiteX114" fmla="*/ 86819 w 9662615"/>
              <a:gd name="connsiteY114" fmla="*/ 1519517 h 1583140"/>
              <a:gd name="connsiteX115" fmla="*/ 53369 w 9662615"/>
              <a:gd name="connsiteY115" fmla="*/ 1516853 h 1583140"/>
              <a:gd name="connsiteX116" fmla="*/ 2359 w 9662615"/>
              <a:gd name="connsiteY116" fmla="*/ 1515247 h 1583140"/>
              <a:gd name="connsiteX117" fmla="*/ 0 w 9662615"/>
              <a:gd name="connsiteY117" fmla="*/ 1514932 h 1583140"/>
              <a:gd name="connsiteX118" fmla="*/ 0 w 9662615"/>
              <a:gd name="connsiteY118" fmla="*/ 0 h 1583140"/>
              <a:gd name="connsiteX0" fmla="*/ 0 w 9662615"/>
              <a:gd name="connsiteY0" fmla="*/ 0 h 1583140"/>
              <a:gd name="connsiteX1" fmla="*/ 9662615 w 9662615"/>
              <a:gd name="connsiteY1" fmla="*/ 0 h 1583140"/>
              <a:gd name="connsiteX2" fmla="*/ 9662615 w 9662615"/>
              <a:gd name="connsiteY2" fmla="*/ 1280346 h 1583140"/>
              <a:gd name="connsiteX3" fmla="*/ 9658420 w 9662615"/>
              <a:gd name="connsiteY3" fmla="*/ 1280106 h 1583140"/>
              <a:gd name="connsiteX4" fmla="*/ 9469546 w 9662615"/>
              <a:gd name="connsiteY4" fmla="*/ 1289837 h 1583140"/>
              <a:gd name="connsiteX5" fmla="*/ 9385895 w 9662615"/>
              <a:gd name="connsiteY5" fmla="*/ 1269203 h 1583140"/>
              <a:gd name="connsiteX6" fmla="*/ 9144767 w 9662615"/>
              <a:gd name="connsiteY6" fmla="*/ 1264120 h 1583140"/>
              <a:gd name="connsiteX7" fmla="*/ 8837252 w 9662615"/>
              <a:gd name="connsiteY7" fmla="*/ 1350515 h 1583140"/>
              <a:gd name="connsiteX8" fmla="*/ 8705466 w 9662615"/>
              <a:gd name="connsiteY8" fmla="*/ 1342419 h 1583140"/>
              <a:gd name="connsiteX9" fmla="*/ 8652221 w 9662615"/>
              <a:gd name="connsiteY9" fmla="*/ 1326906 h 1583140"/>
              <a:gd name="connsiteX10" fmla="*/ 8632312 w 9662615"/>
              <a:gd name="connsiteY10" fmla="*/ 1326025 h 1583140"/>
              <a:gd name="connsiteX11" fmla="*/ 8591582 w 9662615"/>
              <a:gd name="connsiteY11" fmla="*/ 1341666 h 1583140"/>
              <a:gd name="connsiteX12" fmla="*/ 8537336 w 9662615"/>
              <a:gd name="connsiteY12" fmla="*/ 1341684 h 1583140"/>
              <a:gd name="connsiteX13" fmla="*/ 8472508 w 9662615"/>
              <a:gd name="connsiteY13" fmla="*/ 1363109 h 1583140"/>
              <a:gd name="connsiteX14" fmla="*/ 8258477 w 9662615"/>
              <a:gd name="connsiteY14" fmla="*/ 1370666 h 1583140"/>
              <a:gd name="connsiteX15" fmla="*/ 8197961 w 9662615"/>
              <a:gd name="connsiteY15" fmla="*/ 1392804 h 1583140"/>
              <a:gd name="connsiteX16" fmla="*/ 8171196 w 9662615"/>
              <a:gd name="connsiteY16" fmla="*/ 1397216 h 1583140"/>
              <a:gd name="connsiteX17" fmla="*/ 8127667 w 9662615"/>
              <a:gd name="connsiteY17" fmla="*/ 1418254 h 1583140"/>
              <a:gd name="connsiteX18" fmla="*/ 7974579 w 9662615"/>
              <a:gd name="connsiteY18" fmla="*/ 1383439 h 1583140"/>
              <a:gd name="connsiteX19" fmla="*/ 7768351 w 9662615"/>
              <a:gd name="connsiteY19" fmla="*/ 1395051 h 1583140"/>
              <a:gd name="connsiteX20" fmla="*/ 7635985 w 9662615"/>
              <a:gd name="connsiteY20" fmla="*/ 1386363 h 1583140"/>
              <a:gd name="connsiteX21" fmla="*/ 7466069 w 9662615"/>
              <a:gd name="connsiteY21" fmla="*/ 1377654 h 1583140"/>
              <a:gd name="connsiteX22" fmla="*/ 7355642 w 9662615"/>
              <a:gd name="connsiteY22" fmla="*/ 1407761 h 1583140"/>
              <a:gd name="connsiteX23" fmla="*/ 7151610 w 9662615"/>
              <a:gd name="connsiteY23" fmla="*/ 1397856 h 1583140"/>
              <a:gd name="connsiteX24" fmla="*/ 7082147 w 9662615"/>
              <a:gd name="connsiteY24" fmla="*/ 1406113 h 1583140"/>
              <a:gd name="connsiteX25" fmla="*/ 7014958 w 9662615"/>
              <a:gd name="connsiteY25" fmla="*/ 1396883 h 1583140"/>
              <a:gd name="connsiteX26" fmla="*/ 6907567 w 9662615"/>
              <a:gd name="connsiteY26" fmla="*/ 1419149 h 1583140"/>
              <a:gd name="connsiteX27" fmla="*/ 6748428 w 9662615"/>
              <a:gd name="connsiteY27" fmla="*/ 1420308 h 1583140"/>
              <a:gd name="connsiteX28" fmla="*/ 6654257 w 9662615"/>
              <a:gd name="connsiteY28" fmla="*/ 1424143 h 1583140"/>
              <a:gd name="connsiteX29" fmla="*/ 6620123 w 9662615"/>
              <a:gd name="connsiteY29" fmla="*/ 1430535 h 1583140"/>
              <a:gd name="connsiteX30" fmla="*/ 6571355 w 9662615"/>
              <a:gd name="connsiteY30" fmla="*/ 1436144 h 1583140"/>
              <a:gd name="connsiteX31" fmla="*/ 6486557 w 9662615"/>
              <a:gd name="connsiteY31" fmla="*/ 1449861 h 1583140"/>
              <a:gd name="connsiteX32" fmla="*/ 6370419 w 9662615"/>
              <a:gd name="connsiteY32" fmla="*/ 1461649 h 1583140"/>
              <a:gd name="connsiteX33" fmla="*/ 6278839 w 9662615"/>
              <a:gd name="connsiteY33" fmla="*/ 1449160 h 1583140"/>
              <a:gd name="connsiteX34" fmla="*/ 6272455 w 9662615"/>
              <a:gd name="connsiteY34" fmla="*/ 1453191 h 1583140"/>
              <a:gd name="connsiteX35" fmla="*/ 6212659 w 9662615"/>
              <a:gd name="connsiteY35" fmla="*/ 1454850 h 1583140"/>
              <a:gd name="connsiteX36" fmla="*/ 6069317 w 9662615"/>
              <a:gd name="connsiteY36" fmla="*/ 1445838 h 1583140"/>
              <a:gd name="connsiteX37" fmla="*/ 5878477 w 9662615"/>
              <a:gd name="connsiteY37" fmla="*/ 1439180 h 1583140"/>
              <a:gd name="connsiteX38" fmla="*/ 5838387 w 9662615"/>
              <a:gd name="connsiteY38" fmla="*/ 1444679 h 1583140"/>
              <a:gd name="connsiteX39" fmla="*/ 5771136 w 9662615"/>
              <a:gd name="connsiteY39" fmla="*/ 1453639 h 1583140"/>
              <a:gd name="connsiteX40" fmla="*/ 5724081 w 9662615"/>
              <a:gd name="connsiteY40" fmla="*/ 1470431 h 1583140"/>
              <a:gd name="connsiteX41" fmla="*/ 5666577 w 9662615"/>
              <a:gd name="connsiteY41" fmla="*/ 1473921 h 1583140"/>
              <a:gd name="connsiteX42" fmla="*/ 5649068 w 9662615"/>
              <a:gd name="connsiteY42" fmla="*/ 1461676 h 1583140"/>
              <a:gd name="connsiteX43" fmla="*/ 5588902 w 9662615"/>
              <a:gd name="connsiteY43" fmla="*/ 1469647 h 1583140"/>
              <a:gd name="connsiteX44" fmla="*/ 5498090 w 9662615"/>
              <a:gd name="connsiteY44" fmla="*/ 1483173 h 1583140"/>
              <a:gd name="connsiteX45" fmla="*/ 5444641 w 9662615"/>
              <a:gd name="connsiteY45" fmla="*/ 1487602 h 1583140"/>
              <a:gd name="connsiteX46" fmla="*/ 5299812 w 9662615"/>
              <a:gd name="connsiteY46" fmla="*/ 1503362 h 1583140"/>
              <a:gd name="connsiteX47" fmla="*/ 5213947 w 9662615"/>
              <a:gd name="connsiteY47" fmla="*/ 1516637 h 1583140"/>
              <a:gd name="connsiteX48" fmla="*/ 5090342 w 9662615"/>
              <a:gd name="connsiteY48" fmla="*/ 1546680 h 1583140"/>
              <a:gd name="connsiteX49" fmla="*/ 5129812 w 9662615"/>
              <a:gd name="connsiteY49" fmla="*/ 1521277 h 1583140"/>
              <a:gd name="connsiteX50" fmla="*/ 5059484 w 9662615"/>
              <a:gd name="connsiteY50" fmla="*/ 1546802 h 1583140"/>
              <a:gd name="connsiteX51" fmla="*/ 5038524 w 9662615"/>
              <a:gd name="connsiteY51" fmla="*/ 1545675 h 1583140"/>
              <a:gd name="connsiteX52" fmla="*/ 5026564 w 9662615"/>
              <a:gd name="connsiteY52" fmla="*/ 1545376 h 1583140"/>
              <a:gd name="connsiteX53" fmla="*/ 4969433 w 9662615"/>
              <a:gd name="connsiteY53" fmla="*/ 1550865 h 1583140"/>
              <a:gd name="connsiteX54" fmla="*/ 4929254 w 9662615"/>
              <a:gd name="connsiteY54" fmla="*/ 1563452 h 1583140"/>
              <a:gd name="connsiteX55" fmla="*/ 4871726 w 9662615"/>
              <a:gd name="connsiteY55" fmla="*/ 1570584 h 1583140"/>
              <a:gd name="connsiteX56" fmla="*/ 4843267 w 9662615"/>
              <a:gd name="connsiteY56" fmla="*/ 1561459 h 1583140"/>
              <a:gd name="connsiteX57" fmla="*/ 4821058 w 9662615"/>
              <a:gd name="connsiteY57" fmla="*/ 1553078 h 1583140"/>
              <a:gd name="connsiteX58" fmla="*/ 4791466 w 9662615"/>
              <a:gd name="connsiteY58" fmla="*/ 1561324 h 1583140"/>
              <a:gd name="connsiteX59" fmla="*/ 4784247 w 9662615"/>
              <a:gd name="connsiteY59" fmla="*/ 1562342 h 1583140"/>
              <a:gd name="connsiteX60" fmla="*/ 4739309 w 9662615"/>
              <a:gd name="connsiteY60" fmla="*/ 1553948 h 1583140"/>
              <a:gd name="connsiteX61" fmla="*/ 4697562 w 9662615"/>
              <a:gd name="connsiteY61" fmla="*/ 1551206 h 1583140"/>
              <a:gd name="connsiteX62" fmla="*/ 4650737 w 9662615"/>
              <a:gd name="connsiteY62" fmla="*/ 1537381 h 1583140"/>
              <a:gd name="connsiteX63" fmla="*/ 4583150 w 9662615"/>
              <a:gd name="connsiteY63" fmla="*/ 1529064 h 1583140"/>
              <a:gd name="connsiteX64" fmla="*/ 4521734 w 9662615"/>
              <a:gd name="connsiteY64" fmla="*/ 1529359 h 1583140"/>
              <a:gd name="connsiteX65" fmla="*/ 4382398 w 9662615"/>
              <a:gd name="connsiteY65" fmla="*/ 1534108 h 1583140"/>
              <a:gd name="connsiteX66" fmla="*/ 4221826 w 9662615"/>
              <a:gd name="connsiteY66" fmla="*/ 1508923 h 1583140"/>
              <a:gd name="connsiteX67" fmla="*/ 4096601 w 9662615"/>
              <a:gd name="connsiteY67" fmla="*/ 1521563 h 1583140"/>
              <a:gd name="connsiteX68" fmla="*/ 3970635 w 9662615"/>
              <a:gd name="connsiteY68" fmla="*/ 1544815 h 1583140"/>
              <a:gd name="connsiteX69" fmla="*/ 3833906 w 9662615"/>
              <a:gd name="connsiteY69" fmla="*/ 1516637 h 1583140"/>
              <a:gd name="connsiteX70" fmla="*/ 3696258 w 9662615"/>
              <a:gd name="connsiteY70" fmla="*/ 1537563 h 1583140"/>
              <a:gd name="connsiteX71" fmla="*/ 3594070 w 9662615"/>
              <a:gd name="connsiteY71" fmla="*/ 1509422 h 1583140"/>
              <a:gd name="connsiteX72" fmla="*/ 3565233 w 9662615"/>
              <a:gd name="connsiteY72" fmla="*/ 1515122 h 1583140"/>
              <a:gd name="connsiteX73" fmla="*/ 3560267 w 9662615"/>
              <a:gd name="connsiteY73" fmla="*/ 1516288 h 1583140"/>
              <a:gd name="connsiteX74" fmla="*/ 3540258 w 9662615"/>
              <a:gd name="connsiteY74" fmla="*/ 1516976 h 1583140"/>
              <a:gd name="connsiteX75" fmla="*/ 3534780 w 9662615"/>
              <a:gd name="connsiteY75" fmla="*/ 1522141 h 1583140"/>
              <a:gd name="connsiteX76" fmla="*/ 3504783 w 9662615"/>
              <a:gd name="connsiteY76" fmla="*/ 1526739 h 1583140"/>
              <a:gd name="connsiteX77" fmla="*/ 3430805 w 9662615"/>
              <a:gd name="connsiteY77" fmla="*/ 1542521 h 1583140"/>
              <a:gd name="connsiteX78" fmla="*/ 3292707 w 9662615"/>
              <a:gd name="connsiteY78" fmla="*/ 1520490 h 1583140"/>
              <a:gd name="connsiteX79" fmla="*/ 3187872 w 9662615"/>
              <a:gd name="connsiteY79" fmla="*/ 1519991 h 1583140"/>
              <a:gd name="connsiteX80" fmla="*/ 3148026 w 9662615"/>
              <a:gd name="connsiteY80" fmla="*/ 1524777 h 1583140"/>
              <a:gd name="connsiteX81" fmla="*/ 3092394 w 9662615"/>
              <a:gd name="connsiteY81" fmla="*/ 1528115 h 1583140"/>
              <a:gd name="connsiteX82" fmla="*/ 2994200 w 9662615"/>
              <a:gd name="connsiteY82" fmla="*/ 1537857 h 1583140"/>
              <a:gd name="connsiteX83" fmla="*/ 2862301 w 9662615"/>
              <a:gd name="connsiteY83" fmla="*/ 1544250 h 1583140"/>
              <a:gd name="connsiteX84" fmla="*/ 2766335 w 9662615"/>
              <a:gd name="connsiteY84" fmla="*/ 1527662 h 1583140"/>
              <a:gd name="connsiteX85" fmla="*/ 2757836 w 9662615"/>
              <a:gd name="connsiteY85" fmla="*/ 1531371 h 1583140"/>
              <a:gd name="connsiteX86" fmla="*/ 2691555 w 9662615"/>
              <a:gd name="connsiteY86" fmla="*/ 1530283 h 1583140"/>
              <a:gd name="connsiteX87" fmla="*/ 2491676 w 9662615"/>
              <a:gd name="connsiteY87" fmla="*/ 1500859 h 1583140"/>
              <a:gd name="connsiteX88" fmla="*/ 2378036 w 9662615"/>
              <a:gd name="connsiteY88" fmla="*/ 1520645 h 1583140"/>
              <a:gd name="connsiteX89" fmla="*/ 2284269 w 9662615"/>
              <a:gd name="connsiteY89" fmla="*/ 1503068 h 1583140"/>
              <a:gd name="connsiteX90" fmla="*/ 2207104 w 9662615"/>
              <a:gd name="connsiteY90" fmla="*/ 1508888 h 1583140"/>
              <a:gd name="connsiteX91" fmla="*/ 2149226 w 9662615"/>
              <a:gd name="connsiteY91" fmla="*/ 1523409 h 1583140"/>
              <a:gd name="connsiteX92" fmla="*/ 2084783 w 9662615"/>
              <a:gd name="connsiteY92" fmla="*/ 1524245 h 1583140"/>
              <a:gd name="connsiteX93" fmla="*/ 2070075 w 9662615"/>
              <a:gd name="connsiteY93" fmla="*/ 1511285 h 1583140"/>
              <a:gd name="connsiteX94" fmla="*/ 2001057 w 9662615"/>
              <a:gd name="connsiteY94" fmla="*/ 1516449 h 1583140"/>
              <a:gd name="connsiteX95" fmla="*/ 1896330 w 9662615"/>
              <a:gd name="connsiteY95" fmla="*/ 1525725 h 1583140"/>
              <a:gd name="connsiteX96" fmla="*/ 1835994 w 9662615"/>
              <a:gd name="connsiteY96" fmla="*/ 1527678 h 1583140"/>
              <a:gd name="connsiteX97" fmla="*/ 1671119 w 9662615"/>
              <a:gd name="connsiteY97" fmla="*/ 1536701 h 1583140"/>
              <a:gd name="connsiteX98" fmla="*/ 1601337 w 9662615"/>
              <a:gd name="connsiteY98" fmla="*/ 1548552 h 1583140"/>
              <a:gd name="connsiteX99" fmla="*/ 1407755 w 9662615"/>
              <a:gd name="connsiteY99" fmla="*/ 1571444 h 1583140"/>
              <a:gd name="connsiteX100" fmla="*/ 1271994 w 9662615"/>
              <a:gd name="connsiteY100" fmla="*/ 1579471 h 1583140"/>
              <a:gd name="connsiteX101" fmla="*/ 1249226 w 9662615"/>
              <a:gd name="connsiteY101" fmla="*/ 1583140 h 1583140"/>
              <a:gd name="connsiteX102" fmla="*/ 1217719 w 9662615"/>
              <a:gd name="connsiteY102" fmla="*/ 1580863 h 1583140"/>
              <a:gd name="connsiteX103" fmla="*/ 1091432 w 9662615"/>
              <a:gd name="connsiteY103" fmla="*/ 1571003 h 1583140"/>
              <a:gd name="connsiteX104" fmla="*/ 992039 w 9662615"/>
              <a:gd name="connsiteY104" fmla="*/ 1556662 h 1583140"/>
              <a:gd name="connsiteX105" fmla="*/ 868264 w 9662615"/>
              <a:gd name="connsiteY105" fmla="*/ 1566392 h 1583140"/>
              <a:gd name="connsiteX106" fmla="*/ 792765 w 9662615"/>
              <a:gd name="connsiteY106" fmla="*/ 1563102 h 1583140"/>
              <a:gd name="connsiteX107" fmla="*/ 669055 w 9662615"/>
              <a:gd name="connsiteY107" fmla="*/ 1543638 h 1583140"/>
              <a:gd name="connsiteX108" fmla="*/ 506152 w 9662615"/>
              <a:gd name="connsiteY108" fmla="*/ 1549124 h 1583140"/>
              <a:gd name="connsiteX109" fmla="*/ 472797 w 9662615"/>
              <a:gd name="connsiteY109" fmla="*/ 1568904 h 1583140"/>
              <a:gd name="connsiteX110" fmla="*/ 427864 w 9662615"/>
              <a:gd name="connsiteY110" fmla="*/ 1580848 h 1583140"/>
              <a:gd name="connsiteX111" fmla="*/ 408381 w 9662615"/>
              <a:gd name="connsiteY111" fmla="*/ 1552940 h 1583140"/>
              <a:gd name="connsiteX112" fmla="*/ 267163 w 9662615"/>
              <a:gd name="connsiteY112" fmla="*/ 1531913 h 1583140"/>
              <a:gd name="connsiteX113" fmla="*/ 196644 w 9662615"/>
              <a:gd name="connsiteY113" fmla="*/ 1524565 h 1583140"/>
              <a:gd name="connsiteX114" fmla="*/ 86819 w 9662615"/>
              <a:gd name="connsiteY114" fmla="*/ 1519517 h 1583140"/>
              <a:gd name="connsiteX115" fmla="*/ 53369 w 9662615"/>
              <a:gd name="connsiteY115" fmla="*/ 1516853 h 1583140"/>
              <a:gd name="connsiteX116" fmla="*/ 2359 w 9662615"/>
              <a:gd name="connsiteY116" fmla="*/ 1515247 h 1583140"/>
              <a:gd name="connsiteX117" fmla="*/ 0 w 9662615"/>
              <a:gd name="connsiteY117" fmla="*/ 1514932 h 1583140"/>
              <a:gd name="connsiteX118" fmla="*/ 0 w 9662615"/>
              <a:gd name="connsiteY118" fmla="*/ 0 h 1583140"/>
              <a:gd name="connsiteX0" fmla="*/ 0 w 9662615"/>
              <a:gd name="connsiteY0" fmla="*/ 0 h 1583140"/>
              <a:gd name="connsiteX1" fmla="*/ 9662615 w 9662615"/>
              <a:gd name="connsiteY1" fmla="*/ 0 h 1583140"/>
              <a:gd name="connsiteX2" fmla="*/ 9662615 w 9662615"/>
              <a:gd name="connsiteY2" fmla="*/ 1280346 h 1583140"/>
              <a:gd name="connsiteX3" fmla="*/ 9658420 w 9662615"/>
              <a:gd name="connsiteY3" fmla="*/ 1280106 h 1583140"/>
              <a:gd name="connsiteX4" fmla="*/ 9469546 w 9662615"/>
              <a:gd name="connsiteY4" fmla="*/ 1289837 h 1583140"/>
              <a:gd name="connsiteX5" fmla="*/ 9385895 w 9662615"/>
              <a:gd name="connsiteY5" fmla="*/ 1269203 h 1583140"/>
              <a:gd name="connsiteX6" fmla="*/ 9144767 w 9662615"/>
              <a:gd name="connsiteY6" fmla="*/ 1264120 h 1583140"/>
              <a:gd name="connsiteX7" fmla="*/ 8837252 w 9662615"/>
              <a:gd name="connsiteY7" fmla="*/ 1350515 h 1583140"/>
              <a:gd name="connsiteX8" fmla="*/ 8705466 w 9662615"/>
              <a:gd name="connsiteY8" fmla="*/ 1342419 h 1583140"/>
              <a:gd name="connsiteX9" fmla="*/ 8652221 w 9662615"/>
              <a:gd name="connsiteY9" fmla="*/ 1326906 h 1583140"/>
              <a:gd name="connsiteX10" fmla="*/ 8632312 w 9662615"/>
              <a:gd name="connsiteY10" fmla="*/ 1326025 h 1583140"/>
              <a:gd name="connsiteX11" fmla="*/ 8591582 w 9662615"/>
              <a:gd name="connsiteY11" fmla="*/ 1341666 h 1583140"/>
              <a:gd name="connsiteX12" fmla="*/ 8537336 w 9662615"/>
              <a:gd name="connsiteY12" fmla="*/ 1341684 h 1583140"/>
              <a:gd name="connsiteX13" fmla="*/ 8472508 w 9662615"/>
              <a:gd name="connsiteY13" fmla="*/ 1363109 h 1583140"/>
              <a:gd name="connsiteX14" fmla="*/ 8258477 w 9662615"/>
              <a:gd name="connsiteY14" fmla="*/ 1370666 h 1583140"/>
              <a:gd name="connsiteX15" fmla="*/ 8197961 w 9662615"/>
              <a:gd name="connsiteY15" fmla="*/ 1392804 h 1583140"/>
              <a:gd name="connsiteX16" fmla="*/ 8171196 w 9662615"/>
              <a:gd name="connsiteY16" fmla="*/ 1397216 h 1583140"/>
              <a:gd name="connsiteX17" fmla="*/ 8127667 w 9662615"/>
              <a:gd name="connsiteY17" fmla="*/ 1418254 h 1583140"/>
              <a:gd name="connsiteX18" fmla="*/ 7974579 w 9662615"/>
              <a:gd name="connsiteY18" fmla="*/ 1383439 h 1583140"/>
              <a:gd name="connsiteX19" fmla="*/ 7768351 w 9662615"/>
              <a:gd name="connsiteY19" fmla="*/ 1395051 h 1583140"/>
              <a:gd name="connsiteX20" fmla="*/ 7635985 w 9662615"/>
              <a:gd name="connsiteY20" fmla="*/ 1386363 h 1583140"/>
              <a:gd name="connsiteX21" fmla="*/ 7466069 w 9662615"/>
              <a:gd name="connsiteY21" fmla="*/ 1377654 h 1583140"/>
              <a:gd name="connsiteX22" fmla="*/ 7355642 w 9662615"/>
              <a:gd name="connsiteY22" fmla="*/ 1407761 h 1583140"/>
              <a:gd name="connsiteX23" fmla="*/ 7151610 w 9662615"/>
              <a:gd name="connsiteY23" fmla="*/ 1397856 h 1583140"/>
              <a:gd name="connsiteX24" fmla="*/ 7082147 w 9662615"/>
              <a:gd name="connsiteY24" fmla="*/ 1406113 h 1583140"/>
              <a:gd name="connsiteX25" fmla="*/ 7014958 w 9662615"/>
              <a:gd name="connsiteY25" fmla="*/ 1396883 h 1583140"/>
              <a:gd name="connsiteX26" fmla="*/ 6907567 w 9662615"/>
              <a:gd name="connsiteY26" fmla="*/ 1419149 h 1583140"/>
              <a:gd name="connsiteX27" fmla="*/ 6748428 w 9662615"/>
              <a:gd name="connsiteY27" fmla="*/ 1420308 h 1583140"/>
              <a:gd name="connsiteX28" fmla="*/ 6654257 w 9662615"/>
              <a:gd name="connsiteY28" fmla="*/ 1424143 h 1583140"/>
              <a:gd name="connsiteX29" fmla="*/ 6620123 w 9662615"/>
              <a:gd name="connsiteY29" fmla="*/ 1430535 h 1583140"/>
              <a:gd name="connsiteX30" fmla="*/ 6571355 w 9662615"/>
              <a:gd name="connsiteY30" fmla="*/ 1436144 h 1583140"/>
              <a:gd name="connsiteX31" fmla="*/ 6486557 w 9662615"/>
              <a:gd name="connsiteY31" fmla="*/ 1449861 h 1583140"/>
              <a:gd name="connsiteX32" fmla="*/ 6370419 w 9662615"/>
              <a:gd name="connsiteY32" fmla="*/ 1461649 h 1583140"/>
              <a:gd name="connsiteX33" fmla="*/ 6278839 w 9662615"/>
              <a:gd name="connsiteY33" fmla="*/ 1449160 h 1583140"/>
              <a:gd name="connsiteX34" fmla="*/ 6272455 w 9662615"/>
              <a:gd name="connsiteY34" fmla="*/ 1453191 h 1583140"/>
              <a:gd name="connsiteX35" fmla="*/ 6212659 w 9662615"/>
              <a:gd name="connsiteY35" fmla="*/ 1454850 h 1583140"/>
              <a:gd name="connsiteX36" fmla="*/ 6069317 w 9662615"/>
              <a:gd name="connsiteY36" fmla="*/ 1445838 h 1583140"/>
              <a:gd name="connsiteX37" fmla="*/ 5878477 w 9662615"/>
              <a:gd name="connsiteY37" fmla="*/ 1439180 h 1583140"/>
              <a:gd name="connsiteX38" fmla="*/ 5838387 w 9662615"/>
              <a:gd name="connsiteY38" fmla="*/ 1444679 h 1583140"/>
              <a:gd name="connsiteX39" fmla="*/ 5771136 w 9662615"/>
              <a:gd name="connsiteY39" fmla="*/ 1453639 h 1583140"/>
              <a:gd name="connsiteX40" fmla="*/ 5724081 w 9662615"/>
              <a:gd name="connsiteY40" fmla="*/ 1470431 h 1583140"/>
              <a:gd name="connsiteX41" fmla="*/ 5666577 w 9662615"/>
              <a:gd name="connsiteY41" fmla="*/ 1473921 h 1583140"/>
              <a:gd name="connsiteX42" fmla="*/ 5649068 w 9662615"/>
              <a:gd name="connsiteY42" fmla="*/ 1461676 h 1583140"/>
              <a:gd name="connsiteX43" fmla="*/ 5588902 w 9662615"/>
              <a:gd name="connsiteY43" fmla="*/ 1469647 h 1583140"/>
              <a:gd name="connsiteX44" fmla="*/ 5498090 w 9662615"/>
              <a:gd name="connsiteY44" fmla="*/ 1483173 h 1583140"/>
              <a:gd name="connsiteX45" fmla="*/ 5444641 w 9662615"/>
              <a:gd name="connsiteY45" fmla="*/ 1487602 h 1583140"/>
              <a:gd name="connsiteX46" fmla="*/ 5299812 w 9662615"/>
              <a:gd name="connsiteY46" fmla="*/ 1503362 h 1583140"/>
              <a:gd name="connsiteX47" fmla="*/ 5213947 w 9662615"/>
              <a:gd name="connsiteY47" fmla="*/ 1516637 h 1583140"/>
              <a:gd name="connsiteX48" fmla="*/ 5090342 w 9662615"/>
              <a:gd name="connsiteY48" fmla="*/ 1546680 h 1583140"/>
              <a:gd name="connsiteX49" fmla="*/ 5129812 w 9662615"/>
              <a:gd name="connsiteY49" fmla="*/ 1521277 h 1583140"/>
              <a:gd name="connsiteX50" fmla="*/ 5059484 w 9662615"/>
              <a:gd name="connsiteY50" fmla="*/ 1546802 h 1583140"/>
              <a:gd name="connsiteX51" fmla="*/ 5038524 w 9662615"/>
              <a:gd name="connsiteY51" fmla="*/ 1545675 h 1583140"/>
              <a:gd name="connsiteX52" fmla="*/ 5026564 w 9662615"/>
              <a:gd name="connsiteY52" fmla="*/ 1545376 h 1583140"/>
              <a:gd name="connsiteX53" fmla="*/ 4969433 w 9662615"/>
              <a:gd name="connsiteY53" fmla="*/ 1550865 h 1583140"/>
              <a:gd name="connsiteX54" fmla="*/ 4929254 w 9662615"/>
              <a:gd name="connsiteY54" fmla="*/ 1563452 h 1583140"/>
              <a:gd name="connsiteX55" fmla="*/ 4871726 w 9662615"/>
              <a:gd name="connsiteY55" fmla="*/ 1570584 h 1583140"/>
              <a:gd name="connsiteX56" fmla="*/ 4843267 w 9662615"/>
              <a:gd name="connsiteY56" fmla="*/ 1561459 h 1583140"/>
              <a:gd name="connsiteX57" fmla="*/ 4821058 w 9662615"/>
              <a:gd name="connsiteY57" fmla="*/ 1553078 h 1583140"/>
              <a:gd name="connsiteX58" fmla="*/ 4791466 w 9662615"/>
              <a:gd name="connsiteY58" fmla="*/ 1561324 h 1583140"/>
              <a:gd name="connsiteX59" fmla="*/ 4784247 w 9662615"/>
              <a:gd name="connsiteY59" fmla="*/ 1562342 h 1583140"/>
              <a:gd name="connsiteX60" fmla="*/ 4739309 w 9662615"/>
              <a:gd name="connsiteY60" fmla="*/ 1553948 h 1583140"/>
              <a:gd name="connsiteX61" fmla="*/ 4697562 w 9662615"/>
              <a:gd name="connsiteY61" fmla="*/ 1551206 h 1583140"/>
              <a:gd name="connsiteX62" fmla="*/ 4650737 w 9662615"/>
              <a:gd name="connsiteY62" fmla="*/ 1537381 h 1583140"/>
              <a:gd name="connsiteX63" fmla="*/ 4583150 w 9662615"/>
              <a:gd name="connsiteY63" fmla="*/ 1529064 h 1583140"/>
              <a:gd name="connsiteX64" fmla="*/ 4521734 w 9662615"/>
              <a:gd name="connsiteY64" fmla="*/ 1529359 h 1583140"/>
              <a:gd name="connsiteX65" fmla="*/ 4382398 w 9662615"/>
              <a:gd name="connsiteY65" fmla="*/ 1534108 h 1583140"/>
              <a:gd name="connsiteX66" fmla="*/ 4221826 w 9662615"/>
              <a:gd name="connsiteY66" fmla="*/ 1500972 h 1583140"/>
              <a:gd name="connsiteX67" fmla="*/ 4096601 w 9662615"/>
              <a:gd name="connsiteY67" fmla="*/ 1521563 h 1583140"/>
              <a:gd name="connsiteX68" fmla="*/ 3970635 w 9662615"/>
              <a:gd name="connsiteY68" fmla="*/ 1544815 h 1583140"/>
              <a:gd name="connsiteX69" fmla="*/ 3833906 w 9662615"/>
              <a:gd name="connsiteY69" fmla="*/ 1516637 h 1583140"/>
              <a:gd name="connsiteX70" fmla="*/ 3696258 w 9662615"/>
              <a:gd name="connsiteY70" fmla="*/ 1537563 h 1583140"/>
              <a:gd name="connsiteX71" fmla="*/ 3594070 w 9662615"/>
              <a:gd name="connsiteY71" fmla="*/ 1509422 h 1583140"/>
              <a:gd name="connsiteX72" fmla="*/ 3565233 w 9662615"/>
              <a:gd name="connsiteY72" fmla="*/ 1515122 h 1583140"/>
              <a:gd name="connsiteX73" fmla="*/ 3560267 w 9662615"/>
              <a:gd name="connsiteY73" fmla="*/ 1516288 h 1583140"/>
              <a:gd name="connsiteX74" fmla="*/ 3540258 w 9662615"/>
              <a:gd name="connsiteY74" fmla="*/ 1516976 h 1583140"/>
              <a:gd name="connsiteX75" fmla="*/ 3534780 w 9662615"/>
              <a:gd name="connsiteY75" fmla="*/ 1522141 h 1583140"/>
              <a:gd name="connsiteX76" fmla="*/ 3504783 w 9662615"/>
              <a:gd name="connsiteY76" fmla="*/ 1526739 h 1583140"/>
              <a:gd name="connsiteX77" fmla="*/ 3430805 w 9662615"/>
              <a:gd name="connsiteY77" fmla="*/ 1542521 h 1583140"/>
              <a:gd name="connsiteX78" fmla="*/ 3292707 w 9662615"/>
              <a:gd name="connsiteY78" fmla="*/ 1520490 h 1583140"/>
              <a:gd name="connsiteX79" fmla="*/ 3187872 w 9662615"/>
              <a:gd name="connsiteY79" fmla="*/ 1519991 h 1583140"/>
              <a:gd name="connsiteX80" fmla="*/ 3148026 w 9662615"/>
              <a:gd name="connsiteY80" fmla="*/ 1524777 h 1583140"/>
              <a:gd name="connsiteX81" fmla="*/ 3092394 w 9662615"/>
              <a:gd name="connsiteY81" fmla="*/ 1528115 h 1583140"/>
              <a:gd name="connsiteX82" fmla="*/ 2994200 w 9662615"/>
              <a:gd name="connsiteY82" fmla="*/ 1537857 h 1583140"/>
              <a:gd name="connsiteX83" fmla="*/ 2862301 w 9662615"/>
              <a:gd name="connsiteY83" fmla="*/ 1544250 h 1583140"/>
              <a:gd name="connsiteX84" fmla="*/ 2766335 w 9662615"/>
              <a:gd name="connsiteY84" fmla="*/ 1527662 h 1583140"/>
              <a:gd name="connsiteX85" fmla="*/ 2757836 w 9662615"/>
              <a:gd name="connsiteY85" fmla="*/ 1531371 h 1583140"/>
              <a:gd name="connsiteX86" fmla="*/ 2691555 w 9662615"/>
              <a:gd name="connsiteY86" fmla="*/ 1530283 h 1583140"/>
              <a:gd name="connsiteX87" fmla="*/ 2491676 w 9662615"/>
              <a:gd name="connsiteY87" fmla="*/ 1500859 h 1583140"/>
              <a:gd name="connsiteX88" fmla="*/ 2378036 w 9662615"/>
              <a:gd name="connsiteY88" fmla="*/ 1520645 h 1583140"/>
              <a:gd name="connsiteX89" fmla="*/ 2284269 w 9662615"/>
              <a:gd name="connsiteY89" fmla="*/ 1503068 h 1583140"/>
              <a:gd name="connsiteX90" fmla="*/ 2207104 w 9662615"/>
              <a:gd name="connsiteY90" fmla="*/ 1508888 h 1583140"/>
              <a:gd name="connsiteX91" fmla="*/ 2149226 w 9662615"/>
              <a:gd name="connsiteY91" fmla="*/ 1523409 h 1583140"/>
              <a:gd name="connsiteX92" fmla="*/ 2084783 w 9662615"/>
              <a:gd name="connsiteY92" fmla="*/ 1524245 h 1583140"/>
              <a:gd name="connsiteX93" fmla="*/ 2070075 w 9662615"/>
              <a:gd name="connsiteY93" fmla="*/ 1511285 h 1583140"/>
              <a:gd name="connsiteX94" fmla="*/ 2001057 w 9662615"/>
              <a:gd name="connsiteY94" fmla="*/ 1516449 h 1583140"/>
              <a:gd name="connsiteX95" fmla="*/ 1896330 w 9662615"/>
              <a:gd name="connsiteY95" fmla="*/ 1525725 h 1583140"/>
              <a:gd name="connsiteX96" fmla="*/ 1835994 w 9662615"/>
              <a:gd name="connsiteY96" fmla="*/ 1527678 h 1583140"/>
              <a:gd name="connsiteX97" fmla="*/ 1671119 w 9662615"/>
              <a:gd name="connsiteY97" fmla="*/ 1536701 h 1583140"/>
              <a:gd name="connsiteX98" fmla="*/ 1601337 w 9662615"/>
              <a:gd name="connsiteY98" fmla="*/ 1548552 h 1583140"/>
              <a:gd name="connsiteX99" fmla="*/ 1407755 w 9662615"/>
              <a:gd name="connsiteY99" fmla="*/ 1571444 h 1583140"/>
              <a:gd name="connsiteX100" fmla="*/ 1271994 w 9662615"/>
              <a:gd name="connsiteY100" fmla="*/ 1579471 h 1583140"/>
              <a:gd name="connsiteX101" fmla="*/ 1249226 w 9662615"/>
              <a:gd name="connsiteY101" fmla="*/ 1583140 h 1583140"/>
              <a:gd name="connsiteX102" fmla="*/ 1217719 w 9662615"/>
              <a:gd name="connsiteY102" fmla="*/ 1580863 h 1583140"/>
              <a:gd name="connsiteX103" fmla="*/ 1091432 w 9662615"/>
              <a:gd name="connsiteY103" fmla="*/ 1571003 h 1583140"/>
              <a:gd name="connsiteX104" fmla="*/ 992039 w 9662615"/>
              <a:gd name="connsiteY104" fmla="*/ 1556662 h 1583140"/>
              <a:gd name="connsiteX105" fmla="*/ 868264 w 9662615"/>
              <a:gd name="connsiteY105" fmla="*/ 1566392 h 1583140"/>
              <a:gd name="connsiteX106" fmla="*/ 792765 w 9662615"/>
              <a:gd name="connsiteY106" fmla="*/ 1563102 h 1583140"/>
              <a:gd name="connsiteX107" fmla="*/ 669055 w 9662615"/>
              <a:gd name="connsiteY107" fmla="*/ 1543638 h 1583140"/>
              <a:gd name="connsiteX108" fmla="*/ 506152 w 9662615"/>
              <a:gd name="connsiteY108" fmla="*/ 1549124 h 1583140"/>
              <a:gd name="connsiteX109" fmla="*/ 472797 w 9662615"/>
              <a:gd name="connsiteY109" fmla="*/ 1568904 h 1583140"/>
              <a:gd name="connsiteX110" fmla="*/ 427864 w 9662615"/>
              <a:gd name="connsiteY110" fmla="*/ 1580848 h 1583140"/>
              <a:gd name="connsiteX111" fmla="*/ 408381 w 9662615"/>
              <a:gd name="connsiteY111" fmla="*/ 1552940 h 1583140"/>
              <a:gd name="connsiteX112" fmla="*/ 267163 w 9662615"/>
              <a:gd name="connsiteY112" fmla="*/ 1531913 h 1583140"/>
              <a:gd name="connsiteX113" fmla="*/ 196644 w 9662615"/>
              <a:gd name="connsiteY113" fmla="*/ 1524565 h 1583140"/>
              <a:gd name="connsiteX114" fmla="*/ 86819 w 9662615"/>
              <a:gd name="connsiteY114" fmla="*/ 1519517 h 1583140"/>
              <a:gd name="connsiteX115" fmla="*/ 53369 w 9662615"/>
              <a:gd name="connsiteY115" fmla="*/ 1516853 h 1583140"/>
              <a:gd name="connsiteX116" fmla="*/ 2359 w 9662615"/>
              <a:gd name="connsiteY116" fmla="*/ 1515247 h 1583140"/>
              <a:gd name="connsiteX117" fmla="*/ 0 w 9662615"/>
              <a:gd name="connsiteY117" fmla="*/ 1514932 h 1583140"/>
              <a:gd name="connsiteX118" fmla="*/ 0 w 9662615"/>
              <a:gd name="connsiteY118" fmla="*/ 0 h 1583140"/>
              <a:gd name="connsiteX0" fmla="*/ 0 w 9662615"/>
              <a:gd name="connsiteY0" fmla="*/ 0 h 1583140"/>
              <a:gd name="connsiteX1" fmla="*/ 9662615 w 9662615"/>
              <a:gd name="connsiteY1" fmla="*/ 0 h 1583140"/>
              <a:gd name="connsiteX2" fmla="*/ 9662615 w 9662615"/>
              <a:gd name="connsiteY2" fmla="*/ 1280346 h 1583140"/>
              <a:gd name="connsiteX3" fmla="*/ 9658420 w 9662615"/>
              <a:gd name="connsiteY3" fmla="*/ 1280106 h 1583140"/>
              <a:gd name="connsiteX4" fmla="*/ 9469546 w 9662615"/>
              <a:gd name="connsiteY4" fmla="*/ 1289837 h 1583140"/>
              <a:gd name="connsiteX5" fmla="*/ 9385895 w 9662615"/>
              <a:gd name="connsiteY5" fmla="*/ 1269203 h 1583140"/>
              <a:gd name="connsiteX6" fmla="*/ 9144767 w 9662615"/>
              <a:gd name="connsiteY6" fmla="*/ 1264120 h 1583140"/>
              <a:gd name="connsiteX7" fmla="*/ 8837252 w 9662615"/>
              <a:gd name="connsiteY7" fmla="*/ 1350515 h 1583140"/>
              <a:gd name="connsiteX8" fmla="*/ 8705466 w 9662615"/>
              <a:gd name="connsiteY8" fmla="*/ 1342419 h 1583140"/>
              <a:gd name="connsiteX9" fmla="*/ 8652221 w 9662615"/>
              <a:gd name="connsiteY9" fmla="*/ 1326906 h 1583140"/>
              <a:gd name="connsiteX10" fmla="*/ 8632312 w 9662615"/>
              <a:gd name="connsiteY10" fmla="*/ 1326025 h 1583140"/>
              <a:gd name="connsiteX11" fmla="*/ 8591582 w 9662615"/>
              <a:gd name="connsiteY11" fmla="*/ 1341666 h 1583140"/>
              <a:gd name="connsiteX12" fmla="*/ 8537336 w 9662615"/>
              <a:gd name="connsiteY12" fmla="*/ 1341684 h 1583140"/>
              <a:gd name="connsiteX13" fmla="*/ 8472508 w 9662615"/>
              <a:gd name="connsiteY13" fmla="*/ 1363109 h 1583140"/>
              <a:gd name="connsiteX14" fmla="*/ 8258477 w 9662615"/>
              <a:gd name="connsiteY14" fmla="*/ 1370666 h 1583140"/>
              <a:gd name="connsiteX15" fmla="*/ 8197961 w 9662615"/>
              <a:gd name="connsiteY15" fmla="*/ 1392804 h 1583140"/>
              <a:gd name="connsiteX16" fmla="*/ 8171196 w 9662615"/>
              <a:gd name="connsiteY16" fmla="*/ 1397216 h 1583140"/>
              <a:gd name="connsiteX17" fmla="*/ 8127667 w 9662615"/>
              <a:gd name="connsiteY17" fmla="*/ 1418254 h 1583140"/>
              <a:gd name="connsiteX18" fmla="*/ 7974579 w 9662615"/>
              <a:gd name="connsiteY18" fmla="*/ 1383439 h 1583140"/>
              <a:gd name="connsiteX19" fmla="*/ 7768351 w 9662615"/>
              <a:gd name="connsiteY19" fmla="*/ 1395051 h 1583140"/>
              <a:gd name="connsiteX20" fmla="*/ 7635985 w 9662615"/>
              <a:gd name="connsiteY20" fmla="*/ 1386363 h 1583140"/>
              <a:gd name="connsiteX21" fmla="*/ 7466069 w 9662615"/>
              <a:gd name="connsiteY21" fmla="*/ 1377654 h 1583140"/>
              <a:gd name="connsiteX22" fmla="*/ 7355642 w 9662615"/>
              <a:gd name="connsiteY22" fmla="*/ 1407761 h 1583140"/>
              <a:gd name="connsiteX23" fmla="*/ 7151610 w 9662615"/>
              <a:gd name="connsiteY23" fmla="*/ 1397856 h 1583140"/>
              <a:gd name="connsiteX24" fmla="*/ 7082147 w 9662615"/>
              <a:gd name="connsiteY24" fmla="*/ 1406113 h 1583140"/>
              <a:gd name="connsiteX25" fmla="*/ 7014958 w 9662615"/>
              <a:gd name="connsiteY25" fmla="*/ 1396883 h 1583140"/>
              <a:gd name="connsiteX26" fmla="*/ 6907567 w 9662615"/>
              <a:gd name="connsiteY26" fmla="*/ 1419149 h 1583140"/>
              <a:gd name="connsiteX27" fmla="*/ 6748428 w 9662615"/>
              <a:gd name="connsiteY27" fmla="*/ 1420308 h 1583140"/>
              <a:gd name="connsiteX28" fmla="*/ 6654257 w 9662615"/>
              <a:gd name="connsiteY28" fmla="*/ 1424143 h 1583140"/>
              <a:gd name="connsiteX29" fmla="*/ 6620123 w 9662615"/>
              <a:gd name="connsiteY29" fmla="*/ 1430535 h 1583140"/>
              <a:gd name="connsiteX30" fmla="*/ 6571355 w 9662615"/>
              <a:gd name="connsiteY30" fmla="*/ 1436144 h 1583140"/>
              <a:gd name="connsiteX31" fmla="*/ 6486557 w 9662615"/>
              <a:gd name="connsiteY31" fmla="*/ 1449861 h 1583140"/>
              <a:gd name="connsiteX32" fmla="*/ 6370419 w 9662615"/>
              <a:gd name="connsiteY32" fmla="*/ 1461649 h 1583140"/>
              <a:gd name="connsiteX33" fmla="*/ 6278839 w 9662615"/>
              <a:gd name="connsiteY33" fmla="*/ 1449160 h 1583140"/>
              <a:gd name="connsiteX34" fmla="*/ 6272455 w 9662615"/>
              <a:gd name="connsiteY34" fmla="*/ 1453191 h 1583140"/>
              <a:gd name="connsiteX35" fmla="*/ 6212659 w 9662615"/>
              <a:gd name="connsiteY35" fmla="*/ 1454850 h 1583140"/>
              <a:gd name="connsiteX36" fmla="*/ 6069317 w 9662615"/>
              <a:gd name="connsiteY36" fmla="*/ 1445838 h 1583140"/>
              <a:gd name="connsiteX37" fmla="*/ 5878477 w 9662615"/>
              <a:gd name="connsiteY37" fmla="*/ 1439180 h 1583140"/>
              <a:gd name="connsiteX38" fmla="*/ 5838387 w 9662615"/>
              <a:gd name="connsiteY38" fmla="*/ 1444679 h 1583140"/>
              <a:gd name="connsiteX39" fmla="*/ 5771136 w 9662615"/>
              <a:gd name="connsiteY39" fmla="*/ 1453639 h 1583140"/>
              <a:gd name="connsiteX40" fmla="*/ 5724081 w 9662615"/>
              <a:gd name="connsiteY40" fmla="*/ 1470431 h 1583140"/>
              <a:gd name="connsiteX41" fmla="*/ 5666577 w 9662615"/>
              <a:gd name="connsiteY41" fmla="*/ 1473921 h 1583140"/>
              <a:gd name="connsiteX42" fmla="*/ 5649068 w 9662615"/>
              <a:gd name="connsiteY42" fmla="*/ 1461676 h 1583140"/>
              <a:gd name="connsiteX43" fmla="*/ 5588902 w 9662615"/>
              <a:gd name="connsiteY43" fmla="*/ 1469647 h 1583140"/>
              <a:gd name="connsiteX44" fmla="*/ 5498090 w 9662615"/>
              <a:gd name="connsiteY44" fmla="*/ 1483173 h 1583140"/>
              <a:gd name="connsiteX45" fmla="*/ 5444641 w 9662615"/>
              <a:gd name="connsiteY45" fmla="*/ 1487602 h 1583140"/>
              <a:gd name="connsiteX46" fmla="*/ 5299812 w 9662615"/>
              <a:gd name="connsiteY46" fmla="*/ 1503362 h 1583140"/>
              <a:gd name="connsiteX47" fmla="*/ 5213947 w 9662615"/>
              <a:gd name="connsiteY47" fmla="*/ 1516637 h 1583140"/>
              <a:gd name="connsiteX48" fmla="*/ 5090342 w 9662615"/>
              <a:gd name="connsiteY48" fmla="*/ 1546680 h 1583140"/>
              <a:gd name="connsiteX49" fmla="*/ 5129812 w 9662615"/>
              <a:gd name="connsiteY49" fmla="*/ 1521277 h 1583140"/>
              <a:gd name="connsiteX50" fmla="*/ 5059484 w 9662615"/>
              <a:gd name="connsiteY50" fmla="*/ 1546802 h 1583140"/>
              <a:gd name="connsiteX51" fmla="*/ 5038524 w 9662615"/>
              <a:gd name="connsiteY51" fmla="*/ 1545675 h 1583140"/>
              <a:gd name="connsiteX52" fmla="*/ 5026564 w 9662615"/>
              <a:gd name="connsiteY52" fmla="*/ 1545376 h 1583140"/>
              <a:gd name="connsiteX53" fmla="*/ 4969433 w 9662615"/>
              <a:gd name="connsiteY53" fmla="*/ 1550865 h 1583140"/>
              <a:gd name="connsiteX54" fmla="*/ 4929254 w 9662615"/>
              <a:gd name="connsiteY54" fmla="*/ 1563452 h 1583140"/>
              <a:gd name="connsiteX55" fmla="*/ 4871726 w 9662615"/>
              <a:gd name="connsiteY55" fmla="*/ 1570584 h 1583140"/>
              <a:gd name="connsiteX56" fmla="*/ 4843267 w 9662615"/>
              <a:gd name="connsiteY56" fmla="*/ 1561459 h 1583140"/>
              <a:gd name="connsiteX57" fmla="*/ 4821058 w 9662615"/>
              <a:gd name="connsiteY57" fmla="*/ 1553078 h 1583140"/>
              <a:gd name="connsiteX58" fmla="*/ 4791466 w 9662615"/>
              <a:gd name="connsiteY58" fmla="*/ 1561324 h 1583140"/>
              <a:gd name="connsiteX59" fmla="*/ 4784247 w 9662615"/>
              <a:gd name="connsiteY59" fmla="*/ 1562342 h 1583140"/>
              <a:gd name="connsiteX60" fmla="*/ 4739309 w 9662615"/>
              <a:gd name="connsiteY60" fmla="*/ 1553948 h 1583140"/>
              <a:gd name="connsiteX61" fmla="*/ 4697562 w 9662615"/>
              <a:gd name="connsiteY61" fmla="*/ 1551206 h 1583140"/>
              <a:gd name="connsiteX62" fmla="*/ 4650737 w 9662615"/>
              <a:gd name="connsiteY62" fmla="*/ 1537381 h 1583140"/>
              <a:gd name="connsiteX63" fmla="*/ 4583150 w 9662615"/>
              <a:gd name="connsiteY63" fmla="*/ 1529064 h 1583140"/>
              <a:gd name="connsiteX64" fmla="*/ 4521734 w 9662615"/>
              <a:gd name="connsiteY64" fmla="*/ 1529359 h 1583140"/>
              <a:gd name="connsiteX65" fmla="*/ 4382398 w 9662615"/>
              <a:gd name="connsiteY65" fmla="*/ 1534108 h 1583140"/>
              <a:gd name="connsiteX66" fmla="*/ 4221826 w 9662615"/>
              <a:gd name="connsiteY66" fmla="*/ 1500972 h 1583140"/>
              <a:gd name="connsiteX67" fmla="*/ 4096601 w 9662615"/>
              <a:gd name="connsiteY67" fmla="*/ 1521563 h 1583140"/>
              <a:gd name="connsiteX68" fmla="*/ 3970635 w 9662615"/>
              <a:gd name="connsiteY68" fmla="*/ 1544815 h 1583140"/>
              <a:gd name="connsiteX69" fmla="*/ 3833906 w 9662615"/>
              <a:gd name="connsiteY69" fmla="*/ 1516637 h 1583140"/>
              <a:gd name="connsiteX70" fmla="*/ 3696258 w 9662615"/>
              <a:gd name="connsiteY70" fmla="*/ 1537563 h 1583140"/>
              <a:gd name="connsiteX71" fmla="*/ 3594070 w 9662615"/>
              <a:gd name="connsiteY71" fmla="*/ 1509422 h 1583140"/>
              <a:gd name="connsiteX72" fmla="*/ 3565233 w 9662615"/>
              <a:gd name="connsiteY72" fmla="*/ 1515122 h 1583140"/>
              <a:gd name="connsiteX73" fmla="*/ 3560267 w 9662615"/>
              <a:gd name="connsiteY73" fmla="*/ 1516288 h 1583140"/>
              <a:gd name="connsiteX74" fmla="*/ 3540258 w 9662615"/>
              <a:gd name="connsiteY74" fmla="*/ 1516976 h 1583140"/>
              <a:gd name="connsiteX75" fmla="*/ 3534780 w 9662615"/>
              <a:gd name="connsiteY75" fmla="*/ 1522141 h 1583140"/>
              <a:gd name="connsiteX76" fmla="*/ 3504783 w 9662615"/>
              <a:gd name="connsiteY76" fmla="*/ 1526739 h 1583140"/>
              <a:gd name="connsiteX77" fmla="*/ 3430805 w 9662615"/>
              <a:gd name="connsiteY77" fmla="*/ 1542521 h 1583140"/>
              <a:gd name="connsiteX78" fmla="*/ 3292707 w 9662615"/>
              <a:gd name="connsiteY78" fmla="*/ 1520490 h 1583140"/>
              <a:gd name="connsiteX79" fmla="*/ 3187872 w 9662615"/>
              <a:gd name="connsiteY79" fmla="*/ 1519991 h 1583140"/>
              <a:gd name="connsiteX80" fmla="*/ 3148026 w 9662615"/>
              <a:gd name="connsiteY80" fmla="*/ 1524777 h 1583140"/>
              <a:gd name="connsiteX81" fmla="*/ 3092394 w 9662615"/>
              <a:gd name="connsiteY81" fmla="*/ 1528115 h 1583140"/>
              <a:gd name="connsiteX82" fmla="*/ 2994200 w 9662615"/>
              <a:gd name="connsiteY82" fmla="*/ 1537857 h 1583140"/>
              <a:gd name="connsiteX83" fmla="*/ 2862301 w 9662615"/>
              <a:gd name="connsiteY83" fmla="*/ 1544250 h 1583140"/>
              <a:gd name="connsiteX84" fmla="*/ 2766335 w 9662615"/>
              <a:gd name="connsiteY84" fmla="*/ 1527662 h 1583140"/>
              <a:gd name="connsiteX85" fmla="*/ 2757836 w 9662615"/>
              <a:gd name="connsiteY85" fmla="*/ 1531371 h 1583140"/>
              <a:gd name="connsiteX86" fmla="*/ 2691555 w 9662615"/>
              <a:gd name="connsiteY86" fmla="*/ 1530283 h 1583140"/>
              <a:gd name="connsiteX87" fmla="*/ 2491676 w 9662615"/>
              <a:gd name="connsiteY87" fmla="*/ 1500859 h 1583140"/>
              <a:gd name="connsiteX88" fmla="*/ 2378036 w 9662615"/>
              <a:gd name="connsiteY88" fmla="*/ 1520645 h 1583140"/>
              <a:gd name="connsiteX89" fmla="*/ 2284269 w 9662615"/>
              <a:gd name="connsiteY89" fmla="*/ 1503068 h 1583140"/>
              <a:gd name="connsiteX90" fmla="*/ 2207104 w 9662615"/>
              <a:gd name="connsiteY90" fmla="*/ 1508888 h 1583140"/>
              <a:gd name="connsiteX91" fmla="*/ 2149226 w 9662615"/>
              <a:gd name="connsiteY91" fmla="*/ 1523409 h 1583140"/>
              <a:gd name="connsiteX92" fmla="*/ 2084783 w 9662615"/>
              <a:gd name="connsiteY92" fmla="*/ 1524245 h 1583140"/>
              <a:gd name="connsiteX93" fmla="*/ 2070075 w 9662615"/>
              <a:gd name="connsiteY93" fmla="*/ 1511285 h 1583140"/>
              <a:gd name="connsiteX94" fmla="*/ 2001057 w 9662615"/>
              <a:gd name="connsiteY94" fmla="*/ 1516449 h 1583140"/>
              <a:gd name="connsiteX95" fmla="*/ 1896330 w 9662615"/>
              <a:gd name="connsiteY95" fmla="*/ 1525725 h 1583140"/>
              <a:gd name="connsiteX96" fmla="*/ 1835994 w 9662615"/>
              <a:gd name="connsiteY96" fmla="*/ 1527678 h 1583140"/>
              <a:gd name="connsiteX97" fmla="*/ 1671119 w 9662615"/>
              <a:gd name="connsiteY97" fmla="*/ 1536701 h 1583140"/>
              <a:gd name="connsiteX98" fmla="*/ 1601337 w 9662615"/>
              <a:gd name="connsiteY98" fmla="*/ 1548552 h 1583140"/>
              <a:gd name="connsiteX99" fmla="*/ 1407755 w 9662615"/>
              <a:gd name="connsiteY99" fmla="*/ 1571444 h 1583140"/>
              <a:gd name="connsiteX100" fmla="*/ 1271994 w 9662615"/>
              <a:gd name="connsiteY100" fmla="*/ 1579471 h 1583140"/>
              <a:gd name="connsiteX101" fmla="*/ 1249226 w 9662615"/>
              <a:gd name="connsiteY101" fmla="*/ 1583140 h 1583140"/>
              <a:gd name="connsiteX102" fmla="*/ 1217719 w 9662615"/>
              <a:gd name="connsiteY102" fmla="*/ 1580863 h 1583140"/>
              <a:gd name="connsiteX103" fmla="*/ 1091432 w 9662615"/>
              <a:gd name="connsiteY103" fmla="*/ 1571003 h 1583140"/>
              <a:gd name="connsiteX104" fmla="*/ 992039 w 9662615"/>
              <a:gd name="connsiteY104" fmla="*/ 1556662 h 1583140"/>
              <a:gd name="connsiteX105" fmla="*/ 868264 w 9662615"/>
              <a:gd name="connsiteY105" fmla="*/ 1566392 h 1583140"/>
              <a:gd name="connsiteX106" fmla="*/ 792765 w 9662615"/>
              <a:gd name="connsiteY106" fmla="*/ 1563102 h 1583140"/>
              <a:gd name="connsiteX107" fmla="*/ 669055 w 9662615"/>
              <a:gd name="connsiteY107" fmla="*/ 1543638 h 1583140"/>
              <a:gd name="connsiteX108" fmla="*/ 506152 w 9662615"/>
              <a:gd name="connsiteY108" fmla="*/ 1549124 h 1583140"/>
              <a:gd name="connsiteX109" fmla="*/ 472797 w 9662615"/>
              <a:gd name="connsiteY109" fmla="*/ 1568904 h 1583140"/>
              <a:gd name="connsiteX110" fmla="*/ 427864 w 9662615"/>
              <a:gd name="connsiteY110" fmla="*/ 1580848 h 1583140"/>
              <a:gd name="connsiteX111" fmla="*/ 408381 w 9662615"/>
              <a:gd name="connsiteY111" fmla="*/ 1552940 h 1583140"/>
              <a:gd name="connsiteX112" fmla="*/ 267163 w 9662615"/>
              <a:gd name="connsiteY112" fmla="*/ 1531913 h 1583140"/>
              <a:gd name="connsiteX113" fmla="*/ 196644 w 9662615"/>
              <a:gd name="connsiteY113" fmla="*/ 1524565 h 1583140"/>
              <a:gd name="connsiteX114" fmla="*/ 86819 w 9662615"/>
              <a:gd name="connsiteY114" fmla="*/ 1519517 h 1583140"/>
              <a:gd name="connsiteX115" fmla="*/ 53369 w 9662615"/>
              <a:gd name="connsiteY115" fmla="*/ 1516853 h 1583140"/>
              <a:gd name="connsiteX116" fmla="*/ 2359 w 9662615"/>
              <a:gd name="connsiteY116" fmla="*/ 1515247 h 1583140"/>
              <a:gd name="connsiteX117" fmla="*/ 0 w 9662615"/>
              <a:gd name="connsiteY117" fmla="*/ 1514932 h 1583140"/>
              <a:gd name="connsiteX118" fmla="*/ 0 w 9662615"/>
              <a:gd name="connsiteY118" fmla="*/ 0 h 1583140"/>
              <a:gd name="connsiteX0" fmla="*/ 0 w 9662615"/>
              <a:gd name="connsiteY0" fmla="*/ 0 h 1583140"/>
              <a:gd name="connsiteX1" fmla="*/ 9662615 w 9662615"/>
              <a:gd name="connsiteY1" fmla="*/ 0 h 1583140"/>
              <a:gd name="connsiteX2" fmla="*/ 9662615 w 9662615"/>
              <a:gd name="connsiteY2" fmla="*/ 1280346 h 1583140"/>
              <a:gd name="connsiteX3" fmla="*/ 9658420 w 9662615"/>
              <a:gd name="connsiteY3" fmla="*/ 1280106 h 1583140"/>
              <a:gd name="connsiteX4" fmla="*/ 9469546 w 9662615"/>
              <a:gd name="connsiteY4" fmla="*/ 1289837 h 1583140"/>
              <a:gd name="connsiteX5" fmla="*/ 9385895 w 9662615"/>
              <a:gd name="connsiteY5" fmla="*/ 1269203 h 1583140"/>
              <a:gd name="connsiteX6" fmla="*/ 9144767 w 9662615"/>
              <a:gd name="connsiteY6" fmla="*/ 1264120 h 1583140"/>
              <a:gd name="connsiteX7" fmla="*/ 8837252 w 9662615"/>
              <a:gd name="connsiteY7" fmla="*/ 1350515 h 1583140"/>
              <a:gd name="connsiteX8" fmla="*/ 8705466 w 9662615"/>
              <a:gd name="connsiteY8" fmla="*/ 1342419 h 1583140"/>
              <a:gd name="connsiteX9" fmla="*/ 8652221 w 9662615"/>
              <a:gd name="connsiteY9" fmla="*/ 1326906 h 1583140"/>
              <a:gd name="connsiteX10" fmla="*/ 8632312 w 9662615"/>
              <a:gd name="connsiteY10" fmla="*/ 1326025 h 1583140"/>
              <a:gd name="connsiteX11" fmla="*/ 8591582 w 9662615"/>
              <a:gd name="connsiteY11" fmla="*/ 1341666 h 1583140"/>
              <a:gd name="connsiteX12" fmla="*/ 8537336 w 9662615"/>
              <a:gd name="connsiteY12" fmla="*/ 1341684 h 1583140"/>
              <a:gd name="connsiteX13" fmla="*/ 8472508 w 9662615"/>
              <a:gd name="connsiteY13" fmla="*/ 1363109 h 1583140"/>
              <a:gd name="connsiteX14" fmla="*/ 8258477 w 9662615"/>
              <a:gd name="connsiteY14" fmla="*/ 1370666 h 1583140"/>
              <a:gd name="connsiteX15" fmla="*/ 8197961 w 9662615"/>
              <a:gd name="connsiteY15" fmla="*/ 1392804 h 1583140"/>
              <a:gd name="connsiteX16" fmla="*/ 8171196 w 9662615"/>
              <a:gd name="connsiteY16" fmla="*/ 1397216 h 1583140"/>
              <a:gd name="connsiteX17" fmla="*/ 8127667 w 9662615"/>
              <a:gd name="connsiteY17" fmla="*/ 1418254 h 1583140"/>
              <a:gd name="connsiteX18" fmla="*/ 7974579 w 9662615"/>
              <a:gd name="connsiteY18" fmla="*/ 1383439 h 1583140"/>
              <a:gd name="connsiteX19" fmla="*/ 7768351 w 9662615"/>
              <a:gd name="connsiteY19" fmla="*/ 1395051 h 1583140"/>
              <a:gd name="connsiteX20" fmla="*/ 7635985 w 9662615"/>
              <a:gd name="connsiteY20" fmla="*/ 1386363 h 1583140"/>
              <a:gd name="connsiteX21" fmla="*/ 7466069 w 9662615"/>
              <a:gd name="connsiteY21" fmla="*/ 1377654 h 1583140"/>
              <a:gd name="connsiteX22" fmla="*/ 7355642 w 9662615"/>
              <a:gd name="connsiteY22" fmla="*/ 1407761 h 1583140"/>
              <a:gd name="connsiteX23" fmla="*/ 7151610 w 9662615"/>
              <a:gd name="connsiteY23" fmla="*/ 1397856 h 1583140"/>
              <a:gd name="connsiteX24" fmla="*/ 7082147 w 9662615"/>
              <a:gd name="connsiteY24" fmla="*/ 1406113 h 1583140"/>
              <a:gd name="connsiteX25" fmla="*/ 7014958 w 9662615"/>
              <a:gd name="connsiteY25" fmla="*/ 1396883 h 1583140"/>
              <a:gd name="connsiteX26" fmla="*/ 6907567 w 9662615"/>
              <a:gd name="connsiteY26" fmla="*/ 1419149 h 1583140"/>
              <a:gd name="connsiteX27" fmla="*/ 6748428 w 9662615"/>
              <a:gd name="connsiteY27" fmla="*/ 1420308 h 1583140"/>
              <a:gd name="connsiteX28" fmla="*/ 6654257 w 9662615"/>
              <a:gd name="connsiteY28" fmla="*/ 1424143 h 1583140"/>
              <a:gd name="connsiteX29" fmla="*/ 6620123 w 9662615"/>
              <a:gd name="connsiteY29" fmla="*/ 1430535 h 1583140"/>
              <a:gd name="connsiteX30" fmla="*/ 6571355 w 9662615"/>
              <a:gd name="connsiteY30" fmla="*/ 1436144 h 1583140"/>
              <a:gd name="connsiteX31" fmla="*/ 6486557 w 9662615"/>
              <a:gd name="connsiteY31" fmla="*/ 1449861 h 1583140"/>
              <a:gd name="connsiteX32" fmla="*/ 6370419 w 9662615"/>
              <a:gd name="connsiteY32" fmla="*/ 1461649 h 1583140"/>
              <a:gd name="connsiteX33" fmla="*/ 6278839 w 9662615"/>
              <a:gd name="connsiteY33" fmla="*/ 1449160 h 1583140"/>
              <a:gd name="connsiteX34" fmla="*/ 6272455 w 9662615"/>
              <a:gd name="connsiteY34" fmla="*/ 1453191 h 1583140"/>
              <a:gd name="connsiteX35" fmla="*/ 6212659 w 9662615"/>
              <a:gd name="connsiteY35" fmla="*/ 1454850 h 1583140"/>
              <a:gd name="connsiteX36" fmla="*/ 6069317 w 9662615"/>
              <a:gd name="connsiteY36" fmla="*/ 1445838 h 1583140"/>
              <a:gd name="connsiteX37" fmla="*/ 5878477 w 9662615"/>
              <a:gd name="connsiteY37" fmla="*/ 1439180 h 1583140"/>
              <a:gd name="connsiteX38" fmla="*/ 5838387 w 9662615"/>
              <a:gd name="connsiteY38" fmla="*/ 1444679 h 1583140"/>
              <a:gd name="connsiteX39" fmla="*/ 5771136 w 9662615"/>
              <a:gd name="connsiteY39" fmla="*/ 1453639 h 1583140"/>
              <a:gd name="connsiteX40" fmla="*/ 5724081 w 9662615"/>
              <a:gd name="connsiteY40" fmla="*/ 1470431 h 1583140"/>
              <a:gd name="connsiteX41" fmla="*/ 5666577 w 9662615"/>
              <a:gd name="connsiteY41" fmla="*/ 1473921 h 1583140"/>
              <a:gd name="connsiteX42" fmla="*/ 5649068 w 9662615"/>
              <a:gd name="connsiteY42" fmla="*/ 1461676 h 1583140"/>
              <a:gd name="connsiteX43" fmla="*/ 5588902 w 9662615"/>
              <a:gd name="connsiteY43" fmla="*/ 1469647 h 1583140"/>
              <a:gd name="connsiteX44" fmla="*/ 5498090 w 9662615"/>
              <a:gd name="connsiteY44" fmla="*/ 1483173 h 1583140"/>
              <a:gd name="connsiteX45" fmla="*/ 5444641 w 9662615"/>
              <a:gd name="connsiteY45" fmla="*/ 1487602 h 1583140"/>
              <a:gd name="connsiteX46" fmla="*/ 5299812 w 9662615"/>
              <a:gd name="connsiteY46" fmla="*/ 1503362 h 1583140"/>
              <a:gd name="connsiteX47" fmla="*/ 5213947 w 9662615"/>
              <a:gd name="connsiteY47" fmla="*/ 1516637 h 1583140"/>
              <a:gd name="connsiteX48" fmla="*/ 5090342 w 9662615"/>
              <a:gd name="connsiteY48" fmla="*/ 1546680 h 1583140"/>
              <a:gd name="connsiteX49" fmla="*/ 5129812 w 9662615"/>
              <a:gd name="connsiteY49" fmla="*/ 1521277 h 1583140"/>
              <a:gd name="connsiteX50" fmla="*/ 5059484 w 9662615"/>
              <a:gd name="connsiteY50" fmla="*/ 1546802 h 1583140"/>
              <a:gd name="connsiteX51" fmla="*/ 5038524 w 9662615"/>
              <a:gd name="connsiteY51" fmla="*/ 1545675 h 1583140"/>
              <a:gd name="connsiteX52" fmla="*/ 5026564 w 9662615"/>
              <a:gd name="connsiteY52" fmla="*/ 1545376 h 1583140"/>
              <a:gd name="connsiteX53" fmla="*/ 4969433 w 9662615"/>
              <a:gd name="connsiteY53" fmla="*/ 1550865 h 1583140"/>
              <a:gd name="connsiteX54" fmla="*/ 4929254 w 9662615"/>
              <a:gd name="connsiteY54" fmla="*/ 1563452 h 1583140"/>
              <a:gd name="connsiteX55" fmla="*/ 4871726 w 9662615"/>
              <a:gd name="connsiteY55" fmla="*/ 1570584 h 1583140"/>
              <a:gd name="connsiteX56" fmla="*/ 4843267 w 9662615"/>
              <a:gd name="connsiteY56" fmla="*/ 1561459 h 1583140"/>
              <a:gd name="connsiteX57" fmla="*/ 4821058 w 9662615"/>
              <a:gd name="connsiteY57" fmla="*/ 1553078 h 1583140"/>
              <a:gd name="connsiteX58" fmla="*/ 4791466 w 9662615"/>
              <a:gd name="connsiteY58" fmla="*/ 1561324 h 1583140"/>
              <a:gd name="connsiteX59" fmla="*/ 4784247 w 9662615"/>
              <a:gd name="connsiteY59" fmla="*/ 1562342 h 1583140"/>
              <a:gd name="connsiteX60" fmla="*/ 4739309 w 9662615"/>
              <a:gd name="connsiteY60" fmla="*/ 1553948 h 1583140"/>
              <a:gd name="connsiteX61" fmla="*/ 4697562 w 9662615"/>
              <a:gd name="connsiteY61" fmla="*/ 1551206 h 1583140"/>
              <a:gd name="connsiteX62" fmla="*/ 4650737 w 9662615"/>
              <a:gd name="connsiteY62" fmla="*/ 1537381 h 1583140"/>
              <a:gd name="connsiteX63" fmla="*/ 4583150 w 9662615"/>
              <a:gd name="connsiteY63" fmla="*/ 1529064 h 1583140"/>
              <a:gd name="connsiteX64" fmla="*/ 4521734 w 9662615"/>
              <a:gd name="connsiteY64" fmla="*/ 1529359 h 1583140"/>
              <a:gd name="connsiteX65" fmla="*/ 4382398 w 9662615"/>
              <a:gd name="connsiteY65" fmla="*/ 1534108 h 1583140"/>
              <a:gd name="connsiteX66" fmla="*/ 4221826 w 9662615"/>
              <a:gd name="connsiteY66" fmla="*/ 1500972 h 1583140"/>
              <a:gd name="connsiteX67" fmla="*/ 4096601 w 9662615"/>
              <a:gd name="connsiteY67" fmla="*/ 1521563 h 1583140"/>
              <a:gd name="connsiteX68" fmla="*/ 3970635 w 9662615"/>
              <a:gd name="connsiteY68" fmla="*/ 1544815 h 1583140"/>
              <a:gd name="connsiteX69" fmla="*/ 3833906 w 9662615"/>
              <a:gd name="connsiteY69" fmla="*/ 1516637 h 1583140"/>
              <a:gd name="connsiteX70" fmla="*/ 3696258 w 9662615"/>
              <a:gd name="connsiteY70" fmla="*/ 1537563 h 1583140"/>
              <a:gd name="connsiteX71" fmla="*/ 3594070 w 9662615"/>
              <a:gd name="connsiteY71" fmla="*/ 1509422 h 1583140"/>
              <a:gd name="connsiteX72" fmla="*/ 3565233 w 9662615"/>
              <a:gd name="connsiteY72" fmla="*/ 1515122 h 1583140"/>
              <a:gd name="connsiteX73" fmla="*/ 3560267 w 9662615"/>
              <a:gd name="connsiteY73" fmla="*/ 1516288 h 1583140"/>
              <a:gd name="connsiteX74" fmla="*/ 3540258 w 9662615"/>
              <a:gd name="connsiteY74" fmla="*/ 1516976 h 1583140"/>
              <a:gd name="connsiteX75" fmla="*/ 3534780 w 9662615"/>
              <a:gd name="connsiteY75" fmla="*/ 1522141 h 1583140"/>
              <a:gd name="connsiteX76" fmla="*/ 3504783 w 9662615"/>
              <a:gd name="connsiteY76" fmla="*/ 1526739 h 1583140"/>
              <a:gd name="connsiteX77" fmla="*/ 3430805 w 9662615"/>
              <a:gd name="connsiteY77" fmla="*/ 1542521 h 1583140"/>
              <a:gd name="connsiteX78" fmla="*/ 3292707 w 9662615"/>
              <a:gd name="connsiteY78" fmla="*/ 1520490 h 1583140"/>
              <a:gd name="connsiteX79" fmla="*/ 3187872 w 9662615"/>
              <a:gd name="connsiteY79" fmla="*/ 1519991 h 1583140"/>
              <a:gd name="connsiteX80" fmla="*/ 3148026 w 9662615"/>
              <a:gd name="connsiteY80" fmla="*/ 1524777 h 1583140"/>
              <a:gd name="connsiteX81" fmla="*/ 3092394 w 9662615"/>
              <a:gd name="connsiteY81" fmla="*/ 1528115 h 1583140"/>
              <a:gd name="connsiteX82" fmla="*/ 2994200 w 9662615"/>
              <a:gd name="connsiteY82" fmla="*/ 1537857 h 1583140"/>
              <a:gd name="connsiteX83" fmla="*/ 2862301 w 9662615"/>
              <a:gd name="connsiteY83" fmla="*/ 1544250 h 1583140"/>
              <a:gd name="connsiteX84" fmla="*/ 2766335 w 9662615"/>
              <a:gd name="connsiteY84" fmla="*/ 1527662 h 1583140"/>
              <a:gd name="connsiteX85" fmla="*/ 2757836 w 9662615"/>
              <a:gd name="connsiteY85" fmla="*/ 1531371 h 1583140"/>
              <a:gd name="connsiteX86" fmla="*/ 2691555 w 9662615"/>
              <a:gd name="connsiteY86" fmla="*/ 1530283 h 1583140"/>
              <a:gd name="connsiteX87" fmla="*/ 2491676 w 9662615"/>
              <a:gd name="connsiteY87" fmla="*/ 1500859 h 1583140"/>
              <a:gd name="connsiteX88" fmla="*/ 2378036 w 9662615"/>
              <a:gd name="connsiteY88" fmla="*/ 1520645 h 1583140"/>
              <a:gd name="connsiteX89" fmla="*/ 2284269 w 9662615"/>
              <a:gd name="connsiteY89" fmla="*/ 1503068 h 1583140"/>
              <a:gd name="connsiteX90" fmla="*/ 2207104 w 9662615"/>
              <a:gd name="connsiteY90" fmla="*/ 1508888 h 1583140"/>
              <a:gd name="connsiteX91" fmla="*/ 2149226 w 9662615"/>
              <a:gd name="connsiteY91" fmla="*/ 1523409 h 1583140"/>
              <a:gd name="connsiteX92" fmla="*/ 2084783 w 9662615"/>
              <a:gd name="connsiteY92" fmla="*/ 1524245 h 1583140"/>
              <a:gd name="connsiteX93" fmla="*/ 2070075 w 9662615"/>
              <a:gd name="connsiteY93" fmla="*/ 1511285 h 1583140"/>
              <a:gd name="connsiteX94" fmla="*/ 2001057 w 9662615"/>
              <a:gd name="connsiteY94" fmla="*/ 1516449 h 1583140"/>
              <a:gd name="connsiteX95" fmla="*/ 1896330 w 9662615"/>
              <a:gd name="connsiteY95" fmla="*/ 1525725 h 1583140"/>
              <a:gd name="connsiteX96" fmla="*/ 1835994 w 9662615"/>
              <a:gd name="connsiteY96" fmla="*/ 1527678 h 1583140"/>
              <a:gd name="connsiteX97" fmla="*/ 1671119 w 9662615"/>
              <a:gd name="connsiteY97" fmla="*/ 1536701 h 1583140"/>
              <a:gd name="connsiteX98" fmla="*/ 1601337 w 9662615"/>
              <a:gd name="connsiteY98" fmla="*/ 1548552 h 1583140"/>
              <a:gd name="connsiteX99" fmla="*/ 1407755 w 9662615"/>
              <a:gd name="connsiteY99" fmla="*/ 1571444 h 1583140"/>
              <a:gd name="connsiteX100" fmla="*/ 1271994 w 9662615"/>
              <a:gd name="connsiteY100" fmla="*/ 1579471 h 1583140"/>
              <a:gd name="connsiteX101" fmla="*/ 1249226 w 9662615"/>
              <a:gd name="connsiteY101" fmla="*/ 1583140 h 1583140"/>
              <a:gd name="connsiteX102" fmla="*/ 1217719 w 9662615"/>
              <a:gd name="connsiteY102" fmla="*/ 1580863 h 1583140"/>
              <a:gd name="connsiteX103" fmla="*/ 1091432 w 9662615"/>
              <a:gd name="connsiteY103" fmla="*/ 1571003 h 1583140"/>
              <a:gd name="connsiteX104" fmla="*/ 992039 w 9662615"/>
              <a:gd name="connsiteY104" fmla="*/ 1556662 h 1583140"/>
              <a:gd name="connsiteX105" fmla="*/ 868264 w 9662615"/>
              <a:gd name="connsiteY105" fmla="*/ 1566392 h 1583140"/>
              <a:gd name="connsiteX106" fmla="*/ 792765 w 9662615"/>
              <a:gd name="connsiteY106" fmla="*/ 1563102 h 1583140"/>
              <a:gd name="connsiteX107" fmla="*/ 669055 w 9662615"/>
              <a:gd name="connsiteY107" fmla="*/ 1543638 h 1583140"/>
              <a:gd name="connsiteX108" fmla="*/ 506152 w 9662615"/>
              <a:gd name="connsiteY108" fmla="*/ 1549124 h 1583140"/>
              <a:gd name="connsiteX109" fmla="*/ 472797 w 9662615"/>
              <a:gd name="connsiteY109" fmla="*/ 1568904 h 1583140"/>
              <a:gd name="connsiteX110" fmla="*/ 427864 w 9662615"/>
              <a:gd name="connsiteY110" fmla="*/ 1580848 h 1583140"/>
              <a:gd name="connsiteX111" fmla="*/ 408381 w 9662615"/>
              <a:gd name="connsiteY111" fmla="*/ 1552940 h 1583140"/>
              <a:gd name="connsiteX112" fmla="*/ 267163 w 9662615"/>
              <a:gd name="connsiteY112" fmla="*/ 1531913 h 1583140"/>
              <a:gd name="connsiteX113" fmla="*/ 196644 w 9662615"/>
              <a:gd name="connsiteY113" fmla="*/ 1524565 h 1583140"/>
              <a:gd name="connsiteX114" fmla="*/ 86819 w 9662615"/>
              <a:gd name="connsiteY114" fmla="*/ 1519517 h 1583140"/>
              <a:gd name="connsiteX115" fmla="*/ 53369 w 9662615"/>
              <a:gd name="connsiteY115" fmla="*/ 1516853 h 1583140"/>
              <a:gd name="connsiteX116" fmla="*/ 2359 w 9662615"/>
              <a:gd name="connsiteY116" fmla="*/ 1515247 h 1583140"/>
              <a:gd name="connsiteX117" fmla="*/ 0 w 9662615"/>
              <a:gd name="connsiteY117" fmla="*/ 1514932 h 1583140"/>
              <a:gd name="connsiteX118" fmla="*/ 0 w 9662615"/>
              <a:gd name="connsiteY118" fmla="*/ 0 h 1583140"/>
              <a:gd name="connsiteX0" fmla="*/ 0 w 9662615"/>
              <a:gd name="connsiteY0" fmla="*/ 0 h 1583140"/>
              <a:gd name="connsiteX1" fmla="*/ 9662615 w 9662615"/>
              <a:gd name="connsiteY1" fmla="*/ 0 h 1583140"/>
              <a:gd name="connsiteX2" fmla="*/ 9662615 w 9662615"/>
              <a:gd name="connsiteY2" fmla="*/ 1280346 h 1583140"/>
              <a:gd name="connsiteX3" fmla="*/ 9658420 w 9662615"/>
              <a:gd name="connsiteY3" fmla="*/ 1280106 h 1583140"/>
              <a:gd name="connsiteX4" fmla="*/ 9469546 w 9662615"/>
              <a:gd name="connsiteY4" fmla="*/ 1289837 h 1583140"/>
              <a:gd name="connsiteX5" fmla="*/ 9385895 w 9662615"/>
              <a:gd name="connsiteY5" fmla="*/ 1269203 h 1583140"/>
              <a:gd name="connsiteX6" fmla="*/ 9144767 w 9662615"/>
              <a:gd name="connsiteY6" fmla="*/ 1264120 h 1583140"/>
              <a:gd name="connsiteX7" fmla="*/ 8837252 w 9662615"/>
              <a:gd name="connsiteY7" fmla="*/ 1350515 h 1583140"/>
              <a:gd name="connsiteX8" fmla="*/ 8705466 w 9662615"/>
              <a:gd name="connsiteY8" fmla="*/ 1342419 h 1583140"/>
              <a:gd name="connsiteX9" fmla="*/ 8652221 w 9662615"/>
              <a:gd name="connsiteY9" fmla="*/ 1326906 h 1583140"/>
              <a:gd name="connsiteX10" fmla="*/ 8632312 w 9662615"/>
              <a:gd name="connsiteY10" fmla="*/ 1326025 h 1583140"/>
              <a:gd name="connsiteX11" fmla="*/ 8591582 w 9662615"/>
              <a:gd name="connsiteY11" fmla="*/ 1341666 h 1583140"/>
              <a:gd name="connsiteX12" fmla="*/ 8537336 w 9662615"/>
              <a:gd name="connsiteY12" fmla="*/ 1341684 h 1583140"/>
              <a:gd name="connsiteX13" fmla="*/ 8472508 w 9662615"/>
              <a:gd name="connsiteY13" fmla="*/ 1363109 h 1583140"/>
              <a:gd name="connsiteX14" fmla="*/ 8258477 w 9662615"/>
              <a:gd name="connsiteY14" fmla="*/ 1370666 h 1583140"/>
              <a:gd name="connsiteX15" fmla="*/ 8197961 w 9662615"/>
              <a:gd name="connsiteY15" fmla="*/ 1392804 h 1583140"/>
              <a:gd name="connsiteX16" fmla="*/ 8171196 w 9662615"/>
              <a:gd name="connsiteY16" fmla="*/ 1397216 h 1583140"/>
              <a:gd name="connsiteX17" fmla="*/ 8127667 w 9662615"/>
              <a:gd name="connsiteY17" fmla="*/ 1418254 h 1583140"/>
              <a:gd name="connsiteX18" fmla="*/ 7974579 w 9662615"/>
              <a:gd name="connsiteY18" fmla="*/ 1383439 h 1583140"/>
              <a:gd name="connsiteX19" fmla="*/ 7768351 w 9662615"/>
              <a:gd name="connsiteY19" fmla="*/ 1395051 h 1583140"/>
              <a:gd name="connsiteX20" fmla="*/ 7635985 w 9662615"/>
              <a:gd name="connsiteY20" fmla="*/ 1386363 h 1583140"/>
              <a:gd name="connsiteX21" fmla="*/ 7466069 w 9662615"/>
              <a:gd name="connsiteY21" fmla="*/ 1377654 h 1583140"/>
              <a:gd name="connsiteX22" fmla="*/ 7355642 w 9662615"/>
              <a:gd name="connsiteY22" fmla="*/ 1407761 h 1583140"/>
              <a:gd name="connsiteX23" fmla="*/ 7151610 w 9662615"/>
              <a:gd name="connsiteY23" fmla="*/ 1397856 h 1583140"/>
              <a:gd name="connsiteX24" fmla="*/ 7082147 w 9662615"/>
              <a:gd name="connsiteY24" fmla="*/ 1406113 h 1583140"/>
              <a:gd name="connsiteX25" fmla="*/ 7014958 w 9662615"/>
              <a:gd name="connsiteY25" fmla="*/ 1396883 h 1583140"/>
              <a:gd name="connsiteX26" fmla="*/ 6907567 w 9662615"/>
              <a:gd name="connsiteY26" fmla="*/ 1419149 h 1583140"/>
              <a:gd name="connsiteX27" fmla="*/ 6748428 w 9662615"/>
              <a:gd name="connsiteY27" fmla="*/ 1420308 h 1583140"/>
              <a:gd name="connsiteX28" fmla="*/ 6654257 w 9662615"/>
              <a:gd name="connsiteY28" fmla="*/ 1424143 h 1583140"/>
              <a:gd name="connsiteX29" fmla="*/ 6620123 w 9662615"/>
              <a:gd name="connsiteY29" fmla="*/ 1430535 h 1583140"/>
              <a:gd name="connsiteX30" fmla="*/ 6571355 w 9662615"/>
              <a:gd name="connsiteY30" fmla="*/ 1436144 h 1583140"/>
              <a:gd name="connsiteX31" fmla="*/ 6486557 w 9662615"/>
              <a:gd name="connsiteY31" fmla="*/ 1449861 h 1583140"/>
              <a:gd name="connsiteX32" fmla="*/ 6370419 w 9662615"/>
              <a:gd name="connsiteY32" fmla="*/ 1461649 h 1583140"/>
              <a:gd name="connsiteX33" fmla="*/ 6278839 w 9662615"/>
              <a:gd name="connsiteY33" fmla="*/ 1449160 h 1583140"/>
              <a:gd name="connsiteX34" fmla="*/ 6272455 w 9662615"/>
              <a:gd name="connsiteY34" fmla="*/ 1453191 h 1583140"/>
              <a:gd name="connsiteX35" fmla="*/ 6212659 w 9662615"/>
              <a:gd name="connsiteY35" fmla="*/ 1454850 h 1583140"/>
              <a:gd name="connsiteX36" fmla="*/ 6069317 w 9662615"/>
              <a:gd name="connsiteY36" fmla="*/ 1445838 h 1583140"/>
              <a:gd name="connsiteX37" fmla="*/ 5878477 w 9662615"/>
              <a:gd name="connsiteY37" fmla="*/ 1439180 h 1583140"/>
              <a:gd name="connsiteX38" fmla="*/ 5838387 w 9662615"/>
              <a:gd name="connsiteY38" fmla="*/ 1444679 h 1583140"/>
              <a:gd name="connsiteX39" fmla="*/ 5771136 w 9662615"/>
              <a:gd name="connsiteY39" fmla="*/ 1453639 h 1583140"/>
              <a:gd name="connsiteX40" fmla="*/ 5724081 w 9662615"/>
              <a:gd name="connsiteY40" fmla="*/ 1470431 h 1583140"/>
              <a:gd name="connsiteX41" fmla="*/ 5666577 w 9662615"/>
              <a:gd name="connsiteY41" fmla="*/ 1473921 h 1583140"/>
              <a:gd name="connsiteX42" fmla="*/ 5649068 w 9662615"/>
              <a:gd name="connsiteY42" fmla="*/ 1461676 h 1583140"/>
              <a:gd name="connsiteX43" fmla="*/ 5588902 w 9662615"/>
              <a:gd name="connsiteY43" fmla="*/ 1469647 h 1583140"/>
              <a:gd name="connsiteX44" fmla="*/ 5498090 w 9662615"/>
              <a:gd name="connsiteY44" fmla="*/ 1483173 h 1583140"/>
              <a:gd name="connsiteX45" fmla="*/ 5444641 w 9662615"/>
              <a:gd name="connsiteY45" fmla="*/ 1487602 h 1583140"/>
              <a:gd name="connsiteX46" fmla="*/ 5299812 w 9662615"/>
              <a:gd name="connsiteY46" fmla="*/ 1503362 h 1583140"/>
              <a:gd name="connsiteX47" fmla="*/ 5213947 w 9662615"/>
              <a:gd name="connsiteY47" fmla="*/ 1516637 h 1583140"/>
              <a:gd name="connsiteX48" fmla="*/ 5090342 w 9662615"/>
              <a:gd name="connsiteY48" fmla="*/ 1546680 h 1583140"/>
              <a:gd name="connsiteX49" fmla="*/ 5129812 w 9662615"/>
              <a:gd name="connsiteY49" fmla="*/ 1521277 h 1583140"/>
              <a:gd name="connsiteX50" fmla="*/ 5059484 w 9662615"/>
              <a:gd name="connsiteY50" fmla="*/ 1546802 h 1583140"/>
              <a:gd name="connsiteX51" fmla="*/ 5038524 w 9662615"/>
              <a:gd name="connsiteY51" fmla="*/ 1545675 h 1583140"/>
              <a:gd name="connsiteX52" fmla="*/ 5026564 w 9662615"/>
              <a:gd name="connsiteY52" fmla="*/ 1545376 h 1583140"/>
              <a:gd name="connsiteX53" fmla="*/ 4969433 w 9662615"/>
              <a:gd name="connsiteY53" fmla="*/ 1550865 h 1583140"/>
              <a:gd name="connsiteX54" fmla="*/ 4929254 w 9662615"/>
              <a:gd name="connsiteY54" fmla="*/ 1563452 h 1583140"/>
              <a:gd name="connsiteX55" fmla="*/ 4871726 w 9662615"/>
              <a:gd name="connsiteY55" fmla="*/ 1570584 h 1583140"/>
              <a:gd name="connsiteX56" fmla="*/ 4843267 w 9662615"/>
              <a:gd name="connsiteY56" fmla="*/ 1561459 h 1583140"/>
              <a:gd name="connsiteX57" fmla="*/ 4821058 w 9662615"/>
              <a:gd name="connsiteY57" fmla="*/ 1553078 h 1583140"/>
              <a:gd name="connsiteX58" fmla="*/ 4791466 w 9662615"/>
              <a:gd name="connsiteY58" fmla="*/ 1561324 h 1583140"/>
              <a:gd name="connsiteX59" fmla="*/ 4784247 w 9662615"/>
              <a:gd name="connsiteY59" fmla="*/ 1562342 h 1583140"/>
              <a:gd name="connsiteX60" fmla="*/ 4739309 w 9662615"/>
              <a:gd name="connsiteY60" fmla="*/ 1553948 h 1583140"/>
              <a:gd name="connsiteX61" fmla="*/ 4697562 w 9662615"/>
              <a:gd name="connsiteY61" fmla="*/ 1551206 h 1583140"/>
              <a:gd name="connsiteX62" fmla="*/ 4650737 w 9662615"/>
              <a:gd name="connsiteY62" fmla="*/ 1537381 h 1583140"/>
              <a:gd name="connsiteX63" fmla="*/ 4583150 w 9662615"/>
              <a:gd name="connsiteY63" fmla="*/ 1529064 h 1583140"/>
              <a:gd name="connsiteX64" fmla="*/ 4521734 w 9662615"/>
              <a:gd name="connsiteY64" fmla="*/ 1529359 h 1583140"/>
              <a:gd name="connsiteX65" fmla="*/ 4382398 w 9662615"/>
              <a:gd name="connsiteY65" fmla="*/ 1534108 h 1583140"/>
              <a:gd name="connsiteX66" fmla="*/ 4221826 w 9662615"/>
              <a:gd name="connsiteY66" fmla="*/ 1500972 h 1583140"/>
              <a:gd name="connsiteX67" fmla="*/ 4096601 w 9662615"/>
              <a:gd name="connsiteY67" fmla="*/ 1521563 h 1583140"/>
              <a:gd name="connsiteX68" fmla="*/ 3966659 w 9662615"/>
              <a:gd name="connsiteY68" fmla="*/ 1528913 h 1583140"/>
              <a:gd name="connsiteX69" fmla="*/ 3833906 w 9662615"/>
              <a:gd name="connsiteY69" fmla="*/ 1516637 h 1583140"/>
              <a:gd name="connsiteX70" fmla="*/ 3696258 w 9662615"/>
              <a:gd name="connsiteY70" fmla="*/ 1537563 h 1583140"/>
              <a:gd name="connsiteX71" fmla="*/ 3594070 w 9662615"/>
              <a:gd name="connsiteY71" fmla="*/ 1509422 h 1583140"/>
              <a:gd name="connsiteX72" fmla="*/ 3565233 w 9662615"/>
              <a:gd name="connsiteY72" fmla="*/ 1515122 h 1583140"/>
              <a:gd name="connsiteX73" fmla="*/ 3560267 w 9662615"/>
              <a:gd name="connsiteY73" fmla="*/ 1516288 h 1583140"/>
              <a:gd name="connsiteX74" fmla="*/ 3540258 w 9662615"/>
              <a:gd name="connsiteY74" fmla="*/ 1516976 h 1583140"/>
              <a:gd name="connsiteX75" fmla="*/ 3534780 w 9662615"/>
              <a:gd name="connsiteY75" fmla="*/ 1522141 h 1583140"/>
              <a:gd name="connsiteX76" fmla="*/ 3504783 w 9662615"/>
              <a:gd name="connsiteY76" fmla="*/ 1526739 h 1583140"/>
              <a:gd name="connsiteX77" fmla="*/ 3430805 w 9662615"/>
              <a:gd name="connsiteY77" fmla="*/ 1542521 h 1583140"/>
              <a:gd name="connsiteX78" fmla="*/ 3292707 w 9662615"/>
              <a:gd name="connsiteY78" fmla="*/ 1520490 h 1583140"/>
              <a:gd name="connsiteX79" fmla="*/ 3187872 w 9662615"/>
              <a:gd name="connsiteY79" fmla="*/ 1519991 h 1583140"/>
              <a:gd name="connsiteX80" fmla="*/ 3148026 w 9662615"/>
              <a:gd name="connsiteY80" fmla="*/ 1524777 h 1583140"/>
              <a:gd name="connsiteX81" fmla="*/ 3092394 w 9662615"/>
              <a:gd name="connsiteY81" fmla="*/ 1528115 h 1583140"/>
              <a:gd name="connsiteX82" fmla="*/ 2994200 w 9662615"/>
              <a:gd name="connsiteY82" fmla="*/ 1537857 h 1583140"/>
              <a:gd name="connsiteX83" fmla="*/ 2862301 w 9662615"/>
              <a:gd name="connsiteY83" fmla="*/ 1544250 h 1583140"/>
              <a:gd name="connsiteX84" fmla="*/ 2766335 w 9662615"/>
              <a:gd name="connsiteY84" fmla="*/ 1527662 h 1583140"/>
              <a:gd name="connsiteX85" fmla="*/ 2757836 w 9662615"/>
              <a:gd name="connsiteY85" fmla="*/ 1531371 h 1583140"/>
              <a:gd name="connsiteX86" fmla="*/ 2691555 w 9662615"/>
              <a:gd name="connsiteY86" fmla="*/ 1530283 h 1583140"/>
              <a:gd name="connsiteX87" fmla="*/ 2491676 w 9662615"/>
              <a:gd name="connsiteY87" fmla="*/ 1500859 h 1583140"/>
              <a:gd name="connsiteX88" fmla="*/ 2378036 w 9662615"/>
              <a:gd name="connsiteY88" fmla="*/ 1520645 h 1583140"/>
              <a:gd name="connsiteX89" fmla="*/ 2284269 w 9662615"/>
              <a:gd name="connsiteY89" fmla="*/ 1503068 h 1583140"/>
              <a:gd name="connsiteX90" fmla="*/ 2207104 w 9662615"/>
              <a:gd name="connsiteY90" fmla="*/ 1508888 h 1583140"/>
              <a:gd name="connsiteX91" fmla="*/ 2149226 w 9662615"/>
              <a:gd name="connsiteY91" fmla="*/ 1523409 h 1583140"/>
              <a:gd name="connsiteX92" fmla="*/ 2084783 w 9662615"/>
              <a:gd name="connsiteY92" fmla="*/ 1524245 h 1583140"/>
              <a:gd name="connsiteX93" fmla="*/ 2070075 w 9662615"/>
              <a:gd name="connsiteY93" fmla="*/ 1511285 h 1583140"/>
              <a:gd name="connsiteX94" fmla="*/ 2001057 w 9662615"/>
              <a:gd name="connsiteY94" fmla="*/ 1516449 h 1583140"/>
              <a:gd name="connsiteX95" fmla="*/ 1896330 w 9662615"/>
              <a:gd name="connsiteY95" fmla="*/ 1525725 h 1583140"/>
              <a:gd name="connsiteX96" fmla="*/ 1835994 w 9662615"/>
              <a:gd name="connsiteY96" fmla="*/ 1527678 h 1583140"/>
              <a:gd name="connsiteX97" fmla="*/ 1671119 w 9662615"/>
              <a:gd name="connsiteY97" fmla="*/ 1536701 h 1583140"/>
              <a:gd name="connsiteX98" fmla="*/ 1601337 w 9662615"/>
              <a:gd name="connsiteY98" fmla="*/ 1548552 h 1583140"/>
              <a:gd name="connsiteX99" fmla="*/ 1407755 w 9662615"/>
              <a:gd name="connsiteY99" fmla="*/ 1571444 h 1583140"/>
              <a:gd name="connsiteX100" fmla="*/ 1271994 w 9662615"/>
              <a:gd name="connsiteY100" fmla="*/ 1579471 h 1583140"/>
              <a:gd name="connsiteX101" fmla="*/ 1249226 w 9662615"/>
              <a:gd name="connsiteY101" fmla="*/ 1583140 h 1583140"/>
              <a:gd name="connsiteX102" fmla="*/ 1217719 w 9662615"/>
              <a:gd name="connsiteY102" fmla="*/ 1580863 h 1583140"/>
              <a:gd name="connsiteX103" fmla="*/ 1091432 w 9662615"/>
              <a:gd name="connsiteY103" fmla="*/ 1571003 h 1583140"/>
              <a:gd name="connsiteX104" fmla="*/ 992039 w 9662615"/>
              <a:gd name="connsiteY104" fmla="*/ 1556662 h 1583140"/>
              <a:gd name="connsiteX105" fmla="*/ 868264 w 9662615"/>
              <a:gd name="connsiteY105" fmla="*/ 1566392 h 1583140"/>
              <a:gd name="connsiteX106" fmla="*/ 792765 w 9662615"/>
              <a:gd name="connsiteY106" fmla="*/ 1563102 h 1583140"/>
              <a:gd name="connsiteX107" fmla="*/ 669055 w 9662615"/>
              <a:gd name="connsiteY107" fmla="*/ 1543638 h 1583140"/>
              <a:gd name="connsiteX108" fmla="*/ 506152 w 9662615"/>
              <a:gd name="connsiteY108" fmla="*/ 1549124 h 1583140"/>
              <a:gd name="connsiteX109" fmla="*/ 472797 w 9662615"/>
              <a:gd name="connsiteY109" fmla="*/ 1568904 h 1583140"/>
              <a:gd name="connsiteX110" fmla="*/ 427864 w 9662615"/>
              <a:gd name="connsiteY110" fmla="*/ 1580848 h 1583140"/>
              <a:gd name="connsiteX111" fmla="*/ 408381 w 9662615"/>
              <a:gd name="connsiteY111" fmla="*/ 1552940 h 1583140"/>
              <a:gd name="connsiteX112" fmla="*/ 267163 w 9662615"/>
              <a:gd name="connsiteY112" fmla="*/ 1531913 h 1583140"/>
              <a:gd name="connsiteX113" fmla="*/ 196644 w 9662615"/>
              <a:gd name="connsiteY113" fmla="*/ 1524565 h 1583140"/>
              <a:gd name="connsiteX114" fmla="*/ 86819 w 9662615"/>
              <a:gd name="connsiteY114" fmla="*/ 1519517 h 1583140"/>
              <a:gd name="connsiteX115" fmla="*/ 53369 w 9662615"/>
              <a:gd name="connsiteY115" fmla="*/ 1516853 h 1583140"/>
              <a:gd name="connsiteX116" fmla="*/ 2359 w 9662615"/>
              <a:gd name="connsiteY116" fmla="*/ 1515247 h 1583140"/>
              <a:gd name="connsiteX117" fmla="*/ 0 w 9662615"/>
              <a:gd name="connsiteY117" fmla="*/ 1514932 h 1583140"/>
              <a:gd name="connsiteX118" fmla="*/ 0 w 9662615"/>
              <a:gd name="connsiteY118" fmla="*/ 0 h 1583140"/>
              <a:gd name="connsiteX0" fmla="*/ 0 w 9662615"/>
              <a:gd name="connsiteY0" fmla="*/ 0 h 1596499"/>
              <a:gd name="connsiteX1" fmla="*/ 9662615 w 9662615"/>
              <a:gd name="connsiteY1" fmla="*/ 0 h 1596499"/>
              <a:gd name="connsiteX2" fmla="*/ 9662615 w 9662615"/>
              <a:gd name="connsiteY2" fmla="*/ 1280346 h 1596499"/>
              <a:gd name="connsiteX3" fmla="*/ 9658420 w 9662615"/>
              <a:gd name="connsiteY3" fmla="*/ 1280106 h 1596499"/>
              <a:gd name="connsiteX4" fmla="*/ 9469546 w 9662615"/>
              <a:gd name="connsiteY4" fmla="*/ 1289837 h 1596499"/>
              <a:gd name="connsiteX5" fmla="*/ 9385895 w 9662615"/>
              <a:gd name="connsiteY5" fmla="*/ 1269203 h 1596499"/>
              <a:gd name="connsiteX6" fmla="*/ 9144767 w 9662615"/>
              <a:gd name="connsiteY6" fmla="*/ 1264120 h 1596499"/>
              <a:gd name="connsiteX7" fmla="*/ 8837252 w 9662615"/>
              <a:gd name="connsiteY7" fmla="*/ 1350515 h 1596499"/>
              <a:gd name="connsiteX8" fmla="*/ 8705466 w 9662615"/>
              <a:gd name="connsiteY8" fmla="*/ 1342419 h 1596499"/>
              <a:gd name="connsiteX9" fmla="*/ 8652221 w 9662615"/>
              <a:gd name="connsiteY9" fmla="*/ 1326906 h 1596499"/>
              <a:gd name="connsiteX10" fmla="*/ 8632312 w 9662615"/>
              <a:gd name="connsiteY10" fmla="*/ 1326025 h 1596499"/>
              <a:gd name="connsiteX11" fmla="*/ 8591582 w 9662615"/>
              <a:gd name="connsiteY11" fmla="*/ 1341666 h 1596499"/>
              <a:gd name="connsiteX12" fmla="*/ 8537336 w 9662615"/>
              <a:gd name="connsiteY12" fmla="*/ 1341684 h 1596499"/>
              <a:gd name="connsiteX13" fmla="*/ 8472508 w 9662615"/>
              <a:gd name="connsiteY13" fmla="*/ 1363109 h 1596499"/>
              <a:gd name="connsiteX14" fmla="*/ 8258477 w 9662615"/>
              <a:gd name="connsiteY14" fmla="*/ 1370666 h 1596499"/>
              <a:gd name="connsiteX15" fmla="*/ 8197961 w 9662615"/>
              <a:gd name="connsiteY15" fmla="*/ 1392804 h 1596499"/>
              <a:gd name="connsiteX16" fmla="*/ 8171196 w 9662615"/>
              <a:gd name="connsiteY16" fmla="*/ 1397216 h 1596499"/>
              <a:gd name="connsiteX17" fmla="*/ 8127667 w 9662615"/>
              <a:gd name="connsiteY17" fmla="*/ 1418254 h 1596499"/>
              <a:gd name="connsiteX18" fmla="*/ 7974579 w 9662615"/>
              <a:gd name="connsiteY18" fmla="*/ 1383439 h 1596499"/>
              <a:gd name="connsiteX19" fmla="*/ 7768351 w 9662615"/>
              <a:gd name="connsiteY19" fmla="*/ 1395051 h 1596499"/>
              <a:gd name="connsiteX20" fmla="*/ 7635985 w 9662615"/>
              <a:gd name="connsiteY20" fmla="*/ 1386363 h 1596499"/>
              <a:gd name="connsiteX21" fmla="*/ 7466069 w 9662615"/>
              <a:gd name="connsiteY21" fmla="*/ 1377654 h 1596499"/>
              <a:gd name="connsiteX22" fmla="*/ 7355642 w 9662615"/>
              <a:gd name="connsiteY22" fmla="*/ 1407761 h 1596499"/>
              <a:gd name="connsiteX23" fmla="*/ 7151610 w 9662615"/>
              <a:gd name="connsiteY23" fmla="*/ 1397856 h 1596499"/>
              <a:gd name="connsiteX24" fmla="*/ 7082147 w 9662615"/>
              <a:gd name="connsiteY24" fmla="*/ 1406113 h 1596499"/>
              <a:gd name="connsiteX25" fmla="*/ 7014958 w 9662615"/>
              <a:gd name="connsiteY25" fmla="*/ 1396883 h 1596499"/>
              <a:gd name="connsiteX26" fmla="*/ 6907567 w 9662615"/>
              <a:gd name="connsiteY26" fmla="*/ 1419149 h 1596499"/>
              <a:gd name="connsiteX27" fmla="*/ 6748428 w 9662615"/>
              <a:gd name="connsiteY27" fmla="*/ 1420308 h 1596499"/>
              <a:gd name="connsiteX28" fmla="*/ 6654257 w 9662615"/>
              <a:gd name="connsiteY28" fmla="*/ 1424143 h 1596499"/>
              <a:gd name="connsiteX29" fmla="*/ 6620123 w 9662615"/>
              <a:gd name="connsiteY29" fmla="*/ 1430535 h 1596499"/>
              <a:gd name="connsiteX30" fmla="*/ 6571355 w 9662615"/>
              <a:gd name="connsiteY30" fmla="*/ 1436144 h 1596499"/>
              <a:gd name="connsiteX31" fmla="*/ 6486557 w 9662615"/>
              <a:gd name="connsiteY31" fmla="*/ 1449861 h 1596499"/>
              <a:gd name="connsiteX32" fmla="*/ 6370419 w 9662615"/>
              <a:gd name="connsiteY32" fmla="*/ 1461649 h 1596499"/>
              <a:gd name="connsiteX33" fmla="*/ 6278839 w 9662615"/>
              <a:gd name="connsiteY33" fmla="*/ 1449160 h 1596499"/>
              <a:gd name="connsiteX34" fmla="*/ 6272455 w 9662615"/>
              <a:gd name="connsiteY34" fmla="*/ 1453191 h 1596499"/>
              <a:gd name="connsiteX35" fmla="*/ 6212659 w 9662615"/>
              <a:gd name="connsiteY35" fmla="*/ 1454850 h 1596499"/>
              <a:gd name="connsiteX36" fmla="*/ 6069317 w 9662615"/>
              <a:gd name="connsiteY36" fmla="*/ 1445838 h 1596499"/>
              <a:gd name="connsiteX37" fmla="*/ 5878477 w 9662615"/>
              <a:gd name="connsiteY37" fmla="*/ 1439180 h 1596499"/>
              <a:gd name="connsiteX38" fmla="*/ 5838387 w 9662615"/>
              <a:gd name="connsiteY38" fmla="*/ 1444679 h 1596499"/>
              <a:gd name="connsiteX39" fmla="*/ 5771136 w 9662615"/>
              <a:gd name="connsiteY39" fmla="*/ 1453639 h 1596499"/>
              <a:gd name="connsiteX40" fmla="*/ 5724081 w 9662615"/>
              <a:gd name="connsiteY40" fmla="*/ 1470431 h 1596499"/>
              <a:gd name="connsiteX41" fmla="*/ 5666577 w 9662615"/>
              <a:gd name="connsiteY41" fmla="*/ 1473921 h 1596499"/>
              <a:gd name="connsiteX42" fmla="*/ 5649068 w 9662615"/>
              <a:gd name="connsiteY42" fmla="*/ 1461676 h 1596499"/>
              <a:gd name="connsiteX43" fmla="*/ 5588902 w 9662615"/>
              <a:gd name="connsiteY43" fmla="*/ 1469647 h 1596499"/>
              <a:gd name="connsiteX44" fmla="*/ 5498090 w 9662615"/>
              <a:gd name="connsiteY44" fmla="*/ 1483173 h 1596499"/>
              <a:gd name="connsiteX45" fmla="*/ 5444641 w 9662615"/>
              <a:gd name="connsiteY45" fmla="*/ 1487602 h 1596499"/>
              <a:gd name="connsiteX46" fmla="*/ 5299812 w 9662615"/>
              <a:gd name="connsiteY46" fmla="*/ 1503362 h 1596499"/>
              <a:gd name="connsiteX47" fmla="*/ 5213947 w 9662615"/>
              <a:gd name="connsiteY47" fmla="*/ 1516637 h 1596499"/>
              <a:gd name="connsiteX48" fmla="*/ 5090342 w 9662615"/>
              <a:gd name="connsiteY48" fmla="*/ 1546680 h 1596499"/>
              <a:gd name="connsiteX49" fmla="*/ 5129812 w 9662615"/>
              <a:gd name="connsiteY49" fmla="*/ 1521277 h 1596499"/>
              <a:gd name="connsiteX50" fmla="*/ 5059484 w 9662615"/>
              <a:gd name="connsiteY50" fmla="*/ 1546802 h 1596499"/>
              <a:gd name="connsiteX51" fmla="*/ 5038524 w 9662615"/>
              <a:gd name="connsiteY51" fmla="*/ 1545675 h 1596499"/>
              <a:gd name="connsiteX52" fmla="*/ 5026564 w 9662615"/>
              <a:gd name="connsiteY52" fmla="*/ 1545376 h 1596499"/>
              <a:gd name="connsiteX53" fmla="*/ 4969433 w 9662615"/>
              <a:gd name="connsiteY53" fmla="*/ 1550865 h 1596499"/>
              <a:gd name="connsiteX54" fmla="*/ 4929254 w 9662615"/>
              <a:gd name="connsiteY54" fmla="*/ 1563452 h 1596499"/>
              <a:gd name="connsiteX55" fmla="*/ 4871726 w 9662615"/>
              <a:gd name="connsiteY55" fmla="*/ 1570584 h 1596499"/>
              <a:gd name="connsiteX56" fmla="*/ 4843267 w 9662615"/>
              <a:gd name="connsiteY56" fmla="*/ 1561459 h 1596499"/>
              <a:gd name="connsiteX57" fmla="*/ 4821058 w 9662615"/>
              <a:gd name="connsiteY57" fmla="*/ 1553078 h 1596499"/>
              <a:gd name="connsiteX58" fmla="*/ 4791466 w 9662615"/>
              <a:gd name="connsiteY58" fmla="*/ 1561324 h 1596499"/>
              <a:gd name="connsiteX59" fmla="*/ 4784247 w 9662615"/>
              <a:gd name="connsiteY59" fmla="*/ 1562342 h 1596499"/>
              <a:gd name="connsiteX60" fmla="*/ 4739309 w 9662615"/>
              <a:gd name="connsiteY60" fmla="*/ 1553948 h 1596499"/>
              <a:gd name="connsiteX61" fmla="*/ 4697562 w 9662615"/>
              <a:gd name="connsiteY61" fmla="*/ 1551206 h 1596499"/>
              <a:gd name="connsiteX62" fmla="*/ 4650737 w 9662615"/>
              <a:gd name="connsiteY62" fmla="*/ 1537381 h 1596499"/>
              <a:gd name="connsiteX63" fmla="*/ 4583150 w 9662615"/>
              <a:gd name="connsiteY63" fmla="*/ 1529064 h 1596499"/>
              <a:gd name="connsiteX64" fmla="*/ 4521734 w 9662615"/>
              <a:gd name="connsiteY64" fmla="*/ 1529359 h 1596499"/>
              <a:gd name="connsiteX65" fmla="*/ 4382398 w 9662615"/>
              <a:gd name="connsiteY65" fmla="*/ 1534108 h 1596499"/>
              <a:gd name="connsiteX66" fmla="*/ 4221826 w 9662615"/>
              <a:gd name="connsiteY66" fmla="*/ 1500972 h 1596499"/>
              <a:gd name="connsiteX67" fmla="*/ 4096601 w 9662615"/>
              <a:gd name="connsiteY67" fmla="*/ 1521563 h 1596499"/>
              <a:gd name="connsiteX68" fmla="*/ 3978586 w 9662615"/>
              <a:gd name="connsiteY68" fmla="*/ 1596499 h 1596499"/>
              <a:gd name="connsiteX69" fmla="*/ 3833906 w 9662615"/>
              <a:gd name="connsiteY69" fmla="*/ 1516637 h 1596499"/>
              <a:gd name="connsiteX70" fmla="*/ 3696258 w 9662615"/>
              <a:gd name="connsiteY70" fmla="*/ 1537563 h 1596499"/>
              <a:gd name="connsiteX71" fmla="*/ 3594070 w 9662615"/>
              <a:gd name="connsiteY71" fmla="*/ 1509422 h 1596499"/>
              <a:gd name="connsiteX72" fmla="*/ 3565233 w 9662615"/>
              <a:gd name="connsiteY72" fmla="*/ 1515122 h 1596499"/>
              <a:gd name="connsiteX73" fmla="*/ 3560267 w 9662615"/>
              <a:gd name="connsiteY73" fmla="*/ 1516288 h 1596499"/>
              <a:gd name="connsiteX74" fmla="*/ 3540258 w 9662615"/>
              <a:gd name="connsiteY74" fmla="*/ 1516976 h 1596499"/>
              <a:gd name="connsiteX75" fmla="*/ 3534780 w 9662615"/>
              <a:gd name="connsiteY75" fmla="*/ 1522141 h 1596499"/>
              <a:gd name="connsiteX76" fmla="*/ 3504783 w 9662615"/>
              <a:gd name="connsiteY76" fmla="*/ 1526739 h 1596499"/>
              <a:gd name="connsiteX77" fmla="*/ 3430805 w 9662615"/>
              <a:gd name="connsiteY77" fmla="*/ 1542521 h 1596499"/>
              <a:gd name="connsiteX78" fmla="*/ 3292707 w 9662615"/>
              <a:gd name="connsiteY78" fmla="*/ 1520490 h 1596499"/>
              <a:gd name="connsiteX79" fmla="*/ 3187872 w 9662615"/>
              <a:gd name="connsiteY79" fmla="*/ 1519991 h 1596499"/>
              <a:gd name="connsiteX80" fmla="*/ 3148026 w 9662615"/>
              <a:gd name="connsiteY80" fmla="*/ 1524777 h 1596499"/>
              <a:gd name="connsiteX81" fmla="*/ 3092394 w 9662615"/>
              <a:gd name="connsiteY81" fmla="*/ 1528115 h 1596499"/>
              <a:gd name="connsiteX82" fmla="*/ 2994200 w 9662615"/>
              <a:gd name="connsiteY82" fmla="*/ 1537857 h 1596499"/>
              <a:gd name="connsiteX83" fmla="*/ 2862301 w 9662615"/>
              <a:gd name="connsiteY83" fmla="*/ 1544250 h 1596499"/>
              <a:gd name="connsiteX84" fmla="*/ 2766335 w 9662615"/>
              <a:gd name="connsiteY84" fmla="*/ 1527662 h 1596499"/>
              <a:gd name="connsiteX85" fmla="*/ 2757836 w 9662615"/>
              <a:gd name="connsiteY85" fmla="*/ 1531371 h 1596499"/>
              <a:gd name="connsiteX86" fmla="*/ 2691555 w 9662615"/>
              <a:gd name="connsiteY86" fmla="*/ 1530283 h 1596499"/>
              <a:gd name="connsiteX87" fmla="*/ 2491676 w 9662615"/>
              <a:gd name="connsiteY87" fmla="*/ 1500859 h 1596499"/>
              <a:gd name="connsiteX88" fmla="*/ 2378036 w 9662615"/>
              <a:gd name="connsiteY88" fmla="*/ 1520645 h 1596499"/>
              <a:gd name="connsiteX89" fmla="*/ 2284269 w 9662615"/>
              <a:gd name="connsiteY89" fmla="*/ 1503068 h 1596499"/>
              <a:gd name="connsiteX90" fmla="*/ 2207104 w 9662615"/>
              <a:gd name="connsiteY90" fmla="*/ 1508888 h 1596499"/>
              <a:gd name="connsiteX91" fmla="*/ 2149226 w 9662615"/>
              <a:gd name="connsiteY91" fmla="*/ 1523409 h 1596499"/>
              <a:gd name="connsiteX92" fmla="*/ 2084783 w 9662615"/>
              <a:gd name="connsiteY92" fmla="*/ 1524245 h 1596499"/>
              <a:gd name="connsiteX93" fmla="*/ 2070075 w 9662615"/>
              <a:gd name="connsiteY93" fmla="*/ 1511285 h 1596499"/>
              <a:gd name="connsiteX94" fmla="*/ 2001057 w 9662615"/>
              <a:gd name="connsiteY94" fmla="*/ 1516449 h 1596499"/>
              <a:gd name="connsiteX95" fmla="*/ 1896330 w 9662615"/>
              <a:gd name="connsiteY95" fmla="*/ 1525725 h 1596499"/>
              <a:gd name="connsiteX96" fmla="*/ 1835994 w 9662615"/>
              <a:gd name="connsiteY96" fmla="*/ 1527678 h 1596499"/>
              <a:gd name="connsiteX97" fmla="*/ 1671119 w 9662615"/>
              <a:gd name="connsiteY97" fmla="*/ 1536701 h 1596499"/>
              <a:gd name="connsiteX98" fmla="*/ 1601337 w 9662615"/>
              <a:gd name="connsiteY98" fmla="*/ 1548552 h 1596499"/>
              <a:gd name="connsiteX99" fmla="*/ 1407755 w 9662615"/>
              <a:gd name="connsiteY99" fmla="*/ 1571444 h 1596499"/>
              <a:gd name="connsiteX100" fmla="*/ 1271994 w 9662615"/>
              <a:gd name="connsiteY100" fmla="*/ 1579471 h 1596499"/>
              <a:gd name="connsiteX101" fmla="*/ 1249226 w 9662615"/>
              <a:gd name="connsiteY101" fmla="*/ 1583140 h 1596499"/>
              <a:gd name="connsiteX102" fmla="*/ 1217719 w 9662615"/>
              <a:gd name="connsiteY102" fmla="*/ 1580863 h 1596499"/>
              <a:gd name="connsiteX103" fmla="*/ 1091432 w 9662615"/>
              <a:gd name="connsiteY103" fmla="*/ 1571003 h 1596499"/>
              <a:gd name="connsiteX104" fmla="*/ 992039 w 9662615"/>
              <a:gd name="connsiteY104" fmla="*/ 1556662 h 1596499"/>
              <a:gd name="connsiteX105" fmla="*/ 868264 w 9662615"/>
              <a:gd name="connsiteY105" fmla="*/ 1566392 h 1596499"/>
              <a:gd name="connsiteX106" fmla="*/ 792765 w 9662615"/>
              <a:gd name="connsiteY106" fmla="*/ 1563102 h 1596499"/>
              <a:gd name="connsiteX107" fmla="*/ 669055 w 9662615"/>
              <a:gd name="connsiteY107" fmla="*/ 1543638 h 1596499"/>
              <a:gd name="connsiteX108" fmla="*/ 506152 w 9662615"/>
              <a:gd name="connsiteY108" fmla="*/ 1549124 h 1596499"/>
              <a:gd name="connsiteX109" fmla="*/ 472797 w 9662615"/>
              <a:gd name="connsiteY109" fmla="*/ 1568904 h 1596499"/>
              <a:gd name="connsiteX110" fmla="*/ 427864 w 9662615"/>
              <a:gd name="connsiteY110" fmla="*/ 1580848 h 1596499"/>
              <a:gd name="connsiteX111" fmla="*/ 408381 w 9662615"/>
              <a:gd name="connsiteY111" fmla="*/ 1552940 h 1596499"/>
              <a:gd name="connsiteX112" fmla="*/ 267163 w 9662615"/>
              <a:gd name="connsiteY112" fmla="*/ 1531913 h 1596499"/>
              <a:gd name="connsiteX113" fmla="*/ 196644 w 9662615"/>
              <a:gd name="connsiteY113" fmla="*/ 1524565 h 1596499"/>
              <a:gd name="connsiteX114" fmla="*/ 86819 w 9662615"/>
              <a:gd name="connsiteY114" fmla="*/ 1519517 h 1596499"/>
              <a:gd name="connsiteX115" fmla="*/ 53369 w 9662615"/>
              <a:gd name="connsiteY115" fmla="*/ 1516853 h 1596499"/>
              <a:gd name="connsiteX116" fmla="*/ 2359 w 9662615"/>
              <a:gd name="connsiteY116" fmla="*/ 1515247 h 1596499"/>
              <a:gd name="connsiteX117" fmla="*/ 0 w 9662615"/>
              <a:gd name="connsiteY117" fmla="*/ 1514932 h 1596499"/>
              <a:gd name="connsiteX118" fmla="*/ 0 w 9662615"/>
              <a:gd name="connsiteY118" fmla="*/ 0 h 1596499"/>
              <a:gd name="connsiteX0" fmla="*/ 0 w 9662615"/>
              <a:gd name="connsiteY0" fmla="*/ 0 h 1600474"/>
              <a:gd name="connsiteX1" fmla="*/ 9662615 w 9662615"/>
              <a:gd name="connsiteY1" fmla="*/ 0 h 1600474"/>
              <a:gd name="connsiteX2" fmla="*/ 9662615 w 9662615"/>
              <a:gd name="connsiteY2" fmla="*/ 1280346 h 1600474"/>
              <a:gd name="connsiteX3" fmla="*/ 9658420 w 9662615"/>
              <a:gd name="connsiteY3" fmla="*/ 1280106 h 1600474"/>
              <a:gd name="connsiteX4" fmla="*/ 9469546 w 9662615"/>
              <a:gd name="connsiteY4" fmla="*/ 1289837 h 1600474"/>
              <a:gd name="connsiteX5" fmla="*/ 9385895 w 9662615"/>
              <a:gd name="connsiteY5" fmla="*/ 1269203 h 1600474"/>
              <a:gd name="connsiteX6" fmla="*/ 9144767 w 9662615"/>
              <a:gd name="connsiteY6" fmla="*/ 1264120 h 1600474"/>
              <a:gd name="connsiteX7" fmla="*/ 8837252 w 9662615"/>
              <a:gd name="connsiteY7" fmla="*/ 1350515 h 1600474"/>
              <a:gd name="connsiteX8" fmla="*/ 8705466 w 9662615"/>
              <a:gd name="connsiteY8" fmla="*/ 1342419 h 1600474"/>
              <a:gd name="connsiteX9" fmla="*/ 8652221 w 9662615"/>
              <a:gd name="connsiteY9" fmla="*/ 1326906 h 1600474"/>
              <a:gd name="connsiteX10" fmla="*/ 8632312 w 9662615"/>
              <a:gd name="connsiteY10" fmla="*/ 1326025 h 1600474"/>
              <a:gd name="connsiteX11" fmla="*/ 8591582 w 9662615"/>
              <a:gd name="connsiteY11" fmla="*/ 1341666 h 1600474"/>
              <a:gd name="connsiteX12" fmla="*/ 8537336 w 9662615"/>
              <a:gd name="connsiteY12" fmla="*/ 1341684 h 1600474"/>
              <a:gd name="connsiteX13" fmla="*/ 8472508 w 9662615"/>
              <a:gd name="connsiteY13" fmla="*/ 1363109 h 1600474"/>
              <a:gd name="connsiteX14" fmla="*/ 8258477 w 9662615"/>
              <a:gd name="connsiteY14" fmla="*/ 1370666 h 1600474"/>
              <a:gd name="connsiteX15" fmla="*/ 8197961 w 9662615"/>
              <a:gd name="connsiteY15" fmla="*/ 1392804 h 1600474"/>
              <a:gd name="connsiteX16" fmla="*/ 8171196 w 9662615"/>
              <a:gd name="connsiteY16" fmla="*/ 1397216 h 1600474"/>
              <a:gd name="connsiteX17" fmla="*/ 8127667 w 9662615"/>
              <a:gd name="connsiteY17" fmla="*/ 1418254 h 1600474"/>
              <a:gd name="connsiteX18" fmla="*/ 7974579 w 9662615"/>
              <a:gd name="connsiteY18" fmla="*/ 1383439 h 1600474"/>
              <a:gd name="connsiteX19" fmla="*/ 7768351 w 9662615"/>
              <a:gd name="connsiteY19" fmla="*/ 1395051 h 1600474"/>
              <a:gd name="connsiteX20" fmla="*/ 7635985 w 9662615"/>
              <a:gd name="connsiteY20" fmla="*/ 1386363 h 1600474"/>
              <a:gd name="connsiteX21" fmla="*/ 7466069 w 9662615"/>
              <a:gd name="connsiteY21" fmla="*/ 1377654 h 1600474"/>
              <a:gd name="connsiteX22" fmla="*/ 7355642 w 9662615"/>
              <a:gd name="connsiteY22" fmla="*/ 1407761 h 1600474"/>
              <a:gd name="connsiteX23" fmla="*/ 7151610 w 9662615"/>
              <a:gd name="connsiteY23" fmla="*/ 1397856 h 1600474"/>
              <a:gd name="connsiteX24" fmla="*/ 7082147 w 9662615"/>
              <a:gd name="connsiteY24" fmla="*/ 1406113 h 1600474"/>
              <a:gd name="connsiteX25" fmla="*/ 7014958 w 9662615"/>
              <a:gd name="connsiteY25" fmla="*/ 1396883 h 1600474"/>
              <a:gd name="connsiteX26" fmla="*/ 6907567 w 9662615"/>
              <a:gd name="connsiteY26" fmla="*/ 1419149 h 1600474"/>
              <a:gd name="connsiteX27" fmla="*/ 6748428 w 9662615"/>
              <a:gd name="connsiteY27" fmla="*/ 1420308 h 1600474"/>
              <a:gd name="connsiteX28" fmla="*/ 6654257 w 9662615"/>
              <a:gd name="connsiteY28" fmla="*/ 1424143 h 1600474"/>
              <a:gd name="connsiteX29" fmla="*/ 6620123 w 9662615"/>
              <a:gd name="connsiteY29" fmla="*/ 1430535 h 1600474"/>
              <a:gd name="connsiteX30" fmla="*/ 6571355 w 9662615"/>
              <a:gd name="connsiteY30" fmla="*/ 1436144 h 1600474"/>
              <a:gd name="connsiteX31" fmla="*/ 6486557 w 9662615"/>
              <a:gd name="connsiteY31" fmla="*/ 1449861 h 1600474"/>
              <a:gd name="connsiteX32" fmla="*/ 6370419 w 9662615"/>
              <a:gd name="connsiteY32" fmla="*/ 1461649 h 1600474"/>
              <a:gd name="connsiteX33" fmla="*/ 6278839 w 9662615"/>
              <a:gd name="connsiteY33" fmla="*/ 1449160 h 1600474"/>
              <a:gd name="connsiteX34" fmla="*/ 6272455 w 9662615"/>
              <a:gd name="connsiteY34" fmla="*/ 1453191 h 1600474"/>
              <a:gd name="connsiteX35" fmla="*/ 6212659 w 9662615"/>
              <a:gd name="connsiteY35" fmla="*/ 1454850 h 1600474"/>
              <a:gd name="connsiteX36" fmla="*/ 6069317 w 9662615"/>
              <a:gd name="connsiteY36" fmla="*/ 1445838 h 1600474"/>
              <a:gd name="connsiteX37" fmla="*/ 5878477 w 9662615"/>
              <a:gd name="connsiteY37" fmla="*/ 1439180 h 1600474"/>
              <a:gd name="connsiteX38" fmla="*/ 5838387 w 9662615"/>
              <a:gd name="connsiteY38" fmla="*/ 1444679 h 1600474"/>
              <a:gd name="connsiteX39" fmla="*/ 5771136 w 9662615"/>
              <a:gd name="connsiteY39" fmla="*/ 1453639 h 1600474"/>
              <a:gd name="connsiteX40" fmla="*/ 5724081 w 9662615"/>
              <a:gd name="connsiteY40" fmla="*/ 1470431 h 1600474"/>
              <a:gd name="connsiteX41" fmla="*/ 5666577 w 9662615"/>
              <a:gd name="connsiteY41" fmla="*/ 1473921 h 1600474"/>
              <a:gd name="connsiteX42" fmla="*/ 5649068 w 9662615"/>
              <a:gd name="connsiteY42" fmla="*/ 1461676 h 1600474"/>
              <a:gd name="connsiteX43" fmla="*/ 5588902 w 9662615"/>
              <a:gd name="connsiteY43" fmla="*/ 1469647 h 1600474"/>
              <a:gd name="connsiteX44" fmla="*/ 5498090 w 9662615"/>
              <a:gd name="connsiteY44" fmla="*/ 1483173 h 1600474"/>
              <a:gd name="connsiteX45" fmla="*/ 5444641 w 9662615"/>
              <a:gd name="connsiteY45" fmla="*/ 1487602 h 1600474"/>
              <a:gd name="connsiteX46" fmla="*/ 5299812 w 9662615"/>
              <a:gd name="connsiteY46" fmla="*/ 1503362 h 1600474"/>
              <a:gd name="connsiteX47" fmla="*/ 5213947 w 9662615"/>
              <a:gd name="connsiteY47" fmla="*/ 1516637 h 1600474"/>
              <a:gd name="connsiteX48" fmla="*/ 5090342 w 9662615"/>
              <a:gd name="connsiteY48" fmla="*/ 1546680 h 1600474"/>
              <a:gd name="connsiteX49" fmla="*/ 5129812 w 9662615"/>
              <a:gd name="connsiteY49" fmla="*/ 1521277 h 1600474"/>
              <a:gd name="connsiteX50" fmla="*/ 5059484 w 9662615"/>
              <a:gd name="connsiteY50" fmla="*/ 1546802 h 1600474"/>
              <a:gd name="connsiteX51" fmla="*/ 5038524 w 9662615"/>
              <a:gd name="connsiteY51" fmla="*/ 1545675 h 1600474"/>
              <a:gd name="connsiteX52" fmla="*/ 5026564 w 9662615"/>
              <a:gd name="connsiteY52" fmla="*/ 1545376 h 1600474"/>
              <a:gd name="connsiteX53" fmla="*/ 4969433 w 9662615"/>
              <a:gd name="connsiteY53" fmla="*/ 1550865 h 1600474"/>
              <a:gd name="connsiteX54" fmla="*/ 4929254 w 9662615"/>
              <a:gd name="connsiteY54" fmla="*/ 1563452 h 1600474"/>
              <a:gd name="connsiteX55" fmla="*/ 4871726 w 9662615"/>
              <a:gd name="connsiteY55" fmla="*/ 1570584 h 1600474"/>
              <a:gd name="connsiteX56" fmla="*/ 4843267 w 9662615"/>
              <a:gd name="connsiteY56" fmla="*/ 1561459 h 1600474"/>
              <a:gd name="connsiteX57" fmla="*/ 4821058 w 9662615"/>
              <a:gd name="connsiteY57" fmla="*/ 1553078 h 1600474"/>
              <a:gd name="connsiteX58" fmla="*/ 4791466 w 9662615"/>
              <a:gd name="connsiteY58" fmla="*/ 1561324 h 1600474"/>
              <a:gd name="connsiteX59" fmla="*/ 4784247 w 9662615"/>
              <a:gd name="connsiteY59" fmla="*/ 1562342 h 1600474"/>
              <a:gd name="connsiteX60" fmla="*/ 4739309 w 9662615"/>
              <a:gd name="connsiteY60" fmla="*/ 1553948 h 1600474"/>
              <a:gd name="connsiteX61" fmla="*/ 4697562 w 9662615"/>
              <a:gd name="connsiteY61" fmla="*/ 1551206 h 1600474"/>
              <a:gd name="connsiteX62" fmla="*/ 4650737 w 9662615"/>
              <a:gd name="connsiteY62" fmla="*/ 1537381 h 1600474"/>
              <a:gd name="connsiteX63" fmla="*/ 4583150 w 9662615"/>
              <a:gd name="connsiteY63" fmla="*/ 1529064 h 1600474"/>
              <a:gd name="connsiteX64" fmla="*/ 4521734 w 9662615"/>
              <a:gd name="connsiteY64" fmla="*/ 1529359 h 1600474"/>
              <a:gd name="connsiteX65" fmla="*/ 4382398 w 9662615"/>
              <a:gd name="connsiteY65" fmla="*/ 1534108 h 1600474"/>
              <a:gd name="connsiteX66" fmla="*/ 4221826 w 9662615"/>
              <a:gd name="connsiteY66" fmla="*/ 1500972 h 1600474"/>
              <a:gd name="connsiteX67" fmla="*/ 4096601 w 9662615"/>
              <a:gd name="connsiteY67" fmla="*/ 1521563 h 1600474"/>
              <a:gd name="connsiteX68" fmla="*/ 4046172 w 9662615"/>
              <a:gd name="connsiteY68" fmla="*/ 1600474 h 1600474"/>
              <a:gd name="connsiteX69" fmla="*/ 3833906 w 9662615"/>
              <a:gd name="connsiteY69" fmla="*/ 1516637 h 1600474"/>
              <a:gd name="connsiteX70" fmla="*/ 3696258 w 9662615"/>
              <a:gd name="connsiteY70" fmla="*/ 1537563 h 1600474"/>
              <a:gd name="connsiteX71" fmla="*/ 3594070 w 9662615"/>
              <a:gd name="connsiteY71" fmla="*/ 1509422 h 1600474"/>
              <a:gd name="connsiteX72" fmla="*/ 3565233 w 9662615"/>
              <a:gd name="connsiteY72" fmla="*/ 1515122 h 1600474"/>
              <a:gd name="connsiteX73" fmla="*/ 3560267 w 9662615"/>
              <a:gd name="connsiteY73" fmla="*/ 1516288 h 1600474"/>
              <a:gd name="connsiteX74" fmla="*/ 3540258 w 9662615"/>
              <a:gd name="connsiteY74" fmla="*/ 1516976 h 1600474"/>
              <a:gd name="connsiteX75" fmla="*/ 3534780 w 9662615"/>
              <a:gd name="connsiteY75" fmla="*/ 1522141 h 1600474"/>
              <a:gd name="connsiteX76" fmla="*/ 3504783 w 9662615"/>
              <a:gd name="connsiteY76" fmla="*/ 1526739 h 1600474"/>
              <a:gd name="connsiteX77" fmla="*/ 3430805 w 9662615"/>
              <a:gd name="connsiteY77" fmla="*/ 1542521 h 1600474"/>
              <a:gd name="connsiteX78" fmla="*/ 3292707 w 9662615"/>
              <a:gd name="connsiteY78" fmla="*/ 1520490 h 1600474"/>
              <a:gd name="connsiteX79" fmla="*/ 3187872 w 9662615"/>
              <a:gd name="connsiteY79" fmla="*/ 1519991 h 1600474"/>
              <a:gd name="connsiteX80" fmla="*/ 3148026 w 9662615"/>
              <a:gd name="connsiteY80" fmla="*/ 1524777 h 1600474"/>
              <a:gd name="connsiteX81" fmla="*/ 3092394 w 9662615"/>
              <a:gd name="connsiteY81" fmla="*/ 1528115 h 1600474"/>
              <a:gd name="connsiteX82" fmla="*/ 2994200 w 9662615"/>
              <a:gd name="connsiteY82" fmla="*/ 1537857 h 1600474"/>
              <a:gd name="connsiteX83" fmla="*/ 2862301 w 9662615"/>
              <a:gd name="connsiteY83" fmla="*/ 1544250 h 1600474"/>
              <a:gd name="connsiteX84" fmla="*/ 2766335 w 9662615"/>
              <a:gd name="connsiteY84" fmla="*/ 1527662 h 1600474"/>
              <a:gd name="connsiteX85" fmla="*/ 2757836 w 9662615"/>
              <a:gd name="connsiteY85" fmla="*/ 1531371 h 1600474"/>
              <a:gd name="connsiteX86" fmla="*/ 2691555 w 9662615"/>
              <a:gd name="connsiteY86" fmla="*/ 1530283 h 1600474"/>
              <a:gd name="connsiteX87" fmla="*/ 2491676 w 9662615"/>
              <a:gd name="connsiteY87" fmla="*/ 1500859 h 1600474"/>
              <a:gd name="connsiteX88" fmla="*/ 2378036 w 9662615"/>
              <a:gd name="connsiteY88" fmla="*/ 1520645 h 1600474"/>
              <a:gd name="connsiteX89" fmla="*/ 2284269 w 9662615"/>
              <a:gd name="connsiteY89" fmla="*/ 1503068 h 1600474"/>
              <a:gd name="connsiteX90" fmla="*/ 2207104 w 9662615"/>
              <a:gd name="connsiteY90" fmla="*/ 1508888 h 1600474"/>
              <a:gd name="connsiteX91" fmla="*/ 2149226 w 9662615"/>
              <a:gd name="connsiteY91" fmla="*/ 1523409 h 1600474"/>
              <a:gd name="connsiteX92" fmla="*/ 2084783 w 9662615"/>
              <a:gd name="connsiteY92" fmla="*/ 1524245 h 1600474"/>
              <a:gd name="connsiteX93" fmla="*/ 2070075 w 9662615"/>
              <a:gd name="connsiteY93" fmla="*/ 1511285 h 1600474"/>
              <a:gd name="connsiteX94" fmla="*/ 2001057 w 9662615"/>
              <a:gd name="connsiteY94" fmla="*/ 1516449 h 1600474"/>
              <a:gd name="connsiteX95" fmla="*/ 1896330 w 9662615"/>
              <a:gd name="connsiteY95" fmla="*/ 1525725 h 1600474"/>
              <a:gd name="connsiteX96" fmla="*/ 1835994 w 9662615"/>
              <a:gd name="connsiteY96" fmla="*/ 1527678 h 1600474"/>
              <a:gd name="connsiteX97" fmla="*/ 1671119 w 9662615"/>
              <a:gd name="connsiteY97" fmla="*/ 1536701 h 1600474"/>
              <a:gd name="connsiteX98" fmla="*/ 1601337 w 9662615"/>
              <a:gd name="connsiteY98" fmla="*/ 1548552 h 1600474"/>
              <a:gd name="connsiteX99" fmla="*/ 1407755 w 9662615"/>
              <a:gd name="connsiteY99" fmla="*/ 1571444 h 1600474"/>
              <a:gd name="connsiteX100" fmla="*/ 1271994 w 9662615"/>
              <a:gd name="connsiteY100" fmla="*/ 1579471 h 1600474"/>
              <a:gd name="connsiteX101" fmla="*/ 1249226 w 9662615"/>
              <a:gd name="connsiteY101" fmla="*/ 1583140 h 1600474"/>
              <a:gd name="connsiteX102" fmla="*/ 1217719 w 9662615"/>
              <a:gd name="connsiteY102" fmla="*/ 1580863 h 1600474"/>
              <a:gd name="connsiteX103" fmla="*/ 1091432 w 9662615"/>
              <a:gd name="connsiteY103" fmla="*/ 1571003 h 1600474"/>
              <a:gd name="connsiteX104" fmla="*/ 992039 w 9662615"/>
              <a:gd name="connsiteY104" fmla="*/ 1556662 h 1600474"/>
              <a:gd name="connsiteX105" fmla="*/ 868264 w 9662615"/>
              <a:gd name="connsiteY105" fmla="*/ 1566392 h 1600474"/>
              <a:gd name="connsiteX106" fmla="*/ 792765 w 9662615"/>
              <a:gd name="connsiteY106" fmla="*/ 1563102 h 1600474"/>
              <a:gd name="connsiteX107" fmla="*/ 669055 w 9662615"/>
              <a:gd name="connsiteY107" fmla="*/ 1543638 h 1600474"/>
              <a:gd name="connsiteX108" fmla="*/ 506152 w 9662615"/>
              <a:gd name="connsiteY108" fmla="*/ 1549124 h 1600474"/>
              <a:gd name="connsiteX109" fmla="*/ 472797 w 9662615"/>
              <a:gd name="connsiteY109" fmla="*/ 1568904 h 1600474"/>
              <a:gd name="connsiteX110" fmla="*/ 427864 w 9662615"/>
              <a:gd name="connsiteY110" fmla="*/ 1580848 h 1600474"/>
              <a:gd name="connsiteX111" fmla="*/ 408381 w 9662615"/>
              <a:gd name="connsiteY111" fmla="*/ 1552940 h 1600474"/>
              <a:gd name="connsiteX112" fmla="*/ 267163 w 9662615"/>
              <a:gd name="connsiteY112" fmla="*/ 1531913 h 1600474"/>
              <a:gd name="connsiteX113" fmla="*/ 196644 w 9662615"/>
              <a:gd name="connsiteY113" fmla="*/ 1524565 h 1600474"/>
              <a:gd name="connsiteX114" fmla="*/ 86819 w 9662615"/>
              <a:gd name="connsiteY114" fmla="*/ 1519517 h 1600474"/>
              <a:gd name="connsiteX115" fmla="*/ 53369 w 9662615"/>
              <a:gd name="connsiteY115" fmla="*/ 1516853 h 1600474"/>
              <a:gd name="connsiteX116" fmla="*/ 2359 w 9662615"/>
              <a:gd name="connsiteY116" fmla="*/ 1515247 h 1600474"/>
              <a:gd name="connsiteX117" fmla="*/ 0 w 9662615"/>
              <a:gd name="connsiteY117" fmla="*/ 1514932 h 1600474"/>
              <a:gd name="connsiteX118" fmla="*/ 0 w 9662615"/>
              <a:gd name="connsiteY118" fmla="*/ 0 h 1600474"/>
              <a:gd name="connsiteX0" fmla="*/ 0 w 9662615"/>
              <a:gd name="connsiteY0" fmla="*/ 0 h 1679987"/>
              <a:gd name="connsiteX1" fmla="*/ 9662615 w 9662615"/>
              <a:gd name="connsiteY1" fmla="*/ 0 h 1679987"/>
              <a:gd name="connsiteX2" fmla="*/ 9662615 w 9662615"/>
              <a:gd name="connsiteY2" fmla="*/ 1280346 h 1679987"/>
              <a:gd name="connsiteX3" fmla="*/ 9658420 w 9662615"/>
              <a:gd name="connsiteY3" fmla="*/ 1280106 h 1679987"/>
              <a:gd name="connsiteX4" fmla="*/ 9469546 w 9662615"/>
              <a:gd name="connsiteY4" fmla="*/ 1289837 h 1679987"/>
              <a:gd name="connsiteX5" fmla="*/ 9385895 w 9662615"/>
              <a:gd name="connsiteY5" fmla="*/ 1269203 h 1679987"/>
              <a:gd name="connsiteX6" fmla="*/ 9144767 w 9662615"/>
              <a:gd name="connsiteY6" fmla="*/ 1264120 h 1679987"/>
              <a:gd name="connsiteX7" fmla="*/ 8837252 w 9662615"/>
              <a:gd name="connsiteY7" fmla="*/ 1350515 h 1679987"/>
              <a:gd name="connsiteX8" fmla="*/ 8705466 w 9662615"/>
              <a:gd name="connsiteY8" fmla="*/ 1342419 h 1679987"/>
              <a:gd name="connsiteX9" fmla="*/ 8652221 w 9662615"/>
              <a:gd name="connsiteY9" fmla="*/ 1326906 h 1679987"/>
              <a:gd name="connsiteX10" fmla="*/ 8632312 w 9662615"/>
              <a:gd name="connsiteY10" fmla="*/ 1326025 h 1679987"/>
              <a:gd name="connsiteX11" fmla="*/ 8591582 w 9662615"/>
              <a:gd name="connsiteY11" fmla="*/ 1341666 h 1679987"/>
              <a:gd name="connsiteX12" fmla="*/ 8537336 w 9662615"/>
              <a:gd name="connsiteY12" fmla="*/ 1341684 h 1679987"/>
              <a:gd name="connsiteX13" fmla="*/ 8472508 w 9662615"/>
              <a:gd name="connsiteY13" fmla="*/ 1363109 h 1679987"/>
              <a:gd name="connsiteX14" fmla="*/ 8258477 w 9662615"/>
              <a:gd name="connsiteY14" fmla="*/ 1370666 h 1679987"/>
              <a:gd name="connsiteX15" fmla="*/ 8197961 w 9662615"/>
              <a:gd name="connsiteY15" fmla="*/ 1392804 h 1679987"/>
              <a:gd name="connsiteX16" fmla="*/ 8171196 w 9662615"/>
              <a:gd name="connsiteY16" fmla="*/ 1397216 h 1679987"/>
              <a:gd name="connsiteX17" fmla="*/ 8127667 w 9662615"/>
              <a:gd name="connsiteY17" fmla="*/ 1418254 h 1679987"/>
              <a:gd name="connsiteX18" fmla="*/ 7974579 w 9662615"/>
              <a:gd name="connsiteY18" fmla="*/ 1383439 h 1679987"/>
              <a:gd name="connsiteX19" fmla="*/ 7768351 w 9662615"/>
              <a:gd name="connsiteY19" fmla="*/ 1395051 h 1679987"/>
              <a:gd name="connsiteX20" fmla="*/ 7635985 w 9662615"/>
              <a:gd name="connsiteY20" fmla="*/ 1386363 h 1679987"/>
              <a:gd name="connsiteX21" fmla="*/ 7466069 w 9662615"/>
              <a:gd name="connsiteY21" fmla="*/ 1377654 h 1679987"/>
              <a:gd name="connsiteX22" fmla="*/ 7355642 w 9662615"/>
              <a:gd name="connsiteY22" fmla="*/ 1407761 h 1679987"/>
              <a:gd name="connsiteX23" fmla="*/ 7151610 w 9662615"/>
              <a:gd name="connsiteY23" fmla="*/ 1397856 h 1679987"/>
              <a:gd name="connsiteX24" fmla="*/ 7082147 w 9662615"/>
              <a:gd name="connsiteY24" fmla="*/ 1406113 h 1679987"/>
              <a:gd name="connsiteX25" fmla="*/ 7014958 w 9662615"/>
              <a:gd name="connsiteY25" fmla="*/ 1396883 h 1679987"/>
              <a:gd name="connsiteX26" fmla="*/ 6907567 w 9662615"/>
              <a:gd name="connsiteY26" fmla="*/ 1419149 h 1679987"/>
              <a:gd name="connsiteX27" fmla="*/ 6748428 w 9662615"/>
              <a:gd name="connsiteY27" fmla="*/ 1420308 h 1679987"/>
              <a:gd name="connsiteX28" fmla="*/ 6654257 w 9662615"/>
              <a:gd name="connsiteY28" fmla="*/ 1424143 h 1679987"/>
              <a:gd name="connsiteX29" fmla="*/ 6620123 w 9662615"/>
              <a:gd name="connsiteY29" fmla="*/ 1430535 h 1679987"/>
              <a:gd name="connsiteX30" fmla="*/ 6571355 w 9662615"/>
              <a:gd name="connsiteY30" fmla="*/ 1436144 h 1679987"/>
              <a:gd name="connsiteX31" fmla="*/ 6486557 w 9662615"/>
              <a:gd name="connsiteY31" fmla="*/ 1449861 h 1679987"/>
              <a:gd name="connsiteX32" fmla="*/ 6370419 w 9662615"/>
              <a:gd name="connsiteY32" fmla="*/ 1461649 h 1679987"/>
              <a:gd name="connsiteX33" fmla="*/ 6278839 w 9662615"/>
              <a:gd name="connsiteY33" fmla="*/ 1449160 h 1679987"/>
              <a:gd name="connsiteX34" fmla="*/ 6272455 w 9662615"/>
              <a:gd name="connsiteY34" fmla="*/ 1453191 h 1679987"/>
              <a:gd name="connsiteX35" fmla="*/ 6212659 w 9662615"/>
              <a:gd name="connsiteY35" fmla="*/ 1454850 h 1679987"/>
              <a:gd name="connsiteX36" fmla="*/ 6069317 w 9662615"/>
              <a:gd name="connsiteY36" fmla="*/ 1445838 h 1679987"/>
              <a:gd name="connsiteX37" fmla="*/ 5878477 w 9662615"/>
              <a:gd name="connsiteY37" fmla="*/ 1439180 h 1679987"/>
              <a:gd name="connsiteX38" fmla="*/ 5838387 w 9662615"/>
              <a:gd name="connsiteY38" fmla="*/ 1444679 h 1679987"/>
              <a:gd name="connsiteX39" fmla="*/ 5771136 w 9662615"/>
              <a:gd name="connsiteY39" fmla="*/ 1453639 h 1679987"/>
              <a:gd name="connsiteX40" fmla="*/ 5724081 w 9662615"/>
              <a:gd name="connsiteY40" fmla="*/ 1470431 h 1679987"/>
              <a:gd name="connsiteX41" fmla="*/ 5666577 w 9662615"/>
              <a:gd name="connsiteY41" fmla="*/ 1473921 h 1679987"/>
              <a:gd name="connsiteX42" fmla="*/ 5649068 w 9662615"/>
              <a:gd name="connsiteY42" fmla="*/ 1461676 h 1679987"/>
              <a:gd name="connsiteX43" fmla="*/ 5588902 w 9662615"/>
              <a:gd name="connsiteY43" fmla="*/ 1469647 h 1679987"/>
              <a:gd name="connsiteX44" fmla="*/ 5498090 w 9662615"/>
              <a:gd name="connsiteY44" fmla="*/ 1483173 h 1679987"/>
              <a:gd name="connsiteX45" fmla="*/ 5444641 w 9662615"/>
              <a:gd name="connsiteY45" fmla="*/ 1487602 h 1679987"/>
              <a:gd name="connsiteX46" fmla="*/ 5299812 w 9662615"/>
              <a:gd name="connsiteY46" fmla="*/ 1503362 h 1679987"/>
              <a:gd name="connsiteX47" fmla="*/ 5213947 w 9662615"/>
              <a:gd name="connsiteY47" fmla="*/ 1516637 h 1679987"/>
              <a:gd name="connsiteX48" fmla="*/ 5090342 w 9662615"/>
              <a:gd name="connsiteY48" fmla="*/ 1546680 h 1679987"/>
              <a:gd name="connsiteX49" fmla="*/ 5129812 w 9662615"/>
              <a:gd name="connsiteY49" fmla="*/ 1521277 h 1679987"/>
              <a:gd name="connsiteX50" fmla="*/ 5059484 w 9662615"/>
              <a:gd name="connsiteY50" fmla="*/ 1546802 h 1679987"/>
              <a:gd name="connsiteX51" fmla="*/ 5038524 w 9662615"/>
              <a:gd name="connsiteY51" fmla="*/ 1545675 h 1679987"/>
              <a:gd name="connsiteX52" fmla="*/ 5026564 w 9662615"/>
              <a:gd name="connsiteY52" fmla="*/ 1545376 h 1679987"/>
              <a:gd name="connsiteX53" fmla="*/ 4969433 w 9662615"/>
              <a:gd name="connsiteY53" fmla="*/ 1550865 h 1679987"/>
              <a:gd name="connsiteX54" fmla="*/ 4929254 w 9662615"/>
              <a:gd name="connsiteY54" fmla="*/ 1563452 h 1679987"/>
              <a:gd name="connsiteX55" fmla="*/ 4871726 w 9662615"/>
              <a:gd name="connsiteY55" fmla="*/ 1570584 h 1679987"/>
              <a:gd name="connsiteX56" fmla="*/ 4843267 w 9662615"/>
              <a:gd name="connsiteY56" fmla="*/ 1561459 h 1679987"/>
              <a:gd name="connsiteX57" fmla="*/ 4821058 w 9662615"/>
              <a:gd name="connsiteY57" fmla="*/ 1553078 h 1679987"/>
              <a:gd name="connsiteX58" fmla="*/ 4791466 w 9662615"/>
              <a:gd name="connsiteY58" fmla="*/ 1561324 h 1679987"/>
              <a:gd name="connsiteX59" fmla="*/ 4784247 w 9662615"/>
              <a:gd name="connsiteY59" fmla="*/ 1562342 h 1679987"/>
              <a:gd name="connsiteX60" fmla="*/ 4739309 w 9662615"/>
              <a:gd name="connsiteY60" fmla="*/ 1553948 h 1679987"/>
              <a:gd name="connsiteX61" fmla="*/ 4697562 w 9662615"/>
              <a:gd name="connsiteY61" fmla="*/ 1551206 h 1679987"/>
              <a:gd name="connsiteX62" fmla="*/ 4650737 w 9662615"/>
              <a:gd name="connsiteY62" fmla="*/ 1537381 h 1679987"/>
              <a:gd name="connsiteX63" fmla="*/ 4583150 w 9662615"/>
              <a:gd name="connsiteY63" fmla="*/ 1529064 h 1679987"/>
              <a:gd name="connsiteX64" fmla="*/ 4521734 w 9662615"/>
              <a:gd name="connsiteY64" fmla="*/ 1529359 h 1679987"/>
              <a:gd name="connsiteX65" fmla="*/ 4382398 w 9662615"/>
              <a:gd name="connsiteY65" fmla="*/ 1534108 h 1679987"/>
              <a:gd name="connsiteX66" fmla="*/ 4221826 w 9662615"/>
              <a:gd name="connsiteY66" fmla="*/ 1500972 h 1679987"/>
              <a:gd name="connsiteX67" fmla="*/ 4096601 w 9662615"/>
              <a:gd name="connsiteY67" fmla="*/ 1521563 h 1679987"/>
              <a:gd name="connsiteX68" fmla="*/ 3879195 w 9662615"/>
              <a:gd name="connsiteY68" fmla="*/ 1679987 h 1679987"/>
              <a:gd name="connsiteX69" fmla="*/ 3833906 w 9662615"/>
              <a:gd name="connsiteY69" fmla="*/ 1516637 h 1679987"/>
              <a:gd name="connsiteX70" fmla="*/ 3696258 w 9662615"/>
              <a:gd name="connsiteY70" fmla="*/ 1537563 h 1679987"/>
              <a:gd name="connsiteX71" fmla="*/ 3594070 w 9662615"/>
              <a:gd name="connsiteY71" fmla="*/ 1509422 h 1679987"/>
              <a:gd name="connsiteX72" fmla="*/ 3565233 w 9662615"/>
              <a:gd name="connsiteY72" fmla="*/ 1515122 h 1679987"/>
              <a:gd name="connsiteX73" fmla="*/ 3560267 w 9662615"/>
              <a:gd name="connsiteY73" fmla="*/ 1516288 h 1679987"/>
              <a:gd name="connsiteX74" fmla="*/ 3540258 w 9662615"/>
              <a:gd name="connsiteY74" fmla="*/ 1516976 h 1679987"/>
              <a:gd name="connsiteX75" fmla="*/ 3534780 w 9662615"/>
              <a:gd name="connsiteY75" fmla="*/ 1522141 h 1679987"/>
              <a:gd name="connsiteX76" fmla="*/ 3504783 w 9662615"/>
              <a:gd name="connsiteY76" fmla="*/ 1526739 h 1679987"/>
              <a:gd name="connsiteX77" fmla="*/ 3430805 w 9662615"/>
              <a:gd name="connsiteY77" fmla="*/ 1542521 h 1679987"/>
              <a:gd name="connsiteX78" fmla="*/ 3292707 w 9662615"/>
              <a:gd name="connsiteY78" fmla="*/ 1520490 h 1679987"/>
              <a:gd name="connsiteX79" fmla="*/ 3187872 w 9662615"/>
              <a:gd name="connsiteY79" fmla="*/ 1519991 h 1679987"/>
              <a:gd name="connsiteX80" fmla="*/ 3148026 w 9662615"/>
              <a:gd name="connsiteY80" fmla="*/ 1524777 h 1679987"/>
              <a:gd name="connsiteX81" fmla="*/ 3092394 w 9662615"/>
              <a:gd name="connsiteY81" fmla="*/ 1528115 h 1679987"/>
              <a:gd name="connsiteX82" fmla="*/ 2994200 w 9662615"/>
              <a:gd name="connsiteY82" fmla="*/ 1537857 h 1679987"/>
              <a:gd name="connsiteX83" fmla="*/ 2862301 w 9662615"/>
              <a:gd name="connsiteY83" fmla="*/ 1544250 h 1679987"/>
              <a:gd name="connsiteX84" fmla="*/ 2766335 w 9662615"/>
              <a:gd name="connsiteY84" fmla="*/ 1527662 h 1679987"/>
              <a:gd name="connsiteX85" fmla="*/ 2757836 w 9662615"/>
              <a:gd name="connsiteY85" fmla="*/ 1531371 h 1679987"/>
              <a:gd name="connsiteX86" fmla="*/ 2691555 w 9662615"/>
              <a:gd name="connsiteY86" fmla="*/ 1530283 h 1679987"/>
              <a:gd name="connsiteX87" fmla="*/ 2491676 w 9662615"/>
              <a:gd name="connsiteY87" fmla="*/ 1500859 h 1679987"/>
              <a:gd name="connsiteX88" fmla="*/ 2378036 w 9662615"/>
              <a:gd name="connsiteY88" fmla="*/ 1520645 h 1679987"/>
              <a:gd name="connsiteX89" fmla="*/ 2284269 w 9662615"/>
              <a:gd name="connsiteY89" fmla="*/ 1503068 h 1679987"/>
              <a:gd name="connsiteX90" fmla="*/ 2207104 w 9662615"/>
              <a:gd name="connsiteY90" fmla="*/ 1508888 h 1679987"/>
              <a:gd name="connsiteX91" fmla="*/ 2149226 w 9662615"/>
              <a:gd name="connsiteY91" fmla="*/ 1523409 h 1679987"/>
              <a:gd name="connsiteX92" fmla="*/ 2084783 w 9662615"/>
              <a:gd name="connsiteY92" fmla="*/ 1524245 h 1679987"/>
              <a:gd name="connsiteX93" fmla="*/ 2070075 w 9662615"/>
              <a:gd name="connsiteY93" fmla="*/ 1511285 h 1679987"/>
              <a:gd name="connsiteX94" fmla="*/ 2001057 w 9662615"/>
              <a:gd name="connsiteY94" fmla="*/ 1516449 h 1679987"/>
              <a:gd name="connsiteX95" fmla="*/ 1896330 w 9662615"/>
              <a:gd name="connsiteY95" fmla="*/ 1525725 h 1679987"/>
              <a:gd name="connsiteX96" fmla="*/ 1835994 w 9662615"/>
              <a:gd name="connsiteY96" fmla="*/ 1527678 h 1679987"/>
              <a:gd name="connsiteX97" fmla="*/ 1671119 w 9662615"/>
              <a:gd name="connsiteY97" fmla="*/ 1536701 h 1679987"/>
              <a:gd name="connsiteX98" fmla="*/ 1601337 w 9662615"/>
              <a:gd name="connsiteY98" fmla="*/ 1548552 h 1679987"/>
              <a:gd name="connsiteX99" fmla="*/ 1407755 w 9662615"/>
              <a:gd name="connsiteY99" fmla="*/ 1571444 h 1679987"/>
              <a:gd name="connsiteX100" fmla="*/ 1271994 w 9662615"/>
              <a:gd name="connsiteY100" fmla="*/ 1579471 h 1679987"/>
              <a:gd name="connsiteX101" fmla="*/ 1249226 w 9662615"/>
              <a:gd name="connsiteY101" fmla="*/ 1583140 h 1679987"/>
              <a:gd name="connsiteX102" fmla="*/ 1217719 w 9662615"/>
              <a:gd name="connsiteY102" fmla="*/ 1580863 h 1679987"/>
              <a:gd name="connsiteX103" fmla="*/ 1091432 w 9662615"/>
              <a:gd name="connsiteY103" fmla="*/ 1571003 h 1679987"/>
              <a:gd name="connsiteX104" fmla="*/ 992039 w 9662615"/>
              <a:gd name="connsiteY104" fmla="*/ 1556662 h 1679987"/>
              <a:gd name="connsiteX105" fmla="*/ 868264 w 9662615"/>
              <a:gd name="connsiteY105" fmla="*/ 1566392 h 1679987"/>
              <a:gd name="connsiteX106" fmla="*/ 792765 w 9662615"/>
              <a:gd name="connsiteY106" fmla="*/ 1563102 h 1679987"/>
              <a:gd name="connsiteX107" fmla="*/ 669055 w 9662615"/>
              <a:gd name="connsiteY107" fmla="*/ 1543638 h 1679987"/>
              <a:gd name="connsiteX108" fmla="*/ 506152 w 9662615"/>
              <a:gd name="connsiteY108" fmla="*/ 1549124 h 1679987"/>
              <a:gd name="connsiteX109" fmla="*/ 472797 w 9662615"/>
              <a:gd name="connsiteY109" fmla="*/ 1568904 h 1679987"/>
              <a:gd name="connsiteX110" fmla="*/ 427864 w 9662615"/>
              <a:gd name="connsiteY110" fmla="*/ 1580848 h 1679987"/>
              <a:gd name="connsiteX111" fmla="*/ 408381 w 9662615"/>
              <a:gd name="connsiteY111" fmla="*/ 1552940 h 1679987"/>
              <a:gd name="connsiteX112" fmla="*/ 267163 w 9662615"/>
              <a:gd name="connsiteY112" fmla="*/ 1531913 h 1679987"/>
              <a:gd name="connsiteX113" fmla="*/ 196644 w 9662615"/>
              <a:gd name="connsiteY113" fmla="*/ 1524565 h 1679987"/>
              <a:gd name="connsiteX114" fmla="*/ 86819 w 9662615"/>
              <a:gd name="connsiteY114" fmla="*/ 1519517 h 1679987"/>
              <a:gd name="connsiteX115" fmla="*/ 53369 w 9662615"/>
              <a:gd name="connsiteY115" fmla="*/ 1516853 h 1679987"/>
              <a:gd name="connsiteX116" fmla="*/ 2359 w 9662615"/>
              <a:gd name="connsiteY116" fmla="*/ 1515247 h 1679987"/>
              <a:gd name="connsiteX117" fmla="*/ 0 w 9662615"/>
              <a:gd name="connsiteY117" fmla="*/ 1514932 h 1679987"/>
              <a:gd name="connsiteX118" fmla="*/ 0 w 9662615"/>
              <a:gd name="connsiteY118" fmla="*/ 0 h 1679987"/>
              <a:gd name="connsiteX0" fmla="*/ 0 w 9662615"/>
              <a:gd name="connsiteY0" fmla="*/ 0 h 1648182"/>
              <a:gd name="connsiteX1" fmla="*/ 9662615 w 9662615"/>
              <a:gd name="connsiteY1" fmla="*/ 0 h 1648182"/>
              <a:gd name="connsiteX2" fmla="*/ 9662615 w 9662615"/>
              <a:gd name="connsiteY2" fmla="*/ 1280346 h 1648182"/>
              <a:gd name="connsiteX3" fmla="*/ 9658420 w 9662615"/>
              <a:gd name="connsiteY3" fmla="*/ 1280106 h 1648182"/>
              <a:gd name="connsiteX4" fmla="*/ 9469546 w 9662615"/>
              <a:gd name="connsiteY4" fmla="*/ 1289837 h 1648182"/>
              <a:gd name="connsiteX5" fmla="*/ 9385895 w 9662615"/>
              <a:gd name="connsiteY5" fmla="*/ 1269203 h 1648182"/>
              <a:gd name="connsiteX6" fmla="*/ 9144767 w 9662615"/>
              <a:gd name="connsiteY6" fmla="*/ 1264120 h 1648182"/>
              <a:gd name="connsiteX7" fmla="*/ 8837252 w 9662615"/>
              <a:gd name="connsiteY7" fmla="*/ 1350515 h 1648182"/>
              <a:gd name="connsiteX8" fmla="*/ 8705466 w 9662615"/>
              <a:gd name="connsiteY8" fmla="*/ 1342419 h 1648182"/>
              <a:gd name="connsiteX9" fmla="*/ 8652221 w 9662615"/>
              <a:gd name="connsiteY9" fmla="*/ 1326906 h 1648182"/>
              <a:gd name="connsiteX10" fmla="*/ 8632312 w 9662615"/>
              <a:gd name="connsiteY10" fmla="*/ 1326025 h 1648182"/>
              <a:gd name="connsiteX11" fmla="*/ 8591582 w 9662615"/>
              <a:gd name="connsiteY11" fmla="*/ 1341666 h 1648182"/>
              <a:gd name="connsiteX12" fmla="*/ 8537336 w 9662615"/>
              <a:gd name="connsiteY12" fmla="*/ 1341684 h 1648182"/>
              <a:gd name="connsiteX13" fmla="*/ 8472508 w 9662615"/>
              <a:gd name="connsiteY13" fmla="*/ 1363109 h 1648182"/>
              <a:gd name="connsiteX14" fmla="*/ 8258477 w 9662615"/>
              <a:gd name="connsiteY14" fmla="*/ 1370666 h 1648182"/>
              <a:gd name="connsiteX15" fmla="*/ 8197961 w 9662615"/>
              <a:gd name="connsiteY15" fmla="*/ 1392804 h 1648182"/>
              <a:gd name="connsiteX16" fmla="*/ 8171196 w 9662615"/>
              <a:gd name="connsiteY16" fmla="*/ 1397216 h 1648182"/>
              <a:gd name="connsiteX17" fmla="*/ 8127667 w 9662615"/>
              <a:gd name="connsiteY17" fmla="*/ 1418254 h 1648182"/>
              <a:gd name="connsiteX18" fmla="*/ 7974579 w 9662615"/>
              <a:gd name="connsiteY18" fmla="*/ 1383439 h 1648182"/>
              <a:gd name="connsiteX19" fmla="*/ 7768351 w 9662615"/>
              <a:gd name="connsiteY19" fmla="*/ 1395051 h 1648182"/>
              <a:gd name="connsiteX20" fmla="*/ 7635985 w 9662615"/>
              <a:gd name="connsiteY20" fmla="*/ 1386363 h 1648182"/>
              <a:gd name="connsiteX21" fmla="*/ 7466069 w 9662615"/>
              <a:gd name="connsiteY21" fmla="*/ 1377654 h 1648182"/>
              <a:gd name="connsiteX22" fmla="*/ 7355642 w 9662615"/>
              <a:gd name="connsiteY22" fmla="*/ 1407761 h 1648182"/>
              <a:gd name="connsiteX23" fmla="*/ 7151610 w 9662615"/>
              <a:gd name="connsiteY23" fmla="*/ 1397856 h 1648182"/>
              <a:gd name="connsiteX24" fmla="*/ 7082147 w 9662615"/>
              <a:gd name="connsiteY24" fmla="*/ 1406113 h 1648182"/>
              <a:gd name="connsiteX25" fmla="*/ 7014958 w 9662615"/>
              <a:gd name="connsiteY25" fmla="*/ 1396883 h 1648182"/>
              <a:gd name="connsiteX26" fmla="*/ 6907567 w 9662615"/>
              <a:gd name="connsiteY26" fmla="*/ 1419149 h 1648182"/>
              <a:gd name="connsiteX27" fmla="*/ 6748428 w 9662615"/>
              <a:gd name="connsiteY27" fmla="*/ 1420308 h 1648182"/>
              <a:gd name="connsiteX28" fmla="*/ 6654257 w 9662615"/>
              <a:gd name="connsiteY28" fmla="*/ 1424143 h 1648182"/>
              <a:gd name="connsiteX29" fmla="*/ 6620123 w 9662615"/>
              <a:gd name="connsiteY29" fmla="*/ 1430535 h 1648182"/>
              <a:gd name="connsiteX30" fmla="*/ 6571355 w 9662615"/>
              <a:gd name="connsiteY30" fmla="*/ 1436144 h 1648182"/>
              <a:gd name="connsiteX31" fmla="*/ 6486557 w 9662615"/>
              <a:gd name="connsiteY31" fmla="*/ 1449861 h 1648182"/>
              <a:gd name="connsiteX32" fmla="*/ 6370419 w 9662615"/>
              <a:gd name="connsiteY32" fmla="*/ 1461649 h 1648182"/>
              <a:gd name="connsiteX33" fmla="*/ 6278839 w 9662615"/>
              <a:gd name="connsiteY33" fmla="*/ 1449160 h 1648182"/>
              <a:gd name="connsiteX34" fmla="*/ 6272455 w 9662615"/>
              <a:gd name="connsiteY34" fmla="*/ 1453191 h 1648182"/>
              <a:gd name="connsiteX35" fmla="*/ 6212659 w 9662615"/>
              <a:gd name="connsiteY35" fmla="*/ 1454850 h 1648182"/>
              <a:gd name="connsiteX36" fmla="*/ 6069317 w 9662615"/>
              <a:gd name="connsiteY36" fmla="*/ 1445838 h 1648182"/>
              <a:gd name="connsiteX37" fmla="*/ 5878477 w 9662615"/>
              <a:gd name="connsiteY37" fmla="*/ 1439180 h 1648182"/>
              <a:gd name="connsiteX38" fmla="*/ 5838387 w 9662615"/>
              <a:gd name="connsiteY38" fmla="*/ 1444679 h 1648182"/>
              <a:gd name="connsiteX39" fmla="*/ 5771136 w 9662615"/>
              <a:gd name="connsiteY39" fmla="*/ 1453639 h 1648182"/>
              <a:gd name="connsiteX40" fmla="*/ 5724081 w 9662615"/>
              <a:gd name="connsiteY40" fmla="*/ 1470431 h 1648182"/>
              <a:gd name="connsiteX41" fmla="*/ 5666577 w 9662615"/>
              <a:gd name="connsiteY41" fmla="*/ 1473921 h 1648182"/>
              <a:gd name="connsiteX42" fmla="*/ 5649068 w 9662615"/>
              <a:gd name="connsiteY42" fmla="*/ 1461676 h 1648182"/>
              <a:gd name="connsiteX43" fmla="*/ 5588902 w 9662615"/>
              <a:gd name="connsiteY43" fmla="*/ 1469647 h 1648182"/>
              <a:gd name="connsiteX44" fmla="*/ 5498090 w 9662615"/>
              <a:gd name="connsiteY44" fmla="*/ 1483173 h 1648182"/>
              <a:gd name="connsiteX45" fmla="*/ 5444641 w 9662615"/>
              <a:gd name="connsiteY45" fmla="*/ 1487602 h 1648182"/>
              <a:gd name="connsiteX46" fmla="*/ 5299812 w 9662615"/>
              <a:gd name="connsiteY46" fmla="*/ 1503362 h 1648182"/>
              <a:gd name="connsiteX47" fmla="*/ 5213947 w 9662615"/>
              <a:gd name="connsiteY47" fmla="*/ 1516637 h 1648182"/>
              <a:gd name="connsiteX48" fmla="*/ 5090342 w 9662615"/>
              <a:gd name="connsiteY48" fmla="*/ 1546680 h 1648182"/>
              <a:gd name="connsiteX49" fmla="*/ 5129812 w 9662615"/>
              <a:gd name="connsiteY49" fmla="*/ 1521277 h 1648182"/>
              <a:gd name="connsiteX50" fmla="*/ 5059484 w 9662615"/>
              <a:gd name="connsiteY50" fmla="*/ 1546802 h 1648182"/>
              <a:gd name="connsiteX51" fmla="*/ 5038524 w 9662615"/>
              <a:gd name="connsiteY51" fmla="*/ 1545675 h 1648182"/>
              <a:gd name="connsiteX52" fmla="*/ 5026564 w 9662615"/>
              <a:gd name="connsiteY52" fmla="*/ 1545376 h 1648182"/>
              <a:gd name="connsiteX53" fmla="*/ 4969433 w 9662615"/>
              <a:gd name="connsiteY53" fmla="*/ 1550865 h 1648182"/>
              <a:gd name="connsiteX54" fmla="*/ 4929254 w 9662615"/>
              <a:gd name="connsiteY54" fmla="*/ 1563452 h 1648182"/>
              <a:gd name="connsiteX55" fmla="*/ 4871726 w 9662615"/>
              <a:gd name="connsiteY55" fmla="*/ 1570584 h 1648182"/>
              <a:gd name="connsiteX56" fmla="*/ 4843267 w 9662615"/>
              <a:gd name="connsiteY56" fmla="*/ 1561459 h 1648182"/>
              <a:gd name="connsiteX57" fmla="*/ 4821058 w 9662615"/>
              <a:gd name="connsiteY57" fmla="*/ 1553078 h 1648182"/>
              <a:gd name="connsiteX58" fmla="*/ 4791466 w 9662615"/>
              <a:gd name="connsiteY58" fmla="*/ 1561324 h 1648182"/>
              <a:gd name="connsiteX59" fmla="*/ 4784247 w 9662615"/>
              <a:gd name="connsiteY59" fmla="*/ 1562342 h 1648182"/>
              <a:gd name="connsiteX60" fmla="*/ 4739309 w 9662615"/>
              <a:gd name="connsiteY60" fmla="*/ 1553948 h 1648182"/>
              <a:gd name="connsiteX61" fmla="*/ 4697562 w 9662615"/>
              <a:gd name="connsiteY61" fmla="*/ 1551206 h 1648182"/>
              <a:gd name="connsiteX62" fmla="*/ 4650737 w 9662615"/>
              <a:gd name="connsiteY62" fmla="*/ 1537381 h 1648182"/>
              <a:gd name="connsiteX63" fmla="*/ 4583150 w 9662615"/>
              <a:gd name="connsiteY63" fmla="*/ 1529064 h 1648182"/>
              <a:gd name="connsiteX64" fmla="*/ 4521734 w 9662615"/>
              <a:gd name="connsiteY64" fmla="*/ 1529359 h 1648182"/>
              <a:gd name="connsiteX65" fmla="*/ 4382398 w 9662615"/>
              <a:gd name="connsiteY65" fmla="*/ 1534108 h 1648182"/>
              <a:gd name="connsiteX66" fmla="*/ 4221826 w 9662615"/>
              <a:gd name="connsiteY66" fmla="*/ 1500972 h 1648182"/>
              <a:gd name="connsiteX67" fmla="*/ 4096601 w 9662615"/>
              <a:gd name="connsiteY67" fmla="*/ 1521563 h 1648182"/>
              <a:gd name="connsiteX68" fmla="*/ 4058099 w 9662615"/>
              <a:gd name="connsiteY68" fmla="*/ 1648182 h 1648182"/>
              <a:gd name="connsiteX69" fmla="*/ 3833906 w 9662615"/>
              <a:gd name="connsiteY69" fmla="*/ 1516637 h 1648182"/>
              <a:gd name="connsiteX70" fmla="*/ 3696258 w 9662615"/>
              <a:gd name="connsiteY70" fmla="*/ 1537563 h 1648182"/>
              <a:gd name="connsiteX71" fmla="*/ 3594070 w 9662615"/>
              <a:gd name="connsiteY71" fmla="*/ 1509422 h 1648182"/>
              <a:gd name="connsiteX72" fmla="*/ 3565233 w 9662615"/>
              <a:gd name="connsiteY72" fmla="*/ 1515122 h 1648182"/>
              <a:gd name="connsiteX73" fmla="*/ 3560267 w 9662615"/>
              <a:gd name="connsiteY73" fmla="*/ 1516288 h 1648182"/>
              <a:gd name="connsiteX74" fmla="*/ 3540258 w 9662615"/>
              <a:gd name="connsiteY74" fmla="*/ 1516976 h 1648182"/>
              <a:gd name="connsiteX75" fmla="*/ 3534780 w 9662615"/>
              <a:gd name="connsiteY75" fmla="*/ 1522141 h 1648182"/>
              <a:gd name="connsiteX76" fmla="*/ 3504783 w 9662615"/>
              <a:gd name="connsiteY76" fmla="*/ 1526739 h 1648182"/>
              <a:gd name="connsiteX77" fmla="*/ 3430805 w 9662615"/>
              <a:gd name="connsiteY77" fmla="*/ 1542521 h 1648182"/>
              <a:gd name="connsiteX78" fmla="*/ 3292707 w 9662615"/>
              <a:gd name="connsiteY78" fmla="*/ 1520490 h 1648182"/>
              <a:gd name="connsiteX79" fmla="*/ 3187872 w 9662615"/>
              <a:gd name="connsiteY79" fmla="*/ 1519991 h 1648182"/>
              <a:gd name="connsiteX80" fmla="*/ 3148026 w 9662615"/>
              <a:gd name="connsiteY80" fmla="*/ 1524777 h 1648182"/>
              <a:gd name="connsiteX81" fmla="*/ 3092394 w 9662615"/>
              <a:gd name="connsiteY81" fmla="*/ 1528115 h 1648182"/>
              <a:gd name="connsiteX82" fmla="*/ 2994200 w 9662615"/>
              <a:gd name="connsiteY82" fmla="*/ 1537857 h 1648182"/>
              <a:gd name="connsiteX83" fmla="*/ 2862301 w 9662615"/>
              <a:gd name="connsiteY83" fmla="*/ 1544250 h 1648182"/>
              <a:gd name="connsiteX84" fmla="*/ 2766335 w 9662615"/>
              <a:gd name="connsiteY84" fmla="*/ 1527662 h 1648182"/>
              <a:gd name="connsiteX85" fmla="*/ 2757836 w 9662615"/>
              <a:gd name="connsiteY85" fmla="*/ 1531371 h 1648182"/>
              <a:gd name="connsiteX86" fmla="*/ 2691555 w 9662615"/>
              <a:gd name="connsiteY86" fmla="*/ 1530283 h 1648182"/>
              <a:gd name="connsiteX87" fmla="*/ 2491676 w 9662615"/>
              <a:gd name="connsiteY87" fmla="*/ 1500859 h 1648182"/>
              <a:gd name="connsiteX88" fmla="*/ 2378036 w 9662615"/>
              <a:gd name="connsiteY88" fmla="*/ 1520645 h 1648182"/>
              <a:gd name="connsiteX89" fmla="*/ 2284269 w 9662615"/>
              <a:gd name="connsiteY89" fmla="*/ 1503068 h 1648182"/>
              <a:gd name="connsiteX90" fmla="*/ 2207104 w 9662615"/>
              <a:gd name="connsiteY90" fmla="*/ 1508888 h 1648182"/>
              <a:gd name="connsiteX91" fmla="*/ 2149226 w 9662615"/>
              <a:gd name="connsiteY91" fmla="*/ 1523409 h 1648182"/>
              <a:gd name="connsiteX92" fmla="*/ 2084783 w 9662615"/>
              <a:gd name="connsiteY92" fmla="*/ 1524245 h 1648182"/>
              <a:gd name="connsiteX93" fmla="*/ 2070075 w 9662615"/>
              <a:gd name="connsiteY93" fmla="*/ 1511285 h 1648182"/>
              <a:gd name="connsiteX94" fmla="*/ 2001057 w 9662615"/>
              <a:gd name="connsiteY94" fmla="*/ 1516449 h 1648182"/>
              <a:gd name="connsiteX95" fmla="*/ 1896330 w 9662615"/>
              <a:gd name="connsiteY95" fmla="*/ 1525725 h 1648182"/>
              <a:gd name="connsiteX96" fmla="*/ 1835994 w 9662615"/>
              <a:gd name="connsiteY96" fmla="*/ 1527678 h 1648182"/>
              <a:gd name="connsiteX97" fmla="*/ 1671119 w 9662615"/>
              <a:gd name="connsiteY97" fmla="*/ 1536701 h 1648182"/>
              <a:gd name="connsiteX98" fmla="*/ 1601337 w 9662615"/>
              <a:gd name="connsiteY98" fmla="*/ 1548552 h 1648182"/>
              <a:gd name="connsiteX99" fmla="*/ 1407755 w 9662615"/>
              <a:gd name="connsiteY99" fmla="*/ 1571444 h 1648182"/>
              <a:gd name="connsiteX100" fmla="*/ 1271994 w 9662615"/>
              <a:gd name="connsiteY100" fmla="*/ 1579471 h 1648182"/>
              <a:gd name="connsiteX101" fmla="*/ 1249226 w 9662615"/>
              <a:gd name="connsiteY101" fmla="*/ 1583140 h 1648182"/>
              <a:gd name="connsiteX102" fmla="*/ 1217719 w 9662615"/>
              <a:gd name="connsiteY102" fmla="*/ 1580863 h 1648182"/>
              <a:gd name="connsiteX103" fmla="*/ 1091432 w 9662615"/>
              <a:gd name="connsiteY103" fmla="*/ 1571003 h 1648182"/>
              <a:gd name="connsiteX104" fmla="*/ 992039 w 9662615"/>
              <a:gd name="connsiteY104" fmla="*/ 1556662 h 1648182"/>
              <a:gd name="connsiteX105" fmla="*/ 868264 w 9662615"/>
              <a:gd name="connsiteY105" fmla="*/ 1566392 h 1648182"/>
              <a:gd name="connsiteX106" fmla="*/ 792765 w 9662615"/>
              <a:gd name="connsiteY106" fmla="*/ 1563102 h 1648182"/>
              <a:gd name="connsiteX107" fmla="*/ 669055 w 9662615"/>
              <a:gd name="connsiteY107" fmla="*/ 1543638 h 1648182"/>
              <a:gd name="connsiteX108" fmla="*/ 506152 w 9662615"/>
              <a:gd name="connsiteY108" fmla="*/ 1549124 h 1648182"/>
              <a:gd name="connsiteX109" fmla="*/ 472797 w 9662615"/>
              <a:gd name="connsiteY109" fmla="*/ 1568904 h 1648182"/>
              <a:gd name="connsiteX110" fmla="*/ 427864 w 9662615"/>
              <a:gd name="connsiteY110" fmla="*/ 1580848 h 1648182"/>
              <a:gd name="connsiteX111" fmla="*/ 408381 w 9662615"/>
              <a:gd name="connsiteY111" fmla="*/ 1552940 h 1648182"/>
              <a:gd name="connsiteX112" fmla="*/ 267163 w 9662615"/>
              <a:gd name="connsiteY112" fmla="*/ 1531913 h 1648182"/>
              <a:gd name="connsiteX113" fmla="*/ 196644 w 9662615"/>
              <a:gd name="connsiteY113" fmla="*/ 1524565 h 1648182"/>
              <a:gd name="connsiteX114" fmla="*/ 86819 w 9662615"/>
              <a:gd name="connsiteY114" fmla="*/ 1519517 h 1648182"/>
              <a:gd name="connsiteX115" fmla="*/ 53369 w 9662615"/>
              <a:gd name="connsiteY115" fmla="*/ 1516853 h 1648182"/>
              <a:gd name="connsiteX116" fmla="*/ 2359 w 9662615"/>
              <a:gd name="connsiteY116" fmla="*/ 1515247 h 1648182"/>
              <a:gd name="connsiteX117" fmla="*/ 0 w 9662615"/>
              <a:gd name="connsiteY117" fmla="*/ 1514932 h 1648182"/>
              <a:gd name="connsiteX118" fmla="*/ 0 w 9662615"/>
              <a:gd name="connsiteY118" fmla="*/ 0 h 1648182"/>
              <a:gd name="connsiteX0" fmla="*/ 0 w 9662615"/>
              <a:gd name="connsiteY0" fmla="*/ 0 h 1648182"/>
              <a:gd name="connsiteX1" fmla="*/ 9662615 w 9662615"/>
              <a:gd name="connsiteY1" fmla="*/ 0 h 1648182"/>
              <a:gd name="connsiteX2" fmla="*/ 9662615 w 9662615"/>
              <a:gd name="connsiteY2" fmla="*/ 1280346 h 1648182"/>
              <a:gd name="connsiteX3" fmla="*/ 9658420 w 9662615"/>
              <a:gd name="connsiteY3" fmla="*/ 1280106 h 1648182"/>
              <a:gd name="connsiteX4" fmla="*/ 9469546 w 9662615"/>
              <a:gd name="connsiteY4" fmla="*/ 1289837 h 1648182"/>
              <a:gd name="connsiteX5" fmla="*/ 9385895 w 9662615"/>
              <a:gd name="connsiteY5" fmla="*/ 1269203 h 1648182"/>
              <a:gd name="connsiteX6" fmla="*/ 9144767 w 9662615"/>
              <a:gd name="connsiteY6" fmla="*/ 1264120 h 1648182"/>
              <a:gd name="connsiteX7" fmla="*/ 8837252 w 9662615"/>
              <a:gd name="connsiteY7" fmla="*/ 1350515 h 1648182"/>
              <a:gd name="connsiteX8" fmla="*/ 8705466 w 9662615"/>
              <a:gd name="connsiteY8" fmla="*/ 1342419 h 1648182"/>
              <a:gd name="connsiteX9" fmla="*/ 8652221 w 9662615"/>
              <a:gd name="connsiteY9" fmla="*/ 1326906 h 1648182"/>
              <a:gd name="connsiteX10" fmla="*/ 8632312 w 9662615"/>
              <a:gd name="connsiteY10" fmla="*/ 1326025 h 1648182"/>
              <a:gd name="connsiteX11" fmla="*/ 8591582 w 9662615"/>
              <a:gd name="connsiteY11" fmla="*/ 1341666 h 1648182"/>
              <a:gd name="connsiteX12" fmla="*/ 8537336 w 9662615"/>
              <a:gd name="connsiteY12" fmla="*/ 1341684 h 1648182"/>
              <a:gd name="connsiteX13" fmla="*/ 8472508 w 9662615"/>
              <a:gd name="connsiteY13" fmla="*/ 1363109 h 1648182"/>
              <a:gd name="connsiteX14" fmla="*/ 8258477 w 9662615"/>
              <a:gd name="connsiteY14" fmla="*/ 1370666 h 1648182"/>
              <a:gd name="connsiteX15" fmla="*/ 8197961 w 9662615"/>
              <a:gd name="connsiteY15" fmla="*/ 1392804 h 1648182"/>
              <a:gd name="connsiteX16" fmla="*/ 8171196 w 9662615"/>
              <a:gd name="connsiteY16" fmla="*/ 1397216 h 1648182"/>
              <a:gd name="connsiteX17" fmla="*/ 8127667 w 9662615"/>
              <a:gd name="connsiteY17" fmla="*/ 1418254 h 1648182"/>
              <a:gd name="connsiteX18" fmla="*/ 7974579 w 9662615"/>
              <a:gd name="connsiteY18" fmla="*/ 1383439 h 1648182"/>
              <a:gd name="connsiteX19" fmla="*/ 7768351 w 9662615"/>
              <a:gd name="connsiteY19" fmla="*/ 1395051 h 1648182"/>
              <a:gd name="connsiteX20" fmla="*/ 7635985 w 9662615"/>
              <a:gd name="connsiteY20" fmla="*/ 1386363 h 1648182"/>
              <a:gd name="connsiteX21" fmla="*/ 7466069 w 9662615"/>
              <a:gd name="connsiteY21" fmla="*/ 1377654 h 1648182"/>
              <a:gd name="connsiteX22" fmla="*/ 7355642 w 9662615"/>
              <a:gd name="connsiteY22" fmla="*/ 1407761 h 1648182"/>
              <a:gd name="connsiteX23" fmla="*/ 7151610 w 9662615"/>
              <a:gd name="connsiteY23" fmla="*/ 1397856 h 1648182"/>
              <a:gd name="connsiteX24" fmla="*/ 7082147 w 9662615"/>
              <a:gd name="connsiteY24" fmla="*/ 1406113 h 1648182"/>
              <a:gd name="connsiteX25" fmla="*/ 7014958 w 9662615"/>
              <a:gd name="connsiteY25" fmla="*/ 1396883 h 1648182"/>
              <a:gd name="connsiteX26" fmla="*/ 6907567 w 9662615"/>
              <a:gd name="connsiteY26" fmla="*/ 1419149 h 1648182"/>
              <a:gd name="connsiteX27" fmla="*/ 6748428 w 9662615"/>
              <a:gd name="connsiteY27" fmla="*/ 1420308 h 1648182"/>
              <a:gd name="connsiteX28" fmla="*/ 6654257 w 9662615"/>
              <a:gd name="connsiteY28" fmla="*/ 1424143 h 1648182"/>
              <a:gd name="connsiteX29" fmla="*/ 6620123 w 9662615"/>
              <a:gd name="connsiteY29" fmla="*/ 1430535 h 1648182"/>
              <a:gd name="connsiteX30" fmla="*/ 6571355 w 9662615"/>
              <a:gd name="connsiteY30" fmla="*/ 1436144 h 1648182"/>
              <a:gd name="connsiteX31" fmla="*/ 6486557 w 9662615"/>
              <a:gd name="connsiteY31" fmla="*/ 1449861 h 1648182"/>
              <a:gd name="connsiteX32" fmla="*/ 6370419 w 9662615"/>
              <a:gd name="connsiteY32" fmla="*/ 1461649 h 1648182"/>
              <a:gd name="connsiteX33" fmla="*/ 6278839 w 9662615"/>
              <a:gd name="connsiteY33" fmla="*/ 1449160 h 1648182"/>
              <a:gd name="connsiteX34" fmla="*/ 6272455 w 9662615"/>
              <a:gd name="connsiteY34" fmla="*/ 1453191 h 1648182"/>
              <a:gd name="connsiteX35" fmla="*/ 6212659 w 9662615"/>
              <a:gd name="connsiteY35" fmla="*/ 1454850 h 1648182"/>
              <a:gd name="connsiteX36" fmla="*/ 6069317 w 9662615"/>
              <a:gd name="connsiteY36" fmla="*/ 1445838 h 1648182"/>
              <a:gd name="connsiteX37" fmla="*/ 5878477 w 9662615"/>
              <a:gd name="connsiteY37" fmla="*/ 1439180 h 1648182"/>
              <a:gd name="connsiteX38" fmla="*/ 5838387 w 9662615"/>
              <a:gd name="connsiteY38" fmla="*/ 1444679 h 1648182"/>
              <a:gd name="connsiteX39" fmla="*/ 5771136 w 9662615"/>
              <a:gd name="connsiteY39" fmla="*/ 1453639 h 1648182"/>
              <a:gd name="connsiteX40" fmla="*/ 5724081 w 9662615"/>
              <a:gd name="connsiteY40" fmla="*/ 1470431 h 1648182"/>
              <a:gd name="connsiteX41" fmla="*/ 5666577 w 9662615"/>
              <a:gd name="connsiteY41" fmla="*/ 1473921 h 1648182"/>
              <a:gd name="connsiteX42" fmla="*/ 5649068 w 9662615"/>
              <a:gd name="connsiteY42" fmla="*/ 1461676 h 1648182"/>
              <a:gd name="connsiteX43" fmla="*/ 5588902 w 9662615"/>
              <a:gd name="connsiteY43" fmla="*/ 1469647 h 1648182"/>
              <a:gd name="connsiteX44" fmla="*/ 5498090 w 9662615"/>
              <a:gd name="connsiteY44" fmla="*/ 1483173 h 1648182"/>
              <a:gd name="connsiteX45" fmla="*/ 5444641 w 9662615"/>
              <a:gd name="connsiteY45" fmla="*/ 1487602 h 1648182"/>
              <a:gd name="connsiteX46" fmla="*/ 5299812 w 9662615"/>
              <a:gd name="connsiteY46" fmla="*/ 1503362 h 1648182"/>
              <a:gd name="connsiteX47" fmla="*/ 5213947 w 9662615"/>
              <a:gd name="connsiteY47" fmla="*/ 1516637 h 1648182"/>
              <a:gd name="connsiteX48" fmla="*/ 5090342 w 9662615"/>
              <a:gd name="connsiteY48" fmla="*/ 1546680 h 1648182"/>
              <a:gd name="connsiteX49" fmla="*/ 5129812 w 9662615"/>
              <a:gd name="connsiteY49" fmla="*/ 1521277 h 1648182"/>
              <a:gd name="connsiteX50" fmla="*/ 5059484 w 9662615"/>
              <a:gd name="connsiteY50" fmla="*/ 1546802 h 1648182"/>
              <a:gd name="connsiteX51" fmla="*/ 5038524 w 9662615"/>
              <a:gd name="connsiteY51" fmla="*/ 1545675 h 1648182"/>
              <a:gd name="connsiteX52" fmla="*/ 5026564 w 9662615"/>
              <a:gd name="connsiteY52" fmla="*/ 1545376 h 1648182"/>
              <a:gd name="connsiteX53" fmla="*/ 4969433 w 9662615"/>
              <a:gd name="connsiteY53" fmla="*/ 1550865 h 1648182"/>
              <a:gd name="connsiteX54" fmla="*/ 4929254 w 9662615"/>
              <a:gd name="connsiteY54" fmla="*/ 1563452 h 1648182"/>
              <a:gd name="connsiteX55" fmla="*/ 4871726 w 9662615"/>
              <a:gd name="connsiteY55" fmla="*/ 1570584 h 1648182"/>
              <a:gd name="connsiteX56" fmla="*/ 4843267 w 9662615"/>
              <a:gd name="connsiteY56" fmla="*/ 1561459 h 1648182"/>
              <a:gd name="connsiteX57" fmla="*/ 4821058 w 9662615"/>
              <a:gd name="connsiteY57" fmla="*/ 1553078 h 1648182"/>
              <a:gd name="connsiteX58" fmla="*/ 4791466 w 9662615"/>
              <a:gd name="connsiteY58" fmla="*/ 1561324 h 1648182"/>
              <a:gd name="connsiteX59" fmla="*/ 4784247 w 9662615"/>
              <a:gd name="connsiteY59" fmla="*/ 1562342 h 1648182"/>
              <a:gd name="connsiteX60" fmla="*/ 4739309 w 9662615"/>
              <a:gd name="connsiteY60" fmla="*/ 1553948 h 1648182"/>
              <a:gd name="connsiteX61" fmla="*/ 4697562 w 9662615"/>
              <a:gd name="connsiteY61" fmla="*/ 1551206 h 1648182"/>
              <a:gd name="connsiteX62" fmla="*/ 4650737 w 9662615"/>
              <a:gd name="connsiteY62" fmla="*/ 1537381 h 1648182"/>
              <a:gd name="connsiteX63" fmla="*/ 4583150 w 9662615"/>
              <a:gd name="connsiteY63" fmla="*/ 1529064 h 1648182"/>
              <a:gd name="connsiteX64" fmla="*/ 4521734 w 9662615"/>
              <a:gd name="connsiteY64" fmla="*/ 1529359 h 1648182"/>
              <a:gd name="connsiteX65" fmla="*/ 4382398 w 9662615"/>
              <a:gd name="connsiteY65" fmla="*/ 1534108 h 1648182"/>
              <a:gd name="connsiteX66" fmla="*/ 4221826 w 9662615"/>
              <a:gd name="connsiteY66" fmla="*/ 1500972 h 1648182"/>
              <a:gd name="connsiteX67" fmla="*/ 4096601 w 9662615"/>
              <a:gd name="connsiteY67" fmla="*/ 1521563 h 1648182"/>
              <a:gd name="connsiteX68" fmla="*/ 4058099 w 9662615"/>
              <a:gd name="connsiteY68" fmla="*/ 1648182 h 1648182"/>
              <a:gd name="connsiteX69" fmla="*/ 3833906 w 9662615"/>
              <a:gd name="connsiteY69" fmla="*/ 1516637 h 1648182"/>
              <a:gd name="connsiteX70" fmla="*/ 3696258 w 9662615"/>
              <a:gd name="connsiteY70" fmla="*/ 1537563 h 1648182"/>
              <a:gd name="connsiteX71" fmla="*/ 3594070 w 9662615"/>
              <a:gd name="connsiteY71" fmla="*/ 1509422 h 1648182"/>
              <a:gd name="connsiteX72" fmla="*/ 3565233 w 9662615"/>
              <a:gd name="connsiteY72" fmla="*/ 1515122 h 1648182"/>
              <a:gd name="connsiteX73" fmla="*/ 3560267 w 9662615"/>
              <a:gd name="connsiteY73" fmla="*/ 1516288 h 1648182"/>
              <a:gd name="connsiteX74" fmla="*/ 3540258 w 9662615"/>
              <a:gd name="connsiteY74" fmla="*/ 1516976 h 1648182"/>
              <a:gd name="connsiteX75" fmla="*/ 3534780 w 9662615"/>
              <a:gd name="connsiteY75" fmla="*/ 1522141 h 1648182"/>
              <a:gd name="connsiteX76" fmla="*/ 3504783 w 9662615"/>
              <a:gd name="connsiteY76" fmla="*/ 1526739 h 1648182"/>
              <a:gd name="connsiteX77" fmla="*/ 3430805 w 9662615"/>
              <a:gd name="connsiteY77" fmla="*/ 1542521 h 1648182"/>
              <a:gd name="connsiteX78" fmla="*/ 3292707 w 9662615"/>
              <a:gd name="connsiteY78" fmla="*/ 1520490 h 1648182"/>
              <a:gd name="connsiteX79" fmla="*/ 3187872 w 9662615"/>
              <a:gd name="connsiteY79" fmla="*/ 1519991 h 1648182"/>
              <a:gd name="connsiteX80" fmla="*/ 3148026 w 9662615"/>
              <a:gd name="connsiteY80" fmla="*/ 1524777 h 1648182"/>
              <a:gd name="connsiteX81" fmla="*/ 3092394 w 9662615"/>
              <a:gd name="connsiteY81" fmla="*/ 1528115 h 1648182"/>
              <a:gd name="connsiteX82" fmla="*/ 2994200 w 9662615"/>
              <a:gd name="connsiteY82" fmla="*/ 1537857 h 1648182"/>
              <a:gd name="connsiteX83" fmla="*/ 2862301 w 9662615"/>
              <a:gd name="connsiteY83" fmla="*/ 1544250 h 1648182"/>
              <a:gd name="connsiteX84" fmla="*/ 2766335 w 9662615"/>
              <a:gd name="connsiteY84" fmla="*/ 1527662 h 1648182"/>
              <a:gd name="connsiteX85" fmla="*/ 2757836 w 9662615"/>
              <a:gd name="connsiteY85" fmla="*/ 1531371 h 1648182"/>
              <a:gd name="connsiteX86" fmla="*/ 2691555 w 9662615"/>
              <a:gd name="connsiteY86" fmla="*/ 1530283 h 1648182"/>
              <a:gd name="connsiteX87" fmla="*/ 2491676 w 9662615"/>
              <a:gd name="connsiteY87" fmla="*/ 1500859 h 1648182"/>
              <a:gd name="connsiteX88" fmla="*/ 2378036 w 9662615"/>
              <a:gd name="connsiteY88" fmla="*/ 1520645 h 1648182"/>
              <a:gd name="connsiteX89" fmla="*/ 2284269 w 9662615"/>
              <a:gd name="connsiteY89" fmla="*/ 1503068 h 1648182"/>
              <a:gd name="connsiteX90" fmla="*/ 2207104 w 9662615"/>
              <a:gd name="connsiteY90" fmla="*/ 1508888 h 1648182"/>
              <a:gd name="connsiteX91" fmla="*/ 2149226 w 9662615"/>
              <a:gd name="connsiteY91" fmla="*/ 1523409 h 1648182"/>
              <a:gd name="connsiteX92" fmla="*/ 2084783 w 9662615"/>
              <a:gd name="connsiteY92" fmla="*/ 1524245 h 1648182"/>
              <a:gd name="connsiteX93" fmla="*/ 2070075 w 9662615"/>
              <a:gd name="connsiteY93" fmla="*/ 1511285 h 1648182"/>
              <a:gd name="connsiteX94" fmla="*/ 2001057 w 9662615"/>
              <a:gd name="connsiteY94" fmla="*/ 1516449 h 1648182"/>
              <a:gd name="connsiteX95" fmla="*/ 1896330 w 9662615"/>
              <a:gd name="connsiteY95" fmla="*/ 1525725 h 1648182"/>
              <a:gd name="connsiteX96" fmla="*/ 1835994 w 9662615"/>
              <a:gd name="connsiteY96" fmla="*/ 1527678 h 1648182"/>
              <a:gd name="connsiteX97" fmla="*/ 1671119 w 9662615"/>
              <a:gd name="connsiteY97" fmla="*/ 1536701 h 1648182"/>
              <a:gd name="connsiteX98" fmla="*/ 1601337 w 9662615"/>
              <a:gd name="connsiteY98" fmla="*/ 1548552 h 1648182"/>
              <a:gd name="connsiteX99" fmla="*/ 1407755 w 9662615"/>
              <a:gd name="connsiteY99" fmla="*/ 1571444 h 1648182"/>
              <a:gd name="connsiteX100" fmla="*/ 1271994 w 9662615"/>
              <a:gd name="connsiteY100" fmla="*/ 1579471 h 1648182"/>
              <a:gd name="connsiteX101" fmla="*/ 1249226 w 9662615"/>
              <a:gd name="connsiteY101" fmla="*/ 1583140 h 1648182"/>
              <a:gd name="connsiteX102" fmla="*/ 1217719 w 9662615"/>
              <a:gd name="connsiteY102" fmla="*/ 1580863 h 1648182"/>
              <a:gd name="connsiteX103" fmla="*/ 1091432 w 9662615"/>
              <a:gd name="connsiteY103" fmla="*/ 1571003 h 1648182"/>
              <a:gd name="connsiteX104" fmla="*/ 992039 w 9662615"/>
              <a:gd name="connsiteY104" fmla="*/ 1556662 h 1648182"/>
              <a:gd name="connsiteX105" fmla="*/ 868264 w 9662615"/>
              <a:gd name="connsiteY105" fmla="*/ 1566392 h 1648182"/>
              <a:gd name="connsiteX106" fmla="*/ 792765 w 9662615"/>
              <a:gd name="connsiteY106" fmla="*/ 1563102 h 1648182"/>
              <a:gd name="connsiteX107" fmla="*/ 669055 w 9662615"/>
              <a:gd name="connsiteY107" fmla="*/ 1543638 h 1648182"/>
              <a:gd name="connsiteX108" fmla="*/ 506152 w 9662615"/>
              <a:gd name="connsiteY108" fmla="*/ 1549124 h 1648182"/>
              <a:gd name="connsiteX109" fmla="*/ 472797 w 9662615"/>
              <a:gd name="connsiteY109" fmla="*/ 1568904 h 1648182"/>
              <a:gd name="connsiteX110" fmla="*/ 427864 w 9662615"/>
              <a:gd name="connsiteY110" fmla="*/ 1580848 h 1648182"/>
              <a:gd name="connsiteX111" fmla="*/ 408381 w 9662615"/>
              <a:gd name="connsiteY111" fmla="*/ 1552940 h 1648182"/>
              <a:gd name="connsiteX112" fmla="*/ 267163 w 9662615"/>
              <a:gd name="connsiteY112" fmla="*/ 1531913 h 1648182"/>
              <a:gd name="connsiteX113" fmla="*/ 196644 w 9662615"/>
              <a:gd name="connsiteY113" fmla="*/ 1524565 h 1648182"/>
              <a:gd name="connsiteX114" fmla="*/ 86819 w 9662615"/>
              <a:gd name="connsiteY114" fmla="*/ 1519517 h 1648182"/>
              <a:gd name="connsiteX115" fmla="*/ 53369 w 9662615"/>
              <a:gd name="connsiteY115" fmla="*/ 1516853 h 1648182"/>
              <a:gd name="connsiteX116" fmla="*/ 2359 w 9662615"/>
              <a:gd name="connsiteY116" fmla="*/ 1515247 h 1648182"/>
              <a:gd name="connsiteX117" fmla="*/ 0 w 9662615"/>
              <a:gd name="connsiteY117" fmla="*/ 1514932 h 1648182"/>
              <a:gd name="connsiteX118" fmla="*/ 0 w 9662615"/>
              <a:gd name="connsiteY118" fmla="*/ 0 h 1648182"/>
              <a:gd name="connsiteX0" fmla="*/ 0 w 9662615"/>
              <a:gd name="connsiteY0" fmla="*/ 0 h 1723719"/>
              <a:gd name="connsiteX1" fmla="*/ 9662615 w 9662615"/>
              <a:gd name="connsiteY1" fmla="*/ 0 h 1723719"/>
              <a:gd name="connsiteX2" fmla="*/ 9662615 w 9662615"/>
              <a:gd name="connsiteY2" fmla="*/ 1280346 h 1723719"/>
              <a:gd name="connsiteX3" fmla="*/ 9658420 w 9662615"/>
              <a:gd name="connsiteY3" fmla="*/ 1280106 h 1723719"/>
              <a:gd name="connsiteX4" fmla="*/ 9469546 w 9662615"/>
              <a:gd name="connsiteY4" fmla="*/ 1289837 h 1723719"/>
              <a:gd name="connsiteX5" fmla="*/ 9385895 w 9662615"/>
              <a:gd name="connsiteY5" fmla="*/ 1269203 h 1723719"/>
              <a:gd name="connsiteX6" fmla="*/ 9144767 w 9662615"/>
              <a:gd name="connsiteY6" fmla="*/ 1264120 h 1723719"/>
              <a:gd name="connsiteX7" fmla="*/ 8837252 w 9662615"/>
              <a:gd name="connsiteY7" fmla="*/ 1350515 h 1723719"/>
              <a:gd name="connsiteX8" fmla="*/ 8705466 w 9662615"/>
              <a:gd name="connsiteY8" fmla="*/ 1342419 h 1723719"/>
              <a:gd name="connsiteX9" fmla="*/ 8652221 w 9662615"/>
              <a:gd name="connsiteY9" fmla="*/ 1326906 h 1723719"/>
              <a:gd name="connsiteX10" fmla="*/ 8632312 w 9662615"/>
              <a:gd name="connsiteY10" fmla="*/ 1326025 h 1723719"/>
              <a:gd name="connsiteX11" fmla="*/ 8591582 w 9662615"/>
              <a:gd name="connsiteY11" fmla="*/ 1341666 h 1723719"/>
              <a:gd name="connsiteX12" fmla="*/ 8537336 w 9662615"/>
              <a:gd name="connsiteY12" fmla="*/ 1341684 h 1723719"/>
              <a:gd name="connsiteX13" fmla="*/ 8472508 w 9662615"/>
              <a:gd name="connsiteY13" fmla="*/ 1363109 h 1723719"/>
              <a:gd name="connsiteX14" fmla="*/ 8258477 w 9662615"/>
              <a:gd name="connsiteY14" fmla="*/ 1370666 h 1723719"/>
              <a:gd name="connsiteX15" fmla="*/ 8197961 w 9662615"/>
              <a:gd name="connsiteY15" fmla="*/ 1392804 h 1723719"/>
              <a:gd name="connsiteX16" fmla="*/ 8171196 w 9662615"/>
              <a:gd name="connsiteY16" fmla="*/ 1397216 h 1723719"/>
              <a:gd name="connsiteX17" fmla="*/ 8127667 w 9662615"/>
              <a:gd name="connsiteY17" fmla="*/ 1418254 h 1723719"/>
              <a:gd name="connsiteX18" fmla="*/ 7974579 w 9662615"/>
              <a:gd name="connsiteY18" fmla="*/ 1383439 h 1723719"/>
              <a:gd name="connsiteX19" fmla="*/ 7768351 w 9662615"/>
              <a:gd name="connsiteY19" fmla="*/ 1395051 h 1723719"/>
              <a:gd name="connsiteX20" fmla="*/ 7635985 w 9662615"/>
              <a:gd name="connsiteY20" fmla="*/ 1386363 h 1723719"/>
              <a:gd name="connsiteX21" fmla="*/ 7466069 w 9662615"/>
              <a:gd name="connsiteY21" fmla="*/ 1377654 h 1723719"/>
              <a:gd name="connsiteX22" fmla="*/ 7355642 w 9662615"/>
              <a:gd name="connsiteY22" fmla="*/ 1407761 h 1723719"/>
              <a:gd name="connsiteX23" fmla="*/ 7151610 w 9662615"/>
              <a:gd name="connsiteY23" fmla="*/ 1397856 h 1723719"/>
              <a:gd name="connsiteX24" fmla="*/ 7082147 w 9662615"/>
              <a:gd name="connsiteY24" fmla="*/ 1406113 h 1723719"/>
              <a:gd name="connsiteX25" fmla="*/ 7014958 w 9662615"/>
              <a:gd name="connsiteY25" fmla="*/ 1396883 h 1723719"/>
              <a:gd name="connsiteX26" fmla="*/ 6907567 w 9662615"/>
              <a:gd name="connsiteY26" fmla="*/ 1419149 h 1723719"/>
              <a:gd name="connsiteX27" fmla="*/ 6748428 w 9662615"/>
              <a:gd name="connsiteY27" fmla="*/ 1420308 h 1723719"/>
              <a:gd name="connsiteX28" fmla="*/ 6654257 w 9662615"/>
              <a:gd name="connsiteY28" fmla="*/ 1424143 h 1723719"/>
              <a:gd name="connsiteX29" fmla="*/ 6620123 w 9662615"/>
              <a:gd name="connsiteY29" fmla="*/ 1430535 h 1723719"/>
              <a:gd name="connsiteX30" fmla="*/ 6571355 w 9662615"/>
              <a:gd name="connsiteY30" fmla="*/ 1436144 h 1723719"/>
              <a:gd name="connsiteX31" fmla="*/ 6486557 w 9662615"/>
              <a:gd name="connsiteY31" fmla="*/ 1449861 h 1723719"/>
              <a:gd name="connsiteX32" fmla="*/ 6370419 w 9662615"/>
              <a:gd name="connsiteY32" fmla="*/ 1461649 h 1723719"/>
              <a:gd name="connsiteX33" fmla="*/ 6278839 w 9662615"/>
              <a:gd name="connsiteY33" fmla="*/ 1449160 h 1723719"/>
              <a:gd name="connsiteX34" fmla="*/ 6272455 w 9662615"/>
              <a:gd name="connsiteY34" fmla="*/ 1453191 h 1723719"/>
              <a:gd name="connsiteX35" fmla="*/ 6212659 w 9662615"/>
              <a:gd name="connsiteY35" fmla="*/ 1454850 h 1723719"/>
              <a:gd name="connsiteX36" fmla="*/ 6069317 w 9662615"/>
              <a:gd name="connsiteY36" fmla="*/ 1445838 h 1723719"/>
              <a:gd name="connsiteX37" fmla="*/ 5878477 w 9662615"/>
              <a:gd name="connsiteY37" fmla="*/ 1439180 h 1723719"/>
              <a:gd name="connsiteX38" fmla="*/ 5838387 w 9662615"/>
              <a:gd name="connsiteY38" fmla="*/ 1444679 h 1723719"/>
              <a:gd name="connsiteX39" fmla="*/ 5771136 w 9662615"/>
              <a:gd name="connsiteY39" fmla="*/ 1453639 h 1723719"/>
              <a:gd name="connsiteX40" fmla="*/ 5724081 w 9662615"/>
              <a:gd name="connsiteY40" fmla="*/ 1470431 h 1723719"/>
              <a:gd name="connsiteX41" fmla="*/ 5666577 w 9662615"/>
              <a:gd name="connsiteY41" fmla="*/ 1473921 h 1723719"/>
              <a:gd name="connsiteX42" fmla="*/ 5649068 w 9662615"/>
              <a:gd name="connsiteY42" fmla="*/ 1461676 h 1723719"/>
              <a:gd name="connsiteX43" fmla="*/ 5588902 w 9662615"/>
              <a:gd name="connsiteY43" fmla="*/ 1469647 h 1723719"/>
              <a:gd name="connsiteX44" fmla="*/ 5498090 w 9662615"/>
              <a:gd name="connsiteY44" fmla="*/ 1483173 h 1723719"/>
              <a:gd name="connsiteX45" fmla="*/ 5444641 w 9662615"/>
              <a:gd name="connsiteY45" fmla="*/ 1487602 h 1723719"/>
              <a:gd name="connsiteX46" fmla="*/ 5299812 w 9662615"/>
              <a:gd name="connsiteY46" fmla="*/ 1503362 h 1723719"/>
              <a:gd name="connsiteX47" fmla="*/ 5213947 w 9662615"/>
              <a:gd name="connsiteY47" fmla="*/ 1516637 h 1723719"/>
              <a:gd name="connsiteX48" fmla="*/ 5090342 w 9662615"/>
              <a:gd name="connsiteY48" fmla="*/ 1546680 h 1723719"/>
              <a:gd name="connsiteX49" fmla="*/ 5129812 w 9662615"/>
              <a:gd name="connsiteY49" fmla="*/ 1521277 h 1723719"/>
              <a:gd name="connsiteX50" fmla="*/ 5059484 w 9662615"/>
              <a:gd name="connsiteY50" fmla="*/ 1546802 h 1723719"/>
              <a:gd name="connsiteX51" fmla="*/ 5038524 w 9662615"/>
              <a:gd name="connsiteY51" fmla="*/ 1545675 h 1723719"/>
              <a:gd name="connsiteX52" fmla="*/ 5026564 w 9662615"/>
              <a:gd name="connsiteY52" fmla="*/ 1545376 h 1723719"/>
              <a:gd name="connsiteX53" fmla="*/ 4969433 w 9662615"/>
              <a:gd name="connsiteY53" fmla="*/ 1550865 h 1723719"/>
              <a:gd name="connsiteX54" fmla="*/ 4929254 w 9662615"/>
              <a:gd name="connsiteY54" fmla="*/ 1563452 h 1723719"/>
              <a:gd name="connsiteX55" fmla="*/ 4871726 w 9662615"/>
              <a:gd name="connsiteY55" fmla="*/ 1570584 h 1723719"/>
              <a:gd name="connsiteX56" fmla="*/ 4843267 w 9662615"/>
              <a:gd name="connsiteY56" fmla="*/ 1561459 h 1723719"/>
              <a:gd name="connsiteX57" fmla="*/ 4821058 w 9662615"/>
              <a:gd name="connsiteY57" fmla="*/ 1553078 h 1723719"/>
              <a:gd name="connsiteX58" fmla="*/ 4791466 w 9662615"/>
              <a:gd name="connsiteY58" fmla="*/ 1561324 h 1723719"/>
              <a:gd name="connsiteX59" fmla="*/ 4784247 w 9662615"/>
              <a:gd name="connsiteY59" fmla="*/ 1562342 h 1723719"/>
              <a:gd name="connsiteX60" fmla="*/ 4739309 w 9662615"/>
              <a:gd name="connsiteY60" fmla="*/ 1553948 h 1723719"/>
              <a:gd name="connsiteX61" fmla="*/ 4697562 w 9662615"/>
              <a:gd name="connsiteY61" fmla="*/ 1551206 h 1723719"/>
              <a:gd name="connsiteX62" fmla="*/ 4650737 w 9662615"/>
              <a:gd name="connsiteY62" fmla="*/ 1537381 h 1723719"/>
              <a:gd name="connsiteX63" fmla="*/ 4583150 w 9662615"/>
              <a:gd name="connsiteY63" fmla="*/ 1529064 h 1723719"/>
              <a:gd name="connsiteX64" fmla="*/ 4521734 w 9662615"/>
              <a:gd name="connsiteY64" fmla="*/ 1529359 h 1723719"/>
              <a:gd name="connsiteX65" fmla="*/ 4382398 w 9662615"/>
              <a:gd name="connsiteY65" fmla="*/ 1534108 h 1723719"/>
              <a:gd name="connsiteX66" fmla="*/ 4221826 w 9662615"/>
              <a:gd name="connsiteY66" fmla="*/ 1500972 h 1723719"/>
              <a:gd name="connsiteX67" fmla="*/ 4096601 w 9662615"/>
              <a:gd name="connsiteY67" fmla="*/ 1521563 h 1723719"/>
              <a:gd name="connsiteX68" fmla="*/ 3970635 w 9662615"/>
              <a:gd name="connsiteY68" fmla="*/ 1723719 h 1723719"/>
              <a:gd name="connsiteX69" fmla="*/ 3833906 w 9662615"/>
              <a:gd name="connsiteY69" fmla="*/ 1516637 h 1723719"/>
              <a:gd name="connsiteX70" fmla="*/ 3696258 w 9662615"/>
              <a:gd name="connsiteY70" fmla="*/ 1537563 h 1723719"/>
              <a:gd name="connsiteX71" fmla="*/ 3594070 w 9662615"/>
              <a:gd name="connsiteY71" fmla="*/ 1509422 h 1723719"/>
              <a:gd name="connsiteX72" fmla="*/ 3565233 w 9662615"/>
              <a:gd name="connsiteY72" fmla="*/ 1515122 h 1723719"/>
              <a:gd name="connsiteX73" fmla="*/ 3560267 w 9662615"/>
              <a:gd name="connsiteY73" fmla="*/ 1516288 h 1723719"/>
              <a:gd name="connsiteX74" fmla="*/ 3540258 w 9662615"/>
              <a:gd name="connsiteY74" fmla="*/ 1516976 h 1723719"/>
              <a:gd name="connsiteX75" fmla="*/ 3534780 w 9662615"/>
              <a:gd name="connsiteY75" fmla="*/ 1522141 h 1723719"/>
              <a:gd name="connsiteX76" fmla="*/ 3504783 w 9662615"/>
              <a:gd name="connsiteY76" fmla="*/ 1526739 h 1723719"/>
              <a:gd name="connsiteX77" fmla="*/ 3430805 w 9662615"/>
              <a:gd name="connsiteY77" fmla="*/ 1542521 h 1723719"/>
              <a:gd name="connsiteX78" fmla="*/ 3292707 w 9662615"/>
              <a:gd name="connsiteY78" fmla="*/ 1520490 h 1723719"/>
              <a:gd name="connsiteX79" fmla="*/ 3187872 w 9662615"/>
              <a:gd name="connsiteY79" fmla="*/ 1519991 h 1723719"/>
              <a:gd name="connsiteX80" fmla="*/ 3148026 w 9662615"/>
              <a:gd name="connsiteY80" fmla="*/ 1524777 h 1723719"/>
              <a:gd name="connsiteX81" fmla="*/ 3092394 w 9662615"/>
              <a:gd name="connsiteY81" fmla="*/ 1528115 h 1723719"/>
              <a:gd name="connsiteX82" fmla="*/ 2994200 w 9662615"/>
              <a:gd name="connsiteY82" fmla="*/ 1537857 h 1723719"/>
              <a:gd name="connsiteX83" fmla="*/ 2862301 w 9662615"/>
              <a:gd name="connsiteY83" fmla="*/ 1544250 h 1723719"/>
              <a:gd name="connsiteX84" fmla="*/ 2766335 w 9662615"/>
              <a:gd name="connsiteY84" fmla="*/ 1527662 h 1723719"/>
              <a:gd name="connsiteX85" fmla="*/ 2757836 w 9662615"/>
              <a:gd name="connsiteY85" fmla="*/ 1531371 h 1723719"/>
              <a:gd name="connsiteX86" fmla="*/ 2691555 w 9662615"/>
              <a:gd name="connsiteY86" fmla="*/ 1530283 h 1723719"/>
              <a:gd name="connsiteX87" fmla="*/ 2491676 w 9662615"/>
              <a:gd name="connsiteY87" fmla="*/ 1500859 h 1723719"/>
              <a:gd name="connsiteX88" fmla="*/ 2378036 w 9662615"/>
              <a:gd name="connsiteY88" fmla="*/ 1520645 h 1723719"/>
              <a:gd name="connsiteX89" fmla="*/ 2284269 w 9662615"/>
              <a:gd name="connsiteY89" fmla="*/ 1503068 h 1723719"/>
              <a:gd name="connsiteX90" fmla="*/ 2207104 w 9662615"/>
              <a:gd name="connsiteY90" fmla="*/ 1508888 h 1723719"/>
              <a:gd name="connsiteX91" fmla="*/ 2149226 w 9662615"/>
              <a:gd name="connsiteY91" fmla="*/ 1523409 h 1723719"/>
              <a:gd name="connsiteX92" fmla="*/ 2084783 w 9662615"/>
              <a:gd name="connsiteY92" fmla="*/ 1524245 h 1723719"/>
              <a:gd name="connsiteX93" fmla="*/ 2070075 w 9662615"/>
              <a:gd name="connsiteY93" fmla="*/ 1511285 h 1723719"/>
              <a:gd name="connsiteX94" fmla="*/ 2001057 w 9662615"/>
              <a:gd name="connsiteY94" fmla="*/ 1516449 h 1723719"/>
              <a:gd name="connsiteX95" fmla="*/ 1896330 w 9662615"/>
              <a:gd name="connsiteY95" fmla="*/ 1525725 h 1723719"/>
              <a:gd name="connsiteX96" fmla="*/ 1835994 w 9662615"/>
              <a:gd name="connsiteY96" fmla="*/ 1527678 h 1723719"/>
              <a:gd name="connsiteX97" fmla="*/ 1671119 w 9662615"/>
              <a:gd name="connsiteY97" fmla="*/ 1536701 h 1723719"/>
              <a:gd name="connsiteX98" fmla="*/ 1601337 w 9662615"/>
              <a:gd name="connsiteY98" fmla="*/ 1548552 h 1723719"/>
              <a:gd name="connsiteX99" fmla="*/ 1407755 w 9662615"/>
              <a:gd name="connsiteY99" fmla="*/ 1571444 h 1723719"/>
              <a:gd name="connsiteX100" fmla="*/ 1271994 w 9662615"/>
              <a:gd name="connsiteY100" fmla="*/ 1579471 h 1723719"/>
              <a:gd name="connsiteX101" fmla="*/ 1249226 w 9662615"/>
              <a:gd name="connsiteY101" fmla="*/ 1583140 h 1723719"/>
              <a:gd name="connsiteX102" fmla="*/ 1217719 w 9662615"/>
              <a:gd name="connsiteY102" fmla="*/ 1580863 h 1723719"/>
              <a:gd name="connsiteX103" fmla="*/ 1091432 w 9662615"/>
              <a:gd name="connsiteY103" fmla="*/ 1571003 h 1723719"/>
              <a:gd name="connsiteX104" fmla="*/ 992039 w 9662615"/>
              <a:gd name="connsiteY104" fmla="*/ 1556662 h 1723719"/>
              <a:gd name="connsiteX105" fmla="*/ 868264 w 9662615"/>
              <a:gd name="connsiteY105" fmla="*/ 1566392 h 1723719"/>
              <a:gd name="connsiteX106" fmla="*/ 792765 w 9662615"/>
              <a:gd name="connsiteY106" fmla="*/ 1563102 h 1723719"/>
              <a:gd name="connsiteX107" fmla="*/ 669055 w 9662615"/>
              <a:gd name="connsiteY107" fmla="*/ 1543638 h 1723719"/>
              <a:gd name="connsiteX108" fmla="*/ 506152 w 9662615"/>
              <a:gd name="connsiteY108" fmla="*/ 1549124 h 1723719"/>
              <a:gd name="connsiteX109" fmla="*/ 472797 w 9662615"/>
              <a:gd name="connsiteY109" fmla="*/ 1568904 h 1723719"/>
              <a:gd name="connsiteX110" fmla="*/ 427864 w 9662615"/>
              <a:gd name="connsiteY110" fmla="*/ 1580848 h 1723719"/>
              <a:gd name="connsiteX111" fmla="*/ 408381 w 9662615"/>
              <a:gd name="connsiteY111" fmla="*/ 1552940 h 1723719"/>
              <a:gd name="connsiteX112" fmla="*/ 267163 w 9662615"/>
              <a:gd name="connsiteY112" fmla="*/ 1531913 h 1723719"/>
              <a:gd name="connsiteX113" fmla="*/ 196644 w 9662615"/>
              <a:gd name="connsiteY113" fmla="*/ 1524565 h 1723719"/>
              <a:gd name="connsiteX114" fmla="*/ 86819 w 9662615"/>
              <a:gd name="connsiteY114" fmla="*/ 1519517 h 1723719"/>
              <a:gd name="connsiteX115" fmla="*/ 53369 w 9662615"/>
              <a:gd name="connsiteY115" fmla="*/ 1516853 h 1723719"/>
              <a:gd name="connsiteX116" fmla="*/ 2359 w 9662615"/>
              <a:gd name="connsiteY116" fmla="*/ 1515247 h 1723719"/>
              <a:gd name="connsiteX117" fmla="*/ 0 w 9662615"/>
              <a:gd name="connsiteY117" fmla="*/ 1514932 h 1723719"/>
              <a:gd name="connsiteX118" fmla="*/ 0 w 9662615"/>
              <a:gd name="connsiteY118" fmla="*/ 0 h 1723719"/>
              <a:gd name="connsiteX0" fmla="*/ 0 w 9662615"/>
              <a:gd name="connsiteY0" fmla="*/ 0 h 1583140"/>
              <a:gd name="connsiteX1" fmla="*/ 9662615 w 9662615"/>
              <a:gd name="connsiteY1" fmla="*/ 0 h 1583140"/>
              <a:gd name="connsiteX2" fmla="*/ 9662615 w 9662615"/>
              <a:gd name="connsiteY2" fmla="*/ 1280346 h 1583140"/>
              <a:gd name="connsiteX3" fmla="*/ 9658420 w 9662615"/>
              <a:gd name="connsiteY3" fmla="*/ 1280106 h 1583140"/>
              <a:gd name="connsiteX4" fmla="*/ 9469546 w 9662615"/>
              <a:gd name="connsiteY4" fmla="*/ 1289837 h 1583140"/>
              <a:gd name="connsiteX5" fmla="*/ 9385895 w 9662615"/>
              <a:gd name="connsiteY5" fmla="*/ 1269203 h 1583140"/>
              <a:gd name="connsiteX6" fmla="*/ 9144767 w 9662615"/>
              <a:gd name="connsiteY6" fmla="*/ 1264120 h 1583140"/>
              <a:gd name="connsiteX7" fmla="*/ 8837252 w 9662615"/>
              <a:gd name="connsiteY7" fmla="*/ 1350515 h 1583140"/>
              <a:gd name="connsiteX8" fmla="*/ 8705466 w 9662615"/>
              <a:gd name="connsiteY8" fmla="*/ 1342419 h 1583140"/>
              <a:gd name="connsiteX9" fmla="*/ 8652221 w 9662615"/>
              <a:gd name="connsiteY9" fmla="*/ 1326906 h 1583140"/>
              <a:gd name="connsiteX10" fmla="*/ 8632312 w 9662615"/>
              <a:gd name="connsiteY10" fmla="*/ 1326025 h 1583140"/>
              <a:gd name="connsiteX11" fmla="*/ 8591582 w 9662615"/>
              <a:gd name="connsiteY11" fmla="*/ 1341666 h 1583140"/>
              <a:gd name="connsiteX12" fmla="*/ 8537336 w 9662615"/>
              <a:gd name="connsiteY12" fmla="*/ 1341684 h 1583140"/>
              <a:gd name="connsiteX13" fmla="*/ 8472508 w 9662615"/>
              <a:gd name="connsiteY13" fmla="*/ 1363109 h 1583140"/>
              <a:gd name="connsiteX14" fmla="*/ 8258477 w 9662615"/>
              <a:gd name="connsiteY14" fmla="*/ 1370666 h 1583140"/>
              <a:gd name="connsiteX15" fmla="*/ 8197961 w 9662615"/>
              <a:gd name="connsiteY15" fmla="*/ 1392804 h 1583140"/>
              <a:gd name="connsiteX16" fmla="*/ 8171196 w 9662615"/>
              <a:gd name="connsiteY16" fmla="*/ 1397216 h 1583140"/>
              <a:gd name="connsiteX17" fmla="*/ 8127667 w 9662615"/>
              <a:gd name="connsiteY17" fmla="*/ 1418254 h 1583140"/>
              <a:gd name="connsiteX18" fmla="*/ 7974579 w 9662615"/>
              <a:gd name="connsiteY18" fmla="*/ 1383439 h 1583140"/>
              <a:gd name="connsiteX19" fmla="*/ 7768351 w 9662615"/>
              <a:gd name="connsiteY19" fmla="*/ 1395051 h 1583140"/>
              <a:gd name="connsiteX20" fmla="*/ 7635985 w 9662615"/>
              <a:gd name="connsiteY20" fmla="*/ 1386363 h 1583140"/>
              <a:gd name="connsiteX21" fmla="*/ 7466069 w 9662615"/>
              <a:gd name="connsiteY21" fmla="*/ 1377654 h 1583140"/>
              <a:gd name="connsiteX22" fmla="*/ 7355642 w 9662615"/>
              <a:gd name="connsiteY22" fmla="*/ 1407761 h 1583140"/>
              <a:gd name="connsiteX23" fmla="*/ 7151610 w 9662615"/>
              <a:gd name="connsiteY23" fmla="*/ 1397856 h 1583140"/>
              <a:gd name="connsiteX24" fmla="*/ 7082147 w 9662615"/>
              <a:gd name="connsiteY24" fmla="*/ 1406113 h 1583140"/>
              <a:gd name="connsiteX25" fmla="*/ 7014958 w 9662615"/>
              <a:gd name="connsiteY25" fmla="*/ 1396883 h 1583140"/>
              <a:gd name="connsiteX26" fmla="*/ 6907567 w 9662615"/>
              <a:gd name="connsiteY26" fmla="*/ 1419149 h 1583140"/>
              <a:gd name="connsiteX27" fmla="*/ 6748428 w 9662615"/>
              <a:gd name="connsiteY27" fmla="*/ 1420308 h 1583140"/>
              <a:gd name="connsiteX28" fmla="*/ 6654257 w 9662615"/>
              <a:gd name="connsiteY28" fmla="*/ 1424143 h 1583140"/>
              <a:gd name="connsiteX29" fmla="*/ 6620123 w 9662615"/>
              <a:gd name="connsiteY29" fmla="*/ 1430535 h 1583140"/>
              <a:gd name="connsiteX30" fmla="*/ 6571355 w 9662615"/>
              <a:gd name="connsiteY30" fmla="*/ 1436144 h 1583140"/>
              <a:gd name="connsiteX31" fmla="*/ 6486557 w 9662615"/>
              <a:gd name="connsiteY31" fmla="*/ 1449861 h 1583140"/>
              <a:gd name="connsiteX32" fmla="*/ 6370419 w 9662615"/>
              <a:gd name="connsiteY32" fmla="*/ 1461649 h 1583140"/>
              <a:gd name="connsiteX33" fmla="*/ 6278839 w 9662615"/>
              <a:gd name="connsiteY33" fmla="*/ 1449160 h 1583140"/>
              <a:gd name="connsiteX34" fmla="*/ 6272455 w 9662615"/>
              <a:gd name="connsiteY34" fmla="*/ 1453191 h 1583140"/>
              <a:gd name="connsiteX35" fmla="*/ 6212659 w 9662615"/>
              <a:gd name="connsiteY35" fmla="*/ 1454850 h 1583140"/>
              <a:gd name="connsiteX36" fmla="*/ 6069317 w 9662615"/>
              <a:gd name="connsiteY36" fmla="*/ 1445838 h 1583140"/>
              <a:gd name="connsiteX37" fmla="*/ 5878477 w 9662615"/>
              <a:gd name="connsiteY37" fmla="*/ 1439180 h 1583140"/>
              <a:gd name="connsiteX38" fmla="*/ 5838387 w 9662615"/>
              <a:gd name="connsiteY38" fmla="*/ 1444679 h 1583140"/>
              <a:gd name="connsiteX39" fmla="*/ 5771136 w 9662615"/>
              <a:gd name="connsiteY39" fmla="*/ 1453639 h 1583140"/>
              <a:gd name="connsiteX40" fmla="*/ 5724081 w 9662615"/>
              <a:gd name="connsiteY40" fmla="*/ 1470431 h 1583140"/>
              <a:gd name="connsiteX41" fmla="*/ 5666577 w 9662615"/>
              <a:gd name="connsiteY41" fmla="*/ 1473921 h 1583140"/>
              <a:gd name="connsiteX42" fmla="*/ 5649068 w 9662615"/>
              <a:gd name="connsiteY42" fmla="*/ 1461676 h 1583140"/>
              <a:gd name="connsiteX43" fmla="*/ 5588902 w 9662615"/>
              <a:gd name="connsiteY43" fmla="*/ 1469647 h 1583140"/>
              <a:gd name="connsiteX44" fmla="*/ 5498090 w 9662615"/>
              <a:gd name="connsiteY44" fmla="*/ 1483173 h 1583140"/>
              <a:gd name="connsiteX45" fmla="*/ 5444641 w 9662615"/>
              <a:gd name="connsiteY45" fmla="*/ 1487602 h 1583140"/>
              <a:gd name="connsiteX46" fmla="*/ 5299812 w 9662615"/>
              <a:gd name="connsiteY46" fmla="*/ 1503362 h 1583140"/>
              <a:gd name="connsiteX47" fmla="*/ 5213947 w 9662615"/>
              <a:gd name="connsiteY47" fmla="*/ 1516637 h 1583140"/>
              <a:gd name="connsiteX48" fmla="*/ 5090342 w 9662615"/>
              <a:gd name="connsiteY48" fmla="*/ 1546680 h 1583140"/>
              <a:gd name="connsiteX49" fmla="*/ 5129812 w 9662615"/>
              <a:gd name="connsiteY49" fmla="*/ 1521277 h 1583140"/>
              <a:gd name="connsiteX50" fmla="*/ 5059484 w 9662615"/>
              <a:gd name="connsiteY50" fmla="*/ 1546802 h 1583140"/>
              <a:gd name="connsiteX51" fmla="*/ 5038524 w 9662615"/>
              <a:gd name="connsiteY51" fmla="*/ 1545675 h 1583140"/>
              <a:gd name="connsiteX52" fmla="*/ 5026564 w 9662615"/>
              <a:gd name="connsiteY52" fmla="*/ 1545376 h 1583140"/>
              <a:gd name="connsiteX53" fmla="*/ 4969433 w 9662615"/>
              <a:gd name="connsiteY53" fmla="*/ 1550865 h 1583140"/>
              <a:gd name="connsiteX54" fmla="*/ 4929254 w 9662615"/>
              <a:gd name="connsiteY54" fmla="*/ 1563452 h 1583140"/>
              <a:gd name="connsiteX55" fmla="*/ 4871726 w 9662615"/>
              <a:gd name="connsiteY55" fmla="*/ 1570584 h 1583140"/>
              <a:gd name="connsiteX56" fmla="*/ 4843267 w 9662615"/>
              <a:gd name="connsiteY56" fmla="*/ 1561459 h 1583140"/>
              <a:gd name="connsiteX57" fmla="*/ 4821058 w 9662615"/>
              <a:gd name="connsiteY57" fmla="*/ 1553078 h 1583140"/>
              <a:gd name="connsiteX58" fmla="*/ 4791466 w 9662615"/>
              <a:gd name="connsiteY58" fmla="*/ 1561324 h 1583140"/>
              <a:gd name="connsiteX59" fmla="*/ 4784247 w 9662615"/>
              <a:gd name="connsiteY59" fmla="*/ 1562342 h 1583140"/>
              <a:gd name="connsiteX60" fmla="*/ 4739309 w 9662615"/>
              <a:gd name="connsiteY60" fmla="*/ 1553948 h 1583140"/>
              <a:gd name="connsiteX61" fmla="*/ 4697562 w 9662615"/>
              <a:gd name="connsiteY61" fmla="*/ 1551206 h 1583140"/>
              <a:gd name="connsiteX62" fmla="*/ 4650737 w 9662615"/>
              <a:gd name="connsiteY62" fmla="*/ 1537381 h 1583140"/>
              <a:gd name="connsiteX63" fmla="*/ 4583150 w 9662615"/>
              <a:gd name="connsiteY63" fmla="*/ 1529064 h 1583140"/>
              <a:gd name="connsiteX64" fmla="*/ 4521734 w 9662615"/>
              <a:gd name="connsiteY64" fmla="*/ 1529359 h 1583140"/>
              <a:gd name="connsiteX65" fmla="*/ 4382398 w 9662615"/>
              <a:gd name="connsiteY65" fmla="*/ 1534108 h 1583140"/>
              <a:gd name="connsiteX66" fmla="*/ 4221826 w 9662615"/>
              <a:gd name="connsiteY66" fmla="*/ 1500972 h 1583140"/>
              <a:gd name="connsiteX67" fmla="*/ 4096601 w 9662615"/>
              <a:gd name="connsiteY67" fmla="*/ 1521563 h 1583140"/>
              <a:gd name="connsiteX68" fmla="*/ 4002441 w 9662615"/>
              <a:gd name="connsiteY68" fmla="*/ 1528912 h 1583140"/>
              <a:gd name="connsiteX69" fmla="*/ 3833906 w 9662615"/>
              <a:gd name="connsiteY69" fmla="*/ 1516637 h 1583140"/>
              <a:gd name="connsiteX70" fmla="*/ 3696258 w 9662615"/>
              <a:gd name="connsiteY70" fmla="*/ 1537563 h 1583140"/>
              <a:gd name="connsiteX71" fmla="*/ 3594070 w 9662615"/>
              <a:gd name="connsiteY71" fmla="*/ 1509422 h 1583140"/>
              <a:gd name="connsiteX72" fmla="*/ 3565233 w 9662615"/>
              <a:gd name="connsiteY72" fmla="*/ 1515122 h 1583140"/>
              <a:gd name="connsiteX73" fmla="*/ 3560267 w 9662615"/>
              <a:gd name="connsiteY73" fmla="*/ 1516288 h 1583140"/>
              <a:gd name="connsiteX74" fmla="*/ 3540258 w 9662615"/>
              <a:gd name="connsiteY74" fmla="*/ 1516976 h 1583140"/>
              <a:gd name="connsiteX75" fmla="*/ 3534780 w 9662615"/>
              <a:gd name="connsiteY75" fmla="*/ 1522141 h 1583140"/>
              <a:gd name="connsiteX76" fmla="*/ 3504783 w 9662615"/>
              <a:gd name="connsiteY76" fmla="*/ 1526739 h 1583140"/>
              <a:gd name="connsiteX77" fmla="*/ 3430805 w 9662615"/>
              <a:gd name="connsiteY77" fmla="*/ 1542521 h 1583140"/>
              <a:gd name="connsiteX78" fmla="*/ 3292707 w 9662615"/>
              <a:gd name="connsiteY78" fmla="*/ 1520490 h 1583140"/>
              <a:gd name="connsiteX79" fmla="*/ 3187872 w 9662615"/>
              <a:gd name="connsiteY79" fmla="*/ 1519991 h 1583140"/>
              <a:gd name="connsiteX80" fmla="*/ 3148026 w 9662615"/>
              <a:gd name="connsiteY80" fmla="*/ 1524777 h 1583140"/>
              <a:gd name="connsiteX81" fmla="*/ 3092394 w 9662615"/>
              <a:gd name="connsiteY81" fmla="*/ 1528115 h 1583140"/>
              <a:gd name="connsiteX82" fmla="*/ 2994200 w 9662615"/>
              <a:gd name="connsiteY82" fmla="*/ 1537857 h 1583140"/>
              <a:gd name="connsiteX83" fmla="*/ 2862301 w 9662615"/>
              <a:gd name="connsiteY83" fmla="*/ 1544250 h 1583140"/>
              <a:gd name="connsiteX84" fmla="*/ 2766335 w 9662615"/>
              <a:gd name="connsiteY84" fmla="*/ 1527662 h 1583140"/>
              <a:gd name="connsiteX85" fmla="*/ 2757836 w 9662615"/>
              <a:gd name="connsiteY85" fmla="*/ 1531371 h 1583140"/>
              <a:gd name="connsiteX86" fmla="*/ 2691555 w 9662615"/>
              <a:gd name="connsiteY86" fmla="*/ 1530283 h 1583140"/>
              <a:gd name="connsiteX87" fmla="*/ 2491676 w 9662615"/>
              <a:gd name="connsiteY87" fmla="*/ 1500859 h 1583140"/>
              <a:gd name="connsiteX88" fmla="*/ 2378036 w 9662615"/>
              <a:gd name="connsiteY88" fmla="*/ 1520645 h 1583140"/>
              <a:gd name="connsiteX89" fmla="*/ 2284269 w 9662615"/>
              <a:gd name="connsiteY89" fmla="*/ 1503068 h 1583140"/>
              <a:gd name="connsiteX90" fmla="*/ 2207104 w 9662615"/>
              <a:gd name="connsiteY90" fmla="*/ 1508888 h 1583140"/>
              <a:gd name="connsiteX91" fmla="*/ 2149226 w 9662615"/>
              <a:gd name="connsiteY91" fmla="*/ 1523409 h 1583140"/>
              <a:gd name="connsiteX92" fmla="*/ 2084783 w 9662615"/>
              <a:gd name="connsiteY92" fmla="*/ 1524245 h 1583140"/>
              <a:gd name="connsiteX93" fmla="*/ 2070075 w 9662615"/>
              <a:gd name="connsiteY93" fmla="*/ 1511285 h 1583140"/>
              <a:gd name="connsiteX94" fmla="*/ 2001057 w 9662615"/>
              <a:gd name="connsiteY94" fmla="*/ 1516449 h 1583140"/>
              <a:gd name="connsiteX95" fmla="*/ 1896330 w 9662615"/>
              <a:gd name="connsiteY95" fmla="*/ 1525725 h 1583140"/>
              <a:gd name="connsiteX96" fmla="*/ 1835994 w 9662615"/>
              <a:gd name="connsiteY96" fmla="*/ 1527678 h 1583140"/>
              <a:gd name="connsiteX97" fmla="*/ 1671119 w 9662615"/>
              <a:gd name="connsiteY97" fmla="*/ 1536701 h 1583140"/>
              <a:gd name="connsiteX98" fmla="*/ 1601337 w 9662615"/>
              <a:gd name="connsiteY98" fmla="*/ 1548552 h 1583140"/>
              <a:gd name="connsiteX99" fmla="*/ 1407755 w 9662615"/>
              <a:gd name="connsiteY99" fmla="*/ 1571444 h 1583140"/>
              <a:gd name="connsiteX100" fmla="*/ 1271994 w 9662615"/>
              <a:gd name="connsiteY100" fmla="*/ 1579471 h 1583140"/>
              <a:gd name="connsiteX101" fmla="*/ 1249226 w 9662615"/>
              <a:gd name="connsiteY101" fmla="*/ 1583140 h 1583140"/>
              <a:gd name="connsiteX102" fmla="*/ 1217719 w 9662615"/>
              <a:gd name="connsiteY102" fmla="*/ 1580863 h 1583140"/>
              <a:gd name="connsiteX103" fmla="*/ 1091432 w 9662615"/>
              <a:gd name="connsiteY103" fmla="*/ 1571003 h 1583140"/>
              <a:gd name="connsiteX104" fmla="*/ 992039 w 9662615"/>
              <a:gd name="connsiteY104" fmla="*/ 1556662 h 1583140"/>
              <a:gd name="connsiteX105" fmla="*/ 868264 w 9662615"/>
              <a:gd name="connsiteY105" fmla="*/ 1566392 h 1583140"/>
              <a:gd name="connsiteX106" fmla="*/ 792765 w 9662615"/>
              <a:gd name="connsiteY106" fmla="*/ 1563102 h 1583140"/>
              <a:gd name="connsiteX107" fmla="*/ 669055 w 9662615"/>
              <a:gd name="connsiteY107" fmla="*/ 1543638 h 1583140"/>
              <a:gd name="connsiteX108" fmla="*/ 506152 w 9662615"/>
              <a:gd name="connsiteY108" fmla="*/ 1549124 h 1583140"/>
              <a:gd name="connsiteX109" fmla="*/ 472797 w 9662615"/>
              <a:gd name="connsiteY109" fmla="*/ 1568904 h 1583140"/>
              <a:gd name="connsiteX110" fmla="*/ 427864 w 9662615"/>
              <a:gd name="connsiteY110" fmla="*/ 1580848 h 1583140"/>
              <a:gd name="connsiteX111" fmla="*/ 408381 w 9662615"/>
              <a:gd name="connsiteY111" fmla="*/ 1552940 h 1583140"/>
              <a:gd name="connsiteX112" fmla="*/ 267163 w 9662615"/>
              <a:gd name="connsiteY112" fmla="*/ 1531913 h 1583140"/>
              <a:gd name="connsiteX113" fmla="*/ 196644 w 9662615"/>
              <a:gd name="connsiteY113" fmla="*/ 1524565 h 1583140"/>
              <a:gd name="connsiteX114" fmla="*/ 86819 w 9662615"/>
              <a:gd name="connsiteY114" fmla="*/ 1519517 h 1583140"/>
              <a:gd name="connsiteX115" fmla="*/ 53369 w 9662615"/>
              <a:gd name="connsiteY115" fmla="*/ 1516853 h 1583140"/>
              <a:gd name="connsiteX116" fmla="*/ 2359 w 9662615"/>
              <a:gd name="connsiteY116" fmla="*/ 1515247 h 1583140"/>
              <a:gd name="connsiteX117" fmla="*/ 0 w 9662615"/>
              <a:gd name="connsiteY117" fmla="*/ 1514932 h 1583140"/>
              <a:gd name="connsiteX118" fmla="*/ 0 w 9662615"/>
              <a:gd name="connsiteY118" fmla="*/ 0 h 1583140"/>
              <a:gd name="connsiteX0" fmla="*/ 0 w 9662615"/>
              <a:gd name="connsiteY0" fmla="*/ 0 h 1583140"/>
              <a:gd name="connsiteX1" fmla="*/ 9662615 w 9662615"/>
              <a:gd name="connsiteY1" fmla="*/ 0 h 1583140"/>
              <a:gd name="connsiteX2" fmla="*/ 9662615 w 9662615"/>
              <a:gd name="connsiteY2" fmla="*/ 1280346 h 1583140"/>
              <a:gd name="connsiteX3" fmla="*/ 9658420 w 9662615"/>
              <a:gd name="connsiteY3" fmla="*/ 1280106 h 1583140"/>
              <a:gd name="connsiteX4" fmla="*/ 9469546 w 9662615"/>
              <a:gd name="connsiteY4" fmla="*/ 1289837 h 1583140"/>
              <a:gd name="connsiteX5" fmla="*/ 9385895 w 9662615"/>
              <a:gd name="connsiteY5" fmla="*/ 1269203 h 1583140"/>
              <a:gd name="connsiteX6" fmla="*/ 9144767 w 9662615"/>
              <a:gd name="connsiteY6" fmla="*/ 1264120 h 1583140"/>
              <a:gd name="connsiteX7" fmla="*/ 8837252 w 9662615"/>
              <a:gd name="connsiteY7" fmla="*/ 1350515 h 1583140"/>
              <a:gd name="connsiteX8" fmla="*/ 8705466 w 9662615"/>
              <a:gd name="connsiteY8" fmla="*/ 1342419 h 1583140"/>
              <a:gd name="connsiteX9" fmla="*/ 8652221 w 9662615"/>
              <a:gd name="connsiteY9" fmla="*/ 1326906 h 1583140"/>
              <a:gd name="connsiteX10" fmla="*/ 8632312 w 9662615"/>
              <a:gd name="connsiteY10" fmla="*/ 1326025 h 1583140"/>
              <a:gd name="connsiteX11" fmla="*/ 8591582 w 9662615"/>
              <a:gd name="connsiteY11" fmla="*/ 1341666 h 1583140"/>
              <a:gd name="connsiteX12" fmla="*/ 8537336 w 9662615"/>
              <a:gd name="connsiteY12" fmla="*/ 1341684 h 1583140"/>
              <a:gd name="connsiteX13" fmla="*/ 8472508 w 9662615"/>
              <a:gd name="connsiteY13" fmla="*/ 1363109 h 1583140"/>
              <a:gd name="connsiteX14" fmla="*/ 8258477 w 9662615"/>
              <a:gd name="connsiteY14" fmla="*/ 1370666 h 1583140"/>
              <a:gd name="connsiteX15" fmla="*/ 8197961 w 9662615"/>
              <a:gd name="connsiteY15" fmla="*/ 1392804 h 1583140"/>
              <a:gd name="connsiteX16" fmla="*/ 8171196 w 9662615"/>
              <a:gd name="connsiteY16" fmla="*/ 1397216 h 1583140"/>
              <a:gd name="connsiteX17" fmla="*/ 8127667 w 9662615"/>
              <a:gd name="connsiteY17" fmla="*/ 1418254 h 1583140"/>
              <a:gd name="connsiteX18" fmla="*/ 7974579 w 9662615"/>
              <a:gd name="connsiteY18" fmla="*/ 1383439 h 1583140"/>
              <a:gd name="connsiteX19" fmla="*/ 7768351 w 9662615"/>
              <a:gd name="connsiteY19" fmla="*/ 1395051 h 1583140"/>
              <a:gd name="connsiteX20" fmla="*/ 7635985 w 9662615"/>
              <a:gd name="connsiteY20" fmla="*/ 1386363 h 1583140"/>
              <a:gd name="connsiteX21" fmla="*/ 7466069 w 9662615"/>
              <a:gd name="connsiteY21" fmla="*/ 1377654 h 1583140"/>
              <a:gd name="connsiteX22" fmla="*/ 7355642 w 9662615"/>
              <a:gd name="connsiteY22" fmla="*/ 1407761 h 1583140"/>
              <a:gd name="connsiteX23" fmla="*/ 7151610 w 9662615"/>
              <a:gd name="connsiteY23" fmla="*/ 1397856 h 1583140"/>
              <a:gd name="connsiteX24" fmla="*/ 7082147 w 9662615"/>
              <a:gd name="connsiteY24" fmla="*/ 1406113 h 1583140"/>
              <a:gd name="connsiteX25" fmla="*/ 7014958 w 9662615"/>
              <a:gd name="connsiteY25" fmla="*/ 1396883 h 1583140"/>
              <a:gd name="connsiteX26" fmla="*/ 6907567 w 9662615"/>
              <a:gd name="connsiteY26" fmla="*/ 1419149 h 1583140"/>
              <a:gd name="connsiteX27" fmla="*/ 6748428 w 9662615"/>
              <a:gd name="connsiteY27" fmla="*/ 1420308 h 1583140"/>
              <a:gd name="connsiteX28" fmla="*/ 6654257 w 9662615"/>
              <a:gd name="connsiteY28" fmla="*/ 1424143 h 1583140"/>
              <a:gd name="connsiteX29" fmla="*/ 6620123 w 9662615"/>
              <a:gd name="connsiteY29" fmla="*/ 1430535 h 1583140"/>
              <a:gd name="connsiteX30" fmla="*/ 6571355 w 9662615"/>
              <a:gd name="connsiteY30" fmla="*/ 1436144 h 1583140"/>
              <a:gd name="connsiteX31" fmla="*/ 6486557 w 9662615"/>
              <a:gd name="connsiteY31" fmla="*/ 1449861 h 1583140"/>
              <a:gd name="connsiteX32" fmla="*/ 6370419 w 9662615"/>
              <a:gd name="connsiteY32" fmla="*/ 1461649 h 1583140"/>
              <a:gd name="connsiteX33" fmla="*/ 6278839 w 9662615"/>
              <a:gd name="connsiteY33" fmla="*/ 1449160 h 1583140"/>
              <a:gd name="connsiteX34" fmla="*/ 6272455 w 9662615"/>
              <a:gd name="connsiteY34" fmla="*/ 1453191 h 1583140"/>
              <a:gd name="connsiteX35" fmla="*/ 6212659 w 9662615"/>
              <a:gd name="connsiteY35" fmla="*/ 1454850 h 1583140"/>
              <a:gd name="connsiteX36" fmla="*/ 6069317 w 9662615"/>
              <a:gd name="connsiteY36" fmla="*/ 1445838 h 1583140"/>
              <a:gd name="connsiteX37" fmla="*/ 5878477 w 9662615"/>
              <a:gd name="connsiteY37" fmla="*/ 1439180 h 1583140"/>
              <a:gd name="connsiteX38" fmla="*/ 5838387 w 9662615"/>
              <a:gd name="connsiteY38" fmla="*/ 1444679 h 1583140"/>
              <a:gd name="connsiteX39" fmla="*/ 5771136 w 9662615"/>
              <a:gd name="connsiteY39" fmla="*/ 1453639 h 1583140"/>
              <a:gd name="connsiteX40" fmla="*/ 5724081 w 9662615"/>
              <a:gd name="connsiteY40" fmla="*/ 1470431 h 1583140"/>
              <a:gd name="connsiteX41" fmla="*/ 5666577 w 9662615"/>
              <a:gd name="connsiteY41" fmla="*/ 1473921 h 1583140"/>
              <a:gd name="connsiteX42" fmla="*/ 5649068 w 9662615"/>
              <a:gd name="connsiteY42" fmla="*/ 1461676 h 1583140"/>
              <a:gd name="connsiteX43" fmla="*/ 5588902 w 9662615"/>
              <a:gd name="connsiteY43" fmla="*/ 1469647 h 1583140"/>
              <a:gd name="connsiteX44" fmla="*/ 5498090 w 9662615"/>
              <a:gd name="connsiteY44" fmla="*/ 1483173 h 1583140"/>
              <a:gd name="connsiteX45" fmla="*/ 5444641 w 9662615"/>
              <a:gd name="connsiteY45" fmla="*/ 1487602 h 1583140"/>
              <a:gd name="connsiteX46" fmla="*/ 5299812 w 9662615"/>
              <a:gd name="connsiteY46" fmla="*/ 1503362 h 1583140"/>
              <a:gd name="connsiteX47" fmla="*/ 5213947 w 9662615"/>
              <a:gd name="connsiteY47" fmla="*/ 1516637 h 1583140"/>
              <a:gd name="connsiteX48" fmla="*/ 5090342 w 9662615"/>
              <a:gd name="connsiteY48" fmla="*/ 1546680 h 1583140"/>
              <a:gd name="connsiteX49" fmla="*/ 5129812 w 9662615"/>
              <a:gd name="connsiteY49" fmla="*/ 1521277 h 1583140"/>
              <a:gd name="connsiteX50" fmla="*/ 5059484 w 9662615"/>
              <a:gd name="connsiteY50" fmla="*/ 1546802 h 1583140"/>
              <a:gd name="connsiteX51" fmla="*/ 5038524 w 9662615"/>
              <a:gd name="connsiteY51" fmla="*/ 1545675 h 1583140"/>
              <a:gd name="connsiteX52" fmla="*/ 5026564 w 9662615"/>
              <a:gd name="connsiteY52" fmla="*/ 1545376 h 1583140"/>
              <a:gd name="connsiteX53" fmla="*/ 4969433 w 9662615"/>
              <a:gd name="connsiteY53" fmla="*/ 1550865 h 1583140"/>
              <a:gd name="connsiteX54" fmla="*/ 4929254 w 9662615"/>
              <a:gd name="connsiteY54" fmla="*/ 1563452 h 1583140"/>
              <a:gd name="connsiteX55" fmla="*/ 4871726 w 9662615"/>
              <a:gd name="connsiteY55" fmla="*/ 1570584 h 1583140"/>
              <a:gd name="connsiteX56" fmla="*/ 4843267 w 9662615"/>
              <a:gd name="connsiteY56" fmla="*/ 1561459 h 1583140"/>
              <a:gd name="connsiteX57" fmla="*/ 4821058 w 9662615"/>
              <a:gd name="connsiteY57" fmla="*/ 1553078 h 1583140"/>
              <a:gd name="connsiteX58" fmla="*/ 4791466 w 9662615"/>
              <a:gd name="connsiteY58" fmla="*/ 1561324 h 1583140"/>
              <a:gd name="connsiteX59" fmla="*/ 4784247 w 9662615"/>
              <a:gd name="connsiteY59" fmla="*/ 1562342 h 1583140"/>
              <a:gd name="connsiteX60" fmla="*/ 4739309 w 9662615"/>
              <a:gd name="connsiteY60" fmla="*/ 1553948 h 1583140"/>
              <a:gd name="connsiteX61" fmla="*/ 4697562 w 9662615"/>
              <a:gd name="connsiteY61" fmla="*/ 1551206 h 1583140"/>
              <a:gd name="connsiteX62" fmla="*/ 4650737 w 9662615"/>
              <a:gd name="connsiteY62" fmla="*/ 1537381 h 1583140"/>
              <a:gd name="connsiteX63" fmla="*/ 4583150 w 9662615"/>
              <a:gd name="connsiteY63" fmla="*/ 1529064 h 1583140"/>
              <a:gd name="connsiteX64" fmla="*/ 4521734 w 9662615"/>
              <a:gd name="connsiteY64" fmla="*/ 1529359 h 1583140"/>
              <a:gd name="connsiteX65" fmla="*/ 4382398 w 9662615"/>
              <a:gd name="connsiteY65" fmla="*/ 1534108 h 1583140"/>
              <a:gd name="connsiteX66" fmla="*/ 4221826 w 9662615"/>
              <a:gd name="connsiteY66" fmla="*/ 1500972 h 1583140"/>
              <a:gd name="connsiteX67" fmla="*/ 4096601 w 9662615"/>
              <a:gd name="connsiteY67" fmla="*/ 1521563 h 1583140"/>
              <a:gd name="connsiteX68" fmla="*/ 4002441 w 9662615"/>
              <a:gd name="connsiteY68" fmla="*/ 1528912 h 1583140"/>
              <a:gd name="connsiteX69" fmla="*/ 3833906 w 9662615"/>
              <a:gd name="connsiteY69" fmla="*/ 1516637 h 1583140"/>
              <a:gd name="connsiteX70" fmla="*/ 3696258 w 9662615"/>
              <a:gd name="connsiteY70" fmla="*/ 1537563 h 1583140"/>
              <a:gd name="connsiteX71" fmla="*/ 3594070 w 9662615"/>
              <a:gd name="connsiteY71" fmla="*/ 1509422 h 1583140"/>
              <a:gd name="connsiteX72" fmla="*/ 3565233 w 9662615"/>
              <a:gd name="connsiteY72" fmla="*/ 1515122 h 1583140"/>
              <a:gd name="connsiteX73" fmla="*/ 3560267 w 9662615"/>
              <a:gd name="connsiteY73" fmla="*/ 1516288 h 1583140"/>
              <a:gd name="connsiteX74" fmla="*/ 3540258 w 9662615"/>
              <a:gd name="connsiteY74" fmla="*/ 1516976 h 1583140"/>
              <a:gd name="connsiteX75" fmla="*/ 3534780 w 9662615"/>
              <a:gd name="connsiteY75" fmla="*/ 1522141 h 1583140"/>
              <a:gd name="connsiteX76" fmla="*/ 3504783 w 9662615"/>
              <a:gd name="connsiteY76" fmla="*/ 1526739 h 1583140"/>
              <a:gd name="connsiteX77" fmla="*/ 3430805 w 9662615"/>
              <a:gd name="connsiteY77" fmla="*/ 1542521 h 1583140"/>
              <a:gd name="connsiteX78" fmla="*/ 3292707 w 9662615"/>
              <a:gd name="connsiteY78" fmla="*/ 1520490 h 1583140"/>
              <a:gd name="connsiteX79" fmla="*/ 3187872 w 9662615"/>
              <a:gd name="connsiteY79" fmla="*/ 1519991 h 1583140"/>
              <a:gd name="connsiteX80" fmla="*/ 3148026 w 9662615"/>
              <a:gd name="connsiteY80" fmla="*/ 1524777 h 1583140"/>
              <a:gd name="connsiteX81" fmla="*/ 3092394 w 9662615"/>
              <a:gd name="connsiteY81" fmla="*/ 1528115 h 1583140"/>
              <a:gd name="connsiteX82" fmla="*/ 2994200 w 9662615"/>
              <a:gd name="connsiteY82" fmla="*/ 1537857 h 1583140"/>
              <a:gd name="connsiteX83" fmla="*/ 2862301 w 9662615"/>
              <a:gd name="connsiteY83" fmla="*/ 1544250 h 1583140"/>
              <a:gd name="connsiteX84" fmla="*/ 2766335 w 9662615"/>
              <a:gd name="connsiteY84" fmla="*/ 1527662 h 1583140"/>
              <a:gd name="connsiteX85" fmla="*/ 2757836 w 9662615"/>
              <a:gd name="connsiteY85" fmla="*/ 1531371 h 1583140"/>
              <a:gd name="connsiteX86" fmla="*/ 2691555 w 9662615"/>
              <a:gd name="connsiteY86" fmla="*/ 1530283 h 1583140"/>
              <a:gd name="connsiteX87" fmla="*/ 2491676 w 9662615"/>
              <a:gd name="connsiteY87" fmla="*/ 1500859 h 1583140"/>
              <a:gd name="connsiteX88" fmla="*/ 2378036 w 9662615"/>
              <a:gd name="connsiteY88" fmla="*/ 1520645 h 1583140"/>
              <a:gd name="connsiteX89" fmla="*/ 2284269 w 9662615"/>
              <a:gd name="connsiteY89" fmla="*/ 1503068 h 1583140"/>
              <a:gd name="connsiteX90" fmla="*/ 2207104 w 9662615"/>
              <a:gd name="connsiteY90" fmla="*/ 1508888 h 1583140"/>
              <a:gd name="connsiteX91" fmla="*/ 2149226 w 9662615"/>
              <a:gd name="connsiteY91" fmla="*/ 1523409 h 1583140"/>
              <a:gd name="connsiteX92" fmla="*/ 2084783 w 9662615"/>
              <a:gd name="connsiteY92" fmla="*/ 1524245 h 1583140"/>
              <a:gd name="connsiteX93" fmla="*/ 2070075 w 9662615"/>
              <a:gd name="connsiteY93" fmla="*/ 1511285 h 1583140"/>
              <a:gd name="connsiteX94" fmla="*/ 2001057 w 9662615"/>
              <a:gd name="connsiteY94" fmla="*/ 1516449 h 1583140"/>
              <a:gd name="connsiteX95" fmla="*/ 1896330 w 9662615"/>
              <a:gd name="connsiteY95" fmla="*/ 1525725 h 1583140"/>
              <a:gd name="connsiteX96" fmla="*/ 1835994 w 9662615"/>
              <a:gd name="connsiteY96" fmla="*/ 1527678 h 1583140"/>
              <a:gd name="connsiteX97" fmla="*/ 1671119 w 9662615"/>
              <a:gd name="connsiteY97" fmla="*/ 1536701 h 1583140"/>
              <a:gd name="connsiteX98" fmla="*/ 1601337 w 9662615"/>
              <a:gd name="connsiteY98" fmla="*/ 1548552 h 1583140"/>
              <a:gd name="connsiteX99" fmla="*/ 1407755 w 9662615"/>
              <a:gd name="connsiteY99" fmla="*/ 1571444 h 1583140"/>
              <a:gd name="connsiteX100" fmla="*/ 1271994 w 9662615"/>
              <a:gd name="connsiteY100" fmla="*/ 1579471 h 1583140"/>
              <a:gd name="connsiteX101" fmla="*/ 1249226 w 9662615"/>
              <a:gd name="connsiteY101" fmla="*/ 1583140 h 1583140"/>
              <a:gd name="connsiteX102" fmla="*/ 1217719 w 9662615"/>
              <a:gd name="connsiteY102" fmla="*/ 1580863 h 1583140"/>
              <a:gd name="connsiteX103" fmla="*/ 1091432 w 9662615"/>
              <a:gd name="connsiteY103" fmla="*/ 1571003 h 1583140"/>
              <a:gd name="connsiteX104" fmla="*/ 992039 w 9662615"/>
              <a:gd name="connsiteY104" fmla="*/ 1556662 h 1583140"/>
              <a:gd name="connsiteX105" fmla="*/ 868264 w 9662615"/>
              <a:gd name="connsiteY105" fmla="*/ 1566392 h 1583140"/>
              <a:gd name="connsiteX106" fmla="*/ 792765 w 9662615"/>
              <a:gd name="connsiteY106" fmla="*/ 1563102 h 1583140"/>
              <a:gd name="connsiteX107" fmla="*/ 669055 w 9662615"/>
              <a:gd name="connsiteY107" fmla="*/ 1543638 h 1583140"/>
              <a:gd name="connsiteX108" fmla="*/ 506152 w 9662615"/>
              <a:gd name="connsiteY108" fmla="*/ 1549124 h 1583140"/>
              <a:gd name="connsiteX109" fmla="*/ 472797 w 9662615"/>
              <a:gd name="connsiteY109" fmla="*/ 1568904 h 1583140"/>
              <a:gd name="connsiteX110" fmla="*/ 427864 w 9662615"/>
              <a:gd name="connsiteY110" fmla="*/ 1580848 h 1583140"/>
              <a:gd name="connsiteX111" fmla="*/ 408381 w 9662615"/>
              <a:gd name="connsiteY111" fmla="*/ 1552940 h 1583140"/>
              <a:gd name="connsiteX112" fmla="*/ 267163 w 9662615"/>
              <a:gd name="connsiteY112" fmla="*/ 1531913 h 1583140"/>
              <a:gd name="connsiteX113" fmla="*/ 196644 w 9662615"/>
              <a:gd name="connsiteY113" fmla="*/ 1524565 h 1583140"/>
              <a:gd name="connsiteX114" fmla="*/ 86819 w 9662615"/>
              <a:gd name="connsiteY114" fmla="*/ 1519517 h 1583140"/>
              <a:gd name="connsiteX115" fmla="*/ 53369 w 9662615"/>
              <a:gd name="connsiteY115" fmla="*/ 1516853 h 1583140"/>
              <a:gd name="connsiteX116" fmla="*/ 2359 w 9662615"/>
              <a:gd name="connsiteY116" fmla="*/ 1515247 h 1583140"/>
              <a:gd name="connsiteX117" fmla="*/ 0 w 9662615"/>
              <a:gd name="connsiteY117" fmla="*/ 1514932 h 1583140"/>
              <a:gd name="connsiteX118" fmla="*/ 0 w 9662615"/>
              <a:gd name="connsiteY118" fmla="*/ 0 h 1583140"/>
              <a:gd name="connsiteX0" fmla="*/ 0 w 9662615"/>
              <a:gd name="connsiteY0" fmla="*/ 0 h 1583140"/>
              <a:gd name="connsiteX1" fmla="*/ 9662615 w 9662615"/>
              <a:gd name="connsiteY1" fmla="*/ 0 h 1583140"/>
              <a:gd name="connsiteX2" fmla="*/ 9662615 w 9662615"/>
              <a:gd name="connsiteY2" fmla="*/ 1280346 h 1583140"/>
              <a:gd name="connsiteX3" fmla="*/ 9658420 w 9662615"/>
              <a:gd name="connsiteY3" fmla="*/ 1280106 h 1583140"/>
              <a:gd name="connsiteX4" fmla="*/ 9469546 w 9662615"/>
              <a:gd name="connsiteY4" fmla="*/ 1289837 h 1583140"/>
              <a:gd name="connsiteX5" fmla="*/ 9385895 w 9662615"/>
              <a:gd name="connsiteY5" fmla="*/ 1269203 h 1583140"/>
              <a:gd name="connsiteX6" fmla="*/ 9144767 w 9662615"/>
              <a:gd name="connsiteY6" fmla="*/ 1264120 h 1583140"/>
              <a:gd name="connsiteX7" fmla="*/ 8837252 w 9662615"/>
              <a:gd name="connsiteY7" fmla="*/ 1350515 h 1583140"/>
              <a:gd name="connsiteX8" fmla="*/ 8705466 w 9662615"/>
              <a:gd name="connsiteY8" fmla="*/ 1342419 h 1583140"/>
              <a:gd name="connsiteX9" fmla="*/ 8652221 w 9662615"/>
              <a:gd name="connsiteY9" fmla="*/ 1326906 h 1583140"/>
              <a:gd name="connsiteX10" fmla="*/ 8632312 w 9662615"/>
              <a:gd name="connsiteY10" fmla="*/ 1326025 h 1583140"/>
              <a:gd name="connsiteX11" fmla="*/ 8591582 w 9662615"/>
              <a:gd name="connsiteY11" fmla="*/ 1341666 h 1583140"/>
              <a:gd name="connsiteX12" fmla="*/ 8537336 w 9662615"/>
              <a:gd name="connsiteY12" fmla="*/ 1341684 h 1583140"/>
              <a:gd name="connsiteX13" fmla="*/ 8472508 w 9662615"/>
              <a:gd name="connsiteY13" fmla="*/ 1363109 h 1583140"/>
              <a:gd name="connsiteX14" fmla="*/ 8258477 w 9662615"/>
              <a:gd name="connsiteY14" fmla="*/ 1370666 h 1583140"/>
              <a:gd name="connsiteX15" fmla="*/ 8197961 w 9662615"/>
              <a:gd name="connsiteY15" fmla="*/ 1392804 h 1583140"/>
              <a:gd name="connsiteX16" fmla="*/ 8171196 w 9662615"/>
              <a:gd name="connsiteY16" fmla="*/ 1397216 h 1583140"/>
              <a:gd name="connsiteX17" fmla="*/ 8127667 w 9662615"/>
              <a:gd name="connsiteY17" fmla="*/ 1418254 h 1583140"/>
              <a:gd name="connsiteX18" fmla="*/ 7974579 w 9662615"/>
              <a:gd name="connsiteY18" fmla="*/ 1383439 h 1583140"/>
              <a:gd name="connsiteX19" fmla="*/ 7768351 w 9662615"/>
              <a:gd name="connsiteY19" fmla="*/ 1395051 h 1583140"/>
              <a:gd name="connsiteX20" fmla="*/ 7635985 w 9662615"/>
              <a:gd name="connsiteY20" fmla="*/ 1386363 h 1583140"/>
              <a:gd name="connsiteX21" fmla="*/ 7466069 w 9662615"/>
              <a:gd name="connsiteY21" fmla="*/ 1377654 h 1583140"/>
              <a:gd name="connsiteX22" fmla="*/ 7355642 w 9662615"/>
              <a:gd name="connsiteY22" fmla="*/ 1407761 h 1583140"/>
              <a:gd name="connsiteX23" fmla="*/ 7151610 w 9662615"/>
              <a:gd name="connsiteY23" fmla="*/ 1397856 h 1583140"/>
              <a:gd name="connsiteX24" fmla="*/ 7082147 w 9662615"/>
              <a:gd name="connsiteY24" fmla="*/ 1406113 h 1583140"/>
              <a:gd name="connsiteX25" fmla="*/ 7014958 w 9662615"/>
              <a:gd name="connsiteY25" fmla="*/ 1396883 h 1583140"/>
              <a:gd name="connsiteX26" fmla="*/ 6907567 w 9662615"/>
              <a:gd name="connsiteY26" fmla="*/ 1419149 h 1583140"/>
              <a:gd name="connsiteX27" fmla="*/ 6748428 w 9662615"/>
              <a:gd name="connsiteY27" fmla="*/ 1420308 h 1583140"/>
              <a:gd name="connsiteX28" fmla="*/ 6654257 w 9662615"/>
              <a:gd name="connsiteY28" fmla="*/ 1424143 h 1583140"/>
              <a:gd name="connsiteX29" fmla="*/ 6620123 w 9662615"/>
              <a:gd name="connsiteY29" fmla="*/ 1430535 h 1583140"/>
              <a:gd name="connsiteX30" fmla="*/ 6571355 w 9662615"/>
              <a:gd name="connsiteY30" fmla="*/ 1436144 h 1583140"/>
              <a:gd name="connsiteX31" fmla="*/ 6486557 w 9662615"/>
              <a:gd name="connsiteY31" fmla="*/ 1449861 h 1583140"/>
              <a:gd name="connsiteX32" fmla="*/ 6370419 w 9662615"/>
              <a:gd name="connsiteY32" fmla="*/ 1461649 h 1583140"/>
              <a:gd name="connsiteX33" fmla="*/ 6278839 w 9662615"/>
              <a:gd name="connsiteY33" fmla="*/ 1449160 h 1583140"/>
              <a:gd name="connsiteX34" fmla="*/ 6272455 w 9662615"/>
              <a:gd name="connsiteY34" fmla="*/ 1453191 h 1583140"/>
              <a:gd name="connsiteX35" fmla="*/ 6212659 w 9662615"/>
              <a:gd name="connsiteY35" fmla="*/ 1454850 h 1583140"/>
              <a:gd name="connsiteX36" fmla="*/ 6069317 w 9662615"/>
              <a:gd name="connsiteY36" fmla="*/ 1445838 h 1583140"/>
              <a:gd name="connsiteX37" fmla="*/ 5878477 w 9662615"/>
              <a:gd name="connsiteY37" fmla="*/ 1439180 h 1583140"/>
              <a:gd name="connsiteX38" fmla="*/ 5838387 w 9662615"/>
              <a:gd name="connsiteY38" fmla="*/ 1444679 h 1583140"/>
              <a:gd name="connsiteX39" fmla="*/ 5771136 w 9662615"/>
              <a:gd name="connsiteY39" fmla="*/ 1453639 h 1583140"/>
              <a:gd name="connsiteX40" fmla="*/ 5724081 w 9662615"/>
              <a:gd name="connsiteY40" fmla="*/ 1470431 h 1583140"/>
              <a:gd name="connsiteX41" fmla="*/ 5666577 w 9662615"/>
              <a:gd name="connsiteY41" fmla="*/ 1473921 h 1583140"/>
              <a:gd name="connsiteX42" fmla="*/ 5649068 w 9662615"/>
              <a:gd name="connsiteY42" fmla="*/ 1461676 h 1583140"/>
              <a:gd name="connsiteX43" fmla="*/ 5588902 w 9662615"/>
              <a:gd name="connsiteY43" fmla="*/ 1469647 h 1583140"/>
              <a:gd name="connsiteX44" fmla="*/ 5498090 w 9662615"/>
              <a:gd name="connsiteY44" fmla="*/ 1483173 h 1583140"/>
              <a:gd name="connsiteX45" fmla="*/ 5444641 w 9662615"/>
              <a:gd name="connsiteY45" fmla="*/ 1487602 h 1583140"/>
              <a:gd name="connsiteX46" fmla="*/ 5299812 w 9662615"/>
              <a:gd name="connsiteY46" fmla="*/ 1503362 h 1583140"/>
              <a:gd name="connsiteX47" fmla="*/ 5213947 w 9662615"/>
              <a:gd name="connsiteY47" fmla="*/ 1516637 h 1583140"/>
              <a:gd name="connsiteX48" fmla="*/ 5090342 w 9662615"/>
              <a:gd name="connsiteY48" fmla="*/ 1546680 h 1583140"/>
              <a:gd name="connsiteX49" fmla="*/ 5129812 w 9662615"/>
              <a:gd name="connsiteY49" fmla="*/ 1521277 h 1583140"/>
              <a:gd name="connsiteX50" fmla="*/ 5059484 w 9662615"/>
              <a:gd name="connsiteY50" fmla="*/ 1546802 h 1583140"/>
              <a:gd name="connsiteX51" fmla="*/ 5038524 w 9662615"/>
              <a:gd name="connsiteY51" fmla="*/ 1545675 h 1583140"/>
              <a:gd name="connsiteX52" fmla="*/ 5026564 w 9662615"/>
              <a:gd name="connsiteY52" fmla="*/ 1545376 h 1583140"/>
              <a:gd name="connsiteX53" fmla="*/ 4969433 w 9662615"/>
              <a:gd name="connsiteY53" fmla="*/ 1550865 h 1583140"/>
              <a:gd name="connsiteX54" fmla="*/ 4929254 w 9662615"/>
              <a:gd name="connsiteY54" fmla="*/ 1563452 h 1583140"/>
              <a:gd name="connsiteX55" fmla="*/ 4871726 w 9662615"/>
              <a:gd name="connsiteY55" fmla="*/ 1570584 h 1583140"/>
              <a:gd name="connsiteX56" fmla="*/ 4843267 w 9662615"/>
              <a:gd name="connsiteY56" fmla="*/ 1561459 h 1583140"/>
              <a:gd name="connsiteX57" fmla="*/ 4821058 w 9662615"/>
              <a:gd name="connsiteY57" fmla="*/ 1553078 h 1583140"/>
              <a:gd name="connsiteX58" fmla="*/ 4791466 w 9662615"/>
              <a:gd name="connsiteY58" fmla="*/ 1561324 h 1583140"/>
              <a:gd name="connsiteX59" fmla="*/ 4784247 w 9662615"/>
              <a:gd name="connsiteY59" fmla="*/ 1562342 h 1583140"/>
              <a:gd name="connsiteX60" fmla="*/ 4739309 w 9662615"/>
              <a:gd name="connsiteY60" fmla="*/ 1553948 h 1583140"/>
              <a:gd name="connsiteX61" fmla="*/ 4697562 w 9662615"/>
              <a:gd name="connsiteY61" fmla="*/ 1551206 h 1583140"/>
              <a:gd name="connsiteX62" fmla="*/ 4650737 w 9662615"/>
              <a:gd name="connsiteY62" fmla="*/ 1537381 h 1583140"/>
              <a:gd name="connsiteX63" fmla="*/ 4583150 w 9662615"/>
              <a:gd name="connsiteY63" fmla="*/ 1529064 h 1583140"/>
              <a:gd name="connsiteX64" fmla="*/ 4521734 w 9662615"/>
              <a:gd name="connsiteY64" fmla="*/ 1529359 h 1583140"/>
              <a:gd name="connsiteX65" fmla="*/ 4382398 w 9662615"/>
              <a:gd name="connsiteY65" fmla="*/ 1534108 h 1583140"/>
              <a:gd name="connsiteX66" fmla="*/ 4221826 w 9662615"/>
              <a:gd name="connsiteY66" fmla="*/ 1500972 h 1583140"/>
              <a:gd name="connsiteX67" fmla="*/ 4096601 w 9662615"/>
              <a:gd name="connsiteY67" fmla="*/ 1521563 h 1583140"/>
              <a:gd name="connsiteX68" fmla="*/ 4002441 w 9662615"/>
              <a:gd name="connsiteY68" fmla="*/ 1528912 h 1583140"/>
              <a:gd name="connsiteX69" fmla="*/ 3833906 w 9662615"/>
              <a:gd name="connsiteY69" fmla="*/ 1516637 h 1583140"/>
              <a:gd name="connsiteX70" fmla="*/ 3696258 w 9662615"/>
              <a:gd name="connsiteY70" fmla="*/ 1537563 h 1583140"/>
              <a:gd name="connsiteX71" fmla="*/ 3594070 w 9662615"/>
              <a:gd name="connsiteY71" fmla="*/ 1509422 h 1583140"/>
              <a:gd name="connsiteX72" fmla="*/ 3565233 w 9662615"/>
              <a:gd name="connsiteY72" fmla="*/ 1515122 h 1583140"/>
              <a:gd name="connsiteX73" fmla="*/ 3560267 w 9662615"/>
              <a:gd name="connsiteY73" fmla="*/ 1516288 h 1583140"/>
              <a:gd name="connsiteX74" fmla="*/ 3540258 w 9662615"/>
              <a:gd name="connsiteY74" fmla="*/ 1516976 h 1583140"/>
              <a:gd name="connsiteX75" fmla="*/ 3534780 w 9662615"/>
              <a:gd name="connsiteY75" fmla="*/ 1522141 h 1583140"/>
              <a:gd name="connsiteX76" fmla="*/ 3504783 w 9662615"/>
              <a:gd name="connsiteY76" fmla="*/ 1526739 h 1583140"/>
              <a:gd name="connsiteX77" fmla="*/ 3430805 w 9662615"/>
              <a:gd name="connsiteY77" fmla="*/ 1542521 h 1583140"/>
              <a:gd name="connsiteX78" fmla="*/ 3292707 w 9662615"/>
              <a:gd name="connsiteY78" fmla="*/ 1520490 h 1583140"/>
              <a:gd name="connsiteX79" fmla="*/ 3187872 w 9662615"/>
              <a:gd name="connsiteY79" fmla="*/ 1519991 h 1583140"/>
              <a:gd name="connsiteX80" fmla="*/ 3148026 w 9662615"/>
              <a:gd name="connsiteY80" fmla="*/ 1524777 h 1583140"/>
              <a:gd name="connsiteX81" fmla="*/ 3092394 w 9662615"/>
              <a:gd name="connsiteY81" fmla="*/ 1528115 h 1583140"/>
              <a:gd name="connsiteX82" fmla="*/ 2994200 w 9662615"/>
              <a:gd name="connsiteY82" fmla="*/ 1537857 h 1583140"/>
              <a:gd name="connsiteX83" fmla="*/ 2862301 w 9662615"/>
              <a:gd name="connsiteY83" fmla="*/ 1544250 h 1583140"/>
              <a:gd name="connsiteX84" fmla="*/ 2766335 w 9662615"/>
              <a:gd name="connsiteY84" fmla="*/ 1527662 h 1583140"/>
              <a:gd name="connsiteX85" fmla="*/ 2757836 w 9662615"/>
              <a:gd name="connsiteY85" fmla="*/ 1531371 h 1583140"/>
              <a:gd name="connsiteX86" fmla="*/ 2691555 w 9662615"/>
              <a:gd name="connsiteY86" fmla="*/ 1530283 h 1583140"/>
              <a:gd name="connsiteX87" fmla="*/ 2491676 w 9662615"/>
              <a:gd name="connsiteY87" fmla="*/ 1500859 h 1583140"/>
              <a:gd name="connsiteX88" fmla="*/ 2378036 w 9662615"/>
              <a:gd name="connsiteY88" fmla="*/ 1520645 h 1583140"/>
              <a:gd name="connsiteX89" fmla="*/ 2284269 w 9662615"/>
              <a:gd name="connsiteY89" fmla="*/ 1503068 h 1583140"/>
              <a:gd name="connsiteX90" fmla="*/ 2207104 w 9662615"/>
              <a:gd name="connsiteY90" fmla="*/ 1508888 h 1583140"/>
              <a:gd name="connsiteX91" fmla="*/ 2149226 w 9662615"/>
              <a:gd name="connsiteY91" fmla="*/ 1523409 h 1583140"/>
              <a:gd name="connsiteX92" fmla="*/ 2084783 w 9662615"/>
              <a:gd name="connsiteY92" fmla="*/ 1524245 h 1583140"/>
              <a:gd name="connsiteX93" fmla="*/ 2070075 w 9662615"/>
              <a:gd name="connsiteY93" fmla="*/ 1511285 h 1583140"/>
              <a:gd name="connsiteX94" fmla="*/ 2001057 w 9662615"/>
              <a:gd name="connsiteY94" fmla="*/ 1516449 h 1583140"/>
              <a:gd name="connsiteX95" fmla="*/ 1896330 w 9662615"/>
              <a:gd name="connsiteY95" fmla="*/ 1525725 h 1583140"/>
              <a:gd name="connsiteX96" fmla="*/ 1835994 w 9662615"/>
              <a:gd name="connsiteY96" fmla="*/ 1527678 h 1583140"/>
              <a:gd name="connsiteX97" fmla="*/ 1671119 w 9662615"/>
              <a:gd name="connsiteY97" fmla="*/ 1536701 h 1583140"/>
              <a:gd name="connsiteX98" fmla="*/ 1601337 w 9662615"/>
              <a:gd name="connsiteY98" fmla="*/ 1548552 h 1583140"/>
              <a:gd name="connsiteX99" fmla="*/ 1407755 w 9662615"/>
              <a:gd name="connsiteY99" fmla="*/ 1571444 h 1583140"/>
              <a:gd name="connsiteX100" fmla="*/ 1271994 w 9662615"/>
              <a:gd name="connsiteY100" fmla="*/ 1579471 h 1583140"/>
              <a:gd name="connsiteX101" fmla="*/ 1249226 w 9662615"/>
              <a:gd name="connsiteY101" fmla="*/ 1583140 h 1583140"/>
              <a:gd name="connsiteX102" fmla="*/ 1217719 w 9662615"/>
              <a:gd name="connsiteY102" fmla="*/ 1580863 h 1583140"/>
              <a:gd name="connsiteX103" fmla="*/ 1091432 w 9662615"/>
              <a:gd name="connsiteY103" fmla="*/ 1571003 h 1583140"/>
              <a:gd name="connsiteX104" fmla="*/ 992039 w 9662615"/>
              <a:gd name="connsiteY104" fmla="*/ 1556662 h 1583140"/>
              <a:gd name="connsiteX105" fmla="*/ 868264 w 9662615"/>
              <a:gd name="connsiteY105" fmla="*/ 1566392 h 1583140"/>
              <a:gd name="connsiteX106" fmla="*/ 792765 w 9662615"/>
              <a:gd name="connsiteY106" fmla="*/ 1563102 h 1583140"/>
              <a:gd name="connsiteX107" fmla="*/ 669055 w 9662615"/>
              <a:gd name="connsiteY107" fmla="*/ 1543638 h 1583140"/>
              <a:gd name="connsiteX108" fmla="*/ 506152 w 9662615"/>
              <a:gd name="connsiteY108" fmla="*/ 1549124 h 1583140"/>
              <a:gd name="connsiteX109" fmla="*/ 472797 w 9662615"/>
              <a:gd name="connsiteY109" fmla="*/ 1568904 h 1583140"/>
              <a:gd name="connsiteX110" fmla="*/ 427864 w 9662615"/>
              <a:gd name="connsiteY110" fmla="*/ 1580848 h 1583140"/>
              <a:gd name="connsiteX111" fmla="*/ 408381 w 9662615"/>
              <a:gd name="connsiteY111" fmla="*/ 1552940 h 1583140"/>
              <a:gd name="connsiteX112" fmla="*/ 267163 w 9662615"/>
              <a:gd name="connsiteY112" fmla="*/ 1531913 h 1583140"/>
              <a:gd name="connsiteX113" fmla="*/ 196644 w 9662615"/>
              <a:gd name="connsiteY113" fmla="*/ 1524565 h 1583140"/>
              <a:gd name="connsiteX114" fmla="*/ 86819 w 9662615"/>
              <a:gd name="connsiteY114" fmla="*/ 1519517 h 1583140"/>
              <a:gd name="connsiteX115" fmla="*/ 53369 w 9662615"/>
              <a:gd name="connsiteY115" fmla="*/ 1516853 h 1583140"/>
              <a:gd name="connsiteX116" fmla="*/ 2359 w 9662615"/>
              <a:gd name="connsiteY116" fmla="*/ 1515247 h 1583140"/>
              <a:gd name="connsiteX117" fmla="*/ 0 w 9662615"/>
              <a:gd name="connsiteY117" fmla="*/ 1514932 h 1583140"/>
              <a:gd name="connsiteX118" fmla="*/ 0 w 9662615"/>
              <a:gd name="connsiteY118" fmla="*/ 0 h 1583140"/>
              <a:gd name="connsiteX0" fmla="*/ 0 w 9662615"/>
              <a:gd name="connsiteY0" fmla="*/ 0 h 1583140"/>
              <a:gd name="connsiteX1" fmla="*/ 9662615 w 9662615"/>
              <a:gd name="connsiteY1" fmla="*/ 0 h 1583140"/>
              <a:gd name="connsiteX2" fmla="*/ 9662615 w 9662615"/>
              <a:gd name="connsiteY2" fmla="*/ 1280346 h 1583140"/>
              <a:gd name="connsiteX3" fmla="*/ 9658420 w 9662615"/>
              <a:gd name="connsiteY3" fmla="*/ 1280106 h 1583140"/>
              <a:gd name="connsiteX4" fmla="*/ 9469546 w 9662615"/>
              <a:gd name="connsiteY4" fmla="*/ 1289837 h 1583140"/>
              <a:gd name="connsiteX5" fmla="*/ 9385895 w 9662615"/>
              <a:gd name="connsiteY5" fmla="*/ 1269203 h 1583140"/>
              <a:gd name="connsiteX6" fmla="*/ 9144767 w 9662615"/>
              <a:gd name="connsiteY6" fmla="*/ 1264120 h 1583140"/>
              <a:gd name="connsiteX7" fmla="*/ 8837252 w 9662615"/>
              <a:gd name="connsiteY7" fmla="*/ 1350515 h 1583140"/>
              <a:gd name="connsiteX8" fmla="*/ 8705466 w 9662615"/>
              <a:gd name="connsiteY8" fmla="*/ 1342419 h 1583140"/>
              <a:gd name="connsiteX9" fmla="*/ 8652221 w 9662615"/>
              <a:gd name="connsiteY9" fmla="*/ 1326906 h 1583140"/>
              <a:gd name="connsiteX10" fmla="*/ 8632312 w 9662615"/>
              <a:gd name="connsiteY10" fmla="*/ 1326025 h 1583140"/>
              <a:gd name="connsiteX11" fmla="*/ 8591582 w 9662615"/>
              <a:gd name="connsiteY11" fmla="*/ 1341666 h 1583140"/>
              <a:gd name="connsiteX12" fmla="*/ 8537336 w 9662615"/>
              <a:gd name="connsiteY12" fmla="*/ 1341684 h 1583140"/>
              <a:gd name="connsiteX13" fmla="*/ 8472508 w 9662615"/>
              <a:gd name="connsiteY13" fmla="*/ 1363109 h 1583140"/>
              <a:gd name="connsiteX14" fmla="*/ 8258477 w 9662615"/>
              <a:gd name="connsiteY14" fmla="*/ 1370666 h 1583140"/>
              <a:gd name="connsiteX15" fmla="*/ 8197961 w 9662615"/>
              <a:gd name="connsiteY15" fmla="*/ 1392804 h 1583140"/>
              <a:gd name="connsiteX16" fmla="*/ 8171196 w 9662615"/>
              <a:gd name="connsiteY16" fmla="*/ 1397216 h 1583140"/>
              <a:gd name="connsiteX17" fmla="*/ 8127667 w 9662615"/>
              <a:gd name="connsiteY17" fmla="*/ 1418254 h 1583140"/>
              <a:gd name="connsiteX18" fmla="*/ 7974579 w 9662615"/>
              <a:gd name="connsiteY18" fmla="*/ 1383439 h 1583140"/>
              <a:gd name="connsiteX19" fmla="*/ 7768351 w 9662615"/>
              <a:gd name="connsiteY19" fmla="*/ 1395051 h 1583140"/>
              <a:gd name="connsiteX20" fmla="*/ 7635985 w 9662615"/>
              <a:gd name="connsiteY20" fmla="*/ 1386363 h 1583140"/>
              <a:gd name="connsiteX21" fmla="*/ 7466069 w 9662615"/>
              <a:gd name="connsiteY21" fmla="*/ 1377654 h 1583140"/>
              <a:gd name="connsiteX22" fmla="*/ 7355642 w 9662615"/>
              <a:gd name="connsiteY22" fmla="*/ 1407761 h 1583140"/>
              <a:gd name="connsiteX23" fmla="*/ 7151610 w 9662615"/>
              <a:gd name="connsiteY23" fmla="*/ 1397856 h 1583140"/>
              <a:gd name="connsiteX24" fmla="*/ 7082147 w 9662615"/>
              <a:gd name="connsiteY24" fmla="*/ 1406113 h 1583140"/>
              <a:gd name="connsiteX25" fmla="*/ 7014958 w 9662615"/>
              <a:gd name="connsiteY25" fmla="*/ 1396883 h 1583140"/>
              <a:gd name="connsiteX26" fmla="*/ 6907567 w 9662615"/>
              <a:gd name="connsiteY26" fmla="*/ 1419149 h 1583140"/>
              <a:gd name="connsiteX27" fmla="*/ 6748428 w 9662615"/>
              <a:gd name="connsiteY27" fmla="*/ 1420308 h 1583140"/>
              <a:gd name="connsiteX28" fmla="*/ 6654257 w 9662615"/>
              <a:gd name="connsiteY28" fmla="*/ 1424143 h 1583140"/>
              <a:gd name="connsiteX29" fmla="*/ 6620123 w 9662615"/>
              <a:gd name="connsiteY29" fmla="*/ 1430535 h 1583140"/>
              <a:gd name="connsiteX30" fmla="*/ 6571355 w 9662615"/>
              <a:gd name="connsiteY30" fmla="*/ 1436144 h 1583140"/>
              <a:gd name="connsiteX31" fmla="*/ 6486557 w 9662615"/>
              <a:gd name="connsiteY31" fmla="*/ 1449861 h 1583140"/>
              <a:gd name="connsiteX32" fmla="*/ 6370419 w 9662615"/>
              <a:gd name="connsiteY32" fmla="*/ 1461649 h 1583140"/>
              <a:gd name="connsiteX33" fmla="*/ 6278839 w 9662615"/>
              <a:gd name="connsiteY33" fmla="*/ 1449160 h 1583140"/>
              <a:gd name="connsiteX34" fmla="*/ 6272455 w 9662615"/>
              <a:gd name="connsiteY34" fmla="*/ 1453191 h 1583140"/>
              <a:gd name="connsiteX35" fmla="*/ 6212659 w 9662615"/>
              <a:gd name="connsiteY35" fmla="*/ 1454850 h 1583140"/>
              <a:gd name="connsiteX36" fmla="*/ 6069317 w 9662615"/>
              <a:gd name="connsiteY36" fmla="*/ 1445838 h 1583140"/>
              <a:gd name="connsiteX37" fmla="*/ 5878477 w 9662615"/>
              <a:gd name="connsiteY37" fmla="*/ 1439180 h 1583140"/>
              <a:gd name="connsiteX38" fmla="*/ 5838387 w 9662615"/>
              <a:gd name="connsiteY38" fmla="*/ 1444679 h 1583140"/>
              <a:gd name="connsiteX39" fmla="*/ 5771136 w 9662615"/>
              <a:gd name="connsiteY39" fmla="*/ 1453639 h 1583140"/>
              <a:gd name="connsiteX40" fmla="*/ 5724081 w 9662615"/>
              <a:gd name="connsiteY40" fmla="*/ 1470431 h 1583140"/>
              <a:gd name="connsiteX41" fmla="*/ 5666577 w 9662615"/>
              <a:gd name="connsiteY41" fmla="*/ 1473921 h 1583140"/>
              <a:gd name="connsiteX42" fmla="*/ 5649068 w 9662615"/>
              <a:gd name="connsiteY42" fmla="*/ 1461676 h 1583140"/>
              <a:gd name="connsiteX43" fmla="*/ 5588902 w 9662615"/>
              <a:gd name="connsiteY43" fmla="*/ 1469647 h 1583140"/>
              <a:gd name="connsiteX44" fmla="*/ 5498090 w 9662615"/>
              <a:gd name="connsiteY44" fmla="*/ 1483173 h 1583140"/>
              <a:gd name="connsiteX45" fmla="*/ 5444641 w 9662615"/>
              <a:gd name="connsiteY45" fmla="*/ 1487602 h 1583140"/>
              <a:gd name="connsiteX46" fmla="*/ 5299812 w 9662615"/>
              <a:gd name="connsiteY46" fmla="*/ 1503362 h 1583140"/>
              <a:gd name="connsiteX47" fmla="*/ 5213947 w 9662615"/>
              <a:gd name="connsiteY47" fmla="*/ 1516637 h 1583140"/>
              <a:gd name="connsiteX48" fmla="*/ 5090342 w 9662615"/>
              <a:gd name="connsiteY48" fmla="*/ 1546680 h 1583140"/>
              <a:gd name="connsiteX49" fmla="*/ 5129812 w 9662615"/>
              <a:gd name="connsiteY49" fmla="*/ 1521277 h 1583140"/>
              <a:gd name="connsiteX50" fmla="*/ 5059484 w 9662615"/>
              <a:gd name="connsiteY50" fmla="*/ 1546802 h 1583140"/>
              <a:gd name="connsiteX51" fmla="*/ 5038524 w 9662615"/>
              <a:gd name="connsiteY51" fmla="*/ 1545675 h 1583140"/>
              <a:gd name="connsiteX52" fmla="*/ 5026564 w 9662615"/>
              <a:gd name="connsiteY52" fmla="*/ 1545376 h 1583140"/>
              <a:gd name="connsiteX53" fmla="*/ 4969433 w 9662615"/>
              <a:gd name="connsiteY53" fmla="*/ 1550865 h 1583140"/>
              <a:gd name="connsiteX54" fmla="*/ 4929254 w 9662615"/>
              <a:gd name="connsiteY54" fmla="*/ 1563452 h 1583140"/>
              <a:gd name="connsiteX55" fmla="*/ 4871726 w 9662615"/>
              <a:gd name="connsiteY55" fmla="*/ 1570584 h 1583140"/>
              <a:gd name="connsiteX56" fmla="*/ 4843267 w 9662615"/>
              <a:gd name="connsiteY56" fmla="*/ 1561459 h 1583140"/>
              <a:gd name="connsiteX57" fmla="*/ 4821058 w 9662615"/>
              <a:gd name="connsiteY57" fmla="*/ 1553078 h 1583140"/>
              <a:gd name="connsiteX58" fmla="*/ 4791466 w 9662615"/>
              <a:gd name="connsiteY58" fmla="*/ 1561324 h 1583140"/>
              <a:gd name="connsiteX59" fmla="*/ 4784247 w 9662615"/>
              <a:gd name="connsiteY59" fmla="*/ 1562342 h 1583140"/>
              <a:gd name="connsiteX60" fmla="*/ 4739309 w 9662615"/>
              <a:gd name="connsiteY60" fmla="*/ 1553948 h 1583140"/>
              <a:gd name="connsiteX61" fmla="*/ 4697562 w 9662615"/>
              <a:gd name="connsiteY61" fmla="*/ 1551206 h 1583140"/>
              <a:gd name="connsiteX62" fmla="*/ 4650737 w 9662615"/>
              <a:gd name="connsiteY62" fmla="*/ 1537381 h 1583140"/>
              <a:gd name="connsiteX63" fmla="*/ 4583150 w 9662615"/>
              <a:gd name="connsiteY63" fmla="*/ 1529064 h 1583140"/>
              <a:gd name="connsiteX64" fmla="*/ 4521734 w 9662615"/>
              <a:gd name="connsiteY64" fmla="*/ 1529359 h 1583140"/>
              <a:gd name="connsiteX65" fmla="*/ 4382398 w 9662615"/>
              <a:gd name="connsiteY65" fmla="*/ 1534108 h 1583140"/>
              <a:gd name="connsiteX66" fmla="*/ 4221826 w 9662615"/>
              <a:gd name="connsiteY66" fmla="*/ 1500972 h 1583140"/>
              <a:gd name="connsiteX67" fmla="*/ 4096601 w 9662615"/>
              <a:gd name="connsiteY67" fmla="*/ 1521563 h 1583140"/>
              <a:gd name="connsiteX68" fmla="*/ 4002441 w 9662615"/>
              <a:gd name="connsiteY68" fmla="*/ 1528912 h 1583140"/>
              <a:gd name="connsiteX69" fmla="*/ 3833906 w 9662615"/>
              <a:gd name="connsiteY69" fmla="*/ 1516637 h 1583140"/>
              <a:gd name="connsiteX70" fmla="*/ 3696258 w 9662615"/>
              <a:gd name="connsiteY70" fmla="*/ 1537563 h 1583140"/>
              <a:gd name="connsiteX71" fmla="*/ 3594070 w 9662615"/>
              <a:gd name="connsiteY71" fmla="*/ 1509422 h 1583140"/>
              <a:gd name="connsiteX72" fmla="*/ 3565233 w 9662615"/>
              <a:gd name="connsiteY72" fmla="*/ 1515122 h 1583140"/>
              <a:gd name="connsiteX73" fmla="*/ 3560267 w 9662615"/>
              <a:gd name="connsiteY73" fmla="*/ 1516288 h 1583140"/>
              <a:gd name="connsiteX74" fmla="*/ 3540258 w 9662615"/>
              <a:gd name="connsiteY74" fmla="*/ 1516976 h 1583140"/>
              <a:gd name="connsiteX75" fmla="*/ 3534780 w 9662615"/>
              <a:gd name="connsiteY75" fmla="*/ 1522141 h 1583140"/>
              <a:gd name="connsiteX76" fmla="*/ 3504783 w 9662615"/>
              <a:gd name="connsiteY76" fmla="*/ 1526739 h 1583140"/>
              <a:gd name="connsiteX77" fmla="*/ 3430805 w 9662615"/>
              <a:gd name="connsiteY77" fmla="*/ 1542521 h 1583140"/>
              <a:gd name="connsiteX78" fmla="*/ 3292707 w 9662615"/>
              <a:gd name="connsiteY78" fmla="*/ 1520490 h 1583140"/>
              <a:gd name="connsiteX79" fmla="*/ 3187872 w 9662615"/>
              <a:gd name="connsiteY79" fmla="*/ 1519991 h 1583140"/>
              <a:gd name="connsiteX80" fmla="*/ 3148026 w 9662615"/>
              <a:gd name="connsiteY80" fmla="*/ 1524777 h 1583140"/>
              <a:gd name="connsiteX81" fmla="*/ 3092394 w 9662615"/>
              <a:gd name="connsiteY81" fmla="*/ 1528115 h 1583140"/>
              <a:gd name="connsiteX82" fmla="*/ 2994200 w 9662615"/>
              <a:gd name="connsiteY82" fmla="*/ 1537857 h 1583140"/>
              <a:gd name="connsiteX83" fmla="*/ 2862301 w 9662615"/>
              <a:gd name="connsiteY83" fmla="*/ 1544250 h 1583140"/>
              <a:gd name="connsiteX84" fmla="*/ 2766335 w 9662615"/>
              <a:gd name="connsiteY84" fmla="*/ 1527662 h 1583140"/>
              <a:gd name="connsiteX85" fmla="*/ 2757836 w 9662615"/>
              <a:gd name="connsiteY85" fmla="*/ 1531371 h 1583140"/>
              <a:gd name="connsiteX86" fmla="*/ 2691555 w 9662615"/>
              <a:gd name="connsiteY86" fmla="*/ 1530283 h 1583140"/>
              <a:gd name="connsiteX87" fmla="*/ 2491676 w 9662615"/>
              <a:gd name="connsiteY87" fmla="*/ 1500859 h 1583140"/>
              <a:gd name="connsiteX88" fmla="*/ 2378036 w 9662615"/>
              <a:gd name="connsiteY88" fmla="*/ 1520645 h 1583140"/>
              <a:gd name="connsiteX89" fmla="*/ 2284269 w 9662615"/>
              <a:gd name="connsiteY89" fmla="*/ 1503068 h 1583140"/>
              <a:gd name="connsiteX90" fmla="*/ 2207104 w 9662615"/>
              <a:gd name="connsiteY90" fmla="*/ 1508888 h 1583140"/>
              <a:gd name="connsiteX91" fmla="*/ 2149226 w 9662615"/>
              <a:gd name="connsiteY91" fmla="*/ 1523409 h 1583140"/>
              <a:gd name="connsiteX92" fmla="*/ 2084783 w 9662615"/>
              <a:gd name="connsiteY92" fmla="*/ 1524245 h 1583140"/>
              <a:gd name="connsiteX93" fmla="*/ 2070075 w 9662615"/>
              <a:gd name="connsiteY93" fmla="*/ 1511285 h 1583140"/>
              <a:gd name="connsiteX94" fmla="*/ 2001057 w 9662615"/>
              <a:gd name="connsiteY94" fmla="*/ 1516449 h 1583140"/>
              <a:gd name="connsiteX95" fmla="*/ 1896330 w 9662615"/>
              <a:gd name="connsiteY95" fmla="*/ 1525725 h 1583140"/>
              <a:gd name="connsiteX96" fmla="*/ 1835994 w 9662615"/>
              <a:gd name="connsiteY96" fmla="*/ 1527678 h 1583140"/>
              <a:gd name="connsiteX97" fmla="*/ 1671119 w 9662615"/>
              <a:gd name="connsiteY97" fmla="*/ 1536701 h 1583140"/>
              <a:gd name="connsiteX98" fmla="*/ 1601337 w 9662615"/>
              <a:gd name="connsiteY98" fmla="*/ 1548552 h 1583140"/>
              <a:gd name="connsiteX99" fmla="*/ 1407755 w 9662615"/>
              <a:gd name="connsiteY99" fmla="*/ 1571444 h 1583140"/>
              <a:gd name="connsiteX100" fmla="*/ 1271994 w 9662615"/>
              <a:gd name="connsiteY100" fmla="*/ 1579471 h 1583140"/>
              <a:gd name="connsiteX101" fmla="*/ 1249226 w 9662615"/>
              <a:gd name="connsiteY101" fmla="*/ 1583140 h 1583140"/>
              <a:gd name="connsiteX102" fmla="*/ 1217719 w 9662615"/>
              <a:gd name="connsiteY102" fmla="*/ 1580863 h 1583140"/>
              <a:gd name="connsiteX103" fmla="*/ 1091432 w 9662615"/>
              <a:gd name="connsiteY103" fmla="*/ 1571003 h 1583140"/>
              <a:gd name="connsiteX104" fmla="*/ 992039 w 9662615"/>
              <a:gd name="connsiteY104" fmla="*/ 1556662 h 1583140"/>
              <a:gd name="connsiteX105" fmla="*/ 868264 w 9662615"/>
              <a:gd name="connsiteY105" fmla="*/ 1566392 h 1583140"/>
              <a:gd name="connsiteX106" fmla="*/ 792765 w 9662615"/>
              <a:gd name="connsiteY106" fmla="*/ 1563102 h 1583140"/>
              <a:gd name="connsiteX107" fmla="*/ 669055 w 9662615"/>
              <a:gd name="connsiteY107" fmla="*/ 1543638 h 1583140"/>
              <a:gd name="connsiteX108" fmla="*/ 506152 w 9662615"/>
              <a:gd name="connsiteY108" fmla="*/ 1549124 h 1583140"/>
              <a:gd name="connsiteX109" fmla="*/ 472797 w 9662615"/>
              <a:gd name="connsiteY109" fmla="*/ 1568904 h 1583140"/>
              <a:gd name="connsiteX110" fmla="*/ 427864 w 9662615"/>
              <a:gd name="connsiteY110" fmla="*/ 1580848 h 1583140"/>
              <a:gd name="connsiteX111" fmla="*/ 408381 w 9662615"/>
              <a:gd name="connsiteY111" fmla="*/ 1552940 h 1583140"/>
              <a:gd name="connsiteX112" fmla="*/ 267163 w 9662615"/>
              <a:gd name="connsiteY112" fmla="*/ 1531913 h 1583140"/>
              <a:gd name="connsiteX113" fmla="*/ 196644 w 9662615"/>
              <a:gd name="connsiteY113" fmla="*/ 1524565 h 1583140"/>
              <a:gd name="connsiteX114" fmla="*/ 86819 w 9662615"/>
              <a:gd name="connsiteY114" fmla="*/ 1519517 h 1583140"/>
              <a:gd name="connsiteX115" fmla="*/ 53369 w 9662615"/>
              <a:gd name="connsiteY115" fmla="*/ 1516853 h 1583140"/>
              <a:gd name="connsiteX116" fmla="*/ 2359 w 9662615"/>
              <a:gd name="connsiteY116" fmla="*/ 1515247 h 1583140"/>
              <a:gd name="connsiteX117" fmla="*/ 0 w 9662615"/>
              <a:gd name="connsiteY117" fmla="*/ 1514932 h 1583140"/>
              <a:gd name="connsiteX118" fmla="*/ 0 w 9662615"/>
              <a:gd name="connsiteY118" fmla="*/ 0 h 1583140"/>
              <a:gd name="connsiteX0" fmla="*/ 0 w 9662615"/>
              <a:gd name="connsiteY0" fmla="*/ 0 h 1583140"/>
              <a:gd name="connsiteX1" fmla="*/ 9662615 w 9662615"/>
              <a:gd name="connsiteY1" fmla="*/ 0 h 1583140"/>
              <a:gd name="connsiteX2" fmla="*/ 9662615 w 9662615"/>
              <a:gd name="connsiteY2" fmla="*/ 1280346 h 1583140"/>
              <a:gd name="connsiteX3" fmla="*/ 9658420 w 9662615"/>
              <a:gd name="connsiteY3" fmla="*/ 1280106 h 1583140"/>
              <a:gd name="connsiteX4" fmla="*/ 9469546 w 9662615"/>
              <a:gd name="connsiteY4" fmla="*/ 1289837 h 1583140"/>
              <a:gd name="connsiteX5" fmla="*/ 9385895 w 9662615"/>
              <a:gd name="connsiteY5" fmla="*/ 1269203 h 1583140"/>
              <a:gd name="connsiteX6" fmla="*/ 9144767 w 9662615"/>
              <a:gd name="connsiteY6" fmla="*/ 1264120 h 1583140"/>
              <a:gd name="connsiteX7" fmla="*/ 8837252 w 9662615"/>
              <a:gd name="connsiteY7" fmla="*/ 1350515 h 1583140"/>
              <a:gd name="connsiteX8" fmla="*/ 8705466 w 9662615"/>
              <a:gd name="connsiteY8" fmla="*/ 1342419 h 1583140"/>
              <a:gd name="connsiteX9" fmla="*/ 8652221 w 9662615"/>
              <a:gd name="connsiteY9" fmla="*/ 1326906 h 1583140"/>
              <a:gd name="connsiteX10" fmla="*/ 8632312 w 9662615"/>
              <a:gd name="connsiteY10" fmla="*/ 1326025 h 1583140"/>
              <a:gd name="connsiteX11" fmla="*/ 8591582 w 9662615"/>
              <a:gd name="connsiteY11" fmla="*/ 1341666 h 1583140"/>
              <a:gd name="connsiteX12" fmla="*/ 8537336 w 9662615"/>
              <a:gd name="connsiteY12" fmla="*/ 1341684 h 1583140"/>
              <a:gd name="connsiteX13" fmla="*/ 8472508 w 9662615"/>
              <a:gd name="connsiteY13" fmla="*/ 1363109 h 1583140"/>
              <a:gd name="connsiteX14" fmla="*/ 8258477 w 9662615"/>
              <a:gd name="connsiteY14" fmla="*/ 1370666 h 1583140"/>
              <a:gd name="connsiteX15" fmla="*/ 8197961 w 9662615"/>
              <a:gd name="connsiteY15" fmla="*/ 1392804 h 1583140"/>
              <a:gd name="connsiteX16" fmla="*/ 8171196 w 9662615"/>
              <a:gd name="connsiteY16" fmla="*/ 1397216 h 1583140"/>
              <a:gd name="connsiteX17" fmla="*/ 8127667 w 9662615"/>
              <a:gd name="connsiteY17" fmla="*/ 1418254 h 1583140"/>
              <a:gd name="connsiteX18" fmla="*/ 7974579 w 9662615"/>
              <a:gd name="connsiteY18" fmla="*/ 1383439 h 1583140"/>
              <a:gd name="connsiteX19" fmla="*/ 7768351 w 9662615"/>
              <a:gd name="connsiteY19" fmla="*/ 1395051 h 1583140"/>
              <a:gd name="connsiteX20" fmla="*/ 7635985 w 9662615"/>
              <a:gd name="connsiteY20" fmla="*/ 1386363 h 1583140"/>
              <a:gd name="connsiteX21" fmla="*/ 7466069 w 9662615"/>
              <a:gd name="connsiteY21" fmla="*/ 1377654 h 1583140"/>
              <a:gd name="connsiteX22" fmla="*/ 7355642 w 9662615"/>
              <a:gd name="connsiteY22" fmla="*/ 1407761 h 1583140"/>
              <a:gd name="connsiteX23" fmla="*/ 7151610 w 9662615"/>
              <a:gd name="connsiteY23" fmla="*/ 1397856 h 1583140"/>
              <a:gd name="connsiteX24" fmla="*/ 7082147 w 9662615"/>
              <a:gd name="connsiteY24" fmla="*/ 1406113 h 1583140"/>
              <a:gd name="connsiteX25" fmla="*/ 7014958 w 9662615"/>
              <a:gd name="connsiteY25" fmla="*/ 1396883 h 1583140"/>
              <a:gd name="connsiteX26" fmla="*/ 6907567 w 9662615"/>
              <a:gd name="connsiteY26" fmla="*/ 1419149 h 1583140"/>
              <a:gd name="connsiteX27" fmla="*/ 6748428 w 9662615"/>
              <a:gd name="connsiteY27" fmla="*/ 1420308 h 1583140"/>
              <a:gd name="connsiteX28" fmla="*/ 6654257 w 9662615"/>
              <a:gd name="connsiteY28" fmla="*/ 1424143 h 1583140"/>
              <a:gd name="connsiteX29" fmla="*/ 6620123 w 9662615"/>
              <a:gd name="connsiteY29" fmla="*/ 1430535 h 1583140"/>
              <a:gd name="connsiteX30" fmla="*/ 6571355 w 9662615"/>
              <a:gd name="connsiteY30" fmla="*/ 1436144 h 1583140"/>
              <a:gd name="connsiteX31" fmla="*/ 6486557 w 9662615"/>
              <a:gd name="connsiteY31" fmla="*/ 1449861 h 1583140"/>
              <a:gd name="connsiteX32" fmla="*/ 6370419 w 9662615"/>
              <a:gd name="connsiteY32" fmla="*/ 1461649 h 1583140"/>
              <a:gd name="connsiteX33" fmla="*/ 6278839 w 9662615"/>
              <a:gd name="connsiteY33" fmla="*/ 1449160 h 1583140"/>
              <a:gd name="connsiteX34" fmla="*/ 6272455 w 9662615"/>
              <a:gd name="connsiteY34" fmla="*/ 1453191 h 1583140"/>
              <a:gd name="connsiteX35" fmla="*/ 6212659 w 9662615"/>
              <a:gd name="connsiteY35" fmla="*/ 1454850 h 1583140"/>
              <a:gd name="connsiteX36" fmla="*/ 6069317 w 9662615"/>
              <a:gd name="connsiteY36" fmla="*/ 1445838 h 1583140"/>
              <a:gd name="connsiteX37" fmla="*/ 5878477 w 9662615"/>
              <a:gd name="connsiteY37" fmla="*/ 1439180 h 1583140"/>
              <a:gd name="connsiteX38" fmla="*/ 5838387 w 9662615"/>
              <a:gd name="connsiteY38" fmla="*/ 1444679 h 1583140"/>
              <a:gd name="connsiteX39" fmla="*/ 5771136 w 9662615"/>
              <a:gd name="connsiteY39" fmla="*/ 1453639 h 1583140"/>
              <a:gd name="connsiteX40" fmla="*/ 5724081 w 9662615"/>
              <a:gd name="connsiteY40" fmla="*/ 1470431 h 1583140"/>
              <a:gd name="connsiteX41" fmla="*/ 5666577 w 9662615"/>
              <a:gd name="connsiteY41" fmla="*/ 1473921 h 1583140"/>
              <a:gd name="connsiteX42" fmla="*/ 5649068 w 9662615"/>
              <a:gd name="connsiteY42" fmla="*/ 1461676 h 1583140"/>
              <a:gd name="connsiteX43" fmla="*/ 5588902 w 9662615"/>
              <a:gd name="connsiteY43" fmla="*/ 1469647 h 1583140"/>
              <a:gd name="connsiteX44" fmla="*/ 5498090 w 9662615"/>
              <a:gd name="connsiteY44" fmla="*/ 1483173 h 1583140"/>
              <a:gd name="connsiteX45" fmla="*/ 5444641 w 9662615"/>
              <a:gd name="connsiteY45" fmla="*/ 1487602 h 1583140"/>
              <a:gd name="connsiteX46" fmla="*/ 5299812 w 9662615"/>
              <a:gd name="connsiteY46" fmla="*/ 1503362 h 1583140"/>
              <a:gd name="connsiteX47" fmla="*/ 5213947 w 9662615"/>
              <a:gd name="connsiteY47" fmla="*/ 1516637 h 1583140"/>
              <a:gd name="connsiteX48" fmla="*/ 5090342 w 9662615"/>
              <a:gd name="connsiteY48" fmla="*/ 1546680 h 1583140"/>
              <a:gd name="connsiteX49" fmla="*/ 5129812 w 9662615"/>
              <a:gd name="connsiteY49" fmla="*/ 1521277 h 1583140"/>
              <a:gd name="connsiteX50" fmla="*/ 5059484 w 9662615"/>
              <a:gd name="connsiteY50" fmla="*/ 1546802 h 1583140"/>
              <a:gd name="connsiteX51" fmla="*/ 5038524 w 9662615"/>
              <a:gd name="connsiteY51" fmla="*/ 1545675 h 1583140"/>
              <a:gd name="connsiteX52" fmla="*/ 5026564 w 9662615"/>
              <a:gd name="connsiteY52" fmla="*/ 1545376 h 1583140"/>
              <a:gd name="connsiteX53" fmla="*/ 4969433 w 9662615"/>
              <a:gd name="connsiteY53" fmla="*/ 1550865 h 1583140"/>
              <a:gd name="connsiteX54" fmla="*/ 4929254 w 9662615"/>
              <a:gd name="connsiteY54" fmla="*/ 1563452 h 1583140"/>
              <a:gd name="connsiteX55" fmla="*/ 4871726 w 9662615"/>
              <a:gd name="connsiteY55" fmla="*/ 1570584 h 1583140"/>
              <a:gd name="connsiteX56" fmla="*/ 4843267 w 9662615"/>
              <a:gd name="connsiteY56" fmla="*/ 1561459 h 1583140"/>
              <a:gd name="connsiteX57" fmla="*/ 4821058 w 9662615"/>
              <a:gd name="connsiteY57" fmla="*/ 1553078 h 1583140"/>
              <a:gd name="connsiteX58" fmla="*/ 4791466 w 9662615"/>
              <a:gd name="connsiteY58" fmla="*/ 1561324 h 1583140"/>
              <a:gd name="connsiteX59" fmla="*/ 4784247 w 9662615"/>
              <a:gd name="connsiteY59" fmla="*/ 1562342 h 1583140"/>
              <a:gd name="connsiteX60" fmla="*/ 4739309 w 9662615"/>
              <a:gd name="connsiteY60" fmla="*/ 1553948 h 1583140"/>
              <a:gd name="connsiteX61" fmla="*/ 4697562 w 9662615"/>
              <a:gd name="connsiteY61" fmla="*/ 1551206 h 1583140"/>
              <a:gd name="connsiteX62" fmla="*/ 4650737 w 9662615"/>
              <a:gd name="connsiteY62" fmla="*/ 1537381 h 1583140"/>
              <a:gd name="connsiteX63" fmla="*/ 4583150 w 9662615"/>
              <a:gd name="connsiteY63" fmla="*/ 1529064 h 1583140"/>
              <a:gd name="connsiteX64" fmla="*/ 4521734 w 9662615"/>
              <a:gd name="connsiteY64" fmla="*/ 1529359 h 1583140"/>
              <a:gd name="connsiteX65" fmla="*/ 4382398 w 9662615"/>
              <a:gd name="connsiteY65" fmla="*/ 1534108 h 1583140"/>
              <a:gd name="connsiteX66" fmla="*/ 4221826 w 9662615"/>
              <a:gd name="connsiteY66" fmla="*/ 1500972 h 1583140"/>
              <a:gd name="connsiteX67" fmla="*/ 4096601 w 9662615"/>
              <a:gd name="connsiteY67" fmla="*/ 1521563 h 1583140"/>
              <a:gd name="connsiteX68" fmla="*/ 4002441 w 9662615"/>
              <a:gd name="connsiteY68" fmla="*/ 1528912 h 1583140"/>
              <a:gd name="connsiteX69" fmla="*/ 3833906 w 9662615"/>
              <a:gd name="connsiteY69" fmla="*/ 1516637 h 1583140"/>
              <a:gd name="connsiteX70" fmla="*/ 3763845 w 9662615"/>
              <a:gd name="connsiteY70" fmla="*/ 1501782 h 1583140"/>
              <a:gd name="connsiteX71" fmla="*/ 3594070 w 9662615"/>
              <a:gd name="connsiteY71" fmla="*/ 1509422 h 1583140"/>
              <a:gd name="connsiteX72" fmla="*/ 3565233 w 9662615"/>
              <a:gd name="connsiteY72" fmla="*/ 1515122 h 1583140"/>
              <a:gd name="connsiteX73" fmla="*/ 3560267 w 9662615"/>
              <a:gd name="connsiteY73" fmla="*/ 1516288 h 1583140"/>
              <a:gd name="connsiteX74" fmla="*/ 3540258 w 9662615"/>
              <a:gd name="connsiteY74" fmla="*/ 1516976 h 1583140"/>
              <a:gd name="connsiteX75" fmla="*/ 3534780 w 9662615"/>
              <a:gd name="connsiteY75" fmla="*/ 1522141 h 1583140"/>
              <a:gd name="connsiteX76" fmla="*/ 3504783 w 9662615"/>
              <a:gd name="connsiteY76" fmla="*/ 1526739 h 1583140"/>
              <a:gd name="connsiteX77" fmla="*/ 3430805 w 9662615"/>
              <a:gd name="connsiteY77" fmla="*/ 1542521 h 1583140"/>
              <a:gd name="connsiteX78" fmla="*/ 3292707 w 9662615"/>
              <a:gd name="connsiteY78" fmla="*/ 1520490 h 1583140"/>
              <a:gd name="connsiteX79" fmla="*/ 3187872 w 9662615"/>
              <a:gd name="connsiteY79" fmla="*/ 1519991 h 1583140"/>
              <a:gd name="connsiteX80" fmla="*/ 3148026 w 9662615"/>
              <a:gd name="connsiteY80" fmla="*/ 1524777 h 1583140"/>
              <a:gd name="connsiteX81" fmla="*/ 3092394 w 9662615"/>
              <a:gd name="connsiteY81" fmla="*/ 1528115 h 1583140"/>
              <a:gd name="connsiteX82" fmla="*/ 2994200 w 9662615"/>
              <a:gd name="connsiteY82" fmla="*/ 1537857 h 1583140"/>
              <a:gd name="connsiteX83" fmla="*/ 2862301 w 9662615"/>
              <a:gd name="connsiteY83" fmla="*/ 1544250 h 1583140"/>
              <a:gd name="connsiteX84" fmla="*/ 2766335 w 9662615"/>
              <a:gd name="connsiteY84" fmla="*/ 1527662 h 1583140"/>
              <a:gd name="connsiteX85" fmla="*/ 2757836 w 9662615"/>
              <a:gd name="connsiteY85" fmla="*/ 1531371 h 1583140"/>
              <a:gd name="connsiteX86" fmla="*/ 2691555 w 9662615"/>
              <a:gd name="connsiteY86" fmla="*/ 1530283 h 1583140"/>
              <a:gd name="connsiteX87" fmla="*/ 2491676 w 9662615"/>
              <a:gd name="connsiteY87" fmla="*/ 1500859 h 1583140"/>
              <a:gd name="connsiteX88" fmla="*/ 2378036 w 9662615"/>
              <a:gd name="connsiteY88" fmla="*/ 1520645 h 1583140"/>
              <a:gd name="connsiteX89" fmla="*/ 2284269 w 9662615"/>
              <a:gd name="connsiteY89" fmla="*/ 1503068 h 1583140"/>
              <a:gd name="connsiteX90" fmla="*/ 2207104 w 9662615"/>
              <a:gd name="connsiteY90" fmla="*/ 1508888 h 1583140"/>
              <a:gd name="connsiteX91" fmla="*/ 2149226 w 9662615"/>
              <a:gd name="connsiteY91" fmla="*/ 1523409 h 1583140"/>
              <a:gd name="connsiteX92" fmla="*/ 2084783 w 9662615"/>
              <a:gd name="connsiteY92" fmla="*/ 1524245 h 1583140"/>
              <a:gd name="connsiteX93" fmla="*/ 2070075 w 9662615"/>
              <a:gd name="connsiteY93" fmla="*/ 1511285 h 1583140"/>
              <a:gd name="connsiteX94" fmla="*/ 2001057 w 9662615"/>
              <a:gd name="connsiteY94" fmla="*/ 1516449 h 1583140"/>
              <a:gd name="connsiteX95" fmla="*/ 1896330 w 9662615"/>
              <a:gd name="connsiteY95" fmla="*/ 1525725 h 1583140"/>
              <a:gd name="connsiteX96" fmla="*/ 1835994 w 9662615"/>
              <a:gd name="connsiteY96" fmla="*/ 1527678 h 1583140"/>
              <a:gd name="connsiteX97" fmla="*/ 1671119 w 9662615"/>
              <a:gd name="connsiteY97" fmla="*/ 1536701 h 1583140"/>
              <a:gd name="connsiteX98" fmla="*/ 1601337 w 9662615"/>
              <a:gd name="connsiteY98" fmla="*/ 1548552 h 1583140"/>
              <a:gd name="connsiteX99" fmla="*/ 1407755 w 9662615"/>
              <a:gd name="connsiteY99" fmla="*/ 1571444 h 1583140"/>
              <a:gd name="connsiteX100" fmla="*/ 1271994 w 9662615"/>
              <a:gd name="connsiteY100" fmla="*/ 1579471 h 1583140"/>
              <a:gd name="connsiteX101" fmla="*/ 1249226 w 9662615"/>
              <a:gd name="connsiteY101" fmla="*/ 1583140 h 1583140"/>
              <a:gd name="connsiteX102" fmla="*/ 1217719 w 9662615"/>
              <a:gd name="connsiteY102" fmla="*/ 1580863 h 1583140"/>
              <a:gd name="connsiteX103" fmla="*/ 1091432 w 9662615"/>
              <a:gd name="connsiteY103" fmla="*/ 1571003 h 1583140"/>
              <a:gd name="connsiteX104" fmla="*/ 992039 w 9662615"/>
              <a:gd name="connsiteY104" fmla="*/ 1556662 h 1583140"/>
              <a:gd name="connsiteX105" fmla="*/ 868264 w 9662615"/>
              <a:gd name="connsiteY105" fmla="*/ 1566392 h 1583140"/>
              <a:gd name="connsiteX106" fmla="*/ 792765 w 9662615"/>
              <a:gd name="connsiteY106" fmla="*/ 1563102 h 1583140"/>
              <a:gd name="connsiteX107" fmla="*/ 669055 w 9662615"/>
              <a:gd name="connsiteY107" fmla="*/ 1543638 h 1583140"/>
              <a:gd name="connsiteX108" fmla="*/ 506152 w 9662615"/>
              <a:gd name="connsiteY108" fmla="*/ 1549124 h 1583140"/>
              <a:gd name="connsiteX109" fmla="*/ 472797 w 9662615"/>
              <a:gd name="connsiteY109" fmla="*/ 1568904 h 1583140"/>
              <a:gd name="connsiteX110" fmla="*/ 427864 w 9662615"/>
              <a:gd name="connsiteY110" fmla="*/ 1580848 h 1583140"/>
              <a:gd name="connsiteX111" fmla="*/ 408381 w 9662615"/>
              <a:gd name="connsiteY111" fmla="*/ 1552940 h 1583140"/>
              <a:gd name="connsiteX112" fmla="*/ 267163 w 9662615"/>
              <a:gd name="connsiteY112" fmla="*/ 1531913 h 1583140"/>
              <a:gd name="connsiteX113" fmla="*/ 196644 w 9662615"/>
              <a:gd name="connsiteY113" fmla="*/ 1524565 h 1583140"/>
              <a:gd name="connsiteX114" fmla="*/ 86819 w 9662615"/>
              <a:gd name="connsiteY114" fmla="*/ 1519517 h 1583140"/>
              <a:gd name="connsiteX115" fmla="*/ 53369 w 9662615"/>
              <a:gd name="connsiteY115" fmla="*/ 1516853 h 1583140"/>
              <a:gd name="connsiteX116" fmla="*/ 2359 w 9662615"/>
              <a:gd name="connsiteY116" fmla="*/ 1515247 h 1583140"/>
              <a:gd name="connsiteX117" fmla="*/ 0 w 9662615"/>
              <a:gd name="connsiteY117" fmla="*/ 1514932 h 1583140"/>
              <a:gd name="connsiteX118" fmla="*/ 0 w 9662615"/>
              <a:gd name="connsiteY118" fmla="*/ 0 h 1583140"/>
              <a:gd name="connsiteX0" fmla="*/ 0 w 9662615"/>
              <a:gd name="connsiteY0" fmla="*/ 0 h 1583140"/>
              <a:gd name="connsiteX1" fmla="*/ 9662615 w 9662615"/>
              <a:gd name="connsiteY1" fmla="*/ 0 h 1583140"/>
              <a:gd name="connsiteX2" fmla="*/ 9662615 w 9662615"/>
              <a:gd name="connsiteY2" fmla="*/ 1280346 h 1583140"/>
              <a:gd name="connsiteX3" fmla="*/ 9658420 w 9662615"/>
              <a:gd name="connsiteY3" fmla="*/ 1280106 h 1583140"/>
              <a:gd name="connsiteX4" fmla="*/ 9469546 w 9662615"/>
              <a:gd name="connsiteY4" fmla="*/ 1289837 h 1583140"/>
              <a:gd name="connsiteX5" fmla="*/ 9385895 w 9662615"/>
              <a:gd name="connsiteY5" fmla="*/ 1269203 h 1583140"/>
              <a:gd name="connsiteX6" fmla="*/ 9144767 w 9662615"/>
              <a:gd name="connsiteY6" fmla="*/ 1264120 h 1583140"/>
              <a:gd name="connsiteX7" fmla="*/ 8837252 w 9662615"/>
              <a:gd name="connsiteY7" fmla="*/ 1350515 h 1583140"/>
              <a:gd name="connsiteX8" fmla="*/ 8705466 w 9662615"/>
              <a:gd name="connsiteY8" fmla="*/ 1342419 h 1583140"/>
              <a:gd name="connsiteX9" fmla="*/ 8652221 w 9662615"/>
              <a:gd name="connsiteY9" fmla="*/ 1326906 h 1583140"/>
              <a:gd name="connsiteX10" fmla="*/ 8632312 w 9662615"/>
              <a:gd name="connsiteY10" fmla="*/ 1326025 h 1583140"/>
              <a:gd name="connsiteX11" fmla="*/ 8591582 w 9662615"/>
              <a:gd name="connsiteY11" fmla="*/ 1341666 h 1583140"/>
              <a:gd name="connsiteX12" fmla="*/ 8537336 w 9662615"/>
              <a:gd name="connsiteY12" fmla="*/ 1341684 h 1583140"/>
              <a:gd name="connsiteX13" fmla="*/ 8472508 w 9662615"/>
              <a:gd name="connsiteY13" fmla="*/ 1363109 h 1583140"/>
              <a:gd name="connsiteX14" fmla="*/ 8258477 w 9662615"/>
              <a:gd name="connsiteY14" fmla="*/ 1370666 h 1583140"/>
              <a:gd name="connsiteX15" fmla="*/ 8197961 w 9662615"/>
              <a:gd name="connsiteY15" fmla="*/ 1392804 h 1583140"/>
              <a:gd name="connsiteX16" fmla="*/ 8171196 w 9662615"/>
              <a:gd name="connsiteY16" fmla="*/ 1397216 h 1583140"/>
              <a:gd name="connsiteX17" fmla="*/ 8127667 w 9662615"/>
              <a:gd name="connsiteY17" fmla="*/ 1418254 h 1583140"/>
              <a:gd name="connsiteX18" fmla="*/ 7974579 w 9662615"/>
              <a:gd name="connsiteY18" fmla="*/ 1383439 h 1583140"/>
              <a:gd name="connsiteX19" fmla="*/ 7768351 w 9662615"/>
              <a:gd name="connsiteY19" fmla="*/ 1395051 h 1583140"/>
              <a:gd name="connsiteX20" fmla="*/ 7635985 w 9662615"/>
              <a:gd name="connsiteY20" fmla="*/ 1386363 h 1583140"/>
              <a:gd name="connsiteX21" fmla="*/ 7466069 w 9662615"/>
              <a:gd name="connsiteY21" fmla="*/ 1377654 h 1583140"/>
              <a:gd name="connsiteX22" fmla="*/ 7355642 w 9662615"/>
              <a:gd name="connsiteY22" fmla="*/ 1407761 h 1583140"/>
              <a:gd name="connsiteX23" fmla="*/ 7151610 w 9662615"/>
              <a:gd name="connsiteY23" fmla="*/ 1397856 h 1583140"/>
              <a:gd name="connsiteX24" fmla="*/ 7082147 w 9662615"/>
              <a:gd name="connsiteY24" fmla="*/ 1406113 h 1583140"/>
              <a:gd name="connsiteX25" fmla="*/ 7014958 w 9662615"/>
              <a:gd name="connsiteY25" fmla="*/ 1396883 h 1583140"/>
              <a:gd name="connsiteX26" fmla="*/ 6907567 w 9662615"/>
              <a:gd name="connsiteY26" fmla="*/ 1419149 h 1583140"/>
              <a:gd name="connsiteX27" fmla="*/ 6748428 w 9662615"/>
              <a:gd name="connsiteY27" fmla="*/ 1420308 h 1583140"/>
              <a:gd name="connsiteX28" fmla="*/ 6654257 w 9662615"/>
              <a:gd name="connsiteY28" fmla="*/ 1424143 h 1583140"/>
              <a:gd name="connsiteX29" fmla="*/ 6620123 w 9662615"/>
              <a:gd name="connsiteY29" fmla="*/ 1430535 h 1583140"/>
              <a:gd name="connsiteX30" fmla="*/ 6571355 w 9662615"/>
              <a:gd name="connsiteY30" fmla="*/ 1436144 h 1583140"/>
              <a:gd name="connsiteX31" fmla="*/ 6486557 w 9662615"/>
              <a:gd name="connsiteY31" fmla="*/ 1449861 h 1583140"/>
              <a:gd name="connsiteX32" fmla="*/ 6370419 w 9662615"/>
              <a:gd name="connsiteY32" fmla="*/ 1461649 h 1583140"/>
              <a:gd name="connsiteX33" fmla="*/ 6278839 w 9662615"/>
              <a:gd name="connsiteY33" fmla="*/ 1449160 h 1583140"/>
              <a:gd name="connsiteX34" fmla="*/ 6272455 w 9662615"/>
              <a:gd name="connsiteY34" fmla="*/ 1453191 h 1583140"/>
              <a:gd name="connsiteX35" fmla="*/ 6212659 w 9662615"/>
              <a:gd name="connsiteY35" fmla="*/ 1454850 h 1583140"/>
              <a:gd name="connsiteX36" fmla="*/ 6069317 w 9662615"/>
              <a:gd name="connsiteY36" fmla="*/ 1445838 h 1583140"/>
              <a:gd name="connsiteX37" fmla="*/ 5878477 w 9662615"/>
              <a:gd name="connsiteY37" fmla="*/ 1439180 h 1583140"/>
              <a:gd name="connsiteX38" fmla="*/ 5838387 w 9662615"/>
              <a:gd name="connsiteY38" fmla="*/ 1444679 h 1583140"/>
              <a:gd name="connsiteX39" fmla="*/ 5771136 w 9662615"/>
              <a:gd name="connsiteY39" fmla="*/ 1453639 h 1583140"/>
              <a:gd name="connsiteX40" fmla="*/ 5724081 w 9662615"/>
              <a:gd name="connsiteY40" fmla="*/ 1470431 h 1583140"/>
              <a:gd name="connsiteX41" fmla="*/ 5666577 w 9662615"/>
              <a:gd name="connsiteY41" fmla="*/ 1473921 h 1583140"/>
              <a:gd name="connsiteX42" fmla="*/ 5649068 w 9662615"/>
              <a:gd name="connsiteY42" fmla="*/ 1461676 h 1583140"/>
              <a:gd name="connsiteX43" fmla="*/ 5588902 w 9662615"/>
              <a:gd name="connsiteY43" fmla="*/ 1469647 h 1583140"/>
              <a:gd name="connsiteX44" fmla="*/ 5498090 w 9662615"/>
              <a:gd name="connsiteY44" fmla="*/ 1483173 h 1583140"/>
              <a:gd name="connsiteX45" fmla="*/ 5444641 w 9662615"/>
              <a:gd name="connsiteY45" fmla="*/ 1487602 h 1583140"/>
              <a:gd name="connsiteX46" fmla="*/ 5299812 w 9662615"/>
              <a:gd name="connsiteY46" fmla="*/ 1503362 h 1583140"/>
              <a:gd name="connsiteX47" fmla="*/ 5213947 w 9662615"/>
              <a:gd name="connsiteY47" fmla="*/ 1516637 h 1583140"/>
              <a:gd name="connsiteX48" fmla="*/ 5090342 w 9662615"/>
              <a:gd name="connsiteY48" fmla="*/ 1546680 h 1583140"/>
              <a:gd name="connsiteX49" fmla="*/ 5129812 w 9662615"/>
              <a:gd name="connsiteY49" fmla="*/ 1521277 h 1583140"/>
              <a:gd name="connsiteX50" fmla="*/ 5059484 w 9662615"/>
              <a:gd name="connsiteY50" fmla="*/ 1546802 h 1583140"/>
              <a:gd name="connsiteX51" fmla="*/ 5038524 w 9662615"/>
              <a:gd name="connsiteY51" fmla="*/ 1545675 h 1583140"/>
              <a:gd name="connsiteX52" fmla="*/ 5026564 w 9662615"/>
              <a:gd name="connsiteY52" fmla="*/ 1545376 h 1583140"/>
              <a:gd name="connsiteX53" fmla="*/ 4969433 w 9662615"/>
              <a:gd name="connsiteY53" fmla="*/ 1550865 h 1583140"/>
              <a:gd name="connsiteX54" fmla="*/ 4929254 w 9662615"/>
              <a:gd name="connsiteY54" fmla="*/ 1563452 h 1583140"/>
              <a:gd name="connsiteX55" fmla="*/ 4871726 w 9662615"/>
              <a:gd name="connsiteY55" fmla="*/ 1570584 h 1583140"/>
              <a:gd name="connsiteX56" fmla="*/ 4843267 w 9662615"/>
              <a:gd name="connsiteY56" fmla="*/ 1561459 h 1583140"/>
              <a:gd name="connsiteX57" fmla="*/ 4821058 w 9662615"/>
              <a:gd name="connsiteY57" fmla="*/ 1553078 h 1583140"/>
              <a:gd name="connsiteX58" fmla="*/ 4791466 w 9662615"/>
              <a:gd name="connsiteY58" fmla="*/ 1561324 h 1583140"/>
              <a:gd name="connsiteX59" fmla="*/ 4784247 w 9662615"/>
              <a:gd name="connsiteY59" fmla="*/ 1562342 h 1583140"/>
              <a:gd name="connsiteX60" fmla="*/ 4739309 w 9662615"/>
              <a:gd name="connsiteY60" fmla="*/ 1553948 h 1583140"/>
              <a:gd name="connsiteX61" fmla="*/ 4697562 w 9662615"/>
              <a:gd name="connsiteY61" fmla="*/ 1551206 h 1583140"/>
              <a:gd name="connsiteX62" fmla="*/ 4650737 w 9662615"/>
              <a:gd name="connsiteY62" fmla="*/ 1537381 h 1583140"/>
              <a:gd name="connsiteX63" fmla="*/ 4583150 w 9662615"/>
              <a:gd name="connsiteY63" fmla="*/ 1529064 h 1583140"/>
              <a:gd name="connsiteX64" fmla="*/ 4521734 w 9662615"/>
              <a:gd name="connsiteY64" fmla="*/ 1529359 h 1583140"/>
              <a:gd name="connsiteX65" fmla="*/ 4382398 w 9662615"/>
              <a:gd name="connsiteY65" fmla="*/ 1534108 h 1583140"/>
              <a:gd name="connsiteX66" fmla="*/ 4221826 w 9662615"/>
              <a:gd name="connsiteY66" fmla="*/ 1500972 h 1583140"/>
              <a:gd name="connsiteX67" fmla="*/ 4096601 w 9662615"/>
              <a:gd name="connsiteY67" fmla="*/ 1521563 h 1583140"/>
              <a:gd name="connsiteX68" fmla="*/ 4002441 w 9662615"/>
              <a:gd name="connsiteY68" fmla="*/ 1528912 h 1583140"/>
              <a:gd name="connsiteX69" fmla="*/ 3833906 w 9662615"/>
              <a:gd name="connsiteY69" fmla="*/ 1516637 h 1583140"/>
              <a:gd name="connsiteX70" fmla="*/ 3763845 w 9662615"/>
              <a:gd name="connsiteY70" fmla="*/ 1501782 h 1583140"/>
              <a:gd name="connsiteX71" fmla="*/ 3641778 w 9662615"/>
              <a:gd name="connsiteY71" fmla="*/ 1505446 h 1583140"/>
              <a:gd name="connsiteX72" fmla="*/ 3565233 w 9662615"/>
              <a:gd name="connsiteY72" fmla="*/ 1515122 h 1583140"/>
              <a:gd name="connsiteX73" fmla="*/ 3560267 w 9662615"/>
              <a:gd name="connsiteY73" fmla="*/ 1516288 h 1583140"/>
              <a:gd name="connsiteX74" fmla="*/ 3540258 w 9662615"/>
              <a:gd name="connsiteY74" fmla="*/ 1516976 h 1583140"/>
              <a:gd name="connsiteX75" fmla="*/ 3534780 w 9662615"/>
              <a:gd name="connsiteY75" fmla="*/ 1522141 h 1583140"/>
              <a:gd name="connsiteX76" fmla="*/ 3504783 w 9662615"/>
              <a:gd name="connsiteY76" fmla="*/ 1526739 h 1583140"/>
              <a:gd name="connsiteX77" fmla="*/ 3430805 w 9662615"/>
              <a:gd name="connsiteY77" fmla="*/ 1542521 h 1583140"/>
              <a:gd name="connsiteX78" fmla="*/ 3292707 w 9662615"/>
              <a:gd name="connsiteY78" fmla="*/ 1520490 h 1583140"/>
              <a:gd name="connsiteX79" fmla="*/ 3187872 w 9662615"/>
              <a:gd name="connsiteY79" fmla="*/ 1519991 h 1583140"/>
              <a:gd name="connsiteX80" fmla="*/ 3148026 w 9662615"/>
              <a:gd name="connsiteY80" fmla="*/ 1524777 h 1583140"/>
              <a:gd name="connsiteX81" fmla="*/ 3092394 w 9662615"/>
              <a:gd name="connsiteY81" fmla="*/ 1528115 h 1583140"/>
              <a:gd name="connsiteX82" fmla="*/ 2994200 w 9662615"/>
              <a:gd name="connsiteY82" fmla="*/ 1537857 h 1583140"/>
              <a:gd name="connsiteX83" fmla="*/ 2862301 w 9662615"/>
              <a:gd name="connsiteY83" fmla="*/ 1544250 h 1583140"/>
              <a:gd name="connsiteX84" fmla="*/ 2766335 w 9662615"/>
              <a:gd name="connsiteY84" fmla="*/ 1527662 h 1583140"/>
              <a:gd name="connsiteX85" fmla="*/ 2757836 w 9662615"/>
              <a:gd name="connsiteY85" fmla="*/ 1531371 h 1583140"/>
              <a:gd name="connsiteX86" fmla="*/ 2691555 w 9662615"/>
              <a:gd name="connsiteY86" fmla="*/ 1530283 h 1583140"/>
              <a:gd name="connsiteX87" fmla="*/ 2491676 w 9662615"/>
              <a:gd name="connsiteY87" fmla="*/ 1500859 h 1583140"/>
              <a:gd name="connsiteX88" fmla="*/ 2378036 w 9662615"/>
              <a:gd name="connsiteY88" fmla="*/ 1520645 h 1583140"/>
              <a:gd name="connsiteX89" fmla="*/ 2284269 w 9662615"/>
              <a:gd name="connsiteY89" fmla="*/ 1503068 h 1583140"/>
              <a:gd name="connsiteX90" fmla="*/ 2207104 w 9662615"/>
              <a:gd name="connsiteY90" fmla="*/ 1508888 h 1583140"/>
              <a:gd name="connsiteX91" fmla="*/ 2149226 w 9662615"/>
              <a:gd name="connsiteY91" fmla="*/ 1523409 h 1583140"/>
              <a:gd name="connsiteX92" fmla="*/ 2084783 w 9662615"/>
              <a:gd name="connsiteY92" fmla="*/ 1524245 h 1583140"/>
              <a:gd name="connsiteX93" fmla="*/ 2070075 w 9662615"/>
              <a:gd name="connsiteY93" fmla="*/ 1511285 h 1583140"/>
              <a:gd name="connsiteX94" fmla="*/ 2001057 w 9662615"/>
              <a:gd name="connsiteY94" fmla="*/ 1516449 h 1583140"/>
              <a:gd name="connsiteX95" fmla="*/ 1896330 w 9662615"/>
              <a:gd name="connsiteY95" fmla="*/ 1525725 h 1583140"/>
              <a:gd name="connsiteX96" fmla="*/ 1835994 w 9662615"/>
              <a:gd name="connsiteY96" fmla="*/ 1527678 h 1583140"/>
              <a:gd name="connsiteX97" fmla="*/ 1671119 w 9662615"/>
              <a:gd name="connsiteY97" fmla="*/ 1536701 h 1583140"/>
              <a:gd name="connsiteX98" fmla="*/ 1601337 w 9662615"/>
              <a:gd name="connsiteY98" fmla="*/ 1548552 h 1583140"/>
              <a:gd name="connsiteX99" fmla="*/ 1407755 w 9662615"/>
              <a:gd name="connsiteY99" fmla="*/ 1571444 h 1583140"/>
              <a:gd name="connsiteX100" fmla="*/ 1271994 w 9662615"/>
              <a:gd name="connsiteY100" fmla="*/ 1579471 h 1583140"/>
              <a:gd name="connsiteX101" fmla="*/ 1249226 w 9662615"/>
              <a:gd name="connsiteY101" fmla="*/ 1583140 h 1583140"/>
              <a:gd name="connsiteX102" fmla="*/ 1217719 w 9662615"/>
              <a:gd name="connsiteY102" fmla="*/ 1580863 h 1583140"/>
              <a:gd name="connsiteX103" fmla="*/ 1091432 w 9662615"/>
              <a:gd name="connsiteY103" fmla="*/ 1571003 h 1583140"/>
              <a:gd name="connsiteX104" fmla="*/ 992039 w 9662615"/>
              <a:gd name="connsiteY104" fmla="*/ 1556662 h 1583140"/>
              <a:gd name="connsiteX105" fmla="*/ 868264 w 9662615"/>
              <a:gd name="connsiteY105" fmla="*/ 1566392 h 1583140"/>
              <a:gd name="connsiteX106" fmla="*/ 792765 w 9662615"/>
              <a:gd name="connsiteY106" fmla="*/ 1563102 h 1583140"/>
              <a:gd name="connsiteX107" fmla="*/ 669055 w 9662615"/>
              <a:gd name="connsiteY107" fmla="*/ 1543638 h 1583140"/>
              <a:gd name="connsiteX108" fmla="*/ 506152 w 9662615"/>
              <a:gd name="connsiteY108" fmla="*/ 1549124 h 1583140"/>
              <a:gd name="connsiteX109" fmla="*/ 472797 w 9662615"/>
              <a:gd name="connsiteY109" fmla="*/ 1568904 h 1583140"/>
              <a:gd name="connsiteX110" fmla="*/ 427864 w 9662615"/>
              <a:gd name="connsiteY110" fmla="*/ 1580848 h 1583140"/>
              <a:gd name="connsiteX111" fmla="*/ 408381 w 9662615"/>
              <a:gd name="connsiteY111" fmla="*/ 1552940 h 1583140"/>
              <a:gd name="connsiteX112" fmla="*/ 267163 w 9662615"/>
              <a:gd name="connsiteY112" fmla="*/ 1531913 h 1583140"/>
              <a:gd name="connsiteX113" fmla="*/ 196644 w 9662615"/>
              <a:gd name="connsiteY113" fmla="*/ 1524565 h 1583140"/>
              <a:gd name="connsiteX114" fmla="*/ 86819 w 9662615"/>
              <a:gd name="connsiteY114" fmla="*/ 1519517 h 1583140"/>
              <a:gd name="connsiteX115" fmla="*/ 53369 w 9662615"/>
              <a:gd name="connsiteY115" fmla="*/ 1516853 h 1583140"/>
              <a:gd name="connsiteX116" fmla="*/ 2359 w 9662615"/>
              <a:gd name="connsiteY116" fmla="*/ 1515247 h 1583140"/>
              <a:gd name="connsiteX117" fmla="*/ 0 w 9662615"/>
              <a:gd name="connsiteY117" fmla="*/ 1514932 h 1583140"/>
              <a:gd name="connsiteX118" fmla="*/ 0 w 9662615"/>
              <a:gd name="connsiteY118" fmla="*/ 0 h 1583140"/>
              <a:gd name="connsiteX0" fmla="*/ 0 w 9662615"/>
              <a:gd name="connsiteY0" fmla="*/ 0 h 1583140"/>
              <a:gd name="connsiteX1" fmla="*/ 9662615 w 9662615"/>
              <a:gd name="connsiteY1" fmla="*/ 0 h 1583140"/>
              <a:gd name="connsiteX2" fmla="*/ 9662615 w 9662615"/>
              <a:gd name="connsiteY2" fmla="*/ 1280346 h 1583140"/>
              <a:gd name="connsiteX3" fmla="*/ 9658420 w 9662615"/>
              <a:gd name="connsiteY3" fmla="*/ 1280106 h 1583140"/>
              <a:gd name="connsiteX4" fmla="*/ 9469546 w 9662615"/>
              <a:gd name="connsiteY4" fmla="*/ 1289837 h 1583140"/>
              <a:gd name="connsiteX5" fmla="*/ 9385895 w 9662615"/>
              <a:gd name="connsiteY5" fmla="*/ 1269203 h 1583140"/>
              <a:gd name="connsiteX6" fmla="*/ 9144767 w 9662615"/>
              <a:gd name="connsiteY6" fmla="*/ 1264120 h 1583140"/>
              <a:gd name="connsiteX7" fmla="*/ 8837252 w 9662615"/>
              <a:gd name="connsiteY7" fmla="*/ 1350515 h 1583140"/>
              <a:gd name="connsiteX8" fmla="*/ 8705466 w 9662615"/>
              <a:gd name="connsiteY8" fmla="*/ 1342419 h 1583140"/>
              <a:gd name="connsiteX9" fmla="*/ 8652221 w 9662615"/>
              <a:gd name="connsiteY9" fmla="*/ 1326906 h 1583140"/>
              <a:gd name="connsiteX10" fmla="*/ 8632312 w 9662615"/>
              <a:gd name="connsiteY10" fmla="*/ 1326025 h 1583140"/>
              <a:gd name="connsiteX11" fmla="*/ 8591582 w 9662615"/>
              <a:gd name="connsiteY11" fmla="*/ 1341666 h 1583140"/>
              <a:gd name="connsiteX12" fmla="*/ 8537336 w 9662615"/>
              <a:gd name="connsiteY12" fmla="*/ 1341684 h 1583140"/>
              <a:gd name="connsiteX13" fmla="*/ 8472508 w 9662615"/>
              <a:gd name="connsiteY13" fmla="*/ 1363109 h 1583140"/>
              <a:gd name="connsiteX14" fmla="*/ 8258477 w 9662615"/>
              <a:gd name="connsiteY14" fmla="*/ 1370666 h 1583140"/>
              <a:gd name="connsiteX15" fmla="*/ 8197961 w 9662615"/>
              <a:gd name="connsiteY15" fmla="*/ 1392804 h 1583140"/>
              <a:gd name="connsiteX16" fmla="*/ 8171196 w 9662615"/>
              <a:gd name="connsiteY16" fmla="*/ 1397216 h 1583140"/>
              <a:gd name="connsiteX17" fmla="*/ 8127667 w 9662615"/>
              <a:gd name="connsiteY17" fmla="*/ 1418254 h 1583140"/>
              <a:gd name="connsiteX18" fmla="*/ 7974579 w 9662615"/>
              <a:gd name="connsiteY18" fmla="*/ 1383439 h 1583140"/>
              <a:gd name="connsiteX19" fmla="*/ 7768351 w 9662615"/>
              <a:gd name="connsiteY19" fmla="*/ 1395051 h 1583140"/>
              <a:gd name="connsiteX20" fmla="*/ 7635985 w 9662615"/>
              <a:gd name="connsiteY20" fmla="*/ 1386363 h 1583140"/>
              <a:gd name="connsiteX21" fmla="*/ 7466069 w 9662615"/>
              <a:gd name="connsiteY21" fmla="*/ 1377654 h 1583140"/>
              <a:gd name="connsiteX22" fmla="*/ 7355642 w 9662615"/>
              <a:gd name="connsiteY22" fmla="*/ 1407761 h 1583140"/>
              <a:gd name="connsiteX23" fmla="*/ 7151610 w 9662615"/>
              <a:gd name="connsiteY23" fmla="*/ 1397856 h 1583140"/>
              <a:gd name="connsiteX24" fmla="*/ 7082147 w 9662615"/>
              <a:gd name="connsiteY24" fmla="*/ 1406113 h 1583140"/>
              <a:gd name="connsiteX25" fmla="*/ 7014958 w 9662615"/>
              <a:gd name="connsiteY25" fmla="*/ 1396883 h 1583140"/>
              <a:gd name="connsiteX26" fmla="*/ 6907567 w 9662615"/>
              <a:gd name="connsiteY26" fmla="*/ 1419149 h 1583140"/>
              <a:gd name="connsiteX27" fmla="*/ 6748428 w 9662615"/>
              <a:gd name="connsiteY27" fmla="*/ 1420308 h 1583140"/>
              <a:gd name="connsiteX28" fmla="*/ 6654257 w 9662615"/>
              <a:gd name="connsiteY28" fmla="*/ 1424143 h 1583140"/>
              <a:gd name="connsiteX29" fmla="*/ 6620123 w 9662615"/>
              <a:gd name="connsiteY29" fmla="*/ 1430535 h 1583140"/>
              <a:gd name="connsiteX30" fmla="*/ 6571355 w 9662615"/>
              <a:gd name="connsiteY30" fmla="*/ 1436144 h 1583140"/>
              <a:gd name="connsiteX31" fmla="*/ 6486557 w 9662615"/>
              <a:gd name="connsiteY31" fmla="*/ 1449861 h 1583140"/>
              <a:gd name="connsiteX32" fmla="*/ 6370419 w 9662615"/>
              <a:gd name="connsiteY32" fmla="*/ 1461649 h 1583140"/>
              <a:gd name="connsiteX33" fmla="*/ 6278839 w 9662615"/>
              <a:gd name="connsiteY33" fmla="*/ 1449160 h 1583140"/>
              <a:gd name="connsiteX34" fmla="*/ 6272455 w 9662615"/>
              <a:gd name="connsiteY34" fmla="*/ 1453191 h 1583140"/>
              <a:gd name="connsiteX35" fmla="*/ 6212659 w 9662615"/>
              <a:gd name="connsiteY35" fmla="*/ 1454850 h 1583140"/>
              <a:gd name="connsiteX36" fmla="*/ 6069317 w 9662615"/>
              <a:gd name="connsiteY36" fmla="*/ 1445838 h 1583140"/>
              <a:gd name="connsiteX37" fmla="*/ 5878477 w 9662615"/>
              <a:gd name="connsiteY37" fmla="*/ 1439180 h 1583140"/>
              <a:gd name="connsiteX38" fmla="*/ 5838387 w 9662615"/>
              <a:gd name="connsiteY38" fmla="*/ 1444679 h 1583140"/>
              <a:gd name="connsiteX39" fmla="*/ 5771136 w 9662615"/>
              <a:gd name="connsiteY39" fmla="*/ 1453639 h 1583140"/>
              <a:gd name="connsiteX40" fmla="*/ 5724081 w 9662615"/>
              <a:gd name="connsiteY40" fmla="*/ 1470431 h 1583140"/>
              <a:gd name="connsiteX41" fmla="*/ 5666577 w 9662615"/>
              <a:gd name="connsiteY41" fmla="*/ 1473921 h 1583140"/>
              <a:gd name="connsiteX42" fmla="*/ 5649068 w 9662615"/>
              <a:gd name="connsiteY42" fmla="*/ 1461676 h 1583140"/>
              <a:gd name="connsiteX43" fmla="*/ 5588902 w 9662615"/>
              <a:gd name="connsiteY43" fmla="*/ 1469647 h 1583140"/>
              <a:gd name="connsiteX44" fmla="*/ 5498090 w 9662615"/>
              <a:gd name="connsiteY44" fmla="*/ 1483173 h 1583140"/>
              <a:gd name="connsiteX45" fmla="*/ 5444641 w 9662615"/>
              <a:gd name="connsiteY45" fmla="*/ 1487602 h 1583140"/>
              <a:gd name="connsiteX46" fmla="*/ 5299812 w 9662615"/>
              <a:gd name="connsiteY46" fmla="*/ 1503362 h 1583140"/>
              <a:gd name="connsiteX47" fmla="*/ 5213947 w 9662615"/>
              <a:gd name="connsiteY47" fmla="*/ 1516637 h 1583140"/>
              <a:gd name="connsiteX48" fmla="*/ 5090342 w 9662615"/>
              <a:gd name="connsiteY48" fmla="*/ 1546680 h 1583140"/>
              <a:gd name="connsiteX49" fmla="*/ 5137764 w 9662615"/>
              <a:gd name="connsiteY49" fmla="*/ 1481521 h 1583140"/>
              <a:gd name="connsiteX50" fmla="*/ 5059484 w 9662615"/>
              <a:gd name="connsiteY50" fmla="*/ 1546802 h 1583140"/>
              <a:gd name="connsiteX51" fmla="*/ 5038524 w 9662615"/>
              <a:gd name="connsiteY51" fmla="*/ 1545675 h 1583140"/>
              <a:gd name="connsiteX52" fmla="*/ 5026564 w 9662615"/>
              <a:gd name="connsiteY52" fmla="*/ 1545376 h 1583140"/>
              <a:gd name="connsiteX53" fmla="*/ 4969433 w 9662615"/>
              <a:gd name="connsiteY53" fmla="*/ 1550865 h 1583140"/>
              <a:gd name="connsiteX54" fmla="*/ 4929254 w 9662615"/>
              <a:gd name="connsiteY54" fmla="*/ 1563452 h 1583140"/>
              <a:gd name="connsiteX55" fmla="*/ 4871726 w 9662615"/>
              <a:gd name="connsiteY55" fmla="*/ 1570584 h 1583140"/>
              <a:gd name="connsiteX56" fmla="*/ 4843267 w 9662615"/>
              <a:gd name="connsiteY56" fmla="*/ 1561459 h 1583140"/>
              <a:gd name="connsiteX57" fmla="*/ 4821058 w 9662615"/>
              <a:gd name="connsiteY57" fmla="*/ 1553078 h 1583140"/>
              <a:gd name="connsiteX58" fmla="*/ 4791466 w 9662615"/>
              <a:gd name="connsiteY58" fmla="*/ 1561324 h 1583140"/>
              <a:gd name="connsiteX59" fmla="*/ 4784247 w 9662615"/>
              <a:gd name="connsiteY59" fmla="*/ 1562342 h 1583140"/>
              <a:gd name="connsiteX60" fmla="*/ 4739309 w 9662615"/>
              <a:gd name="connsiteY60" fmla="*/ 1553948 h 1583140"/>
              <a:gd name="connsiteX61" fmla="*/ 4697562 w 9662615"/>
              <a:gd name="connsiteY61" fmla="*/ 1551206 h 1583140"/>
              <a:gd name="connsiteX62" fmla="*/ 4650737 w 9662615"/>
              <a:gd name="connsiteY62" fmla="*/ 1537381 h 1583140"/>
              <a:gd name="connsiteX63" fmla="*/ 4583150 w 9662615"/>
              <a:gd name="connsiteY63" fmla="*/ 1529064 h 1583140"/>
              <a:gd name="connsiteX64" fmla="*/ 4521734 w 9662615"/>
              <a:gd name="connsiteY64" fmla="*/ 1529359 h 1583140"/>
              <a:gd name="connsiteX65" fmla="*/ 4382398 w 9662615"/>
              <a:gd name="connsiteY65" fmla="*/ 1534108 h 1583140"/>
              <a:gd name="connsiteX66" fmla="*/ 4221826 w 9662615"/>
              <a:gd name="connsiteY66" fmla="*/ 1500972 h 1583140"/>
              <a:gd name="connsiteX67" fmla="*/ 4096601 w 9662615"/>
              <a:gd name="connsiteY67" fmla="*/ 1521563 h 1583140"/>
              <a:gd name="connsiteX68" fmla="*/ 4002441 w 9662615"/>
              <a:gd name="connsiteY68" fmla="*/ 1528912 h 1583140"/>
              <a:gd name="connsiteX69" fmla="*/ 3833906 w 9662615"/>
              <a:gd name="connsiteY69" fmla="*/ 1516637 h 1583140"/>
              <a:gd name="connsiteX70" fmla="*/ 3763845 w 9662615"/>
              <a:gd name="connsiteY70" fmla="*/ 1501782 h 1583140"/>
              <a:gd name="connsiteX71" fmla="*/ 3641778 w 9662615"/>
              <a:gd name="connsiteY71" fmla="*/ 1505446 h 1583140"/>
              <a:gd name="connsiteX72" fmla="*/ 3565233 w 9662615"/>
              <a:gd name="connsiteY72" fmla="*/ 1515122 h 1583140"/>
              <a:gd name="connsiteX73" fmla="*/ 3560267 w 9662615"/>
              <a:gd name="connsiteY73" fmla="*/ 1516288 h 1583140"/>
              <a:gd name="connsiteX74" fmla="*/ 3540258 w 9662615"/>
              <a:gd name="connsiteY74" fmla="*/ 1516976 h 1583140"/>
              <a:gd name="connsiteX75" fmla="*/ 3534780 w 9662615"/>
              <a:gd name="connsiteY75" fmla="*/ 1522141 h 1583140"/>
              <a:gd name="connsiteX76" fmla="*/ 3504783 w 9662615"/>
              <a:gd name="connsiteY76" fmla="*/ 1526739 h 1583140"/>
              <a:gd name="connsiteX77" fmla="*/ 3430805 w 9662615"/>
              <a:gd name="connsiteY77" fmla="*/ 1542521 h 1583140"/>
              <a:gd name="connsiteX78" fmla="*/ 3292707 w 9662615"/>
              <a:gd name="connsiteY78" fmla="*/ 1520490 h 1583140"/>
              <a:gd name="connsiteX79" fmla="*/ 3187872 w 9662615"/>
              <a:gd name="connsiteY79" fmla="*/ 1519991 h 1583140"/>
              <a:gd name="connsiteX80" fmla="*/ 3148026 w 9662615"/>
              <a:gd name="connsiteY80" fmla="*/ 1524777 h 1583140"/>
              <a:gd name="connsiteX81" fmla="*/ 3092394 w 9662615"/>
              <a:gd name="connsiteY81" fmla="*/ 1528115 h 1583140"/>
              <a:gd name="connsiteX82" fmla="*/ 2994200 w 9662615"/>
              <a:gd name="connsiteY82" fmla="*/ 1537857 h 1583140"/>
              <a:gd name="connsiteX83" fmla="*/ 2862301 w 9662615"/>
              <a:gd name="connsiteY83" fmla="*/ 1544250 h 1583140"/>
              <a:gd name="connsiteX84" fmla="*/ 2766335 w 9662615"/>
              <a:gd name="connsiteY84" fmla="*/ 1527662 h 1583140"/>
              <a:gd name="connsiteX85" fmla="*/ 2757836 w 9662615"/>
              <a:gd name="connsiteY85" fmla="*/ 1531371 h 1583140"/>
              <a:gd name="connsiteX86" fmla="*/ 2691555 w 9662615"/>
              <a:gd name="connsiteY86" fmla="*/ 1530283 h 1583140"/>
              <a:gd name="connsiteX87" fmla="*/ 2491676 w 9662615"/>
              <a:gd name="connsiteY87" fmla="*/ 1500859 h 1583140"/>
              <a:gd name="connsiteX88" fmla="*/ 2378036 w 9662615"/>
              <a:gd name="connsiteY88" fmla="*/ 1520645 h 1583140"/>
              <a:gd name="connsiteX89" fmla="*/ 2284269 w 9662615"/>
              <a:gd name="connsiteY89" fmla="*/ 1503068 h 1583140"/>
              <a:gd name="connsiteX90" fmla="*/ 2207104 w 9662615"/>
              <a:gd name="connsiteY90" fmla="*/ 1508888 h 1583140"/>
              <a:gd name="connsiteX91" fmla="*/ 2149226 w 9662615"/>
              <a:gd name="connsiteY91" fmla="*/ 1523409 h 1583140"/>
              <a:gd name="connsiteX92" fmla="*/ 2084783 w 9662615"/>
              <a:gd name="connsiteY92" fmla="*/ 1524245 h 1583140"/>
              <a:gd name="connsiteX93" fmla="*/ 2070075 w 9662615"/>
              <a:gd name="connsiteY93" fmla="*/ 1511285 h 1583140"/>
              <a:gd name="connsiteX94" fmla="*/ 2001057 w 9662615"/>
              <a:gd name="connsiteY94" fmla="*/ 1516449 h 1583140"/>
              <a:gd name="connsiteX95" fmla="*/ 1896330 w 9662615"/>
              <a:gd name="connsiteY95" fmla="*/ 1525725 h 1583140"/>
              <a:gd name="connsiteX96" fmla="*/ 1835994 w 9662615"/>
              <a:gd name="connsiteY96" fmla="*/ 1527678 h 1583140"/>
              <a:gd name="connsiteX97" fmla="*/ 1671119 w 9662615"/>
              <a:gd name="connsiteY97" fmla="*/ 1536701 h 1583140"/>
              <a:gd name="connsiteX98" fmla="*/ 1601337 w 9662615"/>
              <a:gd name="connsiteY98" fmla="*/ 1548552 h 1583140"/>
              <a:gd name="connsiteX99" fmla="*/ 1407755 w 9662615"/>
              <a:gd name="connsiteY99" fmla="*/ 1571444 h 1583140"/>
              <a:gd name="connsiteX100" fmla="*/ 1271994 w 9662615"/>
              <a:gd name="connsiteY100" fmla="*/ 1579471 h 1583140"/>
              <a:gd name="connsiteX101" fmla="*/ 1249226 w 9662615"/>
              <a:gd name="connsiteY101" fmla="*/ 1583140 h 1583140"/>
              <a:gd name="connsiteX102" fmla="*/ 1217719 w 9662615"/>
              <a:gd name="connsiteY102" fmla="*/ 1580863 h 1583140"/>
              <a:gd name="connsiteX103" fmla="*/ 1091432 w 9662615"/>
              <a:gd name="connsiteY103" fmla="*/ 1571003 h 1583140"/>
              <a:gd name="connsiteX104" fmla="*/ 992039 w 9662615"/>
              <a:gd name="connsiteY104" fmla="*/ 1556662 h 1583140"/>
              <a:gd name="connsiteX105" fmla="*/ 868264 w 9662615"/>
              <a:gd name="connsiteY105" fmla="*/ 1566392 h 1583140"/>
              <a:gd name="connsiteX106" fmla="*/ 792765 w 9662615"/>
              <a:gd name="connsiteY106" fmla="*/ 1563102 h 1583140"/>
              <a:gd name="connsiteX107" fmla="*/ 669055 w 9662615"/>
              <a:gd name="connsiteY107" fmla="*/ 1543638 h 1583140"/>
              <a:gd name="connsiteX108" fmla="*/ 506152 w 9662615"/>
              <a:gd name="connsiteY108" fmla="*/ 1549124 h 1583140"/>
              <a:gd name="connsiteX109" fmla="*/ 472797 w 9662615"/>
              <a:gd name="connsiteY109" fmla="*/ 1568904 h 1583140"/>
              <a:gd name="connsiteX110" fmla="*/ 427864 w 9662615"/>
              <a:gd name="connsiteY110" fmla="*/ 1580848 h 1583140"/>
              <a:gd name="connsiteX111" fmla="*/ 408381 w 9662615"/>
              <a:gd name="connsiteY111" fmla="*/ 1552940 h 1583140"/>
              <a:gd name="connsiteX112" fmla="*/ 267163 w 9662615"/>
              <a:gd name="connsiteY112" fmla="*/ 1531913 h 1583140"/>
              <a:gd name="connsiteX113" fmla="*/ 196644 w 9662615"/>
              <a:gd name="connsiteY113" fmla="*/ 1524565 h 1583140"/>
              <a:gd name="connsiteX114" fmla="*/ 86819 w 9662615"/>
              <a:gd name="connsiteY114" fmla="*/ 1519517 h 1583140"/>
              <a:gd name="connsiteX115" fmla="*/ 53369 w 9662615"/>
              <a:gd name="connsiteY115" fmla="*/ 1516853 h 1583140"/>
              <a:gd name="connsiteX116" fmla="*/ 2359 w 9662615"/>
              <a:gd name="connsiteY116" fmla="*/ 1515247 h 1583140"/>
              <a:gd name="connsiteX117" fmla="*/ 0 w 9662615"/>
              <a:gd name="connsiteY117" fmla="*/ 1514932 h 1583140"/>
              <a:gd name="connsiteX118" fmla="*/ 0 w 9662615"/>
              <a:gd name="connsiteY118" fmla="*/ 0 h 1583140"/>
              <a:gd name="connsiteX0" fmla="*/ 0 w 9662615"/>
              <a:gd name="connsiteY0" fmla="*/ 0 h 1583140"/>
              <a:gd name="connsiteX1" fmla="*/ 9662615 w 9662615"/>
              <a:gd name="connsiteY1" fmla="*/ 0 h 1583140"/>
              <a:gd name="connsiteX2" fmla="*/ 9662615 w 9662615"/>
              <a:gd name="connsiteY2" fmla="*/ 1280346 h 1583140"/>
              <a:gd name="connsiteX3" fmla="*/ 9658420 w 9662615"/>
              <a:gd name="connsiteY3" fmla="*/ 1280106 h 1583140"/>
              <a:gd name="connsiteX4" fmla="*/ 9469546 w 9662615"/>
              <a:gd name="connsiteY4" fmla="*/ 1289837 h 1583140"/>
              <a:gd name="connsiteX5" fmla="*/ 9385895 w 9662615"/>
              <a:gd name="connsiteY5" fmla="*/ 1269203 h 1583140"/>
              <a:gd name="connsiteX6" fmla="*/ 9144767 w 9662615"/>
              <a:gd name="connsiteY6" fmla="*/ 1264120 h 1583140"/>
              <a:gd name="connsiteX7" fmla="*/ 8837252 w 9662615"/>
              <a:gd name="connsiteY7" fmla="*/ 1350515 h 1583140"/>
              <a:gd name="connsiteX8" fmla="*/ 8705466 w 9662615"/>
              <a:gd name="connsiteY8" fmla="*/ 1342419 h 1583140"/>
              <a:gd name="connsiteX9" fmla="*/ 8652221 w 9662615"/>
              <a:gd name="connsiteY9" fmla="*/ 1326906 h 1583140"/>
              <a:gd name="connsiteX10" fmla="*/ 8632312 w 9662615"/>
              <a:gd name="connsiteY10" fmla="*/ 1326025 h 1583140"/>
              <a:gd name="connsiteX11" fmla="*/ 8591582 w 9662615"/>
              <a:gd name="connsiteY11" fmla="*/ 1341666 h 1583140"/>
              <a:gd name="connsiteX12" fmla="*/ 8537336 w 9662615"/>
              <a:gd name="connsiteY12" fmla="*/ 1341684 h 1583140"/>
              <a:gd name="connsiteX13" fmla="*/ 8472508 w 9662615"/>
              <a:gd name="connsiteY13" fmla="*/ 1363109 h 1583140"/>
              <a:gd name="connsiteX14" fmla="*/ 8258477 w 9662615"/>
              <a:gd name="connsiteY14" fmla="*/ 1370666 h 1583140"/>
              <a:gd name="connsiteX15" fmla="*/ 8197961 w 9662615"/>
              <a:gd name="connsiteY15" fmla="*/ 1392804 h 1583140"/>
              <a:gd name="connsiteX16" fmla="*/ 8171196 w 9662615"/>
              <a:gd name="connsiteY16" fmla="*/ 1397216 h 1583140"/>
              <a:gd name="connsiteX17" fmla="*/ 8127667 w 9662615"/>
              <a:gd name="connsiteY17" fmla="*/ 1418254 h 1583140"/>
              <a:gd name="connsiteX18" fmla="*/ 7974579 w 9662615"/>
              <a:gd name="connsiteY18" fmla="*/ 1383439 h 1583140"/>
              <a:gd name="connsiteX19" fmla="*/ 7768351 w 9662615"/>
              <a:gd name="connsiteY19" fmla="*/ 1395051 h 1583140"/>
              <a:gd name="connsiteX20" fmla="*/ 7635985 w 9662615"/>
              <a:gd name="connsiteY20" fmla="*/ 1386363 h 1583140"/>
              <a:gd name="connsiteX21" fmla="*/ 7466069 w 9662615"/>
              <a:gd name="connsiteY21" fmla="*/ 1377654 h 1583140"/>
              <a:gd name="connsiteX22" fmla="*/ 7355642 w 9662615"/>
              <a:gd name="connsiteY22" fmla="*/ 1407761 h 1583140"/>
              <a:gd name="connsiteX23" fmla="*/ 7151610 w 9662615"/>
              <a:gd name="connsiteY23" fmla="*/ 1397856 h 1583140"/>
              <a:gd name="connsiteX24" fmla="*/ 7082147 w 9662615"/>
              <a:gd name="connsiteY24" fmla="*/ 1406113 h 1583140"/>
              <a:gd name="connsiteX25" fmla="*/ 7014958 w 9662615"/>
              <a:gd name="connsiteY25" fmla="*/ 1396883 h 1583140"/>
              <a:gd name="connsiteX26" fmla="*/ 6907567 w 9662615"/>
              <a:gd name="connsiteY26" fmla="*/ 1419149 h 1583140"/>
              <a:gd name="connsiteX27" fmla="*/ 6748428 w 9662615"/>
              <a:gd name="connsiteY27" fmla="*/ 1420308 h 1583140"/>
              <a:gd name="connsiteX28" fmla="*/ 6654257 w 9662615"/>
              <a:gd name="connsiteY28" fmla="*/ 1424143 h 1583140"/>
              <a:gd name="connsiteX29" fmla="*/ 6620123 w 9662615"/>
              <a:gd name="connsiteY29" fmla="*/ 1430535 h 1583140"/>
              <a:gd name="connsiteX30" fmla="*/ 6571355 w 9662615"/>
              <a:gd name="connsiteY30" fmla="*/ 1436144 h 1583140"/>
              <a:gd name="connsiteX31" fmla="*/ 6486557 w 9662615"/>
              <a:gd name="connsiteY31" fmla="*/ 1449861 h 1583140"/>
              <a:gd name="connsiteX32" fmla="*/ 6370419 w 9662615"/>
              <a:gd name="connsiteY32" fmla="*/ 1461649 h 1583140"/>
              <a:gd name="connsiteX33" fmla="*/ 6278839 w 9662615"/>
              <a:gd name="connsiteY33" fmla="*/ 1449160 h 1583140"/>
              <a:gd name="connsiteX34" fmla="*/ 6272455 w 9662615"/>
              <a:gd name="connsiteY34" fmla="*/ 1453191 h 1583140"/>
              <a:gd name="connsiteX35" fmla="*/ 6212659 w 9662615"/>
              <a:gd name="connsiteY35" fmla="*/ 1454850 h 1583140"/>
              <a:gd name="connsiteX36" fmla="*/ 6069317 w 9662615"/>
              <a:gd name="connsiteY36" fmla="*/ 1445838 h 1583140"/>
              <a:gd name="connsiteX37" fmla="*/ 5878477 w 9662615"/>
              <a:gd name="connsiteY37" fmla="*/ 1439180 h 1583140"/>
              <a:gd name="connsiteX38" fmla="*/ 5838387 w 9662615"/>
              <a:gd name="connsiteY38" fmla="*/ 1444679 h 1583140"/>
              <a:gd name="connsiteX39" fmla="*/ 5771136 w 9662615"/>
              <a:gd name="connsiteY39" fmla="*/ 1453639 h 1583140"/>
              <a:gd name="connsiteX40" fmla="*/ 5724081 w 9662615"/>
              <a:gd name="connsiteY40" fmla="*/ 1470431 h 1583140"/>
              <a:gd name="connsiteX41" fmla="*/ 5666577 w 9662615"/>
              <a:gd name="connsiteY41" fmla="*/ 1473921 h 1583140"/>
              <a:gd name="connsiteX42" fmla="*/ 5649068 w 9662615"/>
              <a:gd name="connsiteY42" fmla="*/ 1461676 h 1583140"/>
              <a:gd name="connsiteX43" fmla="*/ 5588902 w 9662615"/>
              <a:gd name="connsiteY43" fmla="*/ 1469647 h 1583140"/>
              <a:gd name="connsiteX44" fmla="*/ 5498090 w 9662615"/>
              <a:gd name="connsiteY44" fmla="*/ 1483173 h 1583140"/>
              <a:gd name="connsiteX45" fmla="*/ 5444641 w 9662615"/>
              <a:gd name="connsiteY45" fmla="*/ 1487602 h 1583140"/>
              <a:gd name="connsiteX46" fmla="*/ 5299812 w 9662615"/>
              <a:gd name="connsiteY46" fmla="*/ 1503362 h 1583140"/>
              <a:gd name="connsiteX47" fmla="*/ 5213947 w 9662615"/>
              <a:gd name="connsiteY47" fmla="*/ 1516637 h 1583140"/>
              <a:gd name="connsiteX48" fmla="*/ 5177807 w 9662615"/>
              <a:gd name="connsiteY48" fmla="*/ 1526802 h 1583140"/>
              <a:gd name="connsiteX49" fmla="*/ 5137764 w 9662615"/>
              <a:gd name="connsiteY49" fmla="*/ 1481521 h 1583140"/>
              <a:gd name="connsiteX50" fmla="*/ 5059484 w 9662615"/>
              <a:gd name="connsiteY50" fmla="*/ 1546802 h 1583140"/>
              <a:gd name="connsiteX51" fmla="*/ 5038524 w 9662615"/>
              <a:gd name="connsiteY51" fmla="*/ 1545675 h 1583140"/>
              <a:gd name="connsiteX52" fmla="*/ 5026564 w 9662615"/>
              <a:gd name="connsiteY52" fmla="*/ 1545376 h 1583140"/>
              <a:gd name="connsiteX53" fmla="*/ 4969433 w 9662615"/>
              <a:gd name="connsiteY53" fmla="*/ 1550865 h 1583140"/>
              <a:gd name="connsiteX54" fmla="*/ 4929254 w 9662615"/>
              <a:gd name="connsiteY54" fmla="*/ 1563452 h 1583140"/>
              <a:gd name="connsiteX55" fmla="*/ 4871726 w 9662615"/>
              <a:gd name="connsiteY55" fmla="*/ 1570584 h 1583140"/>
              <a:gd name="connsiteX56" fmla="*/ 4843267 w 9662615"/>
              <a:gd name="connsiteY56" fmla="*/ 1561459 h 1583140"/>
              <a:gd name="connsiteX57" fmla="*/ 4821058 w 9662615"/>
              <a:gd name="connsiteY57" fmla="*/ 1553078 h 1583140"/>
              <a:gd name="connsiteX58" fmla="*/ 4791466 w 9662615"/>
              <a:gd name="connsiteY58" fmla="*/ 1561324 h 1583140"/>
              <a:gd name="connsiteX59" fmla="*/ 4784247 w 9662615"/>
              <a:gd name="connsiteY59" fmla="*/ 1562342 h 1583140"/>
              <a:gd name="connsiteX60" fmla="*/ 4739309 w 9662615"/>
              <a:gd name="connsiteY60" fmla="*/ 1553948 h 1583140"/>
              <a:gd name="connsiteX61" fmla="*/ 4697562 w 9662615"/>
              <a:gd name="connsiteY61" fmla="*/ 1551206 h 1583140"/>
              <a:gd name="connsiteX62" fmla="*/ 4650737 w 9662615"/>
              <a:gd name="connsiteY62" fmla="*/ 1537381 h 1583140"/>
              <a:gd name="connsiteX63" fmla="*/ 4583150 w 9662615"/>
              <a:gd name="connsiteY63" fmla="*/ 1529064 h 1583140"/>
              <a:gd name="connsiteX64" fmla="*/ 4521734 w 9662615"/>
              <a:gd name="connsiteY64" fmla="*/ 1529359 h 1583140"/>
              <a:gd name="connsiteX65" fmla="*/ 4382398 w 9662615"/>
              <a:gd name="connsiteY65" fmla="*/ 1534108 h 1583140"/>
              <a:gd name="connsiteX66" fmla="*/ 4221826 w 9662615"/>
              <a:gd name="connsiteY66" fmla="*/ 1500972 h 1583140"/>
              <a:gd name="connsiteX67" fmla="*/ 4096601 w 9662615"/>
              <a:gd name="connsiteY67" fmla="*/ 1521563 h 1583140"/>
              <a:gd name="connsiteX68" fmla="*/ 4002441 w 9662615"/>
              <a:gd name="connsiteY68" fmla="*/ 1528912 h 1583140"/>
              <a:gd name="connsiteX69" fmla="*/ 3833906 w 9662615"/>
              <a:gd name="connsiteY69" fmla="*/ 1516637 h 1583140"/>
              <a:gd name="connsiteX70" fmla="*/ 3763845 w 9662615"/>
              <a:gd name="connsiteY70" fmla="*/ 1501782 h 1583140"/>
              <a:gd name="connsiteX71" fmla="*/ 3641778 w 9662615"/>
              <a:gd name="connsiteY71" fmla="*/ 1505446 h 1583140"/>
              <a:gd name="connsiteX72" fmla="*/ 3565233 w 9662615"/>
              <a:gd name="connsiteY72" fmla="*/ 1515122 h 1583140"/>
              <a:gd name="connsiteX73" fmla="*/ 3560267 w 9662615"/>
              <a:gd name="connsiteY73" fmla="*/ 1516288 h 1583140"/>
              <a:gd name="connsiteX74" fmla="*/ 3540258 w 9662615"/>
              <a:gd name="connsiteY74" fmla="*/ 1516976 h 1583140"/>
              <a:gd name="connsiteX75" fmla="*/ 3534780 w 9662615"/>
              <a:gd name="connsiteY75" fmla="*/ 1522141 h 1583140"/>
              <a:gd name="connsiteX76" fmla="*/ 3504783 w 9662615"/>
              <a:gd name="connsiteY76" fmla="*/ 1526739 h 1583140"/>
              <a:gd name="connsiteX77" fmla="*/ 3430805 w 9662615"/>
              <a:gd name="connsiteY77" fmla="*/ 1542521 h 1583140"/>
              <a:gd name="connsiteX78" fmla="*/ 3292707 w 9662615"/>
              <a:gd name="connsiteY78" fmla="*/ 1520490 h 1583140"/>
              <a:gd name="connsiteX79" fmla="*/ 3187872 w 9662615"/>
              <a:gd name="connsiteY79" fmla="*/ 1519991 h 1583140"/>
              <a:gd name="connsiteX80" fmla="*/ 3148026 w 9662615"/>
              <a:gd name="connsiteY80" fmla="*/ 1524777 h 1583140"/>
              <a:gd name="connsiteX81" fmla="*/ 3092394 w 9662615"/>
              <a:gd name="connsiteY81" fmla="*/ 1528115 h 1583140"/>
              <a:gd name="connsiteX82" fmla="*/ 2994200 w 9662615"/>
              <a:gd name="connsiteY82" fmla="*/ 1537857 h 1583140"/>
              <a:gd name="connsiteX83" fmla="*/ 2862301 w 9662615"/>
              <a:gd name="connsiteY83" fmla="*/ 1544250 h 1583140"/>
              <a:gd name="connsiteX84" fmla="*/ 2766335 w 9662615"/>
              <a:gd name="connsiteY84" fmla="*/ 1527662 h 1583140"/>
              <a:gd name="connsiteX85" fmla="*/ 2757836 w 9662615"/>
              <a:gd name="connsiteY85" fmla="*/ 1531371 h 1583140"/>
              <a:gd name="connsiteX86" fmla="*/ 2691555 w 9662615"/>
              <a:gd name="connsiteY86" fmla="*/ 1530283 h 1583140"/>
              <a:gd name="connsiteX87" fmla="*/ 2491676 w 9662615"/>
              <a:gd name="connsiteY87" fmla="*/ 1500859 h 1583140"/>
              <a:gd name="connsiteX88" fmla="*/ 2378036 w 9662615"/>
              <a:gd name="connsiteY88" fmla="*/ 1520645 h 1583140"/>
              <a:gd name="connsiteX89" fmla="*/ 2284269 w 9662615"/>
              <a:gd name="connsiteY89" fmla="*/ 1503068 h 1583140"/>
              <a:gd name="connsiteX90" fmla="*/ 2207104 w 9662615"/>
              <a:gd name="connsiteY90" fmla="*/ 1508888 h 1583140"/>
              <a:gd name="connsiteX91" fmla="*/ 2149226 w 9662615"/>
              <a:gd name="connsiteY91" fmla="*/ 1523409 h 1583140"/>
              <a:gd name="connsiteX92" fmla="*/ 2084783 w 9662615"/>
              <a:gd name="connsiteY92" fmla="*/ 1524245 h 1583140"/>
              <a:gd name="connsiteX93" fmla="*/ 2070075 w 9662615"/>
              <a:gd name="connsiteY93" fmla="*/ 1511285 h 1583140"/>
              <a:gd name="connsiteX94" fmla="*/ 2001057 w 9662615"/>
              <a:gd name="connsiteY94" fmla="*/ 1516449 h 1583140"/>
              <a:gd name="connsiteX95" fmla="*/ 1896330 w 9662615"/>
              <a:gd name="connsiteY95" fmla="*/ 1525725 h 1583140"/>
              <a:gd name="connsiteX96" fmla="*/ 1835994 w 9662615"/>
              <a:gd name="connsiteY96" fmla="*/ 1527678 h 1583140"/>
              <a:gd name="connsiteX97" fmla="*/ 1671119 w 9662615"/>
              <a:gd name="connsiteY97" fmla="*/ 1536701 h 1583140"/>
              <a:gd name="connsiteX98" fmla="*/ 1601337 w 9662615"/>
              <a:gd name="connsiteY98" fmla="*/ 1548552 h 1583140"/>
              <a:gd name="connsiteX99" fmla="*/ 1407755 w 9662615"/>
              <a:gd name="connsiteY99" fmla="*/ 1571444 h 1583140"/>
              <a:gd name="connsiteX100" fmla="*/ 1271994 w 9662615"/>
              <a:gd name="connsiteY100" fmla="*/ 1579471 h 1583140"/>
              <a:gd name="connsiteX101" fmla="*/ 1249226 w 9662615"/>
              <a:gd name="connsiteY101" fmla="*/ 1583140 h 1583140"/>
              <a:gd name="connsiteX102" fmla="*/ 1217719 w 9662615"/>
              <a:gd name="connsiteY102" fmla="*/ 1580863 h 1583140"/>
              <a:gd name="connsiteX103" fmla="*/ 1091432 w 9662615"/>
              <a:gd name="connsiteY103" fmla="*/ 1571003 h 1583140"/>
              <a:gd name="connsiteX104" fmla="*/ 992039 w 9662615"/>
              <a:gd name="connsiteY104" fmla="*/ 1556662 h 1583140"/>
              <a:gd name="connsiteX105" fmla="*/ 868264 w 9662615"/>
              <a:gd name="connsiteY105" fmla="*/ 1566392 h 1583140"/>
              <a:gd name="connsiteX106" fmla="*/ 792765 w 9662615"/>
              <a:gd name="connsiteY106" fmla="*/ 1563102 h 1583140"/>
              <a:gd name="connsiteX107" fmla="*/ 669055 w 9662615"/>
              <a:gd name="connsiteY107" fmla="*/ 1543638 h 1583140"/>
              <a:gd name="connsiteX108" fmla="*/ 506152 w 9662615"/>
              <a:gd name="connsiteY108" fmla="*/ 1549124 h 1583140"/>
              <a:gd name="connsiteX109" fmla="*/ 472797 w 9662615"/>
              <a:gd name="connsiteY109" fmla="*/ 1568904 h 1583140"/>
              <a:gd name="connsiteX110" fmla="*/ 427864 w 9662615"/>
              <a:gd name="connsiteY110" fmla="*/ 1580848 h 1583140"/>
              <a:gd name="connsiteX111" fmla="*/ 408381 w 9662615"/>
              <a:gd name="connsiteY111" fmla="*/ 1552940 h 1583140"/>
              <a:gd name="connsiteX112" fmla="*/ 267163 w 9662615"/>
              <a:gd name="connsiteY112" fmla="*/ 1531913 h 1583140"/>
              <a:gd name="connsiteX113" fmla="*/ 196644 w 9662615"/>
              <a:gd name="connsiteY113" fmla="*/ 1524565 h 1583140"/>
              <a:gd name="connsiteX114" fmla="*/ 86819 w 9662615"/>
              <a:gd name="connsiteY114" fmla="*/ 1519517 h 1583140"/>
              <a:gd name="connsiteX115" fmla="*/ 53369 w 9662615"/>
              <a:gd name="connsiteY115" fmla="*/ 1516853 h 1583140"/>
              <a:gd name="connsiteX116" fmla="*/ 2359 w 9662615"/>
              <a:gd name="connsiteY116" fmla="*/ 1515247 h 1583140"/>
              <a:gd name="connsiteX117" fmla="*/ 0 w 9662615"/>
              <a:gd name="connsiteY117" fmla="*/ 1514932 h 1583140"/>
              <a:gd name="connsiteX118" fmla="*/ 0 w 9662615"/>
              <a:gd name="connsiteY118" fmla="*/ 0 h 1583140"/>
              <a:gd name="connsiteX0" fmla="*/ 0 w 9662615"/>
              <a:gd name="connsiteY0" fmla="*/ 0 h 1583140"/>
              <a:gd name="connsiteX1" fmla="*/ 9662615 w 9662615"/>
              <a:gd name="connsiteY1" fmla="*/ 0 h 1583140"/>
              <a:gd name="connsiteX2" fmla="*/ 9662615 w 9662615"/>
              <a:gd name="connsiteY2" fmla="*/ 1280346 h 1583140"/>
              <a:gd name="connsiteX3" fmla="*/ 9658420 w 9662615"/>
              <a:gd name="connsiteY3" fmla="*/ 1280106 h 1583140"/>
              <a:gd name="connsiteX4" fmla="*/ 9469546 w 9662615"/>
              <a:gd name="connsiteY4" fmla="*/ 1289837 h 1583140"/>
              <a:gd name="connsiteX5" fmla="*/ 9385895 w 9662615"/>
              <a:gd name="connsiteY5" fmla="*/ 1269203 h 1583140"/>
              <a:gd name="connsiteX6" fmla="*/ 9144767 w 9662615"/>
              <a:gd name="connsiteY6" fmla="*/ 1264120 h 1583140"/>
              <a:gd name="connsiteX7" fmla="*/ 8837252 w 9662615"/>
              <a:gd name="connsiteY7" fmla="*/ 1350515 h 1583140"/>
              <a:gd name="connsiteX8" fmla="*/ 8705466 w 9662615"/>
              <a:gd name="connsiteY8" fmla="*/ 1342419 h 1583140"/>
              <a:gd name="connsiteX9" fmla="*/ 8652221 w 9662615"/>
              <a:gd name="connsiteY9" fmla="*/ 1326906 h 1583140"/>
              <a:gd name="connsiteX10" fmla="*/ 8632312 w 9662615"/>
              <a:gd name="connsiteY10" fmla="*/ 1326025 h 1583140"/>
              <a:gd name="connsiteX11" fmla="*/ 8591582 w 9662615"/>
              <a:gd name="connsiteY11" fmla="*/ 1341666 h 1583140"/>
              <a:gd name="connsiteX12" fmla="*/ 8537336 w 9662615"/>
              <a:gd name="connsiteY12" fmla="*/ 1341684 h 1583140"/>
              <a:gd name="connsiteX13" fmla="*/ 8472508 w 9662615"/>
              <a:gd name="connsiteY13" fmla="*/ 1363109 h 1583140"/>
              <a:gd name="connsiteX14" fmla="*/ 8258477 w 9662615"/>
              <a:gd name="connsiteY14" fmla="*/ 1370666 h 1583140"/>
              <a:gd name="connsiteX15" fmla="*/ 8197961 w 9662615"/>
              <a:gd name="connsiteY15" fmla="*/ 1392804 h 1583140"/>
              <a:gd name="connsiteX16" fmla="*/ 8171196 w 9662615"/>
              <a:gd name="connsiteY16" fmla="*/ 1397216 h 1583140"/>
              <a:gd name="connsiteX17" fmla="*/ 8127667 w 9662615"/>
              <a:gd name="connsiteY17" fmla="*/ 1418254 h 1583140"/>
              <a:gd name="connsiteX18" fmla="*/ 7974579 w 9662615"/>
              <a:gd name="connsiteY18" fmla="*/ 1383439 h 1583140"/>
              <a:gd name="connsiteX19" fmla="*/ 7768351 w 9662615"/>
              <a:gd name="connsiteY19" fmla="*/ 1395051 h 1583140"/>
              <a:gd name="connsiteX20" fmla="*/ 7635985 w 9662615"/>
              <a:gd name="connsiteY20" fmla="*/ 1386363 h 1583140"/>
              <a:gd name="connsiteX21" fmla="*/ 7466069 w 9662615"/>
              <a:gd name="connsiteY21" fmla="*/ 1377654 h 1583140"/>
              <a:gd name="connsiteX22" fmla="*/ 7355642 w 9662615"/>
              <a:gd name="connsiteY22" fmla="*/ 1407761 h 1583140"/>
              <a:gd name="connsiteX23" fmla="*/ 7151610 w 9662615"/>
              <a:gd name="connsiteY23" fmla="*/ 1397856 h 1583140"/>
              <a:gd name="connsiteX24" fmla="*/ 7082147 w 9662615"/>
              <a:gd name="connsiteY24" fmla="*/ 1406113 h 1583140"/>
              <a:gd name="connsiteX25" fmla="*/ 7014958 w 9662615"/>
              <a:gd name="connsiteY25" fmla="*/ 1396883 h 1583140"/>
              <a:gd name="connsiteX26" fmla="*/ 6907567 w 9662615"/>
              <a:gd name="connsiteY26" fmla="*/ 1419149 h 1583140"/>
              <a:gd name="connsiteX27" fmla="*/ 6748428 w 9662615"/>
              <a:gd name="connsiteY27" fmla="*/ 1420308 h 1583140"/>
              <a:gd name="connsiteX28" fmla="*/ 6654257 w 9662615"/>
              <a:gd name="connsiteY28" fmla="*/ 1424143 h 1583140"/>
              <a:gd name="connsiteX29" fmla="*/ 6620123 w 9662615"/>
              <a:gd name="connsiteY29" fmla="*/ 1430535 h 1583140"/>
              <a:gd name="connsiteX30" fmla="*/ 6571355 w 9662615"/>
              <a:gd name="connsiteY30" fmla="*/ 1436144 h 1583140"/>
              <a:gd name="connsiteX31" fmla="*/ 6486557 w 9662615"/>
              <a:gd name="connsiteY31" fmla="*/ 1449861 h 1583140"/>
              <a:gd name="connsiteX32" fmla="*/ 6370419 w 9662615"/>
              <a:gd name="connsiteY32" fmla="*/ 1461649 h 1583140"/>
              <a:gd name="connsiteX33" fmla="*/ 6278839 w 9662615"/>
              <a:gd name="connsiteY33" fmla="*/ 1449160 h 1583140"/>
              <a:gd name="connsiteX34" fmla="*/ 6272455 w 9662615"/>
              <a:gd name="connsiteY34" fmla="*/ 1453191 h 1583140"/>
              <a:gd name="connsiteX35" fmla="*/ 6212659 w 9662615"/>
              <a:gd name="connsiteY35" fmla="*/ 1454850 h 1583140"/>
              <a:gd name="connsiteX36" fmla="*/ 6069317 w 9662615"/>
              <a:gd name="connsiteY36" fmla="*/ 1445838 h 1583140"/>
              <a:gd name="connsiteX37" fmla="*/ 5878477 w 9662615"/>
              <a:gd name="connsiteY37" fmla="*/ 1439180 h 1583140"/>
              <a:gd name="connsiteX38" fmla="*/ 5838387 w 9662615"/>
              <a:gd name="connsiteY38" fmla="*/ 1444679 h 1583140"/>
              <a:gd name="connsiteX39" fmla="*/ 5771136 w 9662615"/>
              <a:gd name="connsiteY39" fmla="*/ 1453639 h 1583140"/>
              <a:gd name="connsiteX40" fmla="*/ 5724081 w 9662615"/>
              <a:gd name="connsiteY40" fmla="*/ 1470431 h 1583140"/>
              <a:gd name="connsiteX41" fmla="*/ 5666577 w 9662615"/>
              <a:gd name="connsiteY41" fmla="*/ 1473921 h 1583140"/>
              <a:gd name="connsiteX42" fmla="*/ 5649068 w 9662615"/>
              <a:gd name="connsiteY42" fmla="*/ 1461676 h 1583140"/>
              <a:gd name="connsiteX43" fmla="*/ 5588902 w 9662615"/>
              <a:gd name="connsiteY43" fmla="*/ 1469647 h 1583140"/>
              <a:gd name="connsiteX44" fmla="*/ 5498090 w 9662615"/>
              <a:gd name="connsiteY44" fmla="*/ 1483173 h 1583140"/>
              <a:gd name="connsiteX45" fmla="*/ 5444641 w 9662615"/>
              <a:gd name="connsiteY45" fmla="*/ 1487602 h 1583140"/>
              <a:gd name="connsiteX46" fmla="*/ 5299812 w 9662615"/>
              <a:gd name="connsiteY46" fmla="*/ 1503362 h 1583140"/>
              <a:gd name="connsiteX47" fmla="*/ 5213947 w 9662615"/>
              <a:gd name="connsiteY47" fmla="*/ 1516637 h 1583140"/>
              <a:gd name="connsiteX48" fmla="*/ 5177807 w 9662615"/>
              <a:gd name="connsiteY48" fmla="*/ 1526802 h 1583140"/>
              <a:gd name="connsiteX49" fmla="*/ 5113910 w 9662615"/>
              <a:gd name="connsiteY49" fmla="*/ 1533205 h 1583140"/>
              <a:gd name="connsiteX50" fmla="*/ 5059484 w 9662615"/>
              <a:gd name="connsiteY50" fmla="*/ 1546802 h 1583140"/>
              <a:gd name="connsiteX51" fmla="*/ 5038524 w 9662615"/>
              <a:gd name="connsiteY51" fmla="*/ 1545675 h 1583140"/>
              <a:gd name="connsiteX52" fmla="*/ 5026564 w 9662615"/>
              <a:gd name="connsiteY52" fmla="*/ 1545376 h 1583140"/>
              <a:gd name="connsiteX53" fmla="*/ 4969433 w 9662615"/>
              <a:gd name="connsiteY53" fmla="*/ 1550865 h 1583140"/>
              <a:gd name="connsiteX54" fmla="*/ 4929254 w 9662615"/>
              <a:gd name="connsiteY54" fmla="*/ 1563452 h 1583140"/>
              <a:gd name="connsiteX55" fmla="*/ 4871726 w 9662615"/>
              <a:gd name="connsiteY55" fmla="*/ 1570584 h 1583140"/>
              <a:gd name="connsiteX56" fmla="*/ 4843267 w 9662615"/>
              <a:gd name="connsiteY56" fmla="*/ 1561459 h 1583140"/>
              <a:gd name="connsiteX57" fmla="*/ 4821058 w 9662615"/>
              <a:gd name="connsiteY57" fmla="*/ 1553078 h 1583140"/>
              <a:gd name="connsiteX58" fmla="*/ 4791466 w 9662615"/>
              <a:gd name="connsiteY58" fmla="*/ 1561324 h 1583140"/>
              <a:gd name="connsiteX59" fmla="*/ 4784247 w 9662615"/>
              <a:gd name="connsiteY59" fmla="*/ 1562342 h 1583140"/>
              <a:gd name="connsiteX60" fmla="*/ 4739309 w 9662615"/>
              <a:gd name="connsiteY60" fmla="*/ 1553948 h 1583140"/>
              <a:gd name="connsiteX61" fmla="*/ 4697562 w 9662615"/>
              <a:gd name="connsiteY61" fmla="*/ 1551206 h 1583140"/>
              <a:gd name="connsiteX62" fmla="*/ 4650737 w 9662615"/>
              <a:gd name="connsiteY62" fmla="*/ 1537381 h 1583140"/>
              <a:gd name="connsiteX63" fmla="*/ 4583150 w 9662615"/>
              <a:gd name="connsiteY63" fmla="*/ 1529064 h 1583140"/>
              <a:gd name="connsiteX64" fmla="*/ 4521734 w 9662615"/>
              <a:gd name="connsiteY64" fmla="*/ 1529359 h 1583140"/>
              <a:gd name="connsiteX65" fmla="*/ 4382398 w 9662615"/>
              <a:gd name="connsiteY65" fmla="*/ 1534108 h 1583140"/>
              <a:gd name="connsiteX66" fmla="*/ 4221826 w 9662615"/>
              <a:gd name="connsiteY66" fmla="*/ 1500972 h 1583140"/>
              <a:gd name="connsiteX67" fmla="*/ 4096601 w 9662615"/>
              <a:gd name="connsiteY67" fmla="*/ 1521563 h 1583140"/>
              <a:gd name="connsiteX68" fmla="*/ 4002441 w 9662615"/>
              <a:gd name="connsiteY68" fmla="*/ 1528912 h 1583140"/>
              <a:gd name="connsiteX69" fmla="*/ 3833906 w 9662615"/>
              <a:gd name="connsiteY69" fmla="*/ 1516637 h 1583140"/>
              <a:gd name="connsiteX70" fmla="*/ 3763845 w 9662615"/>
              <a:gd name="connsiteY70" fmla="*/ 1501782 h 1583140"/>
              <a:gd name="connsiteX71" fmla="*/ 3641778 w 9662615"/>
              <a:gd name="connsiteY71" fmla="*/ 1505446 h 1583140"/>
              <a:gd name="connsiteX72" fmla="*/ 3565233 w 9662615"/>
              <a:gd name="connsiteY72" fmla="*/ 1515122 h 1583140"/>
              <a:gd name="connsiteX73" fmla="*/ 3560267 w 9662615"/>
              <a:gd name="connsiteY73" fmla="*/ 1516288 h 1583140"/>
              <a:gd name="connsiteX74" fmla="*/ 3540258 w 9662615"/>
              <a:gd name="connsiteY74" fmla="*/ 1516976 h 1583140"/>
              <a:gd name="connsiteX75" fmla="*/ 3534780 w 9662615"/>
              <a:gd name="connsiteY75" fmla="*/ 1522141 h 1583140"/>
              <a:gd name="connsiteX76" fmla="*/ 3504783 w 9662615"/>
              <a:gd name="connsiteY76" fmla="*/ 1526739 h 1583140"/>
              <a:gd name="connsiteX77" fmla="*/ 3430805 w 9662615"/>
              <a:gd name="connsiteY77" fmla="*/ 1542521 h 1583140"/>
              <a:gd name="connsiteX78" fmla="*/ 3292707 w 9662615"/>
              <a:gd name="connsiteY78" fmla="*/ 1520490 h 1583140"/>
              <a:gd name="connsiteX79" fmla="*/ 3187872 w 9662615"/>
              <a:gd name="connsiteY79" fmla="*/ 1519991 h 1583140"/>
              <a:gd name="connsiteX80" fmla="*/ 3148026 w 9662615"/>
              <a:gd name="connsiteY80" fmla="*/ 1524777 h 1583140"/>
              <a:gd name="connsiteX81" fmla="*/ 3092394 w 9662615"/>
              <a:gd name="connsiteY81" fmla="*/ 1528115 h 1583140"/>
              <a:gd name="connsiteX82" fmla="*/ 2994200 w 9662615"/>
              <a:gd name="connsiteY82" fmla="*/ 1537857 h 1583140"/>
              <a:gd name="connsiteX83" fmla="*/ 2862301 w 9662615"/>
              <a:gd name="connsiteY83" fmla="*/ 1544250 h 1583140"/>
              <a:gd name="connsiteX84" fmla="*/ 2766335 w 9662615"/>
              <a:gd name="connsiteY84" fmla="*/ 1527662 h 1583140"/>
              <a:gd name="connsiteX85" fmla="*/ 2757836 w 9662615"/>
              <a:gd name="connsiteY85" fmla="*/ 1531371 h 1583140"/>
              <a:gd name="connsiteX86" fmla="*/ 2691555 w 9662615"/>
              <a:gd name="connsiteY86" fmla="*/ 1530283 h 1583140"/>
              <a:gd name="connsiteX87" fmla="*/ 2491676 w 9662615"/>
              <a:gd name="connsiteY87" fmla="*/ 1500859 h 1583140"/>
              <a:gd name="connsiteX88" fmla="*/ 2378036 w 9662615"/>
              <a:gd name="connsiteY88" fmla="*/ 1520645 h 1583140"/>
              <a:gd name="connsiteX89" fmla="*/ 2284269 w 9662615"/>
              <a:gd name="connsiteY89" fmla="*/ 1503068 h 1583140"/>
              <a:gd name="connsiteX90" fmla="*/ 2207104 w 9662615"/>
              <a:gd name="connsiteY90" fmla="*/ 1508888 h 1583140"/>
              <a:gd name="connsiteX91" fmla="*/ 2149226 w 9662615"/>
              <a:gd name="connsiteY91" fmla="*/ 1523409 h 1583140"/>
              <a:gd name="connsiteX92" fmla="*/ 2084783 w 9662615"/>
              <a:gd name="connsiteY92" fmla="*/ 1524245 h 1583140"/>
              <a:gd name="connsiteX93" fmla="*/ 2070075 w 9662615"/>
              <a:gd name="connsiteY93" fmla="*/ 1511285 h 1583140"/>
              <a:gd name="connsiteX94" fmla="*/ 2001057 w 9662615"/>
              <a:gd name="connsiteY94" fmla="*/ 1516449 h 1583140"/>
              <a:gd name="connsiteX95" fmla="*/ 1896330 w 9662615"/>
              <a:gd name="connsiteY95" fmla="*/ 1525725 h 1583140"/>
              <a:gd name="connsiteX96" fmla="*/ 1835994 w 9662615"/>
              <a:gd name="connsiteY96" fmla="*/ 1527678 h 1583140"/>
              <a:gd name="connsiteX97" fmla="*/ 1671119 w 9662615"/>
              <a:gd name="connsiteY97" fmla="*/ 1536701 h 1583140"/>
              <a:gd name="connsiteX98" fmla="*/ 1601337 w 9662615"/>
              <a:gd name="connsiteY98" fmla="*/ 1548552 h 1583140"/>
              <a:gd name="connsiteX99" fmla="*/ 1407755 w 9662615"/>
              <a:gd name="connsiteY99" fmla="*/ 1571444 h 1583140"/>
              <a:gd name="connsiteX100" fmla="*/ 1271994 w 9662615"/>
              <a:gd name="connsiteY100" fmla="*/ 1579471 h 1583140"/>
              <a:gd name="connsiteX101" fmla="*/ 1249226 w 9662615"/>
              <a:gd name="connsiteY101" fmla="*/ 1583140 h 1583140"/>
              <a:gd name="connsiteX102" fmla="*/ 1217719 w 9662615"/>
              <a:gd name="connsiteY102" fmla="*/ 1580863 h 1583140"/>
              <a:gd name="connsiteX103" fmla="*/ 1091432 w 9662615"/>
              <a:gd name="connsiteY103" fmla="*/ 1571003 h 1583140"/>
              <a:gd name="connsiteX104" fmla="*/ 992039 w 9662615"/>
              <a:gd name="connsiteY104" fmla="*/ 1556662 h 1583140"/>
              <a:gd name="connsiteX105" fmla="*/ 868264 w 9662615"/>
              <a:gd name="connsiteY105" fmla="*/ 1566392 h 1583140"/>
              <a:gd name="connsiteX106" fmla="*/ 792765 w 9662615"/>
              <a:gd name="connsiteY106" fmla="*/ 1563102 h 1583140"/>
              <a:gd name="connsiteX107" fmla="*/ 669055 w 9662615"/>
              <a:gd name="connsiteY107" fmla="*/ 1543638 h 1583140"/>
              <a:gd name="connsiteX108" fmla="*/ 506152 w 9662615"/>
              <a:gd name="connsiteY108" fmla="*/ 1549124 h 1583140"/>
              <a:gd name="connsiteX109" fmla="*/ 472797 w 9662615"/>
              <a:gd name="connsiteY109" fmla="*/ 1568904 h 1583140"/>
              <a:gd name="connsiteX110" fmla="*/ 427864 w 9662615"/>
              <a:gd name="connsiteY110" fmla="*/ 1580848 h 1583140"/>
              <a:gd name="connsiteX111" fmla="*/ 408381 w 9662615"/>
              <a:gd name="connsiteY111" fmla="*/ 1552940 h 1583140"/>
              <a:gd name="connsiteX112" fmla="*/ 267163 w 9662615"/>
              <a:gd name="connsiteY112" fmla="*/ 1531913 h 1583140"/>
              <a:gd name="connsiteX113" fmla="*/ 196644 w 9662615"/>
              <a:gd name="connsiteY113" fmla="*/ 1524565 h 1583140"/>
              <a:gd name="connsiteX114" fmla="*/ 86819 w 9662615"/>
              <a:gd name="connsiteY114" fmla="*/ 1519517 h 1583140"/>
              <a:gd name="connsiteX115" fmla="*/ 53369 w 9662615"/>
              <a:gd name="connsiteY115" fmla="*/ 1516853 h 1583140"/>
              <a:gd name="connsiteX116" fmla="*/ 2359 w 9662615"/>
              <a:gd name="connsiteY116" fmla="*/ 1515247 h 1583140"/>
              <a:gd name="connsiteX117" fmla="*/ 0 w 9662615"/>
              <a:gd name="connsiteY117" fmla="*/ 1514932 h 1583140"/>
              <a:gd name="connsiteX118" fmla="*/ 0 w 9662615"/>
              <a:gd name="connsiteY118" fmla="*/ 0 h 1583140"/>
              <a:gd name="connsiteX0" fmla="*/ 0 w 9662615"/>
              <a:gd name="connsiteY0" fmla="*/ 0 h 1583140"/>
              <a:gd name="connsiteX1" fmla="*/ 9662615 w 9662615"/>
              <a:gd name="connsiteY1" fmla="*/ 0 h 1583140"/>
              <a:gd name="connsiteX2" fmla="*/ 9662615 w 9662615"/>
              <a:gd name="connsiteY2" fmla="*/ 1280346 h 1583140"/>
              <a:gd name="connsiteX3" fmla="*/ 9658420 w 9662615"/>
              <a:gd name="connsiteY3" fmla="*/ 1280106 h 1583140"/>
              <a:gd name="connsiteX4" fmla="*/ 9469546 w 9662615"/>
              <a:gd name="connsiteY4" fmla="*/ 1289837 h 1583140"/>
              <a:gd name="connsiteX5" fmla="*/ 9385895 w 9662615"/>
              <a:gd name="connsiteY5" fmla="*/ 1269203 h 1583140"/>
              <a:gd name="connsiteX6" fmla="*/ 9144767 w 9662615"/>
              <a:gd name="connsiteY6" fmla="*/ 1264120 h 1583140"/>
              <a:gd name="connsiteX7" fmla="*/ 8837252 w 9662615"/>
              <a:gd name="connsiteY7" fmla="*/ 1350515 h 1583140"/>
              <a:gd name="connsiteX8" fmla="*/ 8705466 w 9662615"/>
              <a:gd name="connsiteY8" fmla="*/ 1342419 h 1583140"/>
              <a:gd name="connsiteX9" fmla="*/ 8652221 w 9662615"/>
              <a:gd name="connsiteY9" fmla="*/ 1326906 h 1583140"/>
              <a:gd name="connsiteX10" fmla="*/ 8632312 w 9662615"/>
              <a:gd name="connsiteY10" fmla="*/ 1326025 h 1583140"/>
              <a:gd name="connsiteX11" fmla="*/ 8591582 w 9662615"/>
              <a:gd name="connsiteY11" fmla="*/ 1341666 h 1583140"/>
              <a:gd name="connsiteX12" fmla="*/ 8537336 w 9662615"/>
              <a:gd name="connsiteY12" fmla="*/ 1341684 h 1583140"/>
              <a:gd name="connsiteX13" fmla="*/ 8472508 w 9662615"/>
              <a:gd name="connsiteY13" fmla="*/ 1363109 h 1583140"/>
              <a:gd name="connsiteX14" fmla="*/ 8258477 w 9662615"/>
              <a:gd name="connsiteY14" fmla="*/ 1370666 h 1583140"/>
              <a:gd name="connsiteX15" fmla="*/ 8197961 w 9662615"/>
              <a:gd name="connsiteY15" fmla="*/ 1392804 h 1583140"/>
              <a:gd name="connsiteX16" fmla="*/ 8171196 w 9662615"/>
              <a:gd name="connsiteY16" fmla="*/ 1397216 h 1583140"/>
              <a:gd name="connsiteX17" fmla="*/ 8127667 w 9662615"/>
              <a:gd name="connsiteY17" fmla="*/ 1418254 h 1583140"/>
              <a:gd name="connsiteX18" fmla="*/ 7974579 w 9662615"/>
              <a:gd name="connsiteY18" fmla="*/ 1383439 h 1583140"/>
              <a:gd name="connsiteX19" fmla="*/ 7768351 w 9662615"/>
              <a:gd name="connsiteY19" fmla="*/ 1395051 h 1583140"/>
              <a:gd name="connsiteX20" fmla="*/ 7635985 w 9662615"/>
              <a:gd name="connsiteY20" fmla="*/ 1386363 h 1583140"/>
              <a:gd name="connsiteX21" fmla="*/ 7466069 w 9662615"/>
              <a:gd name="connsiteY21" fmla="*/ 1377654 h 1583140"/>
              <a:gd name="connsiteX22" fmla="*/ 7355642 w 9662615"/>
              <a:gd name="connsiteY22" fmla="*/ 1407761 h 1583140"/>
              <a:gd name="connsiteX23" fmla="*/ 7151610 w 9662615"/>
              <a:gd name="connsiteY23" fmla="*/ 1397856 h 1583140"/>
              <a:gd name="connsiteX24" fmla="*/ 7082147 w 9662615"/>
              <a:gd name="connsiteY24" fmla="*/ 1406113 h 1583140"/>
              <a:gd name="connsiteX25" fmla="*/ 7014958 w 9662615"/>
              <a:gd name="connsiteY25" fmla="*/ 1396883 h 1583140"/>
              <a:gd name="connsiteX26" fmla="*/ 6907567 w 9662615"/>
              <a:gd name="connsiteY26" fmla="*/ 1419149 h 1583140"/>
              <a:gd name="connsiteX27" fmla="*/ 6748428 w 9662615"/>
              <a:gd name="connsiteY27" fmla="*/ 1420308 h 1583140"/>
              <a:gd name="connsiteX28" fmla="*/ 6654257 w 9662615"/>
              <a:gd name="connsiteY28" fmla="*/ 1424143 h 1583140"/>
              <a:gd name="connsiteX29" fmla="*/ 6620123 w 9662615"/>
              <a:gd name="connsiteY29" fmla="*/ 1430535 h 1583140"/>
              <a:gd name="connsiteX30" fmla="*/ 6571355 w 9662615"/>
              <a:gd name="connsiteY30" fmla="*/ 1436144 h 1583140"/>
              <a:gd name="connsiteX31" fmla="*/ 6486557 w 9662615"/>
              <a:gd name="connsiteY31" fmla="*/ 1449861 h 1583140"/>
              <a:gd name="connsiteX32" fmla="*/ 6370419 w 9662615"/>
              <a:gd name="connsiteY32" fmla="*/ 1461649 h 1583140"/>
              <a:gd name="connsiteX33" fmla="*/ 6278839 w 9662615"/>
              <a:gd name="connsiteY33" fmla="*/ 1449160 h 1583140"/>
              <a:gd name="connsiteX34" fmla="*/ 6272455 w 9662615"/>
              <a:gd name="connsiteY34" fmla="*/ 1453191 h 1583140"/>
              <a:gd name="connsiteX35" fmla="*/ 6212659 w 9662615"/>
              <a:gd name="connsiteY35" fmla="*/ 1454850 h 1583140"/>
              <a:gd name="connsiteX36" fmla="*/ 6069317 w 9662615"/>
              <a:gd name="connsiteY36" fmla="*/ 1445838 h 1583140"/>
              <a:gd name="connsiteX37" fmla="*/ 5878477 w 9662615"/>
              <a:gd name="connsiteY37" fmla="*/ 1439180 h 1583140"/>
              <a:gd name="connsiteX38" fmla="*/ 5838387 w 9662615"/>
              <a:gd name="connsiteY38" fmla="*/ 1444679 h 1583140"/>
              <a:gd name="connsiteX39" fmla="*/ 5771136 w 9662615"/>
              <a:gd name="connsiteY39" fmla="*/ 1453639 h 1583140"/>
              <a:gd name="connsiteX40" fmla="*/ 5724081 w 9662615"/>
              <a:gd name="connsiteY40" fmla="*/ 1470431 h 1583140"/>
              <a:gd name="connsiteX41" fmla="*/ 5666577 w 9662615"/>
              <a:gd name="connsiteY41" fmla="*/ 1473921 h 1583140"/>
              <a:gd name="connsiteX42" fmla="*/ 5649068 w 9662615"/>
              <a:gd name="connsiteY42" fmla="*/ 1461676 h 1583140"/>
              <a:gd name="connsiteX43" fmla="*/ 5588902 w 9662615"/>
              <a:gd name="connsiteY43" fmla="*/ 1469647 h 1583140"/>
              <a:gd name="connsiteX44" fmla="*/ 5498090 w 9662615"/>
              <a:gd name="connsiteY44" fmla="*/ 1483173 h 1583140"/>
              <a:gd name="connsiteX45" fmla="*/ 5444641 w 9662615"/>
              <a:gd name="connsiteY45" fmla="*/ 1487602 h 1583140"/>
              <a:gd name="connsiteX46" fmla="*/ 5299812 w 9662615"/>
              <a:gd name="connsiteY46" fmla="*/ 1503362 h 1583140"/>
              <a:gd name="connsiteX47" fmla="*/ 5245752 w 9662615"/>
              <a:gd name="connsiteY47" fmla="*/ 1520612 h 1583140"/>
              <a:gd name="connsiteX48" fmla="*/ 5177807 w 9662615"/>
              <a:gd name="connsiteY48" fmla="*/ 1526802 h 1583140"/>
              <a:gd name="connsiteX49" fmla="*/ 5113910 w 9662615"/>
              <a:gd name="connsiteY49" fmla="*/ 1533205 h 1583140"/>
              <a:gd name="connsiteX50" fmla="*/ 5059484 w 9662615"/>
              <a:gd name="connsiteY50" fmla="*/ 1546802 h 1583140"/>
              <a:gd name="connsiteX51" fmla="*/ 5038524 w 9662615"/>
              <a:gd name="connsiteY51" fmla="*/ 1545675 h 1583140"/>
              <a:gd name="connsiteX52" fmla="*/ 5026564 w 9662615"/>
              <a:gd name="connsiteY52" fmla="*/ 1545376 h 1583140"/>
              <a:gd name="connsiteX53" fmla="*/ 4969433 w 9662615"/>
              <a:gd name="connsiteY53" fmla="*/ 1550865 h 1583140"/>
              <a:gd name="connsiteX54" fmla="*/ 4929254 w 9662615"/>
              <a:gd name="connsiteY54" fmla="*/ 1563452 h 1583140"/>
              <a:gd name="connsiteX55" fmla="*/ 4871726 w 9662615"/>
              <a:gd name="connsiteY55" fmla="*/ 1570584 h 1583140"/>
              <a:gd name="connsiteX56" fmla="*/ 4843267 w 9662615"/>
              <a:gd name="connsiteY56" fmla="*/ 1561459 h 1583140"/>
              <a:gd name="connsiteX57" fmla="*/ 4821058 w 9662615"/>
              <a:gd name="connsiteY57" fmla="*/ 1553078 h 1583140"/>
              <a:gd name="connsiteX58" fmla="*/ 4791466 w 9662615"/>
              <a:gd name="connsiteY58" fmla="*/ 1561324 h 1583140"/>
              <a:gd name="connsiteX59" fmla="*/ 4784247 w 9662615"/>
              <a:gd name="connsiteY59" fmla="*/ 1562342 h 1583140"/>
              <a:gd name="connsiteX60" fmla="*/ 4739309 w 9662615"/>
              <a:gd name="connsiteY60" fmla="*/ 1553948 h 1583140"/>
              <a:gd name="connsiteX61" fmla="*/ 4697562 w 9662615"/>
              <a:gd name="connsiteY61" fmla="*/ 1551206 h 1583140"/>
              <a:gd name="connsiteX62" fmla="*/ 4650737 w 9662615"/>
              <a:gd name="connsiteY62" fmla="*/ 1537381 h 1583140"/>
              <a:gd name="connsiteX63" fmla="*/ 4583150 w 9662615"/>
              <a:gd name="connsiteY63" fmla="*/ 1529064 h 1583140"/>
              <a:gd name="connsiteX64" fmla="*/ 4521734 w 9662615"/>
              <a:gd name="connsiteY64" fmla="*/ 1529359 h 1583140"/>
              <a:gd name="connsiteX65" fmla="*/ 4382398 w 9662615"/>
              <a:gd name="connsiteY65" fmla="*/ 1534108 h 1583140"/>
              <a:gd name="connsiteX66" fmla="*/ 4221826 w 9662615"/>
              <a:gd name="connsiteY66" fmla="*/ 1500972 h 1583140"/>
              <a:gd name="connsiteX67" fmla="*/ 4096601 w 9662615"/>
              <a:gd name="connsiteY67" fmla="*/ 1521563 h 1583140"/>
              <a:gd name="connsiteX68" fmla="*/ 4002441 w 9662615"/>
              <a:gd name="connsiteY68" fmla="*/ 1528912 h 1583140"/>
              <a:gd name="connsiteX69" fmla="*/ 3833906 w 9662615"/>
              <a:gd name="connsiteY69" fmla="*/ 1516637 h 1583140"/>
              <a:gd name="connsiteX70" fmla="*/ 3763845 w 9662615"/>
              <a:gd name="connsiteY70" fmla="*/ 1501782 h 1583140"/>
              <a:gd name="connsiteX71" fmla="*/ 3641778 w 9662615"/>
              <a:gd name="connsiteY71" fmla="*/ 1505446 h 1583140"/>
              <a:gd name="connsiteX72" fmla="*/ 3565233 w 9662615"/>
              <a:gd name="connsiteY72" fmla="*/ 1515122 h 1583140"/>
              <a:gd name="connsiteX73" fmla="*/ 3560267 w 9662615"/>
              <a:gd name="connsiteY73" fmla="*/ 1516288 h 1583140"/>
              <a:gd name="connsiteX74" fmla="*/ 3540258 w 9662615"/>
              <a:gd name="connsiteY74" fmla="*/ 1516976 h 1583140"/>
              <a:gd name="connsiteX75" fmla="*/ 3534780 w 9662615"/>
              <a:gd name="connsiteY75" fmla="*/ 1522141 h 1583140"/>
              <a:gd name="connsiteX76" fmla="*/ 3504783 w 9662615"/>
              <a:gd name="connsiteY76" fmla="*/ 1526739 h 1583140"/>
              <a:gd name="connsiteX77" fmla="*/ 3430805 w 9662615"/>
              <a:gd name="connsiteY77" fmla="*/ 1542521 h 1583140"/>
              <a:gd name="connsiteX78" fmla="*/ 3292707 w 9662615"/>
              <a:gd name="connsiteY78" fmla="*/ 1520490 h 1583140"/>
              <a:gd name="connsiteX79" fmla="*/ 3187872 w 9662615"/>
              <a:gd name="connsiteY79" fmla="*/ 1519991 h 1583140"/>
              <a:gd name="connsiteX80" fmla="*/ 3148026 w 9662615"/>
              <a:gd name="connsiteY80" fmla="*/ 1524777 h 1583140"/>
              <a:gd name="connsiteX81" fmla="*/ 3092394 w 9662615"/>
              <a:gd name="connsiteY81" fmla="*/ 1528115 h 1583140"/>
              <a:gd name="connsiteX82" fmla="*/ 2994200 w 9662615"/>
              <a:gd name="connsiteY82" fmla="*/ 1537857 h 1583140"/>
              <a:gd name="connsiteX83" fmla="*/ 2862301 w 9662615"/>
              <a:gd name="connsiteY83" fmla="*/ 1544250 h 1583140"/>
              <a:gd name="connsiteX84" fmla="*/ 2766335 w 9662615"/>
              <a:gd name="connsiteY84" fmla="*/ 1527662 h 1583140"/>
              <a:gd name="connsiteX85" fmla="*/ 2757836 w 9662615"/>
              <a:gd name="connsiteY85" fmla="*/ 1531371 h 1583140"/>
              <a:gd name="connsiteX86" fmla="*/ 2691555 w 9662615"/>
              <a:gd name="connsiteY86" fmla="*/ 1530283 h 1583140"/>
              <a:gd name="connsiteX87" fmla="*/ 2491676 w 9662615"/>
              <a:gd name="connsiteY87" fmla="*/ 1500859 h 1583140"/>
              <a:gd name="connsiteX88" fmla="*/ 2378036 w 9662615"/>
              <a:gd name="connsiteY88" fmla="*/ 1520645 h 1583140"/>
              <a:gd name="connsiteX89" fmla="*/ 2284269 w 9662615"/>
              <a:gd name="connsiteY89" fmla="*/ 1503068 h 1583140"/>
              <a:gd name="connsiteX90" fmla="*/ 2207104 w 9662615"/>
              <a:gd name="connsiteY90" fmla="*/ 1508888 h 1583140"/>
              <a:gd name="connsiteX91" fmla="*/ 2149226 w 9662615"/>
              <a:gd name="connsiteY91" fmla="*/ 1523409 h 1583140"/>
              <a:gd name="connsiteX92" fmla="*/ 2084783 w 9662615"/>
              <a:gd name="connsiteY92" fmla="*/ 1524245 h 1583140"/>
              <a:gd name="connsiteX93" fmla="*/ 2070075 w 9662615"/>
              <a:gd name="connsiteY93" fmla="*/ 1511285 h 1583140"/>
              <a:gd name="connsiteX94" fmla="*/ 2001057 w 9662615"/>
              <a:gd name="connsiteY94" fmla="*/ 1516449 h 1583140"/>
              <a:gd name="connsiteX95" fmla="*/ 1896330 w 9662615"/>
              <a:gd name="connsiteY95" fmla="*/ 1525725 h 1583140"/>
              <a:gd name="connsiteX96" fmla="*/ 1835994 w 9662615"/>
              <a:gd name="connsiteY96" fmla="*/ 1527678 h 1583140"/>
              <a:gd name="connsiteX97" fmla="*/ 1671119 w 9662615"/>
              <a:gd name="connsiteY97" fmla="*/ 1536701 h 1583140"/>
              <a:gd name="connsiteX98" fmla="*/ 1601337 w 9662615"/>
              <a:gd name="connsiteY98" fmla="*/ 1548552 h 1583140"/>
              <a:gd name="connsiteX99" fmla="*/ 1407755 w 9662615"/>
              <a:gd name="connsiteY99" fmla="*/ 1571444 h 1583140"/>
              <a:gd name="connsiteX100" fmla="*/ 1271994 w 9662615"/>
              <a:gd name="connsiteY100" fmla="*/ 1579471 h 1583140"/>
              <a:gd name="connsiteX101" fmla="*/ 1249226 w 9662615"/>
              <a:gd name="connsiteY101" fmla="*/ 1583140 h 1583140"/>
              <a:gd name="connsiteX102" fmla="*/ 1217719 w 9662615"/>
              <a:gd name="connsiteY102" fmla="*/ 1580863 h 1583140"/>
              <a:gd name="connsiteX103" fmla="*/ 1091432 w 9662615"/>
              <a:gd name="connsiteY103" fmla="*/ 1571003 h 1583140"/>
              <a:gd name="connsiteX104" fmla="*/ 992039 w 9662615"/>
              <a:gd name="connsiteY104" fmla="*/ 1556662 h 1583140"/>
              <a:gd name="connsiteX105" fmla="*/ 868264 w 9662615"/>
              <a:gd name="connsiteY105" fmla="*/ 1566392 h 1583140"/>
              <a:gd name="connsiteX106" fmla="*/ 792765 w 9662615"/>
              <a:gd name="connsiteY106" fmla="*/ 1563102 h 1583140"/>
              <a:gd name="connsiteX107" fmla="*/ 669055 w 9662615"/>
              <a:gd name="connsiteY107" fmla="*/ 1543638 h 1583140"/>
              <a:gd name="connsiteX108" fmla="*/ 506152 w 9662615"/>
              <a:gd name="connsiteY108" fmla="*/ 1549124 h 1583140"/>
              <a:gd name="connsiteX109" fmla="*/ 472797 w 9662615"/>
              <a:gd name="connsiteY109" fmla="*/ 1568904 h 1583140"/>
              <a:gd name="connsiteX110" fmla="*/ 427864 w 9662615"/>
              <a:gd name="connsiteY110" fmla="*/ 1580848 h 1583140"/>
              <a:gd name="connsiteX111" fmla="*/ 408381 w 9662615"/>
              <a:gd name="connsiteY111" fmla="*/ 1552940 h 1583140"/>
              <a:gd name="connsiteX112" fmla="*/ 267163 w 9662615"/>
              <a:gd name="connsiteY112" fmla="*/ 1531913 h 1583140"/>
              <a:gd name="connsiteX113" fmla="*/ 196644 w 9662615"/>
              <a:gd name="connsiteY113" fmla="*/ 1524565 h 1583140"/>
              <a:gd name="connsiteX114" fmla="*/ 86819 w 9662615"/>
              <a:gd name="connsiteY114" fmla="*/ 1519517 h 1583140"/>
              <a:gd name="connsiteX115" fmla="*/ 53369 w 9662615"/>
              <a:gd name="connsiteY115" fmla="*/ 1516853 h 1583140"/>
              <a:gd name="connsiteX116" fmla="*/ 2359 w 9662615"/>
              <a:gd name="connsiteY116" fmla="*/ 1515247 h 1583140"/>
              <a:gd name="connsiteX117" fmla="*/ 0 w 9662615"/>
              <a:gd name="connsiteY117" fmla="*/ 1514932 h 1583140"/>
              <a:gd name="connsiteX118" fmla="*/ 0 w 9662615"/>
              <a:gd name="connsiteY118" fmla="*/ 0 h 1583140"/>
              <a:gd name="connsiteX0" fmla="*/ 0 w 9662615"/>
              <a:gd name="connsiteY0" fmla="*/ 0 h 1583140"/>
              <a:gd name="connsiteX1" fmla="*/ 9662615 w 9662615"/>
              <a:gd name="connsiteY1" fmla="*/ 0 h 1583140"/>
              <a:gd name="connsiteX2" fmla="*/ 9662615 w 9662615"/>
              <a:gd name="connsiteY2" fmla="*/ 1280346 h 1583140"/>
              <a:gd name="connsiteX3" fmla="*/ 9658420 w 9662615"/>
              <a:gd name="connsiteY3" fmla="*/ 1280106 h 1583140"/>
              <a:gd name="connsiteX4" fmla="*/ 9469546 w 9662615"/>
              <a:gd name="connsiteY4" fmla="*/ 1289837 h 1583140"/>
              <a:gd name="connsiteX5" fmla="*/ 9385895 w 9662615"/>
              <a:gd name="connsiteY5" fmla="*/ 1269203 h 1583140"/>
              <a:gd name="connsiteX6" fmla="*/ 9144767 w 9662615"/>
              <a:gd name="connsiteY6" fmla="*/ 1264120 h 1583140"/>
              <a:gd name="connsiteX7" fmla="*/ 8837252 w 9662615"/>
              <a:gd name="connsiteY7" fmla="*/ 1350515 h 1583140"/>
              <a:gd name="connsiteX8" fmla="*/ 8705466 w 9662615"/>
              <a:gd name="connsiteY8" fmla="*/ 1342419 h 1583140"/>
              <a:gd name="connsiteX9" fmla="*/ 8652221 w 9662615"/>
              <a:gd name="connsiteY9" fmla="*/ 1326906 h 1583140"/>
              <a:gd name="connsiteX10" fmla="*/ 8632312 w 9662615"/>
              <a:gd name="connsiteY10" fmla="*/ 1326025 h 1583140"/>
              <a:gd name="connsiteX11" fmla="*/ 8591582 w 9662615"/>
              <a:gd name="connsiteY11" fmla="*/ 1341666 h 1583140"/>
              <a:gd name="connsiteX12" fmla="*/ 8537336 w 9662615"/>
              <a:gd name="connsiteY12" fmla="*/ 1341684 h 1583140"/>
              <a:gd name="connsiteX13" fmla="*/ 8472508 w 9662615"/>
              <a:gd name="connsiteY13" fmla="*/ 1363109 h 1583140"/>
              <a:gd name="connsiteX14" fmla="*/ 8258477 w 9662615"/>
              <a:gd name="connsiteY14" fmla="*/ 1370666 h 1583140"/>
              <a:gd name="connsiteX15" fmla="*/ 8197961 w 9662615"/>
              <a:gd name="connsiteY15" fmla="*/ 1392804 h 1583140"/>
              <a:gd name="connsiteX16" fmla="*/ 8171196 w 9662615"/>
              <a:gd name="connsiteY16" fmla="*/ 1397216 h 1583140"/>
              <a:gd name="connsiteX17" fmla="*/ 8127667 w 9662615"/>
              <a:gd name="connsiteY17" fmla="*/ 1418254 h 1583140"/>
              <a:gd name="connsiteX18" fmla="*/ 7974579 w 9662615"/>
              <a:gd name="connsiteY18" fmla="*/ 1383439 h 1583140"/>
              <a:gd name="connsiteX19" fmla="*/ 7768351 w 9662615"/>
              <a:gd name="connsiteY19" fmla="*/ 1395051 h 1583140"/>
              <a:gd name="connsiteX20" fmla="*/ 7635985 w 9662615"/>
              <a:gd name="connsiteY20" fmla="*/ 1386363 h 1583140"/>
              <a:gd name="connsiteX21" fmla="*/ 7466069 w 9662615"/>
              <a:gd name="connsiteY21" fmla="*/ 1377654 h 1583140"/>
              <a:gd name="connsiteX22" fmla="*/ 7355642 w 9662615"/>
              <a:gd name="connsiteY22" fmla="*/ 1407761 h 1583140"/>
              <a:gd name="connsiteX23" fmla="*/ 7151610 w 9662615"/>
              <a:gd name="connsiteY23" fmla="*/ 1397856 h 1583140"/>
              <a:gd name="connsiteX24" fmla="*/ 7082147 w 9662615"/>
              <a:gd name="connsiteY24" fmla="*/ 1406113 h 1583140"/>
              <a:gd name="connsiteX25" fmla="*/ 7014958 w 9662615"/>
              <a:gd name="connsiteY25" fmla="*/ 1396883 h 1583140"/>
              <a:gd name="connsiteX26" fmla="*/ 6907567 w 9662615"/>
              <a:gd name="connsiteY26" fmla="*/ 1419149 h 1583140"/>
              <a:gd name="connsiteX27" fmla="*/ 6748428 w 9662615"/>
              <a:gd name="connsiteY27" fmla="*/ 1420308 h 1583140"/>
              <a:gd name="connsiteX28" fmla="*/ 6654257 w 9662615"/>
              <a:gd name="connsiteY28" fmla="*/ 1424143 h 1583140"/>
              <a:gd name="connsiteX29" fmla="*/ 6620123 w 9662615"/>
              <a:gd name="connsiteY29" fmla="*/ 1430535 h 1583140"/>
              <a:gd name="connsiteX30" fmla="*/ 6571355 w 9662615"/>
              <a:gd name="connsiteY30" fmla="*/ 1436144 h 1583140"/>
              <a:gd name="connsiteX31" fmla="*/ 6486557 w 9662615"/>
              <a:gd name="connsiteY31" fmla="*/ 1449861 h 1583140"/>
              <a:gd name="connsiteX32" fmla="*/ 6370419 w 9662615"/>
              <a:gd name="connsiteY32" fmla="*/ 1461649 h 1583140"/>
              <a:gd name="connsiteX33" fmla="*/ 6278839 w 9662615"/>
              <a:gd name="connsiteY33" fmla="*/ 1449160 h 1583140"/>
              <a:gd name="connsiteX34" fmla="*/ 6272455 w 9662615"/>
              <a:gd name="connsiteY34" fmla="*/ 1453191 h 1583140"/>
              <a:gd name="connsiteX35" fmla="*/ 6212659 w 9662615"/>
              <a:gd name="connsiteY35" fmla="*/ 1454850 h 1583140"/>
              <a:gd name="connsiteX36" fmla="*/ 6069317 w 9662615"/>
              <a:gd name="connsiteY36" fmla="*/ 1445838 h 1583140"/>
              <a:gd name="connsiteX37" fmla="*/ 5878477 w 9662615"/>
              <a:gd name="connsiteY37" fmla="*/ 1439180 h 1583140"/>
              <a:gd name="connsiteX38" fmla="*/ 5838387 w 9662615"/>
              <a:gd name="connsiteY38" fmla="*/ 1444679 h 1583140"/>
              <a:gd name="connsiteX39" fmla="*/ 5771136 w 9662615"/>
              <a:gd name="connsiteY39" fmla="*/ 1453639 h 1583140"/>
              <a:gd name="connsiteX40" fmla="*/ 5724081 w 9662615"/>
              <a:gd name="connsiteY40" fmla="*/ 1470431 h 1583140"/>
              <a:gd name="connsiteX41" fmla="*/ 5666577 w 9662615"/>
              <a:gd name="connsiteY41" fmla="*/ 1473921 h 1583140"/>
              <a:gd name="connsiteX42" fmla="*/ 5649068 w 9662615"/>
              <a:gd name="connsiteY42" fmla="*/ 1461676 h 1583140"/>
              <a:gd name="connsiteX43" fmla="*/ 5588902 w 9662615"/>
              <a:gd name="connsiteY43" fmla="*/ 1469647 h 1583140"/>
              <a:gd name="connsiteX44" fmla="*/ 5498090 w 9662615"/>
              <a:gd name="connsiteY44" fmla="*/ 1483173 h 1583140"/>
              <a:gd name="connsiteX45" fmla="*/ 5444641 w 9662615"/>
              <a:gd name="connsiteY45" fmla="*/ 1487602 h 1583140"/>
              <a:gd name="connsiteX46" fmla="*/ 5299812 w 9662615"/>
              <a:gd name="connsiteY46" fmla="*/ 1503362 h 1583140"/>
              <a:gd name="connsiteX47" fmla="*/ 5245752 w 9662615"/>
              <a:gd name="connsiteY47" fmla="*/ 1520612 h 1583140"/>
              <a:gd name="connsiteX48" fmla="*/ 5177807 w 9662615"/>
              <a:gd name="connsiteY48" fmla="*/ 1526802 h 1583140"/>
              <a:gd name="connsiteX49" fmla="*/ 5113910 w 9662615"/>
              <a:gd name="connsiteY49" fmla="*/ 1533205 h 1583140"/>
              <a:gd name="connsiteX50" fmla="*/ 5059484 w 9662615"/>
              <a:gd name="connsiteY50" fmla="*/ 1546802 h 1583140"/>
              <a:gd name="connsiteX51" fmla="*/ 5038524 w 9662615"/>
              <a:gd name="connsiteY51" fmla="*/ 1545675 h 1583140"/>
              <a:gd name="connsiteX52" fmla="*/ 5026564 w 9662615"/>
              <a:gd name="connsiteY52" fmla="*/ 1545376 h 1583140"/>
              <a:gd name="connsiteX53" fmla="*/ 4969433 w 9662615"/>
              <a:gd name="connsiteY53" fmla="*/ 1550865 h 1583140"/>
              <a:gd name="connsiteX54" fmla="*/ 4929254 w 9662615"/>
              <a:gd name="connsiteY54" fmla="*/ 1563452 h 1583140"/>
              <a:gd name="connsiteX55" fmla="*/ 4871726 w 9662615"/>
              <a:gd name="connsiteY55" fmla="*/ 1570584 h 1583140"/>
              <a:gd name="connsiteX56" fmla="*/ 4843267 w 9662615"/>
              <a:gd name="connsiteY56" fmla="*/ 1561459 h 1583140"/>
              <a:gd name="connsiteX57" fmla="*/ 4821058 w 9662615"/>
              <a:gd name="connsiteY57" fmla="*/ 1553078 h 1583140"/>
              <a:gd name="connsiteX58" fmla="*/ 4791466 w 9662615"/>
              <a:gd name="connsiteY58" fmla="*/ 1561324 h 1583140"/>
              <a:gd name="connsiteX59" fmla="*/ 4784247 w 9662615"/>
              <a:gd name="connsiteY59" fmla="*/ 1562342 h 1583140"/>
              <a:gd name="connsiteX60" fmla="*/ 4739309 w 9662615"/>
              <a:gd name="connsiteY60" fmla="*/ 1553948 h 1583140"/>
              <a:gd name="connsiteX61" fmla="*/ 4697562 w 9662615"/>
              <a:gd name="connsiteY61" fmla="*/ 1551206 h 1583140"/>
              <a:gd name="connsiteX62" fmla="*/ 4650737 w 9662615"/>
              <a:gd name="connsiteY62" fmla="*/ 1537381 h 1583140"/>
              <a:gd name="connsiteX63" fmla="*/ 4583150 w 9662615"/>
              <a:gd name="connsiteY63" fmla="*/ 1529064 h 1583140"/>
              <a:gd name="connsiteX64" fmla="*/ 4521734 w 9662615"/>
              <a:gd name="connsiteY64" fmla="*/ 1529359 h 1583140"/>
              <a:gd name="connsiteX65" fmla="*/ 4382398 w 9662615"/>
              <a:gd name="connsiteY65" fmla="*/ 1534108 h 1583140"/>
              <a:gd name="connsiteX66" fmla="*/ 4221826 w 9662615"/>
              <a:gd name="connsiteY66" fmla="*/ 1500972 h 1583140"/>
              <a:gd name="connsiteX67" fmla="*/ 4096601 w 9662615"/>
              <a:gd name="connsiteY67" fmla="*/ 1521563 h 1583140"/>
              <a:gd name="connsiteX68" fmla="*/ 4002441 w 9662615"/>
              <a:gd name="connsiteY68" fmla="*/ 1528912 h 1583140"/>
              <a:gd name="connsiteX69" fmla="*/ 3833906 w 9662615"/>
              <a:gd name="connsiteY69" fmla="*/ 1516637 h 1583140"/>
              <a:gd name="connsiteX70" fmla="*/ 3763845 w 9662615"/>
              <a:gd name="connsiteY70" fmla="*/ 1501782 h 1583140"/>
              <a:gd name="connsiteX71" fmla="*/ 3641778 w 9662615"/>
              <a:gd name="connsiteY71" fmla="*/ 1505446 h 1583140"/>
              <a:gd name="connsiteX72" fmla="*/ 3565233 w 9662615"/>
              <a:gd name="connsiteY72" fmla="*/ 1515122 h 1583140"/>
              <a:gd name="connsiteX73" fmla="*/ 3560267 w 9662615"/>
              <a:gd name="connsiteY73" fmla="*/ 1516288 h 1583140"/>
              <a:gd name="connsiteX74" fmla="*/ 3540258 w 9662615"/>
              <a:gd name="connsiteY74" fmla="*/ 1516976 h 1583140"/>
              <a:gd name="connsiteX75" fmla="*/ 3534780 w 9662615"/>
              <a:gd name="connsiteY75" fmla="*/ 1522141 h 1583140"/>
              <a:gd name="connsiteX76" fmla="*/ 3504783 w 9662615"/>
              <a:gd name="connsiteY76" fmla="*/ 1526739 h 1583140"/>
              <a:gd name="connsiteX77" fmla="*/ 3430805 w 9662615"/>
              <a:gd name="connsiteY77" fmla="*/ 1542521 h 1583140"/>
              <a:gd name="connsiteX78" fmla="*/ 3292707 w 9662615"/>
              <a:gd name="connsiteY78" fmla="*/ 1520490 h 1583140"/>
              <a:gd name="connsiteX79" fmla="*/ 3187872 w 9662615"/>
              <a:gd name="connsiteY79" fmla="*/ 1519991 h 1583140"/>
              <a:gd name="connsiteX80" fmla="*/ 3148026 w 9662615"/>
              <a:gd name="connsiteY80" fmla="*/ 1524777 h 1583140"/>
              <a:gd name="connsiteX81" fmla="*/ 3092394 w 9662615"/>
              <a:gd name="connsiteY81" fmla="*/ 1528115 h 1583140"/>
              <a:gd name="connsiteX82" fmla="*/ 2994200 w 9662615"/>
              <a:gd name="connsiteY82" fmla="*/ 1537857 h 1583140"/>
              <a:gd name="connsiteX83" fmla="*/ 2862301 w 9662615"/>
              <a:gd name="connsiteY83" fmla="*/ 1544250 h 1583140"/>
              <a:gd name="connsiteX84" fmla="*/ 2766335 w 9662615"/>
              <a:gd name="connsiteY84" fmla="*/ 1527662 h 1583140"/>
              <a:gd name="connsiteX85" fmla="*/ 2757836 w 9662615"/>
              <a:gd name="connsiteY85" fmla="*/ 1531371 h 1583140"/>
              <a:gd name="connsiteX86" fmla="*/ 2691555 w 9662615"/>
              <a:gd name="connsiteY86" fmla="*/ 1530283 h 1583140"/>
              <a:gd name="connsiteX87" fmla="*/ 2491676 w 9662615"/>
              <a:gd name="connsiteY87" fmla="*/ 1500859 h 1583140"/>
              <a:gd name="connsiteX88" fmla="*/ 2378036 w 9662615"/>
              <a:gd name="connsiteY88" fmla="*/ 1520645 h 1583140"/>
              <a:gd name="connsiteX89" fmla="*/ 2284269 w 9662615"/>
              <a:gd name="connsiteY89" fmla="*/ 1503068 h 1583140"/>
              <a:gd name="connsiteX90" fmla="*/ 2207104 w 9662615"/>
              <a:gd name="connsiteY90" fmla="*/ 1508888 h 1583140"/>
              <a:gd name="connsiteX91" fmla="*/ 2149226 w 9662615"/>
              <a:gd name="connsiteY91" fmla="*/ 1523409 h 1583140"/>
              <a:gd name="connsiteX92" fmla="*/ 2084783 w 9662615"/>
              <a:gd name="connsiteY92" fmla="*/ 1524245 h 1583140"/>
              <a:gd name="connsiteX93" fmla="*/ 2070075 w 9662615"/>
              <a:gd name="connsiteY93" fmla="*/ 1511285 h 1583140"/>
              <a:gd name="connsiteX94" fmla="*/ 2001057 w 9662615"/>
              <a:gd name="connsiteY94" fmla="*/ 1516449 h 1583140"/>
              <a:gd name="connsiteX95" fmla="*/ 1896330 w 9662615"/>
              <a:gd name="connsiteY95" fmla="*/ 1525725 h 1583140"/>
              <a:gd name="connsiteX96" fmla="*/ 1835994 w 9662615"/>
              <a:gd name="connsiteY96" fmla="*/ 1527678 h 1583140"/>
              <a:gd name="connsiteX97" fmla="*/ 1671119 w 9662615"/>
              <a:gd name="connsiteY97" fmla="*/ 1536701 h 1583140"/>
              <a:gd name="connsiteX98" fmla="*/ 1601337 w 9662615"/>
              <a:gd name="connsiteY98" fmla="*/ 1548552 h 1583140"/>
              <a:gd name="connsiteX99" fmla="*/ 1407755 w 9662615"/>
              <a:gd name="connsiteY99" fmla="*/ 1571444 h 1583140"/>
              <a:gd name="connsiteX100" fmla="*/ 1271994 w 9662615"/>
              <a:gd name="connsiteY100" fmla="*/ 1579471 h 1583140"/>
              <a:gd name="connsiteX101" fmla="*/ 1249226 w 9662615"/>
              <a:gd name="connsiteY101" fmla="*/ 1583140 h 1583140"/>
              <a:gd name="connsiteX102" fmla="*/ 1217719 w 9662615"/>
              <a:gd name="connsiteY102" fmla="*/ 1580863 h 1583140"/>
              <a:gd name="connsiteX103" fmla="*/ 1091432 w 9662615"/>
              <a:gd name="connsiteY103" fmla="*/ 1571003 h 1583140"/>
              <a:gd name="connsiteX104" fmla="*/ 992039 w 9662615"/>
              <a:gd name="connsiteY104" fmla="*/ 1556662 h 1583140"/>
              <a:gd name="connsiteX105" fmla="*/ 868264 w 9662615"/>
              <a:gd name="connsiteY105" fmla="*/ 1566392 h 1583140"/>
              <a:gd name="connsiteX106" fmla="*/ 792765 w 9662615"/>
              <a:gd name="connsiteY106" fmla="*/ 1563102 h 1583140"/>
              <a:gd name="connsiteX107" fmla="*/ 669055 w 9662615"/>
              <a:gd name="connsiteY107" fmla="*/ 1543638 h 1583140"/>
              <a:gd name="connsiteX108" fmla="*/ 506152 w 9662615"/>
              <a:gd name="connsiteY108" fmla="*/ 1549124 h 1583140"/>
              <a:gd name="connsiteX109" fmla="*/ 472797 w 9662615"/>
              <a:gd name="connsiteY109" fmla="*/ 1568904 h 1583140"/>
              <a:gd name="connsiteX110" fmla="*/ 427864 w 9662615"/>
              <a:gd name="connsiteY110" fmla="*/ 1580848 h 1583140"/>
              <a:gd name="connsiteX111" fmla="*/ 408381 w 9662615"/>
              <a:gd name="connsiteY111" fmla="*/ 1552940 h 1583140"/>
              <a:gd name="connsiteX112" fmla="*/ 267163 w 9662615"/>
              <a:gd name="connsiteY112" fmla="*/ 1531913 h 1583140"/>
              <a:gd name="connsiteX113" fmla="*/ 196644 w 9662615"/>
              <a:gd name="connsiteY113" fmla="*/ 1524565 h 1583140"/>
              <a:gd name="connsiteX114" fmla="*/ 86819 w 9662615"/>
              <a:gd name="connsiteY114" fmla="*/ 1519517 h 1583140"/>
              <a:gd name="connsiteX115" fmla="*/ 53369 w 9662615"/>
              <a:gd name="connsiteY115" fmla="*/ 1516853 h 1583140"/>
              <a:gd name="connsiteX116" fmla="*/ 2359 w 9662615"/>
              <a:gd name="connsiteY116" fmla="*/ 1515247 h 1583140"/>
              <a:gd name="connsiteX117" fmla="*/ 0 w 9662615"/>
              <a:gd name="connsiteY117" fmla="*/ 1514932 h 1583140"/>
              <a:gd name="connsiteX118" fmla="*/ 0 w 9662615"/>
              <a:gd name="connsiteY118" fmla="*/ 0 h 1583140"/>
              <a:gd name="connsiteX0" fmla="*/ 0 w 9662615"/>
              <a:gd name="connsiteY0" fmla="*/ 0 h 1583140"/>
              <a:gd name="connsiteX1" fmla="*/ 9662615 w 9662615"/>
              <a:gd name="connsiteY1" fmla="*/ 0 h 1583140"/>
              <a:gd name="connsiteX2" fmla="*/ 9662615 w 9662615"/>
              <a:gd name="connsiteY2" fmla="*/ 1280346 h 1583140"/>
              <a:gd name="connsiteX3" fmla="*/ 9658420 w 9662615"/>
              <a:gd name="connsiteY3" fmla="*/ 1280106 h 1583140"/>
              <a:gd name="connsiteX4" fmla="*/ 9469546 w 9662615"/>
              <a:gd name="connsiteY4" fmla="*/ 1289837 h 1583140"/>
              <a:gd name="connsiteX5" fmla="*/ 9385895 w 9662615"/>
              <a:gd name="connsiteY5" fmla="*/ 1269203 h 1583140"/>
              <a:gd name="connsiteX6" fmla="*/ 9144767 w 9662615"/>
              <a:gd name="connsiteY6" fmla="*/ 1264120 h 1583140"/>
              <a:gd name="connsiteX7" fmla="*/ 8837252 w 9662615"/>
              <a:gd name="connsiteY7" fmla="*/ 1350515 h 1583140"/>
              <a:gd name="connsiteX8" fmla="*/ 8705466 w 9662615"/>
              <a:gd name="connsiteY8" fmla="*/ 1342419 h 1583140"/>
              <a:gd name="connsiteX9" fmla="*/ 8652221 w 9662615"/>
              <a:gd name="connsiteY9" fmla="*/ 1326906 h 1583140"/>
              <a:gd name="connsiteX10" fmla="*/ 8632312 w 9662615"/>
              <a:gd name="connsiteY10" fmla="*/ 1326025 h 1583140"/>
              <a:gd name="connsiteX11" fmla="*/ 8591582 w 9662615"/>
              <a:gd name="connsiteY11" fmla="*/ 1341666 h 1583140"/>
              <a:gd name="connsiteX12" fmla="*/ 8537336 w 9662615"/>
              <a:gd name="connsiteY12" fmla="*/ 1341684 h 1583140"/>
              <a:gd name="connsiteX13" fmla="*/ 8472508 w 9662615"/>
              <a:gd name="connsiteY13" fmla="*/ 1363109 h 1583140"/>
              <a:gd name="connsiteX14" fmla="*/ 8258477 w 9662615"/>
              <a:gd name="connsiteY14" fmla="*/ 1370666 h 1583140"/>
              <a:gd name="connsiteX15" fmla="*/ 8197961 w 9662615"/>
              <a:gd name="connsiteY15" fmla="*/ 1392804 h 1583140"/>
              <a:gd name="connsiteX16" fmla="*/ 8171196 w 9662615"/>
              <a:gd name="connsiteY16" fmla="*/ 1397216 h 1583140"/>
              <a:gd name="connsiteX17" fmla="*/ 8127667 w 9662615"/>
              <a:gd name="connsiteY17" fmla="*/ 1418254 h 1583140"/>
              <a:gd name="connsiteX18" fmla="*/ 7974579 w 9662615"/>
              <a:gd name="connsiteY18" fmla="*/ 1383439 h 1583140"/>
              <a:gd name="connsiteX19" fmla="*/ 7768351 w 9662615"/>
              <a:gd name="connsiteY19" fmla="*/ 1395051 h 1583140"/>
              <a:gd name="connsiteX20" fmla="*/ 7635985 w 9662615"/>
              <a:gd name="connsiteY20" fmla="*/ 1386363 h 1583140"/>
              <a:gd name="connsiteX21" fmla="*/ 7466069 w 9662615"/>
              <a:gd name="connsiteY21" fmla="*/ 1377654 h 1583140"/>
              <a:gd name="connsiteX22" fmla="*/ 7355642 w 9662615"/>
              <a:gd name="connsiteY22" fmla="*/ 1407761 h 1583140"/>
              <a:gd name="connsiteX23" fmla="*/ 7151610 w 9662615"/>
              <a:gd name="connsiteY23" fmla="*/ 1397856 h 1583140"/>
              <a:gd name="connsiteX24" fmla="*/ 7082147 w 9662615"/>
              <a:gd name="connsiteY24" fmla="*/ 1406113 h 1583140"/>
              <a:gd name="connsiteX25" fmla="*/ 7014958 w 9662615"/>
              <a:gd name="connsiteY25" fmla="*/ 1396883 h 1583140"/>
              <a:gd name="connsiteX26" fmla="*/ 6907567 w 9662615"/>
              <a:gd name="connsiteY26" fmla="*/ 1419149 h 1583140"/>
              <a:gd name="connsiteX27" fmla="*/ 6748428 w 9662615"/>
              <a:gd name="connsiteY27" fmla="*/ 1420308 h 1583140"/>
              <a:gd name="connsiteX28" fmla="*/ 6654257 w 9662615"/>
              <a:gd name="connsiteY28" fmla="*/ 1424143 h 1583140"/>
              <a:gd name="connsiteX29" fmla="*/ 6620123 w 9662615"/>
              <a:gd name="connsiteY29" fmla="*/ 1430535 h 1583140"/>
              <a:gd name="connsiteX30" fmla="*/ 6571355 w 9662615"/>
              <a:gd name="connsiteY30" fmla="*/ 1436144 h 1583140"/>
              <a:gd name="connsiteX31" fmla="*/ 6486557 w 9662615"/>
              <a:gd name="connsiteY31" fmla="*/ 1449861 h 1583140"/>
              <a:gd name="connsiteX32" fmla="*/ 6370419 w 9662615"/>
              <a:gd name="connsiteY32" fmla="*/ 1461649 h 1583140"/>
              <a:gd name="connsiteX33" fmla="*/ 6278839 w 9662615"/>
              <a:gd name="connsiteY33" fmla="*/ 1449160 h 1583140"/>
              <a:gd name="connsiteX34" fmla="*/ 6272455 w 9662615"/>
              <a:gd name="connsiteY34" fmla="*/ 1453191 h 1583140"/>
              <a:gd name="connsiteX35" fmla="*/ 6212659 w 9662615"/>
              <a:gd name="connsiteY35" fmla="*/ 1454850 h 1583140"/>
              <a:gd name="connsiteX36" fmla="*/ 6069317 w 9662615"/>
              <a:gd name="connsiteY36" fmla="*/ 1445838 h 1583140"/>
              <a:gd name="connsiteX37" fmla="*/ 5878477 w 9662615"/>
              <a:gd name="connsiteY37" fmla="*/ 1439180 h 1583140"/>
              <a:gd name="connsiteX38" fmla="*/ 5838387 w 9662615"/>
              <a:gd name="connsiteY38" fmla="*/ 1444679 h 1583140"/>
              <a:gd name="connsiteX39" fmla="*/ 5771136 w 9662615"/>
              <a:gd name="connsiteY39" fmla="*/ 1453639 h 1583140"/>
              <a:gd name="connsiteX40" fmla="*/ 5724081 w 9662615"/>
              <a:gd name="connsiteY40" fmla="*/ 1470431 h 1583140"/>
              <a:gd name="connsiteX41" fmla="*/ 5666577 w 9662615"/>
              <a:gd name="connsiteY41" fmla="*/ 1473921 h 1583140"/>
              <a:gd name="connsiteX42" fmla="*/ 5649068 w 9662615"/>
              <a:gd name="connsiteY42" fmla="*/ 1461676 h 1583140"/>
              <a:gd name="connsiteX43" fmla="*/ 5588902 w 9662615"/>
              <a:gd name="connsiteY43" fmla="*/ 1469647 h 1583140"/>
              <a:gd name="connsiteX44" fmla="*/ 5498090 w 9662615"/>
              <a:gd name="connsiteY44" fmla="*/ 1483173 h 1583140"/>
              <a:gd name="connsiteX45" fmla="*/ 5444641 w 9662615"/>
              <a:gd name="connsiteY45" fmla="*/ 1487602 h 1583140"/>
              <a:gd name="connsiteX46" fmla="*/ 5299812 w 9662615"/>
              <a:gd name="connsiteY46" fmla="*/ 1503362 h 1583140"/>
              <a:gd name="connsiteX47" fmla="*/ 5245752 w 9662615"/>
              <a:gd name="connsiteY47" fmla="*/ 1520612 h 1583140"/>
              <a:gd name="connsiteX48" fmla="*/ 5177807 w 9662615"/>
              <a:gd name="connsiteY48" fmla="*/ 1526802 h 1583140"/>
              <a:gd name="connsiteX49" fmla="*/ 5113910 w 9662615"/>
              <a:gd name="connsiteY49" fmla="*/ 1533205 h 1583140"/>
              <a:gd name="connsiteX50" fmla="*/ 5059484 w 9662615"/>
              <a:gd name="connsiteY50" fmla="*/ 1546802 h 1583140"/>
              <a:gd name="connsiteX51" fmla="*/ 5038524 w 9662615"/>
              <a:gd name="connsiteY51" fmla="*/ 1545675 h 1583140"/>
              <a:gd name="connsiteX52" fmla="*/ 5026564 w 9662615"/>
              <a:gd name="connsiteY52" fmla="*/ 1545376 h 1583140"/>
              <a:gd name="connsiteX53" fmla="*/ 4969433 w 9662615"/>
              <a:gd name="connsiteY53" fmla="*/ 1550865 h 1583140"/>
              <a:gd name="connsiteX54" fmla="*/ 4929254 w 9662615"/>
              <a:gd name="connsiteY54" fmla="*/ 1563452 h 1583140"/>
              <a:gd name="connsiteX55" fmla="*/ 4871726 w 9662615"/>
              <a:gd name="connsiteY55" fmla="*/ 1570584 h 1583140"/>
              <a:gd name="connsiteX56" fmla="*/ 4843267 w 9662615"/>
              <a:gd name="connsiteY56" fmla="*/ 1561459 h 1583140"/>
              <a:gd name="connsiteX57" fmla="*/ 4821058 w 9662615"/>
              <a:gd name="connsiteY57" fmla="*/ 1553078 h 1583140"/>
              <a:gd name="connsiteX58" fmla="*/ 4791466 w 9662615"/>
              <a:gd name="connsiteY58" fmla="*/ 1561324 h 1583140"/>
              <a:gd name="connsiteX59" fmla="*/ 4784247 w 9662615"/>
              <a:gd name="connsiteY59" fmla="*/ 1562342 h 1583140"/>
              <a:gd name="connsiteX60" fmla="*/ 4739309 w 9662615"/>
              <a:gd name="connsiteY60" fmla="*/ 1553948 h 1583140"/>
              <a:gd name="connsiteX61" fmla="*/ 4697562 w 9662615"/>
              <a:gd name="connsiteY61" fmla="*/ 1551206 h 1583140"/>
              <a:gd name="connsiteX62" fmla="*/ 4650737 w 9662615"/>
              <a:gd name="connsiteY62" fmla="*/ 1537381 h 1583140"/>
              <a:gd name="connsiteX63" fmla="*/ 4583150 w 9662615"/>
              <a:gd name="connsiteY63" fmla="*/ 1529064 h 1583140"/>
              <a:gd name="connsiteX64" fmla="*/ 4521734 w 9662615"/>
              <a:gd name="connsiteY64" fmla="*/ 1529359 h 1583140"/>
              <a:gd name="connsiteX65" fmla="*/ 4382398 w 9662615"/>
              <a:gd name="connsiteY65" fmla="*/ 1534108 h 1583140"/>
              <a:gd name="connsiteX66" fmla="*/ 4221826 w 9662615"/>
              <a:gd name="connsiteY66" fmla="*/ 1500972 h 1583140"/>
              <a:gd name="connsiteX67" fmla="*/ 4096601 w 9662615"/>
              <a:gd name="connsiteY67" fmla="*/ 1521563 h 1583140"/>
              <a:gd name="connsiteX68" fmla="*/ 4002441 w 9662615"/>
              <a:gd name="connsiteY68" fmla="*/ 1528912 h 1583140"/>
              <a:gd name="connsiteX69" fmla="*/ 3833906 w 9662615"/>
              <a:gd name="connsiteY69" fmla="*/ 1516637 h 1583140"/>
              <a:gd name="connsiteX70" fmla="*/ 3763845 w 9662615"/>
              <a:gd name="connsiteY70" fmla="*/ 1501782 h 1583140"/>
              <a:gd name="connsiteX71" fmla="*/ 3641778 w 9662615"/>
              <a:gd name="connsiteY71" fmla="*/ 1505446 h 1583140"/>
              <a:gd name="connsiteX72" fmla="*/ 3565233 w 9662615"/>
              <a:gd name="connsiteY72" fmla="*/ 1515122 h 1583140"/>
              <a:gd name="connsiteX73" fmla="*/ 3560267 w 9662615"/>
              <a:gd name="connsiteY73" fmla="*/ 1516288 h 1583140"/>
              <a:gd name="connsiteX74" fmla="*/ 3540258 w 9662615"/>
              <a:gd name="connsiteY74" fmla="*/ 1516976 h 1583140"/>
              <a:gd name="connsiteX75" fmla="*/ 3534780 w 9662615"/>
              <a:gd name="connsiteY75" fmla="*/ 1522141 h 1583140"/>
              <a:gd name="connsiteX76" fmla="*/ 3504783 w 9662615"/>
              <a:gd name="connsiteY76" fmla="*/ 1526739 h 1583140"/>
              <a:gd name="connsiteX77" fmla="*/ 3430805 w 9662615"/>
              <a:gd name="connsiteY77" fmla="*/ 1542521 h 1583140"/>
              <a:gd name="connsiteX78" fmla="*/ 3292707 w 9662615"/>
              <a:gd name="connsiteY78" fmla="*/ 1520490 h 1583140"/>
              <a:gd name="connsiteX79" fmla="*/ 3187872 w 9662615"/>
              <a:gd name="connsiteY79" fmla="*/ 1519991 h 1583140"/>
              <a:gd name="connsiteX80" fmla="*/ 3148026 w 9662615"/>
              <a:gd name="connsiteY80" fmla="*/ 1524777 h 1583140"/>
              <a:gd name="connsiteX81" fmla="*/ 3092394 w 9662615"/>
              <a:gd name="connsiteY81" fmla="*/ 1528115 h 1583140"/>
              <a:gd name="connsiteX82" fmla="*/ 2994200 w 9662615"/>
              <a:gd name="connsiteY82" fmla="*/ 1537857 h 1583140"/>
              <a:gd name="connsiteX83" fmla="*/ 2862301 w 9662615"/>
              <a:gd name="connsiteY83" fmla="*/ 1544250 h 1583140"/>
              <a:gd name="connsiteX84" fmla="*/ 2766335 w 9662615"/>
              <a:gd name="connsiteY84" fmla="*/ 1527662 h 1583140"/>
              <a:gd name="connsiteX85" fmla="*/ 2757836 w 9662615"/>
              <a:gd name="connsiteY85" fmla="*/ 1531371 h 1583140"/>
              <a:gd name="connsiteX86" fmla="*/ 2691555 w 9662615"/>
              <a:gd name="connsiteY86" fmla="*/ 1530283 h 1583140"/>
              <a:gd name="connsiteX87" fmla="*/ 2491676 w 9662615"/>
              <a:gd name="connsiteY87" fmla="*/ 1500859 h 1583140"/>
              <a:gd name="connsiteX88" fmla="*/ 2378036 w 9662615"/>
              <a:gd name="connsiteY88" fmla="*/ 1520645 h 1583140"/>
              <a:gd name="connsiteX89" fmla="*/ 2284269 w 9662615"/>
              <a:gd name="connsiteY89" fmla="*/ 1503068 h 1583140"/>
              <a:gd name="connsiteX90" fmla="*/ 2207104 w 9662615"/>
              <a:gd name="connsiteY90" fmla="*/ 1508888 h 1583140"/>
              <a:gd name="connsiteX91" fmla="*/ 2149226 w 9662615"/>
              <a:gd name="connsiteY91" fmla="*/ 1523409 h 1583140"/>
              <a:gd name="connsiteX92" fmla="*/ 2084783 w 9662615"/>
              <a:gd name="connsiteY92" fmla="*/ 1524245 h 1583140"/>
              <a:gd name="connsiteX93" fmla="*/ 2070075 w 9662615"/>
              <a:gd name="connsiteY93" fmla="*/ 1511285 h 1583140"/>
              <a:gd name="connsiteX94" fmla="*/ 2001057 w 9662615"/>
              <a:gd name="connsiteY94" fmla="*/ 1516449 h 1583140"/>
              <a:gd name="connsiteX95" fmla="*/ 1896330 w 9662615"/>
              <a:gd name="connsiteY95" fmla="*/ 1525725 h 1583140"/>
              <a:gd name="connsiteX96" fmla="*/ 1835994 w 9662615"/>
              <a:gd name="connsiteY96" fmla="*/ 1527678 h 1583140"/>
              <a:gd name="connsiteX97" fmla="*/ 1671119 w 9662615"/>
              <a:gd name="connsiteY97" fmla="*/ 1536701 h 1583140"/>
              <a:gd name="connsiteX98" fmla="*/ 1601337 w 9662615"/>
              <a:gd name="connsiteY98" fmla="*/ 1548552 h 1583140"/>
              <a:gd name="connsiteX99" fmla="*/ 1407755 w 9662615"/>
              <a:gd name="connsiteY99" fmla="*/ 1571444 h 1583140"/>
              <a:gd name="connsiteX100" fmla="*/ 1271994 w 9662615"/>
              <a:gd name="connsiteY100" fmla="*/ 1579471 h 1583140"/>
              <a:gd name="connsiteX101" fmla="*/ 1249226 w 9662615"/>
              <a:gd name="connsiteY101" fmla="*/ 1583140 h 1583140"/>
              <a:gd name="connsiteX102" fmla="*/ 1217719 w 9662615"/>
              <a:gd name="connsiteY102" fmla="*/ 1580863 h 1583140"/>
              <a:gd name="connsiteX103" fmla="*/ 1091432 w 9662615"/>
              <a:gd name="connsiteY103" fmla="*/ 1571003 h 1583140"/>
              <a:gd name="connsiteX104" fmla="*/ 992039 w 9662615"/>
              <a:gd name="connsiteY104" fmla="*/ 1556662 h 1583140"/>
              <a:gd name="connsiteX105" fmla="*/ 868264 w 9662615"/>
              <a:gd name="connsiteY105" fmla="*/ 1566392 h 1583140"/>
              <a:gd name="connsiteX106" fmla="*/ 792765 w 9662615"/>
              <a:gd name="connsiteY106" fmla="*/ 1563102 h 1583140"/>
              <a:gd name="connsiteX107" fmla="*/ 669055 w 9662615"/>
              <a:gd name="connsiteY107" fmla="*/ 1543638 h 1583140"/>
              <a:gd name="connsiteX108" fmla="*/ 506152 w 9662615"/>
              <a:gd name="connsiteY108" fmla="*/ 1549124 h 1583140"/>
              <a:gd name="connsiteX109" fmla="*/ 472797 w 9662615"/>
              <a:gd name="connsiteY109" fmla="*/ 1568904 h 1583140"/>
              <a:gd name="connsiteX110" fmla="*/ 427864 w 9662615"/>
              <a:gd name="connsiteY110" fmla="*/ 1580848 h 1583140"/>
              <a:gd name="connsiteX111" fmla="*/ 408381 w 9662615"/>
              <a:gd name="connsiteY111" fmla="*/ 1552940 h 1583140"/>
              <a:gd name="connsiteX112" fmla="*/ 267163 w 9662615"/>
              <a:gd name="connsiteY112" fmla="*/ 1531913 h 1583140"/>
              <a:gd name="connsiteX113" fmla="*/ 196644 w 9662615"/>
              <a:gd name="connsiteY113" fmla="*/ 1524565 h 1583140"/>
              <a:gd name="connsiteX114" fmla="*/ 86819 w 9662615"/>
              <a:gd name="connsiteY114" fmla="*/ 1519517 h 1583140"/>
              <a:gd name="connsiteX115" fmla="*/ 53369 w 9662615"/>
              <a:gd name="connsiteY115" fmla="*/ 1516853 h 1583140"/>
              <a:gd name="connsiteX116" fmla="*/ 2359 w 9662615"/>
              <a:gd name="connsiteY116" fmla="*/ 1515247 h 1583140"/>
              <a:gd name="connsiteX117" fmla="*/ 0 w 9662615"/>
              <a:gd name="connsiteY117" fmla="*/ 1514932 h 1583140"/>
              <a:gd name="connsiteX118" fmla="*/ 0 w 9662615"/>
              <a:gd name="connsiteY118" fmla="*/ 0 h 1583140"/>
              <a:gd name="connsiteX0" fmla="*/ 0 w 9662615"/>
              <a:gd name="connsiteY0" fmla="*/ 0 h 1583140"/>
              <a:gd name="connsiteX1" fmla="*/ 9662615 w 9662615"/>
              <a:gd name="connsiteY1" fmla="*/ 0 h 1583140"/>
              <a:gd name="connsiteX2" fmla="*/ 9662615 w 9662615"/>
              <a:gd name="connsiteY2" fmla="*/ 1280346 h 1583140"/>
              <a:gd name="connsiteX3" fmla="*/ 9658420 w 9662615"/>
              <a:gd name="connsiteY3" fmla="*/ 1280106 h 1583140"/>
              <a:gd name="connsiteX4" fmla="*/ 9469546 w 9662615"/>
              <a:gd name="connsiteY4" fmla="*/ 1289837 h 1583140"/>
              <a:gd name="connsiteX5" fmla="*/ 9385895 w 9662615"/>
              <a:gd name="connsiteY5" fmla="*/ 1269203 h 1583140"/>
              <a:gd name="connsiteX6" fmla="*/ 9144767 w 9662615"/>
              <a:gd name="connsiteY6" fmla="*/ 1264120 h 1583140"/>
              <a:gd name="connsiteX7" fmla="*/ 8837252 w 9662615"/>
              <a:gd name="connsiteY7" fmla="*/ 1350515 h 1583140"/>
              <a:gd name="connsiteX8" fmla="*/ 8705466 w 9662615"/>
              <a:gd name="connsiteY8" fmla="*/ 1342419 h 1583140"/>
              <a:gd name="connsiteX9" fmla="*/ 8652221 w 9662615"/>
              <a:gd name="connsiteY9" fmla="*/ 1326906 h 1583140"/>
              <a:gd name="connsiteX10" fmla="*/ 8632312 w 9662615"/>
              <a:gd name="connsiteY10" fmla="*/ 1326025 h 1583140"/>
              <a:gd name="connsiteX11" fmla="*/ 8591582 w 9662615"/>
              <a:gd name="connsiteY11" fmla="*/ 1341666 h 1583140"/>
              <a:gd name="connsiteX12" fmla="*/ 8537336 w 9662615"/>
              <a:gd name="connsiteY12" fmla="*/ 1341684 h 1583140"/>
              <a:gd name="connsiteX13" fmla="*/ 8472508 w 9662615"/>
              <a:gd name="connsiteY13" fmla="*/ 1363109 h 1583140"/>
              <a:gd name="connsiteX14" fmla="*/ 8258477 w 9662615"/>
              <a:gd name="connsiteY14" fmla="*/ 1370666 h 1583140"/>
              <a:gd name="connsiteX15" fmla="*/ 8197961 w 9662615"/>
              <a:gd name="connsiteY15" fmla="*/ 1392804 h 1583140"/>
              <a:gd name="connsiteX16" fmla="*/ 8171196 w 9662615"/>
              <a:gd name="connsiteY16" fmla="*/ 1397216 h 1583140"/>
              <a:gd name="connsiteX17" fmla="*/ 8127667 w 9662615"/>
              <a:gd name="connsiteY17" fmla="*/ 1418254 h 1583140"/>
              <a:gd name="connsiteX18" fmla="*/ 7974579 w 9662615"/>
              <a:gd name="connsiteY18" fmla="*/ 1383439 h 1583140"/>
              <a:gd name="connsiteX19" fmla="*/ 7768351 w 9662615"/>
              <a:gd name="connsiteY19" fmla="*/ 1395051 h 1583140"/>
              <a:gd name="connsiteX20" fmla="*/ 7635985 w 9662615"/>
              <a:gd name="connsiteY20" fmla="*/ 1386363 h 1583140"/>
              <a:gd name="connsiteX21" fmla="*/ 7466069 w 9662615"/>
              <a:gd name="connsiteY21" fmla="*/ 1377654 h 1583140"/>
              <a:gd name="connsiteX22" fmla="*/ 7355642 w 9662615"/>
              <a:gd name="connsiteY22" fmla="*/ 1407761 h 1583140"/>
              <a:gd name="connsiteX23" fmla="*/ 7215220 w 9662615"/>
              <a:gd name="connsiteY23" fmla="*/ 1397856 h 1583140"/>
              <a:gd name="connsiteX24" fmla="*/ 7082147 w 9662615"/>
              <a:gd name="connsiteY24" fmla="*/ 1406113 h 1583140"/>
              <a:gd name="connsiteX25" fmla="*/ 7014958 w 9662615"/>
              <a:gd name="connsiteY25" fmla="*/ 1396883 h 1583140"/>
              <a:gd name="connsiteX26" fmla="*/ 6907567 w 9662615"/>
              <a:gd name="connsiteY26" fmla="*/ 1419149 h 1583140"/>
              <a:gd name="connsiteX27" fmla="*/ 6748428 w 9662615"/>
              <a:gd name="connsiteY27" fmla="*/ 1420308 h 1583140"/>
              <a:gd name="connsiteX28" fmla="*/ 6654257 w 9662615"/>
              <a:gd name="connsiteY28" fmla="*/ 1424143 h 1583140"/>
              <a:gd name="connsiteX29" fmla="*/ 6620123 w 9662615"/>
              <a:gd name="connsiteY29" fmla="*/ 1430535 h 1583140"/>
              <a:gd name="connsiteX30" fmla="*/ 6571355 w 9662615"/>
              <a:gd name="connsiteY30" fmla="*/ 1436144 h 1583140"/>
              <a:gd name="connsiteX31" fmla="*/ 6486557 w 9662615"/>
              <a:gd name="connsiteY31" fmla="*/ 1449861 h 1583140"/>
              <a:gd name="connsiteX32" fmla="*/ 6370419 w 9662615"/>
              <a:gd name="connsiteY32" fmla="*/ 1461649 h 1583140"/>
              <a:gd name="connsiteX33" fmla="*/ 6278839 w 9662615"/>
              <a:gd name="connsiteY33" fmla="*/ 1449160 h 1583140"/>
              <a:gd name="connsiteX34" fmla="*/ 6272455 w 9662615"/>
              <a:gd name="connsiteY34" fmla="*/ 1453191 h 1583140"/>
              <a:gd name="connsiteX35" fmla="*/ 6212659 w 9662615"/>
              <a:gd name="connsiteY35" fmla="*/ 1454850 h 1583140"/>
              <a:gd name="connsiteX36" fmla="*/ 6069317 w 9662615"/>
              <a:gd name="connsiteY36" fmla="*/ 1445838 h 1583140"/>
              <a:gd name="connsiteX37" fmla="*/ 5878477 w 9662615"/>
              <a:gd name="connsiteY37" fmla="*/ 1439180 h 1583140"/>
              <a:gd name="connsiteX38" fmla="*/ 5838387 w 9662615"/>
              <a:gd name="connsiteY38" fmla="*/ 1444679 h 1583140"/>
              <a:gd name="connsiteX39" fmla="*/ 5771136 w 9662615"/>
              <a:gd name="connsiteY39" fmla="*/ 1453639 h 1583140"/>
              <a:gd name="connsiteX40" fmla="*/ 5724081 w 9662615"/>
              <a:gd name="connsiteY40" fmla="*/ 1470431 h 1583140"/>
              <a:gd name="connsiteX41" fmla="*/ 5666577 w 9662615"/>
              <a:gd name="connsiteY41" fmla="*/ 1473921 h 1583140"/>
              <a:gd name="connsiteX42" fmla="*/ 5649068 w 9662615"/>
              <a:gd name="connsiteY42" fmla="*/ 1461676 h 1583140"/>
              <a:gd name="connsiteX43" fmla="*/ 5588902 w 9662615"/>
              <a:gd name="connsiteY43" fmla="*/ 1469647 h 1583140"/>
              <a:gd name="connsiteX44" fmla="*/ 5498090 w 9662615"/>
              <a:gd name="connsiteY44" fmla="*/ 1483173 h 1583140"/>
              <a:gd name="connsiteX45" fmla="*/ 5444641 w 9662615"/>
              <a:gd name="connsiteY45" fmla="*/ 1487602 h 1583140"/>
              <a:gd name="connsiteX46" fmla="*/ 5299812 w 9662615"/>
              <a:gd name="connsiteY46" fmla="*/ 1503362 h 1583140"/>
              <a:gd name="connsiteX47" fmla="*/ 5245752 w 9662615"/>
              <a:gd name="connsiteY47" fmla="*/ 1520612 h 1583140"/>
              <a:gd name="connsiteX48" fmla="*/ 5177807 w 9662615"/>
              <a:gd name="connsiteY48" fmla="*/ 1526802 h 1583140"/>
              <a:gd name="connsiteX49" fmla="*/ 5113910 w 9662615"/>
              <a:gd name="connsiteY49" fmla="*/ 1533205 h 1583140"/>
              <a:gd name="connsiteX50" fmla="*/ 5059484 w 9662615"/>
              <a:gd name="connsiteY50" fmla="*/ 1546802 h 1583140"/>
              <a:gd name="connsiteX51" fmla="*/ 5038524 w 9662615"/>
              <a:gd name="connsiteY51" fmla="*/ 1545675 h 1583140"/>
              <a:gd name="connsiteX52" fmla="*/ 5026564 w 9662615"/>
              <a:gd name="connsiteY52" fmla="*/ 1545376 h 1583140"/>
              <a:gd name="connsiteX53" fmla="*/ 4969433 w 9662615"/>
              <a:gd name="connsiteY53" fmla="*/ 1550865 h 1583140"/>
              <a:gd name="connsiteX54" fmla="*/ 4929254 w 9662615"/>
              <a:gd name="connsiteY54" fmla="*/ 1563452 h 1583140"/>
              <a:gd name="connsiteX55" fmla="*/ 4871726 w 9662615"/>
              <a:gd name="connsiteY55" fmla="*/ 1570584 h 1583140"/>
              <a:gd name="connsiteX56" fmla="*/ 4843267 w 9662615"/>
              <a:gd name="connsiteY56" fmla="*/ 1561459 h 1583140"/>
              <a:gd name="connsiteX57" fmla="*/ 4821058 w 9662615"/>
              <a:gd name="connsiteY57" fmla="*/ 1553078 h 1583140"/>
              <a:gd name="connsiteX58" fmla="*/ 4791466 w 9662615"/>
              <a:gd name="connsiteY58" fmla="*/ 1561324 h 1583140"/>
              <a:gd name="connsiteX59" fmla="*/ 4784247 w 9662615"/>
              <a:gd name="connsiteY59" fmla="*/ 1562342 h 1583140"/>
              <a:gd name="connsiteX60" fmla="*/ 4739309 w 9662615"/>
              <a:gd name="connsiteY60" fmla="*/ 1553948 h 1583140"/>
              <a:gd name="connsiteX61" fmla="*/ 4697562 w 9662615"/>
              <a:gd name="connsiteY61" fmla="*/ 1551206 h 1583140"/>
              <a:gd name="connsiteX62" fmla="*/ 4650737 w 9662615"/>
              <a:gd name="connsiteY62" fmla="*/ 1537381 h 1583140"/>
              <a:gd name="connsiteX63" fmla="*/ 4583150 w 9662615"/>
              <a:gd name="connsiteY63" fmla="*/ 1529064 h 1583140"/>
              <a:gd name="connsiteX64" fmla="*/ 4521734 w 9662615"/>
              <a:gd name="connsiteY64" fmla="*/ 1529359 h 1583140"/>
              <a:gd name="connsiteX65" fmla="*/ 4382398 w 9662615"/>
              <a:gd name="connsiteY65" fmla="*/ 1534108 h 1583140"/>
              <a:gd name="connsiteX66" fmla="*/ 4221826 w 9662615"/>
              <a:gd name="connsiteY66" fmla="*/ 1500972 h 1583140"/>
              <a:gd name="connsiteX67" fmla="*/ 4096601 w 9662615"/>
              <a:gd name="connsiteY67" fmla="*/ 1521563 h 1583140"/>
              <a:gd name="connsiteX68" fmla="*/ 4002441 w 9662615"/>
              <a:gd name="connsiteY68" fmla="*/ 1528912 h 1583140"/>
              <a:gd name="connsiteX69" fmla="*/ 3833906 w 9662615"/>
              <a:gd name="connsiteY69" fmla="*/ 1516637 h 1583140"/>
              <a:gd name="connsiteX70" fmla="*/ 3763845 w 9662615"/>
              <a:gd name="connsiteY70" fmla="*/ 1501782 h 1583140"/>
              <a:gd name="connsiteX71" fmla="*/ 3641778 w 9662615"/>
              <a:gd name="connsiteY71" fmla="*/ 1505446 h 1583140"/>
              <a:gd name="connsiteX72" fmla="*/ 3565233 w 9662615"/>
              <a:gd name="connsiteY72" fmla="*/ 1515122 h 1583140"/>
              <a:gd name="connsiteX73" fmla="*/ 3560267 w 9662615"/>
              <a:gd name="connsiteY73" fmla="*/ 1516288 h 1583140"/>
              <a:gd name="connsiteX74" fmla="*/ 3540258 w 9662615"/>
              <a:gd name="connsiteY74" fmla="*/ 1516976 h 1583140"/>
              <a:gd name="connsiteX75" fmla="*/ 3534780 w 9662615"/>
              <a:gd name="connsiteY75" fmla="*/ 1522141 h 1583140"/>
              <a:gd name="connsiteX76" fmla="*/ 3504783 w 9662615"/>
              <a:gd name="connsiteY76" fmla="*/ 1526739 h 1583140"/>
              <a:gd name="connsiteX77" fmla="*/ 3430805 w 9662615"/>
              <a:gd name="connsiteY77" fmla="*/ 1542521 h 1583140"/>
              <a:gd name="connsiteX78" fmla="*/ 3292707 w 9662615"/>
              <a:gd name="connsiteY78" fmla="*/ 1520490 h 1583140"/>
              <a:gd name="connsiteX79" fmla="*/ 3187872 w 9662615"/>
              <a:gd name="connsiteY79" fmla="*/ 1519991 h 1583140"/>
              <a:gd name="connsiteX80" fmla="*/ 3148026 w 9662615"/>
              <a:gd name="connsiteY80" fmla="*/ 1524777 h 1583140"/>
              <a:gd name="connsiteX81" fmla="*/ 3092394 w 9662615"/>
              <a:gd name="connsiteY81" fmla="*/ 1528115 h 1583140"/>
              <a:gd name="connsiteX82" fmla="*/ 2994200 w 9662615"/>
              <a:gd name="connsiteY82" fmla="*/ 1537857 h 1583140"/>
              <a:gd name="connsiteX83" fmla="*/ 2862301 w 9662615"/>
              <a:gd name="connsiteY83" fmla="*/ 1544250 h 1583140"/>
              <a:gd name="connsiteX84" fmla="*/ 2766335 w 9662615"/>
              <a:gd name="connsiteY84" fmla="*/ 1527662 h 1583140"/>
              <a:gd name="connsiteX85" fmla="*/ 2757836 w 9662615"/>
              <a:gd name="connsiteY85" fmla="*/ 1531371 h 1583140"/>
              <a:gd name="connsiteX86" fmla="*/ 2691555 w 9662615"/>
              <a:gd name="connsiteY86" fmla="*/ 1530283 h 1583140"/>
              <a:gd name="connsiteX87" fmla="*/ 2491676 w 9662615"/>
              <a:gd name="connsiteY87" fmla="*/ 1500859 h 1583140"/>
              <a:gd name="connsiteX88" fmla="*/ 2378036 w 9662615"/>
              <a:gd name="connsiteY88" fmla="*/ 1520645 h 1583140"/>
              <a:gd name="connsiteX89" fmla="*/ 2284269 w 9662615"/>
              <a:gd name="connsiteY89" fmla="*/ 1503068 h 1583140"/>
              <a:gd name="connsiteX90" fmla="*/ 2207104 w 9662615"/>
              <a:gd name="connsiteY90" fmla="*/ 1508888 h 1583140"/>
              <a:gd name="connsiteX91" fmla="*/ 2149226 w 9662615"/>
              <a:gd name="connsiteY91" fmla="*/ 1523409 h 1583140"/>
              <a:gd name="connsiteX92" fmla="*/ 2084783 w 9662615"/>
              <a:gd name="connsiteY92" fmla="*/ 1524245 h 1583140"/>
              <a:gd name="connsiteX93" fmla="*/ 2070075 w 9662615"/>
              <a:gd name="connsiteY93" fmla="*/ 1511285 h 1583140"/>
              <a:gd name="connsiteX94" fmla="*/ 2001057 w 9662615"/>
              <a:gd name="connsiteY94" fmla="*/ 1516449 h 1583140"/>
              <a:gd name="connsiteX95" fmla="*/ 1896330 w 9662615"/>
              <a:gd name="connsiteY95" fmla="*/ 1525725 h 1583140"/>
              <a:gd name="connsiteX96" fmla="*/ 1835994 w 9662615"/>
              <a:gd name="connsiteY96" fmla="*/ 1527678 h 1583140"/>
              <a:gd name="connsiteX97" fmla="*/ 1671119 w 9662615"/>
              <a:gd name="connsiteY97" fmla="*/ 1536701 h 1583140"/>
              <a:gd name="connsiteX98" fmla="*/ 1601337 w 9662615"/>
              <a:gd name="connsiteY98" fmla="*/ 1548552 h 1583140"/>
              <a:gd name="connsiteX99" fmla="*/ 1407755 w 9662615"/>
              <a:gd name="connsiteY99" fmla="*/ 1571444 h 1583140"/>
              <a:gd name="connsiteX100" fmla="*/ 1271994 w 9662615"/>
              <a:gd name="connsiteY100" fmla="*/ 1579471 h 1583140"/>
              <a:gd name="connsiteX101" fmla="*/ 1249226 w 9662615"/>
              <a:gd name="connsiteY101" fmla="*/ 1583140 h 1583140"/>
              <a:gd name="connsiteX102" fmla="*/ 1217719 w 9662615"/>
              <a:gd name="connsiteY102" fmla="*/ 1580863 h 1583140"/>
              <a:gd name="connsiteX103" fmla="*/ 1091432 w 9662615"/>
              <a:gd name="connsiteY103" fmla="*/ 1571003 h 1583140"/>
              <a:gd name="connsiteX104" fmla="*/ 992039 w 9662615"/>
              <a:gd name="connsiteY104" fmla="*/ 1556662 h 1583140"/>
              <a:gd name="connsiteX105" fmla="*/ 868264 w 9662615"/>
              <a:gd name="connsiteY105" fmla="*/ 1566392 h 1583140"/>
              <a:gd name="connsiteX106" fmla="*/ 792765 w 9662615"/>
              <a:gd name="connsiteY106" fmla="*/ 1563102 h 1583140"/>
              <a:gd name="connsiteX107" fmla="*/ 669055 w 9662615"/>
              <a:gd name="connsiteY107" fmla="*/ 1543638 h 1583140"/>
              <a:gd name="connsiteX108" fmla="*/ 506152 w 9662615"/>
              <a:gd name="connsiteY108" fmla="*/ 1549124 h 1583140"/>
              <a:gd name="connsiteX109" fmla="*/ 472797 w 9662615"/>
              <a:gd name="connsiteY109" fmla="*/ 1568904 h 1583140"/>
              <a:gd name="connsiteX110" fmla="*/ 427864 w 9662615"/>
              <a:gd name="connsiteY110" fmla="*/ 1580848 h 1583140"/>
              <a:gd name="connsiteX111" fmla="*/ 408381 w 9662615"/>
              <a:gd name="connsiteY111" fmla="*/ 1552940 h 1583140"/>
              <a:gd name="connsiteX112" fmla="*/ 267163 w 9662615"/>
              <a:gd name="connsiteY112" fmla="*/ 1531913 h 1583140"/>
              <a:gd name="connsiteX113" fmla="*/ 196644 w 9662615"/>
              <a:gd name="connsiteY113" fmla="*/ 1524565 h 1583140"/>
              <a:gd name="connsiteX114" fmla="*/ 86819 w 9662615"/>
              <a:gd name="connsiteY114" fmla="*/ 1519517 h 1583140"/>
              <a:gd name="connsiteX115" fmla="*/ 53369 w 9662615"/>
              <a:gd name="connsiteY115" fmla="*/ 1516853 h 1583140"/>
              <a:gd name="connsiteX116" fmla="*/ 2359 w 9662615"/>
              <a:gd name="connsiteY116" fmla="*/ 1515247 h 1583140"/>
              <a:gd name="connsiteX117" fmla="*/ 0 w 9662615"/>
              <a:gd name="connsiteY117" fmla="*/ 1514932 h 1583140"/>
              <a:gd name="connsiteX118" fmla="*/ 0 w 9662615"/>
              <a:gd name="connsiteY118" fmla="*/ 0 h 1583140"/>
              <a:gd name="connsiteX0" fmla="*/ 0 w 9662615"/>
              <a:gd name="connsiteY0" fmla="*/ 0 h 1583140"/>
              <a:gd name="connsiteX1" fmla="*/ 9662615 w 9662615"/>
              <a:gd name="connsiteY1" fmla="*/ 0 h 1583140"/>
              <a:gd name="connsiteX2" fmla="*/ 9662615 w 9662615"/>
              <a:gd name="connsiteY2" fmla="*/ 1280346 h 1583140"/>
              <a:gd name="connsiteX3" fmla="*/ 9658420 w 9662615"/>
              <a:gd name="connsiteY3" fmla="*/ 1280106 h 1583140"/>
              <a:gd name="connsiteX4" fmla="*/ 9469546 w 9662615"/>
              <a:gd name="connsiteY4" fmla="*/ 1289837 h 1583140"/>
              <a:gd name="connsiteX5" fmla="*/ 9385895 w 9662615"/>
              <a:gd name="connsiteY5" fmla="*/ 1269203 h 1583140"/>
              <a:gd name="connsiteX6" fmla="*/ 9144767 w 9662615"/>
              <a:gd name="connsiteY6" fmla="*/ 1264120 h 1583140"/>
              <a:gd name="connsiteX7" fmla="*/ 8837252 w 9662615"/>
              <a:gd name="connsiteY7" fmla="*/ 1350515 h 1583140"/>
              <a:gd name="connsiteX8" fmla="*/ 8705466 w 9662615"/>
              <a:gd name="connsiteY8" fmla="*/ 1342419 h 1583140"/>
              <a:gd name="connsiteX9" fmla="*/ 8652221 w 9662615"/>
              <a:gd name="connsiteY9" fmla="*/ 1326906 h 1583140"/>
              <a:gd name="connsiteX10" fmla="*/ 8632312 w 9662615"/>
              <a:gd name="connsiteY10" fmla="*/ 1326025 h 1583140"/>
              <a:gd name="connsiteX11" fmla="*/ 8591582 w 9662615"/>
              <a:gd name="connsiteY11" fmla="*/ 1341666 h 1583140"/>
              <a:gd name="connsiteX12" fmla="*/ 8537336 w 9662615"/>
              <a:gd name="connsiteY12" fmla="*/ 1341684 h 1583140"/>
              <a:gd name="connsiteX13" fmla="*/ 8472508 w 9662615"/>
              <a:gd name="connsiteY13" fmla="*/ 1363109 h 1583140"/>
              <a:gd name="connsiteX14" fmla="*/ 8258477 w 9662615"/>
              <a:gd name="connsiteY14" fmla="*/ 1370666 h 1583140"/>
              <a:gd name="connsiteX15" fmla="*/ 8197961 w 9662615"/>
              <a:gd name="connsiteY15" fmla="*/ 1392804 h 1583140"/>
              <a:gd name="connsiteX16" fmla="*/ 8171196 w 9662615"/>
              <a:gd name="connsiteY16" fmla="*/ 1397216 h 1583140"/>
              <a:gd name="connsiteX17" fmla="*/ 8127667 w 9662615"/>
              <a:gd name="connsiteY17" fmla="*/ 1418254 h 1583140"/>
              <a:gd name="connsiteX18" fmla="*/ 7974579 w 9662615"/>
              <a:gd name="connsiteY18" fmla="*/ 1383439 h 1583140"/>
              <a:gd name="connsiteX19" fmla="*/ 7768351 w 9662615"/>
              <a:gd name="connsiteY19" fmla="*/ 1395051 h 1583140"/>
              <a:gd name="connsiteX20" fmla="*/ 7635985 w 9662615"/>
              <a:gd name="connsiteY20" fmla="*/ 1386363 h 1583140"/>
              <a:gd name="connsiteX21" fmla="*/ 7466069 w 9662615"/>
              <a:gd name="connsiteY21" fmla="*/ 1377654 h 1583140"/>
              <a:gd name="connsiteX22" fmla="*/ 7355642 w 9662615"/>
              <a:gd name="connsiteY22" fmla="*/ 1407761 h 1583140"/>
              <a:gd name="connsiteX23" fmla="*/ 7215220 w 9662615"/>
              <a:gd name="connsiteY23" fmla="*/ 1397856 h 1583140"/>
              <a:gd name="connsiteX24" fmla="*/ 7082147 w 9662615"/>
              <a:gd name="connsiteY24" fmla="*/ 1406113 h 1583140"/>
              <a:gd name="connsiteX25" fmla="*/ 6987129 w 9662615"/>
              <a:gd name="connsiteY25" fmla="*/ 1404834 h 1583140"/>
              <a:gd name="connsiteX26" fmla="*/ 6907567 w 9662615"/>
              <a:gd name="connsiteY26" fmla="*/ 1419149 h 1583140"/>
              <a:gd name="connsiteX27" fmla="*/ 6748428 w 9662615"/>
              <a:gd name="connsiteY27" fmla="*/ 1420308 h 1583140"/>
              <a:gd name="connsiteX28" fmla="*/ 6654257 w 9662615"/>
              <a:gd name="connsiteY28" fmla="*/ 1424143 h 1583140"/>
              <a:gd name="connsiteX29" fmla="*/ 6620123 w 9662615"/>
              <a:gd name="connsiteY29" fmla="*/ 1430535 h 1583140"/>
              <a:gd name="connsiteX30" fmla="*/ 6571355 w 9662615"/>
              <a:gd name="connsiteY30" fmla="*/ 1436144 h 1583140"/>
              <a:gd name="connsiteX31" fmla="*/ 6486557 w 9662615"/>
              <a:gd name="connsiteY31" fmla="*/ 1449861 h 1583140"/>
              <a:gd name="connsiteX32" fmla="*/ 6370419 w 9662615"/>
              <a:gd name="connsiteY32" fmla="*/ 1461649 h 1583140"/>
              <a:gd name="connsiteX33" fmla="*/ 6278839 w 9662615"/>
              <a:gd name="connsiteY33" fmla="*/ 1449160 h 1583140"/>
              <a:gd name="connsiteX34" fmla="*/ 6272455 w 9662615"/>
              <a:gd name="connsiteY34" fmla="*/ 1453191 h 1583140"/>
              <a:gd name="connsiteX35" fmla="*/ 6212659 w 9662615"/>
              <a:gd name="connsiteY35" fmla="*/ 1454850 h 1583140"/>
              <a:gd name="connsiteX36" fmla="*/ 6069317 w 9662615"/>
              <a:gd name="connsiteY36" fmla="*/ 1445838 h 1583140"/>
              <a:gd name="connsiteX37" fmla="*/ 5878477 w 9662615"/>
              <a:gd name="connsiteY37" fmla="*/ 1439180 h 1583140"/>
              <a:gd name="connsiteX38" fmla="*/ 5838387 w 9662615"/>
              <a:gd name="connsiteY38" fmla="*/ 1444679 h 1583140"/>
              <a:gd name="connsiteX39" fmla="*/ 5771136 w 9662615"/>
              <a:gd name="connsiteY39" fmla="*/ 1453639 h 1583140"/>
              <a:gd name="connsiteX40" fmla="*/ 5724081 w 9662615"/>
              <a:gd name="connsiteY40" fmla="*/ 1470431 h 1583140"/>
              <a:gd name="connsiteX41" fmla="*/ 5666577 w 9662615"/>
              <a:gd name="connsiteY41" fmla="*/ 1473921 h 1583140"/>
              <a:gd name="connsiteX42" fmla="*/ 5649068 w 9662615"/>
              <a:gd name="connsiteY42" fmla="*/ 1461676 h 1583140"/>
              <a:gd name="connsiteX43" fmla="*/ 5588902 w 9662615"/>
              <a:gd name="connsiteY43" fmla="*/ 1469647 h 1583140"/>
              <a:gd name="connsiteX44" fmla="*/ 5498090 w 9662615"/>
              <a:gd name="connsiteY44" fmla="*/ 1483173 h 1583140"/>
              <a:gd name="connsiteX45" fmla="*/ 5444641 w 9662615"/>
              <a:gd name="connsiteY45" fmla="*/ 1487602 h 1583140"/>
              <a:gd name="connsiteX46" fmla="*/ 5299812 w 9662615"/>
              <a:gd name="connsiteY46" fmla="*/ 1503362 h 1583140"/>
              <a:gd name="connsiteX47" fmla="*/ 5245752 w 9662615"/>
              <a:gd name="connsiteY47" fmla="*/ 1520612 h 1583140"/>
              <a:gd name="connsiteX48" fmla="*/ 5177807 w 9662615"/>
              <a:gd name="connsiteY48" fmla="*/ 1526802 h 1583140"/>
              <a:gd name="connsiteX49" fmla="*/ 5113910 w 9662615"/>
              <a:gd name="connsiteY49" fmla="*/ 1533205 h 1583140"/>
              <a:gd name="connsiteX50" fmla="*/ 5059484 w 9662615"/>
              <a:gd name="connsiteY50" fmla="*/ 1546802 h 1583140"/>
              <a:gd name="connsiteX51" fmla="*/ 5038524 w 9662615"/>
              <a:gd name="connsiteY51" fmla="*/ 1545675 h 1583140"/>
              <a:gd name="connsiteX52" fmla="*/ 5026564 w 9662615"/>
              <a:gd name="connsiteY52" fmla="*/ 1545376 h 1583140"/>
              <a:gd name="connsiteX53" fmla="*/ 4969433 w 9662615"/>
              <a:gd name="connsiteY53" fmla="*/ 1550865 h 1583140"/>
              <a:gd name="connsiteX54" fmla="*/ 4929254 w 9662615"/>
              <a:gd name="connsiteY54" fmla="*/ 1563452 h 1583140"/>
              <a:gd name="connsiteX55" fmla="*/ 4871726 w 9662615"/>
              <a:gd name="connsiteY55" fmla="*/ 1570584 h 1583140"/>
              <a:gd name="connsiteX56" fmla="*/ 4843267 w 9662615"/>
              <a:gd name="connsiteY56" fmla="*/ 1561459 h 1583140"/>
              <a:gd name="connsiteX57" fmla="*/ 4821058 w 9662615"/>
              <a:gd name="connsiteY57" fmla="*/ 1553078 h 1583140"/>
              <a:gd name="connsiteX58" fmla="*/ 4791466 w 9662615"/>
              <a:gd name="connsiteY58" fmla="*/ 1561324 h 1583140"/>
              <a:gd name="connsiteX59" fmla="*/ 4784247 w 9662615"/>
              <a:gd name="connsiteY59" fmla="*/ 1562342 h 1583140"/>
              <a:gd name="connsiteX60" fmla="*/ 4739309 w 9662615"/>
              <a:gd name="connsiteY60" fmla="*/ 1553948 h 1583140"/>
              <a:gd name="connsiteX61" fmla="*/ 4697562 w 9662615"/>
              <a:gd name="connsiteY61" fmla="*/ 1551206 h 1583140"/>
              <a:gd name="connsiteX62" fmla="*/ 4650737 w 9662615"/>
              <a:gd name="connsiteY62" fmla="*/ 1537381 h 1583140"/>
              <a:gd name="connsiteX63" fmla="*/ 4583150 w 9662615"/>
              <a:gd name="connsiteY63" fmla="*/ 1529064 h 1583140"/>
              <a:gd name="connsiteX64" fmla="*/ 4521734 w 9662615"/>
              <a:gd name="connsiteY64" fmla="*/ 1529359 h 1583140"/>
              <a:gd name="connsiteX65" fmla="*/ 4382398 w 9662615"/>
              <a:gd name="connsiteY65" fmla="*/ 1534108 h 1583140"/>
              <a:gd name="connsiteX66" fmla="*/ 4221826 w 9662615"/>
              <a:gd name="connsiteY66" fmla="*/ 1500972 h 1583140"/>
              <a:gd name="connsiteX67" fmla="*/ 4096601 w 9662615"/>
              <a:gd name="connsiteY67" fmla="*/ 1521563 h 1583140"/>
              <a:gd name="connsiteX68" fmla="*/ 4002441 w 9662615"/>
              <a:gd name="connsiteY68" fmla="*/ 1528912 h 1583140"/>
              <a:gd name="connsiteX69" fmla="*/ 3833906 w 9662615"/>
              <a:gd name="connsiteY69" fmla="*/ 1516637 h 1583140"/>
              <a:gd name="connsiteX70" fmla="*/ 3763845 w 9662615"/>
              <a:gd name="connsiteY70" fmla="*/ 1501782 h 1583140"/>
              <a:gd name="connsiteX71" fmla="*/ 3641778 w 9662615"/>
              <a:gd name="connsiteY71" fmla="*/ 1505446 h 1583140"/>
              <a:gd name="connsiteX72" fmla="*/ 3565233 w 9662615"/>
              <a:gd name="connsiteY72" fmla="*/ 1515122 h 1583140"/>
              <a:gd name="connsiteX73" fmla="*/ 3560267 w 9662615"/>
              <a:gd name="connsiteY73" fmla="*/ 1516288 h 1583140"/>
              <a:gd name="connsiteX74" fmla="*/ 3540258 w 9662615"/>
              <a:gd name="connsiteY74" fmla="*/ 1516976 h 1583140"/>
              <a:gd name="connsiteX75" fmla="*/ 3534780 w 9662615"/>
              <a:gd name="connsiteY75" fmla="*/ 1522141 h 1583140"/>
              <a:gd name="connsiteX76" fmla="*/ 3504783 w 9662615"/>
              <a:gd name="connsiteY76" fmla="*/ 1526739 h 1583140"/>
              <a:gd name="connsiteX77" fmla="*/ 3430805 w 9662615"/>
              <a:gd name="connsiteY77" fmla="*/ 1542521 h 1583140"/>
              <a:gd name="connsiteX78" fmla="*/ 3292707 w 9662615"/>
              <a:gd name="connsiteY78" fmla="*/ 1520490 h 1583140"/>
              <a:gd name="connsiteX79" fmla="*/ 3187872 w 9662615"/>
              <a:gd name="connsiteY79" fmla="*/ 1519991 h 1583140"/>
              <a:gd name="connsiteX80" fmla="*/ 3148026 w 9662615"/>
              <a:gd name="connsiteY80" fmla="*/ 1524777 h 1583140"/>
              <a:gd name="connsiteX81" fmla="*/ 3092394 w 9662615"/>
              <a:gd name="connsiteY81" fmla="*/ 1528115 h 1583140"/>
              <a:gd name="connsiteX82" fmla="*/ 2994200 w 9662615"/>
              <a:gd name="connsiteY82" fmla="*/ 1537857 h 1583140"/>
              <a:gd name="connsiteX83" fmla="*/ 2862301 w 9662615"/>
              <a:gd name="connsiteY83" fmla="*/ 1544250 h 1583140"/>
              <a:gd name="connsiteX84" fmla="*/ 2766335 w 9662615"/>
              <a:gd name="connsiteY84" fmla="*/ 1527662 h 1583140"/>
              <a:gd name="connsiteX85" fmla="*/ 2757836 w 9662615"/>
              <a:gd name="connsiteY85" fmla="*/ 1531371 h 1583140"/>
              <a:gd name="connsiteX86" fmla="*/ 2691555 w 9662615"/>
              <a:gd name="connsiteY86" fmla="*/ 1530283 h 1583140"/>
              <a:gd name="connsiteX87" fmla="*/ 2491676 w 9662615"/>
              <a:gd name="connsiteY87" fmla="*/ 1500859 h 1583140"/>
              <a:gd name="connsiteX88" fmla="*/ 2378036 w 9662615"/>
              <a:gd name="connsiteY88" fmla="*/ 1520645 h 1583140"/>
              <a:gd name="connsiteX89" fmla="*/ 2284269 w 9662615"/>
              <a:gd name="connsiteY89" fmla="*/ 1503068 h 1583140"/>
              <a:gd name="connsiteX90" fmla="*/ 2207104 w 9662615"/>
              <a:gd name="connsiteY90" fmla="*/ 1508888 h 1583140"/>
              <a:gd name="connsiteX91" fmla="*/ 2149226 w 9662615"/>
              <a:gd name="connsiteY91" fmla="*/ 1523409 h 1583140"/>
              <a:gd name="connsiteX92" fmla="*/ 2084783 w 9662615"/>
              <a:gd name="connsiteY92" fmla="*/ 1524245 h 1583140"/>
              <a:gd name="connsiteX93" fmla="*/ 2070075 w 9662615"/>
              <a:gd name="connsiteY93" fmla="*/ 1511285 h 1583140"/>
              <a:gd name="connsiteX94" fmla="*/ 2001057 w 9662615"/>
              <a:gd name="connsiteY94" fmla="*/ 1516449 h 1583140"/>
              <a:gd name="connsiteX95" fmla="*/ 1896330 w 9662615"/>
              <a:gd name="connsiteY95" fmla="*/ 1525725 h 1583140"/>
              <a:gd name="connsiteX96" fmla="*/ 1835994 w 9662615"/>
              <a:gd name="connsiteY96" fmla="*/ 1527678 h 1583140"/>
              <a:gd name="connsiteX97" fmla="*/ 1671119 w 9662615"/>
              <a:gd name="connsiteY97" fmla="*/ 1536701 h 1583140"/>
              <a:gd name="connsiteX98" fmla="*/ 1601337 w 9662615"/>
              <a:gd name="connsiteY98" fmla="*/ 1548552 h 1583140"/>
              <a:gd name="connsiteX99" fmla="*/ 1407755 w 9662615"/>
              <a:gd name="connsiteY99" fmla="*/ 1571444 h 1583140"/>
              <a:gd name="connsiteX100" fmla="*/ 1271994 w 9662615"/>
              <a:gd name="connsiteY100" fmla="*/ 1579471 h 1583140"/>
              <a:gd name="connsiteX101" fmla="*/ 1249226 w 9662615"/>
              <a:gd name="connsiteY101" fmla="*/ 1583140 h 1583140"/>
              <a:gd name="connsiteX102" fmla="*/ 1217719 w 9662615"/>
              <a:gd name="connsiteY102" fmla="*/ 1580863 h 1583140"/>
              <a:gd name="connsiteX103" fmla="*/ 1091432 w 9662615"/>
              <a:gd name="connsiteY103" fmla="*/ 1571003 h 1583140"/>
              <a:gd name="connsiteX104" fmla="*/ 992039 w 9662615"/>
              <a:gd name="connsiteY104" fmla="*/ 1556662 h 1583140"/>
              <a:gd name="connsiteX105" fmla="*/ 868264 w 9662615"/>
              <a:gd name="connsiteY105" fmla="*/ 1566392 h 1583140"/>
              <a:gd name="connsiteX106" fmla="*/ 792765 w 9662615"/>
              <a:gd name="connsiteY106" fmla="*/ 1563102 h 1583140"/>
              <a:gd name="connsiteX107" fmla="*/ 669055 w 9662615"/>
              <a:gd name="connsiteY107" fmla="*/ 1543638 h 1583140"/>
              <a:gd name="connsiteX108" fmla="*/ 506152 w 9662615"/>
              <a:gd name="connsiteY108" fmla="*/ 1549124 h 1583140"/>
              <a:gd name="connsiteX109" fmla="*/ 472797 w 9662615"/>
              <a:gd name="connsiteY109" fmla="*/ 1568904 h 1583140"/>
              <a:gd name="connsiteX110" fmla="*/ 427864 w 9662615"/>
              <a:gd name="connsiteY110" fmla="*/ 1580848 h 1583140"/>
              <a:gd name="connsiteX111" fmla="*/ 408381 w 9662615"/>
              <a:gd name="connsiteY111" fmla="*/ 1552940 h 1583140"/>
              <a:gd name="connsiteX112" fmla="*/ 267163 w 9662615"/>
              <a:gd name="connsiteY112" fmla="*/ 1531913 h 1583140"/>
              <a:gd name="connsiteX113" fmla="*/ 196644 w 9662615"/>
              <a:gd name="connsiteY113" fmla="*/ 1524565 h 1583140"/>
              <a:gd name="connsiteX114" fmla="*/ 86819 w 9662615"/>
              <a:gd name="connsiteY114" fmla="*/ 1519517 h 1583140"/>
              <a:gd name="connsiteX115" fmla="*/ 53369 w 9662615"/>
              <a:gd name="connsiteY115" fmla="*/ 1516853 h 1583140"/>
              <a:gd name="connsiteX116" fmla="*/ 2359 w 9662615"/>
              <a:gd name="connsiteY116" fmla="*/ 1515247 h 1583140"/>
              <a:gd name="connsiteX117" fmla="*/ 0 w 9662615"/>
              <a:gd name="connsiteY117" fmla="*/ 1514932 h 1583140"/>
              <a:gd name="connsiteX118" fmla="*/ 0 w 9662615"/>
              <a:gd name="connsiteY118" fmla="*/ 0 h 1583140"/>
              <a:gd name="connsiteX0" fmla="*/ 0 w 9662615"/>
              <a:gd name="connsiteY0" fmla="*/ 0 h 1583140"/>
              <a:gd name="connsiteX1" fmla="*/ 9662615 w 9662615"/>
              <a:gd name="connsiteY1" fmla="*/ 0 h 1583140"/>
              <a:gd name="connsiteX2" fmla="*/ 9662615 w 9662615"/>
              <a:gd name="connsiteY2" fmla="*/ 1280346 h 1583140"/>
              <a:gd name="connsiteX3" fmla="*/ 9658420 w 9662615"/>
              <a:gd name="connsiteY3" fmla="*/ 1280106 h 1583140"/>
              <a:gd name="connsiteX4" fmla="*/ 9469546 w 9662615"/>
              <a:gd name="connsiteY4" fmla="*/ 1289837 h 1583140"/>
              <a:gd name="connsiteX5" fmla="*/ 9385895 w 9662615"/>
              <a:gd name="connsiteY5" fmla="*/ 1269203 h 1583140"/>
              <a:gd name="connsiteX6" fmla="*/ 9144767 w 9662615"/>
              <a:gd name="connsiteY6" fmla="*/ 1264120 h 1583140"/>
              <a:gd name="connsiteX7" fmla="*/ 8837252 w 9662615"/>
              <a:gd name="connsiteY7" fmla="*/ 1350515 h 1583140"/>
              <a:gd name="connsiteX8" fmla="*/ 8705466 w 9662615"/>
              <a:gd name="connsiteY8" fmla="*/ 1342419 h 1583140"/>
              <a:gd name="connsiteX9" fmla="*/ 8652221 w 9662615"/>
              <a:gd name="connsiteY9" fmla="*/ 1326906 h 1583140"/>
              <a:gd name="connsiteX10" fmla="*/ 8632312 w 9662615"/>
              <a:gd name="connsiteY10" fmla="*/ 1326025 h 1583140"/>
              <a:gd name="connsiteX11" fmla="*/ 8591582 w 9662615"/>
              <a:gd name="connsiteY11" fmla="*/ 1341666 h 1583140"/>
              <a:gd name="connsiteX12" fmla="*/ 8537336 w 9662615"/>
              <a:gd name="connsiteY12" fmla="*/ 1341684 h 1583140"/>
              <a:gd name="connsiteX13" fmla="*/ 8472508 w 9662615"/>
              <a:gd name="connsiteY13" fmla="*/ 1363109 h 1583140"/>
              <a:gd name="connsiteX14" fmla="*/ 8258477 w 9662615"/>
              <a:gd name="connsiteY14" fmla="*/ 1370666 h 1583140"/>
              <a:gd name="connsiteX15" fmla="*/ 8197961 w 9662615"/>
              <a:gd name="connsiteY15" fmla="*/ 1392804 h 1583140"/>
              <a:gd name="connsiteX16" fmla="*/ 8171196 w 9662615"/>
              <a:gd name="connsiteY16" fmla="*/ 1397216 h 1583140"/>
              <a:gd name="connsiteX17" fmla="*/ 8127667 w 9662615"/>
              <a:gd name="connsiteY17" fmla="*/ 1418254 h 1583140"/>
              <a:gd name="connsiteX18" fmla="*/ 7974579 w 9662615"/>
              <a:gd name="connsiteY18" fmla="*/ 1383439 h 1583140"/>
              <a:gd name="connsiteX19" fmla="*/ 7768351 w 9662615"/>
              <a:gd name="connsiteY19" fmla="*/ 1395051 h 1583140"/>
              <a:gd name="connsiteX20" fmla="*/ 7635985 w 9662615"/>
              <a:gd name="connsiteY20" fmla="*/ 1386363 h 1583140"/>
              <a:gd name="connsiteX21" fmla="*/ 7466069 w 9662615"/>
              <a:gd name="connsiteY21" fmla="*/ 1377654 h 1583140"/>
              <a:gd name="connsiteX22" fmla="*/ 7355642 w 9662615"/>
              <a:gd name="connsiteY22" fmla="*/ 1407761 h 1583140"/>
              <a:gd name="connsiteX23" fmla="*/ 7215220 w 9662615"/>
              <a:gd name="connsiteY23" fmla="*/ 1397856 h 1583140"/>
              <a:gd name="connsiteX24" fmla="*/ 7082147 w 9662615"/>
              <a:gd name="connsiteY24" fmla="*/ 1406113 h 1583140"/>
              <a:gd name="connsiteX25" fmla="*/ 6987129 w 9662615"/>
              <a:gd name="connsiteY25" fmla="*/ 1404834 h 1583140"/>
              <a:gd name="connsiteX26" fmla="*/ 6907567 w 9662615"/>
              <a:gd name="connsiteY26" fmla="*/ 1419149 h 1583140"/>
              <a:gd name="connsiteX27" fmla="*/ 6748428 w 9662615"/>
              <a:gd name="connsiteY27" fmla="*/ 1420308 h 1583140"/>
              <a:gd name="connsiteX28" fmla="*/ 6654257 w 9662615"/>
              <a:gd name="connsiteY28" fmla="*/ 1424143 h 1583140"/>
              <a:gd name="connsiteX29" fmla="*/ 6620123 w 9662615"/>
              <a:gd name="connsiteY29" fmla="*/ 1430535 h 1583140"/>
              <a:gd name="connsiteX30" fmla="*/ 6571355 w 9662615"/>
              <a:gd name="connsiteY30" fmla="*/ 1436144 h 1583140"/>
              <a:gd name="connsiteX31" fmla="*/ 6486557 w 9662615"/>
              <a:gd name="connsiteY31" fmla="*/ 1449861 h 1583140"/>
              <a:gd name="connsiteX32" fmla="*/ 6370419 w 9662615"/>
              <a:gd name="connsiteY32" fmla="*/ 1461649 h 1583140"/>
              <a:gd name="connsiteX33" fmla="*/ 6278839 w 9662615"/>
              <a:gd name="connsiteY33" fmla="*/ 1449160 h 1583140"/>
              <a:gd name="connsiteX34" fmla="*/ 6272455 w 9662615"/>
              <a:gd name="connsiteY34" fmla="*/ 1453191 h 1583140"/>
              <a:gd name="connsiteX35" fmla="*/ 6212659 w 9662615"/>
              <a:gd name="connsiteY35" fmla="*/ 1454850 h 1583140"/>
              <a:gd name="connsiteX36" fmla="*/ 6069317 w 9662615"/>
              <a:gd name="connsiteY36" fmla="*/ 1445838 h 1583140"/>
              <a:gd name="connsiteX37" fmla="*/ 5878477 w 9662615"/>
              <a:gd name="connsiteY37" fmla="*/ 1439180 h 1583140"/>
              <a:gd name="connsiteX38" fmla="*/ 5838387 w 9662615"/>
              <a:gd name="connsiteY38" fmla="*/ 1444679 h 1583140"/>
              <a:gd name="connsiteX39" fmla="*/ 5771136 w 9662615"/>
              <a:gd name="connsiteY39" fmla="*/ 1453639 h 1583140"/>
              <a:gd name="connsiteX40" fmla="*/ 5724081 w 9662615"/>
              <a:gd name="connsiteY40" fmla="*/ 1470431 h 1583140"/>
              <a:gd name="connsiteX41" fmla="*/ 5666577 w 9662615"/>
              <a:gd name="connsiteY41" fmla="*/ 1473921 h 1583140"/>
              <a:gd name="connsiteX42" fmla="*/ 5649068 w 9662615"/>
              <a:gd name="connsiteY42" fmla="*/ 1461676 h 1583140"/>
              <a:gd name="connsiteX43" fmla="*/ 5588902 w 9662615"/>
              <a:gd name="connsiteY43" fmla="*/ 1469647 h 1583140"/>
              <a:gd name="connsiteX44" fmla="*/ 5498090 w 9662615"/>
              <a:gd name="connsiteY44" fmla="*/ 1483173 h 1583140"/>
              <a:gd name="connsiteX45" fmla="*/ 5444641 w 9662615"/>
              <a:gd name="connsiteY45" fmla="*/ 1487602 h 1583140"/>
              <a:gd name="connsiteX46" fmla="*/ 5299812 w 9662615"/>
              <a:gd name="connsiteY46" fmla="*/ 1503362 h 1583140"/>
              <a:gd name="connsiteX47" fmla="*/ 5245752 w 9662615"/>
              <a:gd name="connsiteY47" fmla="*/ 1520612 h 1583140"/>
              <a:gd name="connsiteX48" fmla="*/ 5177807 w 9662615"/>
              <a:gd name="connsiteY48" fmla="*/ 1526802 h 1583140"/>
              <a:gd name="connsiteX49" fmla="*/ 5113910 w 9662615"/>
              <a:gd name="connsiteY49" fmla="*/ 1533205 h 1583140"/>
              <a:gd name="connsiteX50" fmla="*/ 5059484 w 9662615"/>
              <a:gd name="connsiteY50" fmla="*/ 1546802 h 1583140"/>
              <a:gd name="connsiteX51" fmla="*/ 5038524 w 9662615"/>
              <a:gd name="connsiteY51" fmla="*/ 1545675 h 1583140"/>
              <a:gd name="connsiteX52" fmla="*/ 5026564 w 9662615"/>
              <a:gd name="connsiteY52" fmla="*/ 1545376 h 1583140"/>
              <a:gd name="connsiteX53" fmla="*/ 4969433 w 9662615"/>
              <a:gd name="connsiteY53" fmla="*/ 1550865 h 1583140"/>
              <a:gd name="connsiteX54" fmla="*/ 4929254 w 9662615"/>
              <a:gd name="connsiteY54" fmla="*/ 1563452 h 1583140"/>
              <a:gd name="connsiteX55" fmla="*/ 4871726 w 9662615"/>
              <a:gd name="connsiteY55" fmla="*/ 1570584 h 1583140"/>
              <a:gd name="connsiteX56" fmla="*/ 4843267 w 9662615"/>
              <a:gd name="connsiteY56" fmla="*/ 1561459 h 1583140"/>
              <a:gd name="connsiteX57" fmla="*/ 4821058 w 9662615"/>
              <a:gd name="connsiteY57" fmla="*/ 1553078 h 1583140"/>
              <a:gd name="connsiteX58" fmla="*/ 4791466 w 9662615"/>
              <a:gd name="connsiteY58" fmla="*/ 1561324 h 1583140"/>
              <a:gd name="connsiteX59" fmla="*/ 4784247 w 9662615"/>
              <a:gd name="connsiteY59" fmla="*/ 1562342 h 1583140"/>
              <a:gd name="connsiteX60" fmla="*/ 4739309 w 9662615"/>
              <a:gd name="connsiteY60" fmla="*/ 1553948 h 1583140"/>
              <a:gd name="connsiteX61" fmla="*/ 4697562 w 9662615"/>
              <a:gd name="connsiteY61" fmla="*/ 1551206 h 1583140"/>
              <a:gd name="connsiteX62" fmla="*/ 4650737 w 9662615"/>
              <a:gd name="connsiteY62" fmla="*/ 1537381 h 1583140"/>
              <a:gd name="connsiteX63" fmla="*/ 4583150 w 9662615"/>
              <a:gd name="connsiteY63" fmla="*/ 1529064 h 1583140"/>
              <a:gd name="connsiteX64" fmla="*/ 4521734 w 9662615"/>
              <a:gd name="connsiteY64" fmla="*/ 1529359 h 1583140"/>
              <a:gd name="connsiteX65" fmla="*/ 4382398 w 9662615"/>
              <a:gd name="connsiteY65" fmla="*/ 1534108 h 1583140"/>
              <a:gd name="connsiteX66" fmla="*/ 4221826 w 9662615"/>
              <a:gd name="connsiteY66" fmla="*/ 1500972 h 1583140"/>
              <a:gd name="connsiteX67" fmla="*/ 4096601 w 9662615"/>
              <a:gd name="connsiteY67" fmla="*/ 1521563 h 1583140"/>
              <a:gd name="connsiteX68" fmla="*/ 4002441 w 9662615"/>
              <a:gd name="connsiteY68" fmla="*/ 1528912 h 1583140"/>
              <a:gd name="connsiteX69" fmla="*/ 3833906 w 9662615"/>
              <a:gd name="connsiteY69" fmla="*/ 1516637 h 1583140"/>
              <a:gd name="connsiteX70" fmla="*/ 3763845 w 9662615"/>
              <a:gd name="connsiteY70" fmla="*/ 1501782 h 1583140"/>
              <a:gd name="connsiteX71" fmla="*/ 3641778 w 9662615"/>
              <a:gd name="connsiteY71" fmla="*/ 1505446 h 1583140"/>
              <a:gd name="connsiteX72" fmla="*/ 3565233 w 9662615"/>
              <a:gd name="connsiteY72" fmla="*/ 1515122 h 1583140"/>
              <a:gd name="connsiteX73" fmla="*/ 3560267 w 9662615"/>
              <a:gd name="connsiteY73" fmla="*/ 1516288 h 1583140"/>
              <a:gd name="connsiteX74" fmla="*/ 3540258 w 9662615"/>
              <a:gd name="connsiteY74" fmla="*/ 1516976 h 1583140"/>
              <a:gd name="connsiteX75" fmla="*/ 3534780 w 9662615"/>
              <a:gd name="connsiteY75" fmla="*/ 1522141 h 1583140"/>
              <a:gd name="connsiteX76" fmla="*/ 3504783 w 9662615"/>
              <a:gd name="connsiteY76" fmla="*/ 1526739 h 1583140"/>
              <a:gd name="connsiteX77" fmla="*/ 3430805 w 9662615"/>
              <a:gd name="connsiteY77" fmla="*/ 1542521 h 1583140"/>
              <a:gd name="connsiteX78" fmla="*/ 3292707 w 9662615"/>
              <a:gd name="connsiteY78" fmla="*/ 1520490 h 1583140"/>
              <a:gd name="connsiteX79" fmla="*/ 3187872 w 9662615"/>
              <a:gd name="connsiteY79" fmla="*/ 1519991 h 1583140"/>
              <a:gd name="connsiteX80" fmla="*/ 3148026 w 9662615"/>
              <a:gd name="connsiteY80" fmla="*/ 1524777 h 1583140"/>
              <a:gd name="connsiteX81" fmla="*/ 3092394 w 9662615"/>
              <a:gd name="connsiteY81" fmla="*/ 1528115 h 1583140"/>
              <a:gd name="connsiteX82" fmla="*/ 2994200 w 9662615"/>
              <a:gd name="connsiteY82" fmla="*/ 1537857 h 1583140"/>
              <a:gd name="connsiteX83" fmla="*/ 2862301 w 9662615"/>
              <a:gd name="connsiteY83" fmla="*/ 1544250 h 1583140"/>
              <a:gd name="connsiteX84" fmla="*/ 2766335 w 9662615"/>
              <a:gd name="connsiteY84" fmla="*/ 1527662 h 1583140"/>
              <a:gd name="connsiteX85" fmla="*/ 2757836 w 9662615"/>
              <a:gd name="connsiteY85" fmla="*/ 1531371 h 1583140"/>
              <a:gd name="connsiteX86" fmla="*/ 2691555 w 9662615"/>
              <a:gd name="connsiteY86" fmla="*/ 1530283 h 1583140"/>
              <a:gd name="connsiteX87" fmla="*/ 2491676 w 9662615"/>
              <a:gd name="connsiteY87" fmla="*/ 1500859 h 1583140"/>
              <a:gd name="connsiteX88" fmla="*/ 2378036 w 9662615"/>
              <a:gd name="connsiteY88" fmla="*/ 1520645 h 1583140"/>
              <a:gd name="connsiteX89" fmla="*/ 2284269 w 9662615"/>
              <a:gd name="connsiteY89" fmla="*/ 1503068 h 1583140"/>
              <a:gd name="connsiteX90" fmla="*/ 2207104 w 9662615"/>
              <a:gd name="connsiteY90" fmla="*/ 1508888 h 1583140"/>
              <a:gd name="connsiteX91" fmla="*/ 2149226 w 9662615"/>
              <a:gd name="connsiteY91" fmla="*/ 1523409 h 1583140"/>
              <a:gd name="connsiteX92" fmla="*/ 2084783 w 9662615"/>
              <a:gd name="connsiteY92" fmla="*/ 1524245 h 1583140"/>
              <a:gd name="connsiteX93" fmla="*/ 2070075 w 9662615"/>
              <a:gd name="connsiteY93" fmla="*/ 1511285 h 1583140"/>
              <a:gd name="connsiteX94" fmla="*/ 2001057 w 9662615"/>
              <a:gd name="connsiteY94" fmla="*/ 1516449 h 1583140"/>
              <a:gd name="connsiteX95" fmla="*/ 1896330 w 9662615"/>
              <a:gd name="connsiteY95" fmla="*/ 1525725 h 1583140"/>
              <a:gd name="connsiteX96" fmla="*/ 1835994 w 9662615"/>
              <a:gd name="connsiteY96" fmla="*/ 1527678 h 1583140"/>
              <a:gd name="connsiteX97" fmla="*/ 1671119 w 9662615"/>
              <a:gd name="connsiteY97" fmla="*/ 1536701 h 1583140"/>
              <a:gd name="connsiteX98" fmla="*/ 1601337 w 9662615"/>
              <a:gd name="connsiteY98" fmla="*/ 1548552 h 1583140"/>
              <a:gd name="connsiteX99" fmla="*/ 1407755 w 9662615"/>
              <a:gd name="connsiteY99" fmla="*/ 1571444 h 1583140"/>
              <a:gd name="connsiteX100" fmla="*/ 1271994 w 9662615"/>
              <a:gd name="connsiteY100" fmla="*/ 1579471 h 1583140"/>
              <a:gd name="connsiteX101" fmla="*/ 1249226 w 9662615"/>
              <a:gd name="connsiteY101" fmla="*/ 1583140 h 1583140"/>
              <a:gd name="connsiteX102" fmla="*/ 1217719 w 9662615"/>
              <a:gd name="connsiteY102" fmla="*/ 1580863 h 1583140"/>
              <a:gd name="connsiteX103" fmla="*/ 1091432 w 9662615"/>
              <a:gd name="connsiteY103" fmla="*/ 1571003 h 1583140"/>
              <a:gd name="connsiteX104" fmla="*/ 992039 w 9662615"/>
              <a:gd name="connsiteY104" fmla="*/ 1556662 h 1583140"/>
              <a:gd name="connsiteX105" fmla="*/ 868264 w 9662615"/>
              <a:gd name="connsiteY105" fmla="*/ 1566392 h 1583140"/>
              <a:gd name="connsiteX106" fmla="*/ 792765 w 9662615"/>
              <a:gd name="connsiteY106" fmla="*/ 1563102 h 1583140"/>
              <a:gd name="connsiteX107" fmla="*/ 669055 w 9662615"/>
              <a:gd name="connsiteY107" fmla="*/ 1543638 h 1583140"/>
              <a:gd name="connsiteX108" fmla="*/ 506152 w 9662615"/>
              <a:gd name="connsiteY108" fmla="*/ 1549124 h 1583140"/>
              <a:gd name="connsiteX109" fmla="*/ 472797 w 9662615"/>
              <a:gd name="connsiteY109" fmla="*/ 1568904 h 1583140"/>
              <a:gd name="connsiteX110" fmla="*/ 427864 w 9662615"/>
              <a:gd name="connsiteY110" fmla="*/ 1580848 h 1583140"/>
              <a:gd name="connsiteX111" fmla="*/ 408381 w 9662615"/>
              <a:gd name="connsiteY111" fmla="*/ 1552940 h 1583140"/>
              <a:gd name="connsiteX112" fmla="*/ 267163 w 9662615"/>
              <a:gd name="connsiteY112" fmla="*/ 1531913 h 1583140"/>
              <a:gd name="connsiteX113" fmla="*/ 196644 w 9662615"/>
              <a:gd name="connsiteY113" fmla="*/ 1524565 h 1583140"/>
              <a:gd name="connsiteX114" fmla="*/ 86819 w 9662615"/>
              <a:gd name="connsiteY114" fmla="*/ 1519517 h 1583140"/>
              <a:gd name="connsiteX115" fmla="*/ 53369 w 9662615"/>
              <a:gd name="connsiteY115" fmla="*/ 1516853 h 1583140"/>
              <a:gd name="connsiteX116" fmla="*/ 2359 w 9662615"/>
              <a:gd name="connsiteY116" fmla="*/ 1515247 h 1583140"/>
              <a:gd name="connsiteX117" fmla="*/ 0 w 9662615"/>
              <a:gd name="connsiteY117" fmla="*/ 1514932 h 1583140"/>
              <a:gd name="connsiteX118" fmla="*/ 0 w 9662615"/>
              <a:gd name="connsiteY118" fmla="*/ 0 h 1583140"/>
              <a:gd name="connsiteX0" fmla="*/ 0 w 9662615"/>
              <a:gd name="connsiteY0" fmla="*/ 0 h 1583140"/>
              <a:gd name="connsiteX1" fmla="*/ 9662615 w 9662615"/>
              <a:gd name="connsiteY1" fmla="*/ 0 h 1583140"/>
              <a:gd name="connsiteX2" fmla="*/ 9662615 w 9662615"/>
              <a:gd name="connsiteY2" fmla="*/ 1280346 h 1583140"/>
              <a:gd name="connsiteX3" fmla="*/ 9658420 w 9662615"/>
              <a:gd name="connsiteY3" fmla="*/ 1280106 h 1583140"/>
              <a:gd name="connsiteX4" fmla="*/ 9469546 w 9662615"/>
              <a:gd name="connsiteY4" fmla="*/ 1289837 h 1583140"/>
              <a:gd name="connsiteX5" fmla="*/ 9385895 w 9662615"/>
              <a:gd name="connsiteY5" fmla="*/ 1269203 h 1583140"/>
              <a:gd name="connsiteX6" fmla="*/ 9144767 w 9662615"/>
              <a:gd name="connsiteY6" fmla="*/ 1264120 h 1583140"/>
              <a:gd name="connsiteX7" fmla="*/ 8837252 w 9662615"/>
              <a:gd name="connsiteY7" fmla="*/ 1350515 h 1583140"/>
              <a:gd name="connsiteX8" fmla="*/ 8705466 w 9662615"/>
              <a:gd name="connsiteY8" fmla="*/ 1342419 h 1583140"/>
              <a:gd name="connsiteX9" fmla="*/ 8652221 w 9662615"/>
              <a:gd name="connsiteY9" fmla="*/ 1326906 h 1583140"/>
              <a:gd name="connsiteX10" fmla="*/ 8632312 w 9662615"/>
              <a:gd name="connsiteY10" fmla="*/ 1326025 h 1583140"/>
              <a:gd name="connsiteX11" fmla="*/ 8591582 w 9662615"/>
              <a:gd name="connsiteY11" fmla="*/ 1341666 h 1583140"/>
              <a:gd name="connsiteX12" fmla="*/ 8537336 w 9662615"/>
              <a:gd name="connsiteY12" fmla="*/ 1341684 h 1583140"/>
              <a:gd name="connsiteX13" fmla="*/ 8472508 w 9662615"/>
              <a:gd name="connsiteY13" fmla="*/ 1363109 h 1583140"/>
              <a:gd name="connsiteX14" fmla="*/ 8258477 w 9662615"/>
              <a:gd name="connsiteY14" fmla="*/ 1370666 h 1583140"/>
              <a:gd name="connsiteX15" fmla="*/ 8197961 w 9662615"/>
              <a:gd name="connsiteY15" fmla="*/ 1392804 h 1583140"/>
              <a:gd name="connsiteX16" fmla="*/ 8171196 w 9662615"/>
              <a:gd name="connsiteY16" fmla="*/ 1397216 h 1583140"/>
              <a:gd name="connsiteX17" fmla="*/ 8127667 w 9662615"/>
              <a:gd name="connsiteY17" fmla="*/ 1418254 h 1583140"/>
              <a:gd name="connsiteX18" fmla="*/ 7974579 w 9662615"/>
              <a:gd name="connsiteY18" fmla="*/ 1383439 h 1583140"/>
              <a:gd name="connsiteX19" fmla="*/ 7768351 w 9662615"/>
              <a:gd name="connsiteY19" fmla="*/ 1395051 h 1583140"/>
              <a:gd name="connsiteX20" fmla="*/ 7635985 w 9662615"/>
              <a:gd name="connsiteY20" fmla="*/ 1386363 h 1583140"/>
              <a:gd name="connsiteX21" fmla="*/ 7466069 w 9662615"/>
              <a:gd name="connsiteY21" fmla="*/ 1377654 h 1583140"/>
              <a:gd name="connsiteX22" fmla="*/ 7355642 w 9662615"/>
              <a:gd name="connsiteY22" fmla="*/ 1407761 h 1583140"/>
              <a:gd name="connsiteX23" fmla="*/ 7215220 w 9662615"/>
              <a:gd name="connsiteY23" fmla="*/ 1397856 h 1583140"/>
              <a:gd name="connsiteX24" fmla="*/ 7082147 w 9662615"/>
              <a:gd name="connsiteY24" fmla="*/ 1406113 h 1583140"/>
              <a:gd name="connsiteX25" fmla="*/ 6987129 w 9662615"/>
              <a:gd name="connsiteY25" fmla="*/ 1404834 h 1583140"/>
              <a:gd name="connsiteX26" fmla="*/ 6907567 w 9662615"/>
              <a:gd name="connsiteY26" fmla="*/ 1419149 h 1583140"/>
              <a:gd name="connsiteX27" fmla="*/ 6748428 w 9662615"/>
              <a:gd name="connsiteY27" fmla="*/ 1420308 h 1583140"/>
              <a:gd name="connsiteX28" fmla="*/ 6654257 w 9662615"/>
              <a:gd name="connsiteY28" fmla="*/ 1424143 h 1583140"/>
              <a:gd name="connsiteX29" fmla="*/ 6620123 w 9662615"/>
              <a:gd name="connsiteY29" fmla="*/ 1430535 h 1583140"/>
              <a:gd name="connsiteX30" fmla="*/ 6571355 w 9662615"/>
              <a:gd name="connsiteY30" fmla="*/ 1436144 h 1583140"/>
              <a:gd name="connsiteX31" fmla="*/ 6486557 w 9662615"/>
              <a:gd name="connsiteY31" fmla="*/ 1449861 h 1583140"/>
              <a:gd name="connsiteX32" fmla="*/ 6370419 w 9662615"/>
              <a:gd name="connsiteY32" fmla="*/ 1461649 h 1583140"/>
              <a:gd name="connsiteX33" fmla="*/ 6278839 w 9662615"/>
              <a:gd name="connsiteY33" fmla="*/ 1449160 h 1583140"/>
              <a:gd name="connsiteX34" fmla="*/ 6272455 w 9662615"/>
              <a:gd name="connsiteY34" fmla="*/ 1453191 h 1583140"/>
              <a:gd name="connsiteX35" fmla="*/ 6212659 w 9662615"/>
              <a:gd name="connsiteY35" fmla="*/ 1454850 h 1583140"/>
              <a:gd name="connsiteX36" fmla="*/ 6069317 w 9662615"/>
              <a:gd name="connsiteY36" fmla="*/ 1445838 h 1583140"/>
              <a:gd name="connsiteX37" fmla="*/ 5878477 w 9662615"/>
              <a:gd name="connsiteY37" fmla="*/ 1439180 h 1583140"/>
              <a:gd name="connsiteX38" fmla="*/ 5838387 w 9662615"/>
              <a:gd name="connsiteY38" fmla="*/ 1444679 h 1583140"/>
              <a:gd name="connsiteX39" fmla="*/ 5771136 w 9662615"/>
              <a:gd name="connsiteY39" fmla="*/ 1453639 h 1583140"/>
              <a:gd name="connsiteX40" fmla="*/ 5724081 w 9662615"/>
              <a:gd name="connsiteY40" fmla="*/ 1470431 h 1583140"/>
              <a:gd name="connsiteX41" fmla="*/ 5666577 w 9662615"/>
              <a:gd name="connsiteY41" fmla="*/ 1473921 h 1583140"/>
              <a:gd name="connsiteX42" fmla="*/ 5649068 w 9662615"/>
              <a:gd name="connsiteY42" fmla="*/ 1461676 h 1583140"/>
              <a:gd name="connsiteX43" fmla="*/ 5588902 w 9662615"/>
              <a:gd name="connsiteY43" fmla="*/ 1469647 h 1583140"/>
              <a:gd name="connsiteX44" fmla="*/ 5498090 w 9662615"/>
              <a:gd name="connsiteY44" fmla="*/ 1483173 h 1583140"/>
              <a:gd name="connsiteX45" fmla="*/ 5444641 w 9662615"/>
              <a:gd name="connsiteY45" fmla="*/ 1487602 h 1583140"/>
              <a:gd name="connsiteX46" fmla="*/ 5299812 w 9662615"/>
              <a:gd name="connsiteY46" fmla="*/ 1503362 h 1583140"/>
              <a:gd name="connsiteX47" fmla="*/ 5245752 w 9662615"/>
              <a:gd name="connsiteY47" fmla="*/ 1520612 h 1583140"/>
              <a:gd name="connsiteX48" fmla="*/ 5177807 w 9662615"/>
              <a:gd name="connsiteY48" fmla="*/ 1526802 h 1583140"/>
              <a:gd name="connsiteX49" fmla="*/ 5113910 w 9662615"/>
              <a:gd name="connsiteY49" fmla="*/ 1533205 h 1583140"/>
              <a:gd name="connsiteX50" fmla="*/ 5059484 w 9662615"/>
              <a:gd name="connsiteY50" fmla="*/ 1546802 h 1583140"/>
              <a:gd name="connsiteX51" fmla="*/ 5038524 w 9662615"/>
              <a:gd name="connsiteY51" fmla="*/ 1545675 h 1583140"/>
              <a:gd name="connsiteX52" fmla="*/ 5026564 w 9662615"/>
              <a:gd name="connsiteY52" fmla="*/ 1545376 h 1583140"/>
              <a:gd name="connsiteX53" fmla="*/ 4969433 w 9662615"/>
              <a:gd name="connsiteY53" fmla="*/ 1550865 h 1583140"/>
              <a:gd name="connsiteX54" fmla="*/ 4929254 w 9662615"/>
              <a:gd name="connsiteY54" fmla="*/ 1563452 h 1583140"/>
              <a:gd name="connsiteX55" fmla="*/ 4871726 w 9662615"/>
              <a:gd name="connsiteY55" fmla="*/ 1570584 h 1583140"/>
              <a:gd name="connsiteX56" fmla="*/ 4843267 w 9662615"/>
              <a:gd name="connsiteY56" fmla="*/ 1561459 h 1583140"/>
              <a:gd name="connsiteX57" fmla="*/ 4821058 w 9662615"/>
              <a:gd name="connsiteY57" fmla="*/ 1553078 h 1583140"/>
              <a:gd name="connsiteX58" fmla="*/ 4791466 w 9662615"/>
              <a:gd name="connsiteY58" fmla="*/ 1561324 h 1583140"/>
              <a:gd name="connsiteX59" fmla="*/ 4784247 w 9662615"/>
              <a:gd name="connsiteY59" fmla="*/ 1562342 h 1583140"/>
              <a:gd name="connsiteX60" fmla="*/ 4739309 w 9662615"/>
              <a:gd name="connsiteY60" fmla="*/ 1553948 h 1583140"/>
              <a:gd name="connsiteX61" fmla="*/ 4697562 w 9662615"/>
              <a:gd name="connsiteY61" fmla="*/ 1551206 h 1583140"/>
              <a:gd name="connsiteX62" fmla="*/ 4650737 w 9662615"/>
              <a:gd name="connsiteY62" fmla="*/ 1537381 h 1583140"/>
              <a:gd name="connsiteX63" fmla="*/ 4583150 w 9662615"/>
              <a:gd name="connsiteY63" fmla="*/ 1529064 h 1583140"/>
              <a:gd name="connsiteX64" fmla="*/ 4521734 w 9662615"/>
              <a:gd name="connsiteY64" fmla="*/ 1529359 h 1583140"/>
              <a:gd name="connsiteX65" fmla="*/ 4382398 w 9662615"/>
              <a:gd name="connsiteY65" fmla="*/ 1534108 h 1583140"/>
              <a:gd name="connsiteX66" fmla="*/ 4221826 w 9662615"/>
              <a:gd name="connsiteY66" fmla="*/ 1500972 h 1583140"/>
              <a:gd name="connsiteX67" fmla="*/ 4096601 w 9662615"/>
              <a:gd name="connsiteY67" fmla="*/ 1521563 h 1583140"/>
              <a:gd name="connsiteX68" fmla="*/ 4002441 w 9662615"/>
              <a:gd name="connsiteY68" fmla="*/ 1528912 h 1583140"/>
              <a:gd name="connsiteX69" fmla="*/ 3833906 w 9662615"/>
              <a:gd name="connsiteY69" fmla="*/ 1516637 h 1583140"/>
              <a:gd name="connsiteX70" fmla="*/ 3763845 w 9662615"/>
              <a:gd name="connsiteY70" fmla="*/ 1501782 h 1583140"/>
              <a:gd name="connsiteX71" fmla="*/ 3641778 w 9662615"/>
              <a:gd name="connsiteY71" fmla="*/ 1505446 h 1583140"/>
              <a:gd name="connsiteX72" fmla="*/ 3565233 w 9662615"/>
              <a:gd name="connsiteY72" fmla="*/ 1515122 h 1583140"/>
              <a:gd name="connsiteX73" fmla="*/ 3560267 w 9662615"/>
              <a:gd name="connsiteY73" fmla="*/ 1516288 h 1583140"/>
              <a:gd name="connsiteX74" fmla="*/ 3540258 w 9662615"/>
              <a:gd name="connsiteY74" fmla="*/ 1516976 h 1583140"/>
              <a:gd name="connsiteX75" fmla="*/ 3534780 w 9662615"/>
              <a:gd name="connsiteY75" fmla="*/ 1522141 h 1583140"/>
              <a:gd name="connsiteX76" fmla="*/ 3504783 w 9662615"/>
              <a:gd name="connsiteY76" fmla="*/ 1526739 h 1583140"/>
              <a:gd name="connsiteX77" fmla="*/ 3430805 w 9662615"/>
              <a:gd name="connsiteY77" fmla="*/ 1542521 h 1583140"/>
              <a:gd name="connsiteX78" fmla="*/ 3292707 w 9662615"/>
              <a:gd name="connsiteY78" fmla="*/ 1520490 h 1583140"/>
              <a:gd name="connsiteX79" fmla="*/ 3187872 w 9662615"/>
              <a:gd name="connsiteY79" fmla="*/ 1519991 h 1583140"/>
              <a:gd name="connsiteX80" fmla="*/ 3148026 w 9662615"/>
              <a:gd name="connsiteY80" fmla="*/ 1524777 h 1583140"/>
              <a:gd name="connsiteX81" fmla="*/ 3092394 w 9662615"/>
              <a:gd name="connsiteY81" fmla="*/ 1528115 h 1583140"/>
              <a:gd name="connsiteX82" fmla="*/ 2994200 w 9662615"/>
              <a:gd name="connsiteY82" fmla="*/ 1537857 h 1583140"/>
              <a:gd name="connsiteX83" fmla="*/ 2862301 w 9662615"/>
              <a:gd name="connsiteY83" fmla="*/ 1544250 h 1583140"/>
              <a:gd name="connsiteX84" fmla="*/ 2766335 w 9662615"/>
              <a:gd name="connsiteY84" fmla="*/ 1527662 h 1583140"/>
              <a:gd name="connsiteX85" fmla="*/ 2757836 w 9662615"/>
              <a:gd name="connsiteY85" fmla="*/ 1531371 h 1583140"/>
              <a:gd name="connsiteX86" fmla="*/ 2691555 w 9662615"/>
              <a:gd name="connsiteY86" fmla="*/ 1530283 h 1583140"/>
              <a:gd name="connsiteX87" fmla="*/ 2491676 w 9662615"/>
              <a:gd name="connsiteY87" fmla="*/ 1500859 h 1583140"/>
              <a:gd name="connsiteX88" fmla="*/ 2378036 w 9662615"/>
              <a:gd name="connsiteY88" fmla="*/ 1520645 h 1583140"/>
              <a:gd name="connsiteX89" fmla="*/ 2284269 w 9662615"/>
              <a:gd name="connsiteY89" fmla="*/ 1503068 h 1583140"/>
              <a:gd name="connsiteX90" fmla="*/ 2207104 w 9662615"/>
              <a:gd name="connsiteY90" fmla="*/ 1508888 h 1583140"/>
              <a:gd name="connsiteX91" fmla="*/ 2149226 w 9662615"/>
              <a:gd name="connsiteY91" fmla="*/ 1523409 h 1583140"/>
              <a:gd name="connsiteX92" fmla="*/ 2084783 w 9662615"/>
              <a:gd name="connsiteY92" fmla="*/ 1524245 h 1583140"/>
              <a:gd name="connsiteX93" fmla="*/ 2070075 w 9662615"/>
              <a:gd name="connsiteY93" fmla="*/ 1511285 h 1583140"/>
              <a:gd name="connsiteX94" fmla="*/ 2001057 w 9662615"/>
              <a:gd name="connsiteY94" fmla="*/ 1516449 h 1583140"/>
              <a:gd name="connsiteX95" fmla="*/ 1896330 w 9662615"/>
              <a:gd name="connsiteY95" fmla="*/ 1525725 h 1583140"/>
              <a:gd name="connsiteX96" fmla="*/ 1835994 w 9662615"/>
              <a:gd name="connsiteY96" fmla="*/ 1527678 h 1583140"/>
              <a:gd name="connsiteX97" fmla="*/ 1671119 w 9662615"/>
              <a:gd name="connsiteY97" fmla="*/ 1536701 h 1583140"/>
              <a:gd name="connsiteX98" fmla="*/ 1601337 w 9662615"/>
              <a:gd name="connsiteY98" fmla="*/ 1548552 h 1583140"/>
              <a:gd name="connsiteX99" fmla="*/ 1407755 w 9662615"/>
              <a:gd name="connsiteY99" fmla="*/ 1571444 h 1583140"/>
              <a:gd name="connsiteX100" fmla="*/ 1271994 w 9662615"/>
              <a:gd name="connsiteY100" fmla="*/ 1579471 h 1583140"/>
              <a:gd name="connsiteX101" fmla="*/ 1249226 w 9662615"/>
              <a:gd name="connsiteY101" fmla="*/ 1583140 h 1583140"/>
              <a:gd name="connsiteX102" fmla="*/ 1217719 w 9662615"/>
              <a:gd name="connsiteY102" fmla="*/ 1580863 h 1583140"/>
              <a:gd name="connsiteX103" fmla="*/ 1091432 w 9662615"/>
              <a:gd name="connsiteY103" fmla="*/ 1571003 h 1583140"/>
              <a:gd name="connsiteX104" fmla="*/ 992039 w 9662615"/>
              <a:gd name="connsiteY104" fmla="*/ 1556662 h 1583140"/>
              <a:gd name="connsiteX105" fmla="*/ 868264 w 9662615"/>
              <a:gd name="connsiteY105" fmla="*/ 1566392 h 1583140"/>
              <a:gd name="connsiteX106" fmla="*/ 792765 w 9662615"/>
              <a:gd name="connsiteY106" fmla="*/ 1563102 h 1583140"/>
              <a:gd name="connsiteX107" fmla="*/ 669055 w 9662615"/>
              <a:gd name="connsiteY107" fmla="*/ 1543638 h 1583140"/>
              <a:gd name="connsiteX108" fmla="*/ 506152 w 9662615"/>
              <a:gd name="connsiteY108" fmla="*/ 1549124 h 1583140"/>
              <a:gd name="connsiteX109" fmla="*/ 472797 w 9662615"/>
              <a:gd name="connsiteY109" fmla="*/ 1568904 h 1583140"/>
              <a:gd name="connsiteX110" fmla="*/ 427864 w 9662615"/>
              <a:gd name="connsiteY110" fmla="*/ 1580848 h 1583140"/>
              <a:gd name="connsiteX111" fmla="*/ 408381 w 9662615"/>
              <a:gd name="connsiteY111" fmla="*/ 1552940 h 1583140"/>
              <a:gd name="connsiteX112" fmla="*/ 267163 w 9662615"/>
              <a:gd name="connsiteY112" fmla="*/ 1531913 h 1583140"/>
              <a:gd name="connsiteX113" fmla="*/ 196644 w 9662615"/>
              <a:gd name="connsiteY113" fmla="*/ 1524565 h 1583140"/>
              <a:gd name="connsiteX114" fmla="*/ 86819 w 9662615"/>
              <a:gd name="connsiteY114" fmla="*/ 1519517 h 1583140"/>
              <a:gd name="connsiteX115" fmla="*/ 53369 w 9662615"/>
              <a:gd name="connsiteY115" fmla="*/ 1516853 h 1583140"/>
              <a:gd name="connsiteX116" fmla="*/ 2359 w 9662615"/>
              <a:gd name="connsiteY116" fmla="*/ 1515247 h 1583140"/>
              <a:gd name="connsiteX117" fmla="*/ 0 w 9662615"/>
              <a:gd name="connsiteY117" fmla="*/ 1514932 h 1583140"/>
              <a:gd name="connsiteX118" fmla="*/ 0 w 9662615"/>
              <a:gd name="connsiteY118" fmla="*/ 0 h 1583140"/>
              <a:gd name="connsiteX0" fmla="*/ 0 w 9662615"/>
              <a:gd name="connsiteY0" fmla="*/ 0 h 1583140"/>
              <a:gd name="connsiteX1" fmla="*/ 9662615 w 9662615"/>
              <a:gd name="connsiteY1" fmla="*/ 0 h 1583140"/>
              <a:gd name="connsiteX2" fmla="*/ 9662615 w 9662615"/>
              <a:gd name="connsiteY2" fmla="*/ 1280346 h 1583140"/>
              <a:gd name="connsiteX3" fmla="*/ 9658420 w 9662615"/>
              <a:gd name="connsiteY3" fmla="*/ 1280106 h 1583140"/>
              <a:gd name="connsiteX4" fmla="*/ 9469546 w 9662615"/>
              <a:gd name="connsiteY4" fmla="*/ 1289837 h 1583140"/>
              <a:gd name="connsiteX5" fmla="*/ 9385895 w 9662615"/>
              <a:gd name="connsiteY5" fmla="*/ 1269203 h 1583140"/>
              <a:gd name="connsiteX6" fmla="*/ 9144767 w 9662615"/>
              <a:gd name="connsiteY6" fmla="*/ 1264120 h 1583140"/>
              <a:gd name="connsiteX7" fmla="*/ 8837252 w 9662615"/>
              <a:gd name="connsiteY7" fmla="*/ 1350515 h 1583140"/>
              <a:gd name="connsiteX8" fmla="*/ 8705466 w 9662615"/>
              <a:gd name="connsiteY8" fmla="*/ 1342419 h 1583140"/>
              <a:gd name="connsiteX9" fmla="*/ 8652221 w 9662615"/>
              <a:gd name="connsiteY9" fmla="*/ 1326906 h 1583140"/>
              <a:gd name="connsiteX10" fmla="*/ 8632312 w 9662615"/>
              <a:gd name="connsiteY10" fmla="*/ 1326025 h 1583140"/>
              <a:gd name="connsiteX11" fmla="*/ 8591582 w 9662615"/>
              <a:gd name="connsiteY11" fmla="*/ 1341666 h 1583140"/>
              <a:gd name="connsiteX12" fmla="*/ 8537336 w 9662615"/>
              <a:gd name="connsiteY12" fmla="*/ 1341684 h 1583140"/>
              <a:gd name="connsiteX13" fmla="*/ 8472508 w 9662615"/>
              <a:gd name="connsiteY13" fmla="*/ 1363109 h 1583140"/>
              <a:gd name="connsiteX14" fmla="*/ 8258477 w 9662615"/>
              <a:gd name="connsiteY14" fmla="*/ 1370666 h 1583140"/>
              <a:gd name="connsiteX15" fmla="*/ 8197961 w 9662615"/>
              <a:gd name="connsiteY15" fmla="*/ 1392804 h 1583140"/>
              <a:gd name="connsiteX16" fmla="*/ 8171196 w 9662615"/>
              <a:gd name="connsiteY16" fmla="*/ 1397216 h 1583140"/>
              <a:gd name="connsiteX17" fmla="*/ 8087910 w 9662615"/>
              <a:gd name="connsiteY17" fmla="*/ 1386449 h 1583140"/>
              <a:gd name="connsiteX18" fmla="*/ 7974579 w 9662615"/>
              <a:gd name="connsiteY18" fmla="*/ 1383439 h 1583140"/>
              <a:gd name="connsiteX19" fmla="*/ 7768351 w 9662615"/>
              <a:gd name="connsiteY19" fmla="*/ 1395051 h 1583140"/>
              <a:gd name="connsiteX20" fmla="*/ 7635985 w 9662615"/>
              <a:gd name="connsiteY20" fmla="*/ 1386363 h 1583140"/>
              <a:gd name="connsiteX21" fmla="*/ 7466069 w 9662615"/>
              <a:gd name="connsiteY21" fmla="*/ 1377654 h 1583140"/>
              <a:gd name="connsiteX22" fmla="*/ 7355642 w 9662615"/>
              <a:gd name="connsiteY22" fmla="*/ 1407761 h 1583140"/>
              <a:gd name="connsiteX23" fmla="*/ 7215220 w 9662615"/>
              <a:gd name="connsiteY23" fmla="*/ 1397856 h 1583140"/>
              <a:gd name="connsiteX24" fmla="*/ 7082147 w 9662615"/>
              <a:gd name="connsiteY24" fmla="*/ 1406113 h 1583140"/>
              <a:gd name="connsiteX25" fmla="*/ 6987129 w 9662615"/>
              <a:gd name="connsiteY25" fmla="*/ 1404834 h 1583140"/>
              <a:gd name="connsiteX26" fmla="*/ 6907567 w 9662615"/>
              <a:gd name="connsiteY26" fmla="*/ 1419149 h 1583140"/>
              <a:gd name="connsiteX27" fmla="*/ 6748428 w 9662615"/>
              <a:gd name="connsiteY27" fmla="*/ 1420308 h 1583140"/>
              <a:gd name="connsiteX28" fmla="*/ 6654257 w 9662615"/>
              <a:gd name="connsiteY28" fmla="*/ 1424143 h 1583140"/>
              <a:gd name="connsiteX29" fmla="*/ 6620123 w 9662615"/>
              <a:gd name="connsiteY29" fmla="*/ 1430535 h 1583140"/>
              <a:gd name="connsiteX30" fmla="*/ 6571355 w 9662615"/>
              <a:gd name="connsiteY30" fmla="*/ 1436144 h 1583140"/>
              <a:gd name="connsiteX31" fmla="*/ 6486557 w 9662615"/>
              <a:gd name="connsiteY31" fmla="*/ 1449861 h 1583140"/>
              <a:gd name="connsiteX32" fmla="*/ 6370419 w 9662615"/>
              <a:gd name="connsiteY32" fmla="*/ 1461649 h 1583140"/>
              <a:gd name="connsiteX33" fmla="*/ 6278839 w 9662615"/>
              <a:gd name="connsiteY33" fmla="*/ 1449160 h 1583140"/>
              <a:gd name="connsiteX34" fmla="*/ 6272455 w 9662615"/>
              <a:gd name="connsiteY34" fmla="*/ 1453191 h 1583140"/>
              <a:gd name="connsiteX35" fmla="*/ 6212659 w 9662615"/>
              <a:gd name="connsiteY35" fmla="*/ 1454850 h 1583140"/>
              <a:gd name="connsiteX36" fmla="*/ 6069317 w 9662615"/>
              <a:gd name="connsiteY36" fmla="*/ 1445838 h 1583140"/>
              <a:gd name="connsiteX37" fmla="*/ 5878477 w 9662615"/>
              <a:gd name="connsiteY37" fmla="*/ 1439180 h 1583140"/>
              <a:gd name="connsiteX38" fmla="*/ 5838387 w 9662615"/>
              <a:gd name="connsiteY38" fmla="*/ 1444679 h 1583140"/>
              <a:gd name="connsiteX39" fmla="*/ 5771136 w 9662615"/>
              <a:gd name="connsiteY39" fmla="*/ 1453639 h 1583140"/>
              <a:gd name="connsiteX40" fmla="*/ 5724081 w 9662615"/>
              <a:gd name="connsiteY40" fmla="*/ 1470431 h 1583140"/>
              <a:gd name="connsiteX41" fmla="*/ 5666577 w 9662615"/>
              <a:gd name="connsiteY41" fmla="*/ 1473921 h 1583140"/>
              <a:gd name="connsiteX42" fmla="*/ 5649068 w 9662615"/>
              <a:gd name="connsiteY42" fmla="*/ 1461676 h 1583140"/>
              <a:gd name="connsiteX43" fmla="*/ 5588902 w 9662615"/>
              <a:gd name="connsiteY43" fmla="*/ 1469647 h 1583140"/>
              <a:gd name="connsiteX44" fmla="*/ 5498090 w 9662615"/>
              <a:gd name="connsiteY44" fmla="*/ 1483173 h 1583140"/>
              <a:gd name="connsiteX45" fmla="*/ 5444641 w 9662615"/>
              <a:gd name="connsiteY45" fmla="*/ 1487602 h 1583140"/>
              <a:gd name="connsiteX46" fmla="*/ 5299812 w 9662615"/>
              <a:gd name="connsiteY46" fmla="*/ 1503362 h 1583140"/>
              <a:gd name="connsiteX47" fmla="*/ 5245752 w 9662615"/>
              <a:gd name="connsiteY47" fmla="*/ 1520612 h 1583140"/>
              <a:gd name="connsiteX48" fmla="*/ 5177807 w 9662615"/>
              <a:gd name="connsiteY48" fmla="*/ 1526802 h 1583140"/>
              <a:gd name="connsiteX49" fmla="*/ 5113910 w 9662615"/>
              <a:gd name="connsiteY49" fmla="*/ 1533205 h 1583140"/>
              <a:gd name="connsiteX50" fmla="*/ 5059484 w 9662615"/>
              <a:gd name="connsiteY50" fmla="*/ 1546802 h 1583140"/>
              <a:gd name="connsiteX51" fmla="*/ 5038524 w 9662615"/>
              <a:gd name="connsiteY51" fmla="*/ 1545675 h 1583140"/>
              <a:gd name="connsiteX52" fmla="*/ 5026564 w 9662615"/>
              <a:gd name="connsiteY52" fmla="*/ 1545376 h 1583140"/>
              <a:gd name="connsiteX53" fmla="*/ 4969433 w 9662615"/>
              <a:gd name="connsiteY53" fmla="*/ 1550865 h 1583140"/>
              <a:gd name="connsiteX54" fmla="*/ 4929254 w 9662615"/>
              <a:gd name="connsiteY54" fmla="*/ 1563452 h 1583140"/>
              <a:gd name="connsiteX55" fmla="*/ 4871726 w 9662615"/>
              <a:gd name="connsiteY55" fmla="*/ 1570584 h 1583140"/>
              <a:gd name="connsiteX56" fmla="*/ 4843267 w 9662615"/>
              <a:gd name="connsiteY56" fmla="*/ 1561459 h 1583140"/>
              <a:gd name="connsiteX57" fmla="*/ 4821058 w 9662615"/>
              <a:gd name="connsiteY57" fmla="*/ 1553078 h 1583140"/>
              <a:gd name="connsiteX58" fmla="*/ 4791466 w 9662615"/>
              <a:gd name="connsiteY58" fmla="*/ 1561324 h 1583140"/>
              <a:gd name="connsiteX59" fmla="*/ 4784247 w 9662615"/>
              <a:gd name="connsiteY59" fmla="*/ 1562342 h 1583140"/>
              <a:gd name="connsiteX60" fmla="*/ 4739309 w 9662615"/>
              <a:gd name="connsiteY60" fmla="*/ 1553948 h 1583140"/>
              <a:gd name="connsiteX61" fmla="*/ 4697562 w 9662615"/>
              <a:gd name="connsiteY61" fmla="*/ 1551206 h 1583140"/>
              <a:gd name="connsiteX62" fmla="*/ 4650737 w 9662615"/>
              <a:gd name="connsiteY62" fmla="*/ 1537381 h 1583140"/>
              <a:gd name="connsiteX63" fmla="*/ 4583150 w 9662615"/>
              <a:gd name="connsiteY63" fmla="*/ 1529064 h 1583140"/>
              <a:gd name="connsiteX64" fmla="*/ 4521734 w 9662615"/>
              <a:gd name="connsiteY64" fmla="*/ 1529359 h 1583140"/>
              <a:gd name="connsiteX65" fmla="*/ 4382398 w 9662615"/>
              <a:gd name="connsiteY65" fmla="*/ 1534108 h 1583140"/>
              <a:gd name="connsiteX66" fmla="*/ 4221826 w 9662615"/>
              <a:gd name="connsiteY66" fmla="*/ 1500972 h 1583140"/>
              <a:gd name="connsiteX67" fmla="*/ 4096601 w 9662615"/>
              <a:gd name="connsiteY67" fmla="*/ 1521563 h 1583140"/>
              <a:gd name="connsiteX68" fmla="*/ 4002441 w 9662615"/>
              <a:gd name="connsiteY68" fmla="*/ 1528912 h 1583140"/>
              <a:gd name="connsiteX69" fmla="*/ 3833906 w 9662615"/>
              <a:gd name="connsiteY69" fmla="*/ 1516637 h 1583140"/>
              <a:gd name="connsiteX70" fmla="*/ 3763845 w 9662615"/>
              <a:gd name="connsiteY70" fmla="*/ 1501782 h 1583140"/>
              <a:gd name="connsiteX71" fmla="*/ 3641778 w 9662615"/>
              <a:gd name="connsiteY71" fmla="*/ 1505446 h 1583140"/>
              <a:gd name="connsiteX72" fmla="*/ 3565233 w 9662615"/>
              <a:gd name="connsiteY72" fmla="*/ 1515122 h 1583140"/>
              <a:gd name="connsiteX73" fmla="*/ 3560267 w 9662615"/>
              <a:gd name="connsiteY73" fmla="*/ 1516288 h 1583140"/>
              <a:gd name="connsiteX74" fmla="*/ 3540258 w 9662615"/>
              <a:gd name="connsiteY74" fmla="*/ 1516976 h 1583140"/>
              <a:gd name="connsiteX75" fmla="*/ 3534780 w 9662615"/>
              <a:gd name="connsiteY75" fmla="*/ 1522141 h 1583140"/>
              <a:gd name="connsiteX76" fmla="*/ 3504783 w 9662615"/>
              <a:gd name="connsiteY76" fmla="*/ 1526739 h 1583140"/>
              <a:gd name="connsiteX77" fmla="*/ 3430805 w 9662615"/>
              <a:gd name="connsiteY77" fmla="*/ 1542521 h 1583140"/>
              <a:gd name="connsiteX78" fmla="*/ 3292707 w 9662615"/>
              <a:gd name="connsiteY78" fmla="*/ 1520490 h 1583140"/>
              <a:gd name="connsiteX79" fmla="*/ 3187872 w 9662615"/>
              <a:gd name="connsiteY79" fmla="*/ 1519991 h 1583140"/>
              <a:gd name="connsiteX80" fmla="*/ 3148026 w 9662615"/>
              <a:gd name="connsiteY80" fmla="*/ 1524777 h 1583140"/>
              <a:gd name="connsiteX81" fmla="*/ 3092394 w 9662615"/>
              <a:gd name="connsiteY81" fmla="*/ 1528115 h 1583140"/>
              <a:gd name="connsiteX82" fmla="*/ 2994200 w 9662615"/>
              <a:gd name="connsiteY82" fmla="*/ 1537857 h 1583140"/>
              <a:gd name="connsiteX83" fmla="*/ 2862301 w 9662615"/>
              <a:gd name="connsiteY83" fmla="*/ 1544250 h 1583140"/>
              <a:gd name="connsiteX84" fmla="*/ 2766335 w 9662615"/>
              <a:gd name="connsiteY84" fmla="*/ 1527662 h 1583140"/>
              <a:gd name="connsiteX85" fmla="*/ 2757836 w 9662615"/>
              <a:gd name="connsiteY85" fmla="*/ 1531371 h 1583140"/>
              <a:gd name="connsiteX86" fmla="*/ 2691555 w 9662615"/>
              <a:gd name="connsiteY86" fmla="*/ 1530283 h 1583140"/>
              <a:gd name="connsiteX87" fmla="*/ 2491676 w 9662615"/>
              <a:gd name="connsiteY87" fmla="*/ 1500859 h 1583140"/>
              <a:gd name="connsiteX88" fmla="*/ 2378036 w 9662615"/>
              <a:gd name="connsiteY88" fmla="*/ 1520645 h 1583140"/>
              <a:gd name="connsiteX89" fmla="*/ 2284269 w 9662615"/>
              <a:gd name="connsiteY89" fmla="*/ 1503068 h 1583140"/>
              <a:gd name="connsiteX90" fmla="*/ 2207104 w 9662615"/>
              <a:gd name="connsiteY90" fmla="*/ 1508888 h 1583140"/>
              <a:gd name="connsiteX91" fmla="*/ 2149226 w 9662615"/>
              <a:gd name="connsiteY91" fmla="*/ 1523409 h 1583140"/>
              <a:gd name="connsiteX92" fmla="*/ 2084783 w 9662615"/>
              <a:gd name="connsiteY92" fmla="*/ 1524245 h 1583140"/>
              <a:gd name="connsiteX93" fmla="*/ 2070075 w 9662615"/>
              <a:gd name="connsiteY93" fmla="*/ 1511285 h 1583140"/>
              <a:gd name="connsiteX94" fmla="*/ 2001057 w 9662615"/>
              <a:gd name="connsiteY94" fmla="*/ 1516449 h 1583140"/>
              <a:gd name="connsiteX95" fmla="*/ 1896330 w 9662615"/>
              <a:gd name="connsiteY95" fmla="*/ 1525725 h 1583140"/>
              <a:gd name="connsiteX96" fmla="*/ 1835994 w 9662615"/>
              <a:gd name="connsiteY96" fmla="*/ 1527678 h 1583140"/>
              <a:gd name="connsiteX97" fmla="*/ 1671119 w 9662615"/>
              <a:gd name="connsiteY97" fmla="*/ 1536701 h 1583140"/>
              <a:gd name="connsiteX98" fmla="*/ 1601337 w 9662615"/>
              <a:gd name="connsiteY98" fmla="*/ 1548552 h 1583140"/>
              <a:gd name="connsiteX99" fmla="*/ 1407755 w 9662615"/>
              <a:gd name="connsiteY99" fmla="*/ 1571444 h 1583140"/>
              <a:gd name="connsiteX100" fmla="*/ 1271994 w 9662615"/>
              <a:gd name="connsiteY100" fmla="*/ 1579471 h 1583140"/>
              <a:gd name="connsiteX101" fmla="*/ 1249226 w 9662615"/>
              <a:gd name="connsiteY101" fmla="*/ 1583140 h 1583140"/>
              <a:gd name="connsiteX102" fmla="*/ 1217719 w 9662615"/>
              <a:gd name="connsiteY102" fmla="*/ 1580863 h 1583140"/>
              <a:gd name="connsiteX103" fmla="*/ 1091432 w 9662615"/>
              <a:gd name="connsiteY103" fmla="*/ 1571003 h 1583140"/>
              <a:gd name="connsiteX104" fmla="*/ 992039 w 9662615"/>
              <a:gd name="connsiteY104" fmla="*/ 1556662 h 1583140"/>
              <a:gd name="connsiteX105" fmla="*/ 868264 w 9662615"/>
              <a:gd name="connsiteY105" fmla="*/ 1566392 h 1583140"/>
              <a:gd name="connsiteX106" fmla="*/ 792765 w 9662615"/>
              <a:gd name="connsiteY106" fmla="*/ 1563102 h 1583140"/>
              <a:gd name="connsiteX107" fmla="*/ 669055 w 9662615"/>
              <a:gd name="connsiteY107" fmla="*/ 1543638 h 1583140"/>
              <a:gd name="connsiteX108" fmla="*/ 506152 w 9662615"/>
              <a:gd name="connsiteY108" fmla="*/ 1549124 h 1583140"/>
              <a:gd name="connsiteX109" fmla="*/ 472797 w 9662615"/>
              <a:gd name="connsiteY109" fmla="*/ 1568904 h 1583140"/>
              <a:gd name="connsiteX110" fmla="*/ 427864 w 9662615"/>
              <a:gd name="connsiteY110" fmla="*/ 1580848 h 1583140"/>
              <a:gd name="connsiteX111" fmla="*/ 408381 w 9662615"/>
              <a:gd name="connsiteY111" fmla="*/ 1552940 h 1583140"/>
              <a:gd name="connsiteX112" fmla="*/ 267163 w 9662615"/>
              <a:gd name="connsiteY112" fmla="*/ 1531913 h 1583140"/>
              <a:gd name="connsiteX113" fmla="*/ 196644 w 9662615"/>
              <a:gd name="connsiteY113" fmla="*/ 1524565 h 1583140"/>
              <a:gd name="connsiteX114" fmla="*/ 86819 w 9662615"/>
              <a:gd name="connsiteY114" fmla="*/ 1519517 h 1583140"/>
              <a:gd name="connsiteX115" fmla="*/ 53369 w 9662615"/>
              <a:gd name="connsiteY115" fmla="*/ 1516853 h 1583140"/>
              <a:gd name="connsiteX116" fmla="*/ 2359 w 9662615"/>
              <a:gd name="connsiteY116" fmla="*/ 1515247 h 1583140"/>
              <a:gd name="connsiteX117" fmla="*/ 0 w 9662615"/>
              <a:gd name="connsiteY117" fmla="*/ 1514932 h 1583140"/>
              <a:gd name="connsiteX118" fmla="*/ 0 w 9662615"/>
              <a:gd name="connsiteY118" fmla="*/ 0 h 1583140"/>
              <a:gd name="connsiteX0" fmla="*/ 0 w 9662615"/>
              <a:gd name="connsiteY0" fmla="*/ 0 h 1583140"/>
              <a:gd name="connsiteX1" fmla="*/ 9662615 w 9662615"/>
              <a:gd name="connsiteY1" fmla="*/ 0 h 1583140"/>
              <a:gd name="connsiteX2" fmla="*/ 9662615 w 9662615"/>
              <a:gd name="connsiteY2" fmla="*/ 1280346 h 1583140"/>
              <a:gd name="connsiteX3" fmla="*/ 9658420 w 9662615"/>
              <a:gd name="connsiteY3" fmla="*/ 1280106 h 1583140"/>
              <a:gd name="connsiteX4" fmla="*/ 9469546 w 9662615"/>
              <a:gd name="connsiteY4" fmla="*/ 1289837 h 1583140"/>
              <a:gd name="connsiteX5" fmla="*/ 9385895 w 9662615"/>
              <a:gd name="connsiteY5" fmla="*/ 1269203 h 1583140"/>
              <a:gd name="connsiteX6" fmla="*/ 9144767 w 9662615"/>
              <a:gd name="connsiteY6" fmla="*/ 1264120 h 1583140"/>
              <a:gd name="connsiteX7" fmla="*/ 8837252 w 9662615"/>
              <a:gd name="connsiteY7" fmla="*/ 1350515 h 1583140"/>
              <a:gd name="connsiteX8" fmla="*/ 8705466 w 9662615"/>
              <a:gd name="connsiteY8" fmla="*/ 1342419 h 1583140"/>
              <a:gd name="connsiteX9" fmla="*/ 8652221 w 9662615"/>
              <a:gd name="connsiteY9" fmla="*/ 1326906 h 1583140"/>
              <a:gd name="connsiteX10" fmla="*/ 8632312 w 9662615"/>
              <a:gd name="connsiteY10" fmla="*/ 1326025 h 1583140"/>
              <a:gd name="connsiteX11" fmla="*/ 8591582 w 9662615"/>
              <a:gd name="connsiteY11" fmla="*/ 1341666 h 1583140"/>
              <a:gd name="connsiteX12" fmla="*/ 8537336 w 9662615"/>
              <a:gd name="connsiteY12" fmla="*/ 1341684 h 1583140"/>
              <a:gd name="connsiteX13" fmla="*/ 8472508 w 9662615"/>
              <a:gd name="connsiteY13" fmla="*/ 1363109 h 1583140"/>
              <a:gd name="connsiteX14" fmla="*/ 8278355 w 9662615"/>
              <a:gd name="connsiteY14" fmla="*/ 1386569 h 1583140"/>
              <a:gd name="connsiteX15" fmla="*/ 8197961 w 9662615"/>
              <a:gd name="connsiteY15" fmla="*/ 1392804 h 1583140"/>
              <a:gd name="connsiteX16" fmla="*/ 8171196 w 9662615"/>
              <a:gd name="connsiteY16" fmla="*/ 1397216 h 1583140"/>
              <a:gd name="connsiteX17" fmla="*/ 8087910 w 9662615"/>
              <a:gd name="connsiteY17" fmla="*/ 1386449 h 1583140"/>
              <a:gd name="connsiteX18" fmla="*/ 7974579 w 9662615"/>
              <a:gd name="connsiteY18" fmla="*/ 1383439 h 1583140"/>
              <a:gd name="connsiteX19" fmla="*/ 7768351 w 9662615"/>
              <a:gd name="connsiteY19" fmla="*/ 1395051 h 1583140"/>
              <a:gd name="connsiteX20" fmla="*/ 7635985 w 9662615"/>
              <a:gd name="connsiteY20" fmla="*/ 1386363 h 1583140"/>
              <a:gd name="connsiteX21" fmla="*/ 7466069 w 9662615"/>
              <a:gd name="connsiteY21" fmla="*/ 1377654 h 1583140"/>
              <a:gd name="connsiteX22" fmla="*/ 7355642 w 9662615"/>
              <a:gd name="connsiteY22" fmla="*/ 1407761 h 1583140"/>
              <a:gd name="connsiteX23" fmla="*/ 7215220 w 9662615"/>
              <a:gd name="connsiteY23" fmla="*/ 1397856 h 1583140"/>
              <a:gd name="connsiteX24" fmla="*/ 7082147 w 9662615"/>
              <a:gd name="connsiteY24" fmla="*/ 1406113 h 1583140"/>
              <a:gd name="connsiteX25" fmla="*/ 6987129 w 9662615"/>
              <a:gd name="connsiteY25" fmla="*/ 1404834 h 1583140"/>
              <a:gd name="connsiteX26" fmla="*/ 6907567 w 9662615"/>
              <a:gd name="connsiteY26" fmla="*/ 1419149 h 1583140"/>
              <a:gd name="connsiteX27" fmla="*/ 6748428 w 9662615"/>
              <a:gd name="connsiteY27" fmla="*/ 1420308 h 1583140"/>
              <a:gd name="connsiteX28" fmla="*/ 6654257 w 9662615"/>
              <a:gd name="connsiteY28" fmla="*/ 1424143 h 1583140"/>
              <a:gd name="connsiteX29" fmla="*/ 6620123 w 9662615"/>
              <a:gd name="connsiteY29" fmla="*/ 1430535 h 1583140"/>
              <a:gd name="connsiteX30" fmla="*/ 6571355 w 9662615"/>
              <a:gd name="connsiteY30" fmla="*/ 1436144 h 1583140"/>
              <a:gd name="connsiteX31" fmla="*/ 6486557 w 9662615"/>
              <a:gd name="connsiteY31" fmla="*/ 1449861 h 1583140"/>
              <a:gd name="connsiteX32" fmla="*/ 6370419 w 9662615"/>
              <a:gd name="connsiteY32" fmla="*/ 1461649 h 1583140"/>
              <a:gd name="connsiteX33" fmla="*/ 6278839 w 9662615"/>
              <a:gd name="connsiteY33" fmla="*/ 1449160 h 1583140"/>
              <a:gd name="connsiteX34" fmla="*/ 6272455 w 9662615"/>
              <a:gd name="connsiteY34" fmla="*/ 1453191 h 1583140"/>
              <a:gd name="connsiteX35" fmla="*/ 6212659 w 9662615"/>
              <a:gd name="connsiteY35" fmla="*/ 1454850 h 1583140"/>
              <a:gd name="connsiteX36" fmla="*/ 6069317 w 9662615"/>
              <a:gd name="connsiteY36" fmla="*/ 1445838 h 1583140"/>
              <a:gd name="connsiteX37" fmla="*/ 5878477 w 9662615"/>
              <a:gd name="connsiteY37" fmla="*/ 1439180 h 1583140"/>
              <a:gd name="connsiteX38" fmla="*/ 5838387 w 9662615"/>
              <a:gd name="connsiteY38" fmla="*/ 1444679 h 1583140"/>
              <a:gd name="connsiteX39" fmla="*/ 5771136 w 9662615"/>
              <a:gd name="connsiteY39" fmla="*/ 1453639 h 1583140"/>
              <a:gd name="connsiteX40" fmla="*/ 5724081 w 9662615"/>
              <a:gd name="connsiteY40" fmla="*/ 1470431 h 1583140"/>
              <a:gd name="connsiteX41" fmla="*/ 5666577 w 9662615"/>
              <a:gd name="connsiteY41" fmla="*/ 1473921 h 1583140"/>
              <a:gd name="connsiteX42" fmla="*/ 5649068 w 9662615"/>
              <a:gd name="connsiteY42" fmla="*/ 1461676 h 1583140"/>
              <a:gd name="connsiteX43" fmla="*/ 5588902 w 9662615"/>
              <a:gd name="connsiteY43" fmla="*/ 1469647 h 1583140"/>
              <a:gd name="connsiteX44" fmla="*/ 5498090 w 9662615"/>
              <a:gd name="connsiteY44" fmla="*/ 1483173 h 1583140"/>
              <a:gd name="connsiteX45" fmla="*/ 5444641 w 9662615"/>
              <a:gd name="connsiteY45" fmla="*/ 1487602 h 1583140"/>
              <a:gd name="connsiteX46" fmla="*/ 5299812 w 9662615"/>
              <a:gd name="connsiteY46" fmla="*/ 1503362 h 1583140"/>
              <a:gd name="connsiteX47" fmla="*/ 5245752 w 9662615"/>
              <a:gd name="connsiteY47" fmla="*/ 1520612 h 1583140"/>
              <a:gd name="connsiteX48" fmla="*/ 5177807 w 9662615"/>
              <a:gd name="connsiteY48" fmla="*/ 1526802 h 1583140"/>
              <a:gd name="connsiteX49" fmla="*/ 5113910 w 9662615"/>
              <a:gd name="connsiteY49" fmla="*/ 1533205 h 1583140"/>
              <a:gd name="connsiteX50" fmla="*/ 5059484 w 9662615"/>
              <a:gd name="connsiteY50" fmla="*/ 1546802 h 1583140"/>
              <a:gd name="connsiteX51" fmla="*/ 5038524 w 9662615"/>
              <a:gd name="connsiteY51" fmla="*/ 1545675 h 1583140"/>
              <a:gd name="connsiteX52" fmla="*/ 5026564 w 9662615"/>
              <a:gd name="connsiteY52" fmla="*/ 1545376 h 1583140"/>
              <a:gd name="connsiteX53" fmla="*/ 4969433 w 9662615"/>
              <a:gd name="connsiteY53" fmla="*/ 1550865 h 1583140"/>
              <a:gd name="connsiteX54" fmla="*/ 4929254 w 9662615"/>
              <a:gd name="connsiteY54" fmla="*/ 1563452 h 1583140"/>
              <a:gd name="connsiteX55" fmla="*/ 4871726 w 9662615"/>
              <a:gd name="connsiteY55" fmla="*/ 1570584 h 1583140"/>
              <a:gd name="connsiteX56" fmla="*/ 4843267 w 9662615"/>
              <a:gd name="connsiteY56" fmla="*/ 1561459 h 1583140"/>
              <a:gd name="connsiteX57" fmla="*/ 4821058 w 9662615"/>
              <a:gd name="connsiteY57" fmla="*/ 1553078 h 1583140"/>
              <a:gd name="connsiteX58" fmla="*/ 4791466 w 9662615"/>
              <a:gd name="connsiteY58" fmla="*/ 1561324 h 1583140"/>
              <a:gd name="connsiteX59" fmla="*/ 4784247 w 9662615"/>
              <a:gd name="connsiteY59" fmla="*/ 1562342 h 1583140"/>
              <a:gd name="connsiteX60" fmla="*/ 4739309 w 9662615"/>
              <a:gd name="connsiteY60" fmla="*/ 1553948 h 1583140"/>
              <a:gd name="connsiteX61" fmla="*/ 4697562 w 9662615"/>
              <a:gd name="connsiteY61" fmla="*/ 1551206 h 1583140"/>
              <a:gd name="connsiteX62" fmla="*/ 4650737 w 9662615"/>
              <a:gd name="connsiteY62" fmla="*/ 1537381 h 1583140"/>
              <a:gd name="connsiteX63" fmla="*/ 4583150 w 9662615"/>
              <a:gd name="connsiteY63" fmla="*/ 1529064 h 1583140"/>
              <a:gd name="connsiteX64" fmla="*/ 4521734 w 9662615"/>
              <a:gd name="connsiteY64" fmla="*/ 1529359 h 1583140"/>
              <a:gd name="connsiteX65" fmla="*/ 4382398 w 9662615"/>
              <a:gd name="connsiteY65" fmla="*/ 1534108 h 1583140"/>
              <a:gd name="connsiteX66" fmla="*/ 4221826 w 9662615"/>
              <a:gd name="connsiteY66" fmla="*/ 1500972 h 1583140"/>
              <a:gd name="connsiteX67" fmla="*/ 4096601 w 9662615"/>
              <a:gd name="connsiteY67" fmla="*/ 1521563 h 1583140"/>
              <a:gd name="connsiteX68" fmla="*/ 4002441 w 9662615"/>
              <a:gd name="connsiteY68" fmla="*/ 1528912 h 1583140"/>
              <a:gd name="connsiteX69" fmla="*/ 3833906 w 9662615"/>
              <a:gd name="connsiteY69" fmla="*/ 1516637 h 1583140"/>
              <a:gd name="connsiteX70" fmla="*/ 3763845 w 9662615"/>
              <a:gd name="connsiteY70" fmla="*/ 1501782 h 1583140"/>
              <a:gd name="connsiteX71" fmla="*/ 3641778 w 9662615"/>
              <a:gd name="connsiteY71" fmla="*/ 1505446 h 1583140"/>
              <a:gd name="connsiteX72" fmla="*/ 3565233 w 9662615"/>
              <a:gd name="connsiteY72" fmla="*/ 1515122 h 1583140"/>
              <a:gd name="connsiteX73" fmla="*/ 3560267 w 9662615"/>
              <a:gd name="connsiteY73" fmla="*/ 1516288 h 1583140"/>
              <a:gd name="connsiteX74" fmla="*/ 3540258 w 9662615"/>
              <a:gd name="connsiteY74" fmla="*/ 1516976 h 1583140"/>
              <a:gd name="connsiteX75" fmla="*/ 3534780 w 9662615"/>
              <a:gd name="connsiteY75" fmla="*/ 1522141 h 1583140"/>
              <a:gd name="connsiteX76" fmla="*/ 3504783 w 9662615"/>
              <a:gd name="connsiteY76" fmla="*/ 1526739 h 1583140"/>
              <a:gd name="connsiteX77" fmla="*/ 3430805 w 9662615"/>
              <a:gd name="connsiteY77" fmla="*/ 1542521 h 1583140"/>
              <a:gd name="connsiteX78" fmla="*/ 3292707 w 9662615"/>
              <a:gd name="connsiteY78" fmla="*/ 1520490 h 1583140"/>
              <a:gd name="connsiteX79" fmla="*/ 3187872 w 9662615"/>
              <a:gd name="connsiteY79" fmla="*/ 1519991 h 1583140"/>
              <a:gd name="connsiteX80" fmla="*/ 3148026 w 9662615"/>
              <a:gd name="connsiteY80" fmla="*/ 1524777 h 1583140"/>
              <a:gd name="connsiteX81" fmla="*/ 3092394 w 9662615"/>
              <a:gd name="connsiteY81" fmla="*/ 1528115 h 1583140"/>
              <a:gd name="connsiteX82" fmla="*/ 2994200 w 9662615"/>
              <a:gd name="connsiteY82" fmla="*/ 1537857 h 1583140"/>
              <a:gd name="connsiteX83" fmla="*/ 2862301 w 9662615"/>
              <a:gd name="connsiteY83" fmla="*/ 1544250 h 1583140"/>
              <a:gd name="connsiteX84" fmla="*/ 2766335 w 9662615"/>
              <a:gd name="connsiteY84" fmla="*/ 1527662 h 1583140"/>
              <a:gd name="connsiteX85" fmla="*/ 2757836 w 9662615"/>
              <a:gd name="connsiteY85" fmla="*/ 1531371 h 1583140"/>
              <a:gd name="connsiteX86" fmla="*/ 2691555 w 9662615"/>
              <a:gd name="connsiteY86" fmla="*/ 1530283 h 1583140"/>
              <a:gd name="connsiteX87" fmla="*/ 2491676 w 9662615"/>
              <a:gd name="connsiteY87" fmla="*/ 1500859 h 1583140"/>
              <a:gd name="connsiteX88" fmla="*/ 2378036 w 9662615"/>
              <a:gd name="connsiteY88" fmla="*/ 1520645 h 1583140"/>
              <a:gd name="connsiteX89" fmla="*/ 2284269 w 9662615"/>
              <a:gd name="connsiteY89" fmla="*/ 1503068 h 1583140"/>
              <a:gd name="connsiteX90" fmla="*/ 2207104 w 9662615"/>
              <a:gd name="connsiteY90" fmla="*/ 1508888 h 1583140"/>
              <a:gd name="connsiteX91" fmla="*/ 2149226 w 9662615"/>
              <a:gd name="connsiteY91" fmla="*/ 1523409 h 1583140"/>
              <a:gd name="connsiteX92" fmla="*/ 2084783 w 9662615"/>
              <a:gd name="connsiteY92" fmla="*/ 1524245 h 1583140"/>
              <a:gd name="connsiteX93" fmla="*/ 2070075 w 9662615"/>
              <a:gd name="connsiteY93" fmla="*/ 1511285 h 1583140"/>
              <a:gd name="connsiteX94" fmla="*/ 2001057 w 9662615"/>
              <a:gd name="connsiteY94" fmla="*/ 1516449 h 1583140"/>
              <a:gd name="connsiteX95" fmla="*/ 1896330 w 9662615"/>
              <a:gd name="connsiteY95" fmla="*/ 1525725 h 1583140"/>
              <a:gd name="connsiteX96" fmla="*/ 1835994 w 9662615"/>
              <a:gd name="connsiteY96" fmla="*/ 1527678 h 1583140"/>
              <a:gd name="connsiteX97" fmla="*/ 1671119 w 9662615"/>
              <a:gd name="connsiteY97" fmla="*/ 1536701 h 1583140"/>
              <a:gd name="connsiteX98" fmla="*/ 1601337 w 9662615"/>
              <a:gd name="connsiteY98" fmla="*/ 1548552 h 1583140"/>
              <a:gd name="connsiteX99" fmla="*/ 1407755 w 9662615"/>
              <a:gd name="connsiteY99" fmla="*/ 1571444 h 1583140"/>
              <a:gd name="connsiteX100" fmla="*/ 1271994 w 9662615"/>
              <a:gd name="connsiteY100" fmla="*/ 1579471 h 1583140"/>
              <a:gd name="connsiteX101" fmla="*/ 1249226 w 9662615"/>
              <a:gd name="connsiteY101" fmla="*/ 1583140 h 1583140"/>
              <a:gd name="connsiteX102" fmla="*/ 1217719 w 9662615"/>
              <a:gd name="connsiteY102" fmla="*/ 1580863 h 1583140"/>
              <a:gd name="connsiteX103" fmla="*/ 1091432 w 9662615"/>
              <a:gd name="connsiteY103" fmla="*/ 1571003 h 1583140"/>
              <a:gd name="connsiteX104" fmla="*/ 992039 w 9662615"/>
              <a:gd name="connsiteY104" fmla="*/ 1556662 h 1583140"/>
              <a:gd name="connsiteX105" fmla="*/ 868264 w 9662615"/>
              <a:gd name="connsiteY105" fmla="*/ 1566392 h 1583140"/>
              <a:gd name="connsiteX106" fmla="*/ 792765 w 9662615"/>
              <a:gd name="connsiteY106" fmla="*/ 1563102 h 1583140"/>
              <a:gd name="connsiteX107" fmla="*/ 669055 w 9662615"/>
              <a:gd name="connsiteY107" fmla="*/ 1543638 h 1583140"/>
              <a:gd name="connsiteX108" fmla="*/ 506152 w 9662615"/>
              <a:gd name="connsiteY108" fmla="*/ 1549124 h 1583140"/>
              <a:gd name="connsiteX109" fmla="*/ 472797 w 9662615"/>
              <a:gd name="connsiteY109" fmla="*/ 1568904 h 1583140"/>
              <a:gd name="connsiteX110" fmla="*/ 427864 w 9662615"/>
              <a:gd name="connsiteY110" fmla="*/ 1580848 h 1583140"/>
              <a:gd name="connsiteX111" fmla="*/ 408381 w 9662615"/>
              <a:gd name="connsiteY111" fmla="*/ 1552940 h 1583140"/>
              <a:gd name="connsiteX112" fmla="*/ 267163 w 9662615"/>
              <a:gd name="connsiteY112" fmla="*/ 1531913 h 1583140"/>
              <a:gd name="connsiteX113" fmla="*/ 196644 w 9662615"/>
              <a:gd name="connsiteY113" fmla="*/ 1524565 h 1583140"/>
              <a:gd name="connsiteX114" fmla="*/ 86819 w 9662615"/>
              <a:gd name="connsiteY114" fmla="*/ 1519517 h 1583140"/>
              <a:gd name="connsiteX115" fmla="*/ 53369 w 9662615"/>
              <a:gd name="connsiteY115" fmla="*/ 1516853 h 1583140"/>
              <a:gd name="connsiteX116" fmla="*/ 2359 w 9662615"/>
              <a:gd name="connsiteY116" fmla="*/ 1515247 h 1583140"/>
              <a:gd name="connsiteX117" fmla="*/ 0 w 9662615"/>
              <a:gd name="connsiteY117" fmla="*/ 1514932 h 1583140"/>
              <a:gd name="connsiteX118" fmla="*/ 0 w 9662615"/>
              <a:gd name="connsiteY118" fmla="*/ 0 h 1583140"/>
              <a:gd name="connsiteX0" fmla="*/ 0 w 9662615"/>
              <a:gd name="connsiteY0" fmla="*/ 0 h 1583140"/>
              <a:gd name="connsiteX1" fmla="*/ 9662615 w 9662615"/>
              <a:gd name="connsiteY1" fmla="*/ 0 h 1583140"/>
              <a:gd name="connsiteX2" fmla="*/ 9662615 w 9662615"/>
              <a:gd name="connsiteY2" fmla="*/ 1280346 h 1583140"/>
              <a:gd name="connsiteX3" fmla="*/ 9658420 w 9662615"/>
              <a:gd name="connsiteY3" fmla="*/ 1280106 h 1583140"/>
              <a:gd name="connsiteX4" fmla="*/ 9469546 w 9662615"/>
              <a:gd name="connsiteY4" fmla="*/ 1289837 h 1583140"/>
              <a:gd name="connsiteX5" fmla="*/ 9385895 w 9662615"/>
              <a:gd name="connsiteY5" fmla="*/ 1269203 h 1583140"/>
              <a:gd name="connsiteX6" fmla="*/ 9144767 w 9662615"/>
              <a:gd name="connsiteY6" fmla="*/ 1264120 h 1583140"/>
              <a:gd name="connsiteX7" fmla="*/ 8837252 w 9662615"/>
              <a:gd name="connsiteY7" fmla="*/ 1350515 h 1583140"/>
              <a:gd name="connsiteX8" fmla="*/ 8705466 w 9662615"/>
              <a:gd name="connsiteY8" fmla="*/ 1342419 h 1583140"/>
              <a:gd name="connsiteX9" fmla="*/ 8652221 w 9662615"/>
              <a:gd name="connsiteY9" fmla="*/ 1326906 h 1583140"/>
              <a:gd name="connsiteX10" fmla="*/ 8632312 w 9662615"/>
              <a:gd name="connsiteY10" fmla="*/ 1326025 h 1583140"/>
              <a:gd name="connsiteX11" fmla="*/ 8591582 w 9662615"/>
              <a:gd name="connsiteY11" fmla="*/ 1341666 h 1583140"/>
              <a:gd name="connsiteX12" fmla="*/ 8537336 w 9662615"/>
              <a:gd name="connsiteY12" fmla="*/ 1341684 h 1583140"/>
              <a:gd name="connsiteX13" fmla="*/ 8472508 w 9662615"/>
              <a:gd name="connsiteY13" fmla="*/ 1363109 h 1583140"/>
              <a:gd name="connsiteX14" fmla="*/ 8278355 w 9662615"/>
              <a:gd name="connsiteY14" fmla="*/ 1386569 h 1583140"/>
              <a:gd name="connsiteX15" fmla="*/ 8197961 w 9662615"/>
              <a:gd name="connsiteY15" fmla="*/ 1392804 h 1583140"/>
              <a:gd name="connsiteX16" fmla="*/ 8171196 w 9662615"/>
              <a:gd name="connsiteY16" fmla="*/ 1397216 h 1583140"/>
              <a:gd name="connsiteX17" fmla="*/ 8087910 w 9662615"/>
              <a:gd name="connsiteY17" fmla="*/ 1386449 h 1583140"/>
              <a:gd name="connsiteX18" fmla="*/ 7974579 w 9662615"/>
              <a:gd name="connsiteY18" fmla="*/ 1383439 h 1583140"/>
              <a:gd name="connsiteX19" fmla="*/ 7768351 w 9662615"/>
              <a:gd name="connsiteY19" fmla="*/ 1395051 h 1583140"/>
              <a:gd name="connsiteX20" fmla="*/ 7635985 w 9662615"/>
              <a:gd name="connsiteY20" fmla="*/ 1386363 h 1583140"/>
              <a:gd name="connsiteX21" fmla="*/ 7466069 w 9662615"/>
              <a:gd name="connsiteY21" fmla="*/ 1377654 h 1583140"/>
              <a:gd name="connsiteX22" fmla="*/ 7355642 w 9662615"/>
              <a:gd name="connsiteY22" fmla="*/ 1407761 h 1583140"/>
              <a:gd name="connsiteX23" fmla="*/ 7215220 w 9662615"/>
              <a:gd name="connsiteY23" fmla="*/ 1397856 h 1583140"/>
              <a:gd name="connsiteX24" fmla="*/ 7082147 w 9662615"/>
              <a:gd name="connsiteY24" fmla="*/ 1406113 h 1583140"/>
              <a:gd name="connsiteX25" fmla="*/ 6987129 w 9662615"/>
              <a:gd name="connsiteY25" fmla="*/ 1404834 h 1583140"/>
              <a:gd name="connsiteX26" fmla="*/ 6907567 w 9662615"/>
              <a:gd name="connsiteY26" fmla="*/ 1419149 h 1583140"/>
              <a:gd name="connsiteX27" fmla="*/ 6748428 w 9662615"/>
              <a:gd name="connsiteY27" fmla="*/ 1420308 h 1583140"/>
              <a:gd name="connsiteX28" fmla="*/ 6654257 w 9662615"/>
              <a:gd name="connsiteY28" fmla="*/ 1424143 h 1583140"/>
              <a:gd name="connsiteX29" fmla="*/ 6620123 w 9662615"/>
              <a:gd name="connsiteY29" fmla="*/ 1430535 h 1583140"/>
              <a:gd name="connsiteX30" fmla="*/ 6571355 w 9662615"/>
              <a:gd name="connsiteY30" fmla="*/ 1436144 h 1583140"/>
              <a:gd name="connsiteX31" fmla="*/ 6486557 w 9662615"/>
              <a:gd name="connsiteY31" fmla="*/ 1449861 h 1583140"/>
              <a:gd name="connsiteX32" fmla="*/ 6370419 w 9662615"/>
              <a:gd name="connsiteY32" fmla="*/ 1461649 h 1583140"/>
              <a:gd name="connsiteX33" fmla="*/ 6278839 w 9662615"/>
              <a:gd name="connsiteY33" fmla="*/ 1449160 h 1583140"/>
              <a:gd name="connsiteX34" fmla="*/ 6272455 w 9662615"/>
              <a:gd name="connsiteY34" fmla="*/ 1453191 h 1583140"/>
              <a:gd name="connsiteX35" fmla="*/ 6212659 w 9662615"/>
              <a:gd name="connsiteY35" fmla="*/ 1454850 h 1583140"/>
              <a:gd name="connsiteX36" fmla="*/ 6069317 w 9662615"/>
              <a:gd name="connsiteY36" fmla="*/ 1445838 h 1583140"/>
              <a:gd name="connsiteX37" fmla="*/ 5878477 w 9662615"/>
              <a:gd name="connsiteY37" fmla="*/ 1439180 h 1583140"/>
              <a:gd name="connsiteX38" fmla="*/ 5838387 w 9662615"/>
              <a:gd name="connsiteY38" fmla="*/ 1444679 h 1583140"/>
              <a:gd name="connsiteX39" fmla="*/ 5771136 w 9662615"/>
              <a:gd name="connsiteY39" fmla="*/ 1453639 h 1583140"/>
              <a:gd name="connsiteX40" fmla="*/ 5724081 w 9662615"/>
              <a:gd name="connsiteY40" fmla="*/ 1470431 h 1583140"/>
              <a:gd name="connsiteX41" fmla="*/ 5666577 w 9662615"/>
              <a:gd name="connsiteY41" fmla="*/ 1473921 h 1583140"/>
              <a:gd name="connsiteX42" fmla="*/ 5649068 w 9662615"/>
              <a:gd name="connsiteY42" fmla="*/ 1461676 h 1583140"/>
              <a:gd name="connsiteX43" fmla="*/ 5588902 w 9662615"/>
              <a:gd name="connsiteY43" fmla="*/ 1469647 h 1583140"/>
              <a:gd name="connsiteX44" fmla="*/ 5498090 w 9662615"/>
              <a:gd name="connsiteY44" fmla="*/ 1483173 h 1583140"/>
              <a:gd name="connsiteX45" fmla="*/ 5444641 w 9662615"/>
              <a:gd name="connsiteY45" fmla="*/ 1487602 h 1583140"/>
              <a:gd name="connsiteX46" fmla="*/ 5299812 w 9662615"/>
              <a:gd name="connsiteY46" fmla="*/ 1503362 h 1583140"/>
              <a:gd name="connsiteX47" fmla="*/ 5245752 w 9662615"/>
              <a:gd name="connsiteY47" fmla="*/ 1520612 h 1583140"/>
              <a:gd name="connsiteX48" fmla="*/ 5177807 w 9662615"/>
              <a:gd name="connsiteY48" fmla="*/ 1526802 h 1583140"/>
              <a:gd name="connsiteX49" fmla="*/ 5113910 w 9662615"/>
              <a:gd name="connsiteY49" fmla="*/ 1533205 h 1583140"/>
              <a:gd name="connsiteX50" fmla="*/ 5059484 w 9662615"/>
              <a:gd name="connsiteY50" fmla="*/ 1546802 h 1583140"/>
              <a:gd name="connsiteX51" fmla="*/ 5038524 w 9662615"/>
              <a:gd name="connsiteY51" fmla="*/ 1545675 h 1583140"/>
              <a:gd name="connsiteX52" fmla="*/ 5026564 w 9662615"/>
              <a:gd name="connsiteY52" fmla="*/ 1545376 h 1583140"/>
              <a:gd name="connsiteX53" fmla="*/ 4969433 w 9662615"/>
              <a:gd name="connsiteY53" fmla="*/ 1550865 h 1583140"/>
              <a:gd name="connsiteX54" fmla="*/ 4929254 w 9662615"/>
              <a:gd name="connsiteY54" fmla="*/ 1563452 h 1583140"/>
              <a:gd name="connsiteX55" fmla="*/ 4871726 w 9662615"/>
              <a:gd name="connsiteY55" fmla="*/ 1570584 h 1583140"/>
              <a:gd name="connsiteX56" fmla="*/ 4843267 w 9662615"/>
              <a:gd name="connsiteY56" fmla="*/ 1561459 h 1583140"/>
              <a:gd name="connsiteX57" fmla="*/ 4821058 w 9662615"/>
              <a:gd name="connsiteY57" fmla="*/ 1553078 h 1583140"/>
              <a:gd name="connsiteX58" fmla="*/ 4791466 w 9662615"/>
              <a:gd name="connsiteY58" fmla="*/ 1561324 h 1583140"/>
              <a:gd name="connsiteX59" fmla="*/ 4784247 w 9662615"/>
              <a:gd name="connsiteY59" fmla="*/ 1562342 h 1583140"/>
              <a:gd name="connsiteX60" fmla="*/ 4739309 w 9662615"/>
              <a:gd name="connsiteY60" fmla="*/ 1553948 h 1583140"/>
              <a:gd name="connsiteX61" fmla="*/ 4697562 w 9662615"/>
              <a:gd name="connsiteY61" fmla="*/ 1551206 h 1583140"/>
              <a:gd name="connsiteX62" fmla="*/ 4650737 w 9662615"/>
              <a:gd name="connsiteY62" fmla="*/ 1537381 h 1583140"/>
              <a:gd name="connsiteX63" fmla="*/ 4583150 w 9662615"/>
              <a:gd name="connsiteY63" fmla="*/ 1529064 h 1583140"/>
              <a:gd name="connsiteX64" fmla="*/ 4521734 w 9662615"/>
              <a:gd name="connsiteY64" fmla="*/ 1529359 h 1583140"/>
              <a:gd name="connsiteX65" fmla="*/ 4382398 w 9662615"/>
              <a:gd name="connsiteY65" fmla="*/ 1534108 h 1583140"/>
              <a:gd name="connsiteX66" fmla="*/ 4221826 w 9662615"/>
              <a:gd name="connsiteY66" fmla="*/ 1500972 h 1583140"/>
              <a:gd name="connsiteX67" fmla="*/ 4096601 w 9662615"/>
              <a:gd name="connsiteY67" fmla="*/ 1521563 h 1583140"/>
              <a:gd name="connsiteX68" fmla="*/ 4002441 w 9662615"/>
              <a:gd name="connsiteY68" fmla="*/ 1528912 h 1583140"/>
              <a:gd name="connsiteX69" fmla="*/ 3833906 w 9662615"/>
              <a:gd name="connsiteY69" fmla="*/ 1516637 h 1583140"/>
              <a:gd name="connsiteX70" fmla="*/ 3763845 w 9662615"/>
              <a:gd name="connsiteY70" fmla="*/ 1501782 h 1583140"/>
              <a:gd name="connsiteX71" fmla="*/ 3641778 w 9662615"/>
              <a:gd name="connsiteY71" fmla="*/ 1505446 h 1583140"/>
              <a:gd name="connsiteX72" fmla="*/ 3565233 w 9662615"/>
              <a:gd name="connsiteY72" fmla="*/ 1515122 h 1583140"/>
              <a:gd name="connsiteX73" fmla="*/ 3560267 w 9662615"/>
              <a:gd name="connsiteY73" fmla="*/ 1516288 h 1583140"/>
              <a:gd name="connsiteX74" fmla="*/ 3540258 w 9662615"/>
              <a:gd name="connsiteY74" fmla="*/ 1516976 h 1583140"/>
              <a:gd name="connsiteX75" fmla="*/ 3534780 w 9662615"/>
              <a:gd name="connsiteY75" fmla="*/ 1522141 h 1583140"/>
              <a:gd name="connsiteX76" fmla="*/ 3504783 w 9662615"/>
              <a:gd name="connsiteY76" fmla="*/ 1526739 h 1583140"/>
              <a:gd name="connsiteX77" fmla="*/ 3430805 w 9662615"/>
              <a:gd name="connsiteY77" fmla="*/ 1542521 h 1583140"/>
              <a:gd name="connsiteX78" fmla="*/ 3292707 w 9662615"/>
              <a:gd name="connsiteY78" fmla="*/ 1520490 h 1583140"/>
              <a:gd name="connsiteX79" fmla="*/ 3187872 w 9662615"/>
              <a:gd name="connsiteY79" fmla="*/ 1519991 h 1583140"/>
              <a:gd name="connsiteX80" fmla="*/ 3148026 w 9662615"/>
              <a:gd name="connsiteY80" fmla="*/ 1524777 h 1583140"/>
              <a:gd name="connsiteX81" fmla="*/ 3092394 w 9662615"/>
              <a:gd name="connsiteY81" fmla="*/ 1528115 h 1583140"/>
              <a:gd name="connsiteX82" fmla="*/ 2994200 w 9662615"/>
              <a:gd name="connsiteY82" fmla="*/ 1537857 h 1583140"/>
              <a:gd name="connsiteX83" fmla="*/ 2862301 w 9662615"/>
              <a:gd name="connsiteY83" fmla="*/ 1544250 h 1583140"/>
              <a:gd name="connsiteX84" fmla="*/ 2766335 w 9662615"/>
              <a:gd name="connsiteY84" fmla="*/ 1527662 h 1583140"/>
              <a:gd name="connsiteX85" fmla="*/ 2757836 w 9662615"/>
              <a:gd name="connsiteY85" fmla="*/ 1531371 h 1583140"/>
              <a:gd name="connsiteX86" fmla="*/ 2691555 w 9662615"/>
              <a:gd name="connsiteY86" fmla="*/ 1530283 h 1583140"/>
              <a:gd name="connsiteX87" fmla="*/ 2491676 w 9662615"/>
              <a:gd name="connsiteY87" fmla="*/ 1500859 h 1583140"/>
              <a:gd name="connsiteX88" fmla="*/ 2378036 w 9662615"/>
              <a:gd name="connsiteY88" fmla="*/ 1520645 h 1583140"/>
              <a:gd name="connsiteX89" fmla="*/ 2284269 w 9662615"/>
              <a:gd name="connsiteY89" fmla="*/ 1503068 h 1583140"/>
              <a:gd name="connsiteX90" fmla="*/ 2207104 w 9662615"/>
              <a:gd name="connsiteY90" fmla="*/ 1508888 h 1583140"/>
              <a:gd name="connsiteX91" fmla="*/ 2149226 w 9662615"/>
              <a:gd name="connsiteY91" fmla="*/ 1523409 h 1583140"/>
              <a:gd name="connsiteX92" fmla="*/ 2084783 w 9662615"/>
              <a:gd name="connsiteY92" fmla="*/ 1524245 h 1583140"/>
              <a:gd name="connsiteX93" fmla="*/ 2070075 w 9662615"/>
              <a:gd name="connsiteY93" fmla="*/ 1511285 h 1583140"/>
              <a:gd name="connsiteX94" fmla="*/ 2001057 w 9662615"/>
              <a:gd name="connsiteY94" fmla="*/ 1516449 h 1583140"/>
              <a:gd name="connsiteX95" fmla="*/ 1896330 w 9662615"/>
              <a:gd name="connsiteY95" fmla="*/ 1525725 h 1583140"/>
              <a:gd name="connsiteX96" fmla="*/ 1835994 w 9662615"/>
              <a:gd name="connsiteY96" fmla="*/ 1527678 h 1583140"/>
              <a:gd name="connsiteX97" fmla="*/ 1671119 w 9662615"/>
              <a:gd name="connsiteY97" fmla="*/ 1536701 h 1583140"/>
              <a:gd name="connsiteX98" fmla="*/ 1601337 w 9662615"/>
              <a:gd name="connsiteY98" fmla="*/ 1548552 h 1583140"/>
              <a:gd name="connsiteX99" fmla="*/ 1407755 w 9662615"/>
              <a:gd name="connsiteY99" fmla="*/ 1571444 h 1583140"/>
              <a:gd name="connsiteX100" fmla="*/ 1271994 w 9662615"/>
              <a:gd name="connsiteY100" fmla="*/ 1579471 h 1583140"/>
              <a:gd name="connsiteX101" fmla="*/ 1249226 w 9662615"/>
              <a:gd name="connsiteY101" fmla="*/ 1583140 h 1583140"/>
              <a:gd name="connsiteX102" fmla="*/ 1217719 w 9662615"/>
              <a:gd name="connsiteY102" fmla="*/ 1580863 h 1583140"/>
              <a:gd name="connsiteX103" fmla="*/ 1091432 w 9662615"/>
              <a:gd name="connsiteY103" fmla="*/ 1571003 h 1583140"/>
              <a:gd name="connsiteX104" fmla="*/ 992039 w 9662615"/>
              <a:gd name="connsiteY104" fmla="*/ 1556662 h 1583140"/>
              <a:gd name="connsiteX105" fmla="*/ 868264 w 9662615"/>
              <a:gd name="connsiteY105" fmla="*/ 1566392 h 1583140"/>
              <a:gd name="connsiteX106" fmla="*/ 792765 w 9662615"/>
              <a:gd name="connsiteY106" fmla="*/ 1563102 h 1583140"/>
              <a:gd name="connsiteX107" fmla="*/ 669055 w 9662615"/>
              <a:gd name="connsiteY107" fmla="*/ 1543638 h 1583140"/>
              <a:gd name="connsiteX108" fmla="*/ 506152 w 9662615"/>
              <a:gd name="connsiteY108" fmla="*/ 1549124 h 1583140"/>
              <a:gd name="connsiteX109" fmla="*/ 472797 w 9662615"/>
              <a:gd name="connsiteY109" fmla="*/ 1568904 h 1583140"/>
              <a:gd name="connsiteX110" fmla="*/ 427864 w 9662615"/>
              <a:gd name="connsiteY110" fmla="*/ 1580848 h 1583140"/>
              <a:gd name="connsiteX111" fmla="*/ 408381 w 9662615"/>
              <a:gd name="connsiteY111" fmla="*/ 1552940 h 1583140"/>
              <a:gd name="connsiteX112" fmla="*/ 267163 w 9662615"/>
              <a:gd name="connsiteY112" fmla="*/ 1531913 h 1583140"/>
              <a:gd name="connsiteX113" fmla="*/ 196644 w 9662615"/>
              <a:gd name="connsiteY113" fmla="*/ 1524565 h 1583140"/>
              <a:gd name="connsiteX114" fmla="*/ 86819 w 9662615"/>
              <a:gd name="connsiteY114" fmla="*/ 1519517 h 1583140"/>
              <a:gd name="connsiteX115" fmla="*/ 53369 w 9662615"/>
              <a:gd name="connsiteY115" fmla="*/ 1516853 h 1583140"/>
              <a:gd name="connsiteX116" fmla="*/ 2359 w 9662615"/>
              <a:gd name="connsiteY116" fmla="*/ 1515247 h 1583140"/>
              <a:gd name="connsiteX117" fmla="*/ 0 w 9662615"/>
              <a:gd name="connsiteY117" fmla="*/ 1514932 h 1583140"/>
              <a:gd name="connsiteX118" fmla="*/ 0 w 9662615"/>
              <a:gd name="connsiteY118" fmla="*/ 0 h 1583140"/>
              <a:gd name="connsiteX0" fmla="*/ 0 w 9662615"/>
              <a:gd name="connsiteY0" fmla="*/ 0 h 1583140"/>
              <a:gd name="connsiteX1" fmla="*/ 9662615 w 9662615"/>
              <a:gd name="connsiteY1" fmla="*/ 0 h 1583140"/>
              <a:gd name="connsiteX2" fmla="*/ 9662615 w 9662615"/>
              <a:gd name="connsiteY2" fmla="*/ 1280346 h 1583140"/>
              <a:gd name="connsiteX3" fmla="*/ 9658420 w 9662615"/>
              <a:gd name="connsiteY3" fmla="*/ 1280106 h 1583140"/>
              <a:gd name="connsiteX4" fmla="*/ 9469546 w 9662615"/>
              <a:gd name="connsiteY4" fmla="*/ 1289837 h 1583140"/>
              <a:gd name="connsiteX5" fmla="*/ 9385895 w 9662615"/>
              <a:gd name="connsiteY5" fmla="*/ 1269203 h 1583140"/>
              <a:gd name="connsiteX6" fmla="*/ 9144767 w 9662615"/>
              <a:gd name="connsiteY6" fmla="*/ 1264120 h 1583140"/>
              <a:gd name="connsiteX7" fmla="*/ 8837252 w 9662615"/>
              <a:gd name="connsiteY7" fmla="*/ 1350515 h 1583140"/>
              <a:gd name="connsiteX8" fmla="*/ 8705466 w 9662615"/>
              <a:gd name="connsiteY8" fmla="*/ 1342419 h 1583140"/>
              <a:gd name="connsiteX9" fmla="*/ 8652221 w 9662615"/>
              <a:gd name="connsiteY9" fmla="*/ 1326906 h 1583140"/>
              <a:gd name="connsiteX10" fmla="*/ 8632312 w 9662615"/>
              <a:gd name="connsiteY10" fmla="*/ 1326025 h 1583140"/>
              <a:gd name="connsiteX11" fmla="*/ 8591582 w 9662615"/>
              <a:gd name="connsiteY11" fmla="*/ 1341666 h 1583140"/>
              <a:gd name="connsiteX12" fmla="*/ 8537336 w 9662615"/>
              <a:gd name="connsiteY12" fmla="*/ 1341684 h 1583140"/>
              <a:gd name="connsiteX13" fmla="*/ 8472508 w 9662615"/>
              <a:gd name="connsiteY13" fmla="*/ 1363109 h 1583140"/>
              <a:gd name="connsiteX14" fmla="*/ 8278355 w 9662615"/>
              <a:gd name="connsiteY14" fmla="*/ 1386569 h 1583140"/>
              <a:gd name="connsiteX15" fmla="*/ 8197961 w 9662615"/>
              <a:gd name="connsiteY15" fmla="*/ 1392804 h 1583140"/>
              <a:gd name="connsiteX16" fmla="*/ 8171196 w 9662615"/>
              <a:gd name="connsiteY16" fmla="*/ 1397216 h 1583140"/>
              <a:gd name="connsiteX17" fmla="*/ 8087910 w 9662615"/>
              <a:gd name="connsiteY17" fmla="*/ 1386449 h 1583140"/>
              <a:gd name="connsiteX18" fmla="*/ 7974579 w 9662615"/>
              <a:gd name="connsiteY18" fmla="*/ 1383439 h 1583140"/>
              <a:gd name="connsiteX19" fmla="*/ 7768351 w 9662615"/>
              <a:gd name="connsiteY19" fmla="*/ 1395051 h 1583140"/>
              <a:gd name="connsiteX20" fmla="*/ 7635985 w 9662615"/>
              <a:gd name="connsiteY20" fmla="*/ 1386363 h 1583140"/>
              <a:gd name="connsiteX21" fmla="*/ 7466069 w 9662615"/>
              <a:gd name="connsiteY21" fmla="*/ 1377654 h 1583140"/>
              <a:gd name="connsiteX22" fmla="*/ 7355642 w 9662615"/>
              <a:gd name="connsiteY22" fmla="*/ 1407761 h 1583140"/>
              <a:gd name="connsiteX23" fmla="*/ 7215220 w 9662615"/>
              <a:gd name="connsiteY23" fmla="*/ 1397856 h 1583140"/>
              <a:gd name="connsiteX24" fmla="*/ 7082147 w 9662615"/>
              <a:gd name="connsiteY24" fmla="*/ 1406113 h 1583140"/>
              <a:gd name="connsiteX25" fmla="*/ 6987129 w 9662615"/>
              <a:gd name="connsiteY25" fmla="*/ 1404834 h 1583140"/>
              <a:gd name="connsiteX26" fmla="*/ 6907567 w 9662615"/>
              <a:gd name="connsiteY26" fmla="*/ 1419149 h 1583140"/>
              <a:gd name="connsiteX27" fmla="*/ 6748428 w 9662615"/>
              <a:gd name="connsiteY27" fmla="*/ 1420308 h 1583140"/>
              <a:gd name="connsiteX28" fmla="*/ 6654257 w 9662615"/>
              <a:gd name="connsiteY28" fmla="*/ 1424143 h 1583140"/>
              <a:gd name="connsiteX29" fmla="*/ 6620123 w 9662615"/>
              <a:gd name="connsiteY29" fmla="*/ 1430535 h 1583140"/>
              <a:gd name="connsiteX30" fmla="*/ 6571355 w 9662615"/>
              <a:gd name="connsiteY30" fmla="*/ 1436144 h 1583140"/>
              <a:gd name="connsiteX31" fmla="*/ 6486557 w 9662615"/>
              <a:gd name="connsiteY31" fmla="*/ 1449861 h 1583140"/>
              <a:gd name="connsiteX32" fmla="*/ 6370419 w 9662615"/>
              <a:gd name="connsiteY32" fmla="*/ 1461649 h 1583140"/>
              <a:gd name="connsiteX33" fmla="*/ 6278839 w 9662615"/>
              <a:gd name="connsiteY33" fmla="*/ 1449160 h 1583140"/>
              <a:gd name="connsiteX34" fmla="*/ 6272455 w 9662615"/>
              <a:gd name="connsiteY34" fmla="*/ 1453191 h 1583140"/>
              <a:gd name="connsiteX35" fmla="*/ 6212659 w 9662615"/>
              <a:gd name="connsiteY35" fmla="*/ 1454850 h 1583140"/>
              <a:gd name="connsiteX36" fmla="*/ 6069317 w 9662615"/>
              <a:gd name="connsiteY36" fmla="*/ 1445838 h 1583140"/>
              <a:gd name="connsiteX37" fmla="*/ 5878477 w 9662615"/>
              <a:gd name="connsiteY37" fmla="*/ 1439180 h 1583140"/>
              <a:gd name="connsiteX38" fmla="*/ 5838387 w 9662615"/>
              <a:gd name="connsiteY38" fmla="*/ 1444679 h 1583140"/>
              <a:gd name="connsiteX39" fmla="*/ 5771136 w 9662615"/>
              <a:gd name="connsiteY39" fmla="*/ 1453639 h 1583140"/>
              <a:gd name="connsiteX40" fmla="*/ 5724081 w 9662615"/>
              <a:gd name="connsiteY40" fmla="*/ 1470431 h 1583140"/>
              <a:gd name="connsiteX41" fmla="*/ 5666577 w 9662615"/>
              <a:gd name="connsiteY41" fmla="*/ 1473921 h 1583140"/>
              <a:gd name="connsiteX42" fmla="*/ 5649068 w 9662615"/>
              <a:gd name="connsiteY42" fmla="*/ 1461676 h 1583140"/>
              <a:gd name="connsiteX43" fmla="*/ 5588902 w 9662615"/>
              <a:gd name="connsiteY43" fmla="*/ 1469647 h 1583140"/>
              <a:gd name="connsiteX44" fmla="*/ 5498090 w 9662615"/>
              <a:gd name="connsiteY44" fmla="*/ 1483173 h 1583140"/>
              <a:gd name="connsiteX45" fmla="*/ 5444641 w 9662615"/>
              <a:gd name="connsiteY45" fmla="*/ 1487602 h 1583140"/>
              <a:gd name="connsiteX46" fmla="*/ 5299812 w 9662615"/>
              <a:gd name="connsiteY46" fmla="*/ 1503362 h 1583140"/>
              <a:gd name="connsiteX47" fmla="*/ 5245752 w 9662615"/>
              <a:gd name="connsiteY47" fmla="*/ 1520612 h 1583140"/>
              <a:gd name="connsiteX48" fmla="*/ 5177807 w 9662615"/>
              <a:gd name="connsiteY48" fmla="*/ 1526802 h 1583140"/>
              <a:gd name="connsiteX49" fmla="*/ 5113910 w 9662615"/>
              <a:gd name="connsiteY49" fmla="*/ 1533205 h 1583140"/>
              <a:gd name="connsiteX50" fmla="*/ 5059484 w 9662615"/>
              <a:gd name="connsiteY50" fmla="*/ 1546802 h 1583140"/>
              <a:gd name="connsiteX51" fmla="*/ 5038524 w 9662615"/>
              <a:gd name="connsiteY51" fmla="*/ 1545675 h 1583140"/>
              <a:gd name="connsiteX52" fmla="*/ 5026564 w 9662615"/>
              <a:gd name="connsiteY52" fmla="*/ 1545376 h 1583140"/>
              <a:gd name="connsiteX53" fmla="*/ 4969433 w 9662615"/>
              <a:gd name="connsiteY53" fmla="*/ 1550865 h 1583140"/>
              <a:gd name="connsiteX54" fmla="*/ 4929254 w 9662615"/>
              <a:gd name="connsiteY54" fmla="*/ 1563452 h 1583140"/>
              <a:gd name="connsiteX55" fmla="*/ 4871726 w 9662615"/>
              <a:gd name="connsiteY55" fmla="*/ 1570584 h 1583140"/>
              <a:gd name="connsiteX56" fmla="*/ 4843267 w 9662615"/>
              <a:gd name="connsiteY56" fmla="*/ 1561459 h 1583140"/>
              <a:gd name="connsiteX57" fmla="*/ 4821058 w 9662615"/>
              <a:gd name="connsiteY57" fmla="*/ 1553078 h 1583140"/>
              <a:gd name="connsiteX58" fmla="*/ 4791466 w 9662615"/>
              <a:gd name="connsiteY58" fmla="*/ 1561324 h 1583140"/>
              <a:gd name="connsiteX59" fmla="*/ 4784247 w 9662615"/>
              <a:gd name="connsiteY59" fmla="*/ 1562342 h 1583140"/>
              <a:gd name="connsiteX60" fmla="*/ 4739309 w 9662615"/>
              <a:gd name="connsiteY60" fmla="*/ 1553948 h 1583140"/>
              <a:gd name="connsiteX61" fmla="*/ 4697562 w 9662615"/>
              <a:gd name="connsiteY61" fmla="*/ 1551206 h 1583140"/>
              <a:gd name="connsiteX62" fmla="*/ 4650737 w 9662615"/>
              <a:gd name="connsiteY62" fmla="*/ 1537381 h 1583140"/>
              <a:gd name="connsiteX63" fmla="*/ 4583150 w 9662615"/>
              <a:gd name="connsiteY63" fmla="*/ 1529064 h 1583140"/>
              <a:gd name="connsiteX64" fmla="*/ 4521734 w 9662615"/>
              <a:gd name="connsiteY64" fmla="*/ 1529359 h 1583140"/>
              <a:gd name="connsiteX65" fmla="*/ 4382398 w 9662615"/>
              <a:gd name="connsiteY65" fmla="*/ 1534108 h 1583140"/>
              <a:gd name="connsiteX66" fmla="*/ 4221826 w 9662615"/>
              <a:gd name="connsiteY66" fmla="*/ 1500972 h 1583140"/>
              <a:gd name="connsiteX67" fmla="*/ 4096601 w 9662615"/>
              <a:gd name="connsiteY67" fmla="*/ 1521563 h 1583140"/>
              <a:gd name="connsiteX68" fmla="*/ 4002441 w 9662615"/>
              <a:gd name="connsiteY68" fmla="*/ 1528912 h 1583140"/>
              <a:gd name="connsiteX69" fmla="*/ 3833906 w 9662615"/>
              <a:gd name="connsiteY69" fmla="*/ 1516637 h 1583140"/>
              <a:gd name="connsiteX70" fmla="*/ 3763845 w 9662615"/>
              <a:gd name="connsiteY70" fmla="*/ 1501782 h 1583140"/>
              <a:gd name="connsiteX71" fmla="*/ 3641778 w 9662615"/>
              <a:gd name="connsiteY71" fmla="*/ 1505446 h 1583140"/>
              <a:gd name="connsiteX72" fmla="*/ 3565233 w 9662615"/>
              <a:gd name="connsiteY72" fmla="*/ 1515122 h 1583140"/>
              <a:gd name="connsiteX73" fmla="*/ 3560267 w 9662615"/>
              <a:gd name="connsiteY73" fmla="*/ 1516288 h 1583140"/>
              <a:gd name="connsiteX74" fmla="*/ 3540258 w 9662615"/>
              <a:gd name="connsiteY74" fmla="*/ 1516976 h 1583140"/>
              <a:gd name="connsiteX75" fmla="*/ 3534780 w 9662615"/>
              <a:gd name="connsiteY75" fmla="*/ 1522141 h 1583140"/>
              <a:gd name="connsiteX76" fmla="*/ 3504783 w 9662615"/>
              <a:gd name="connsiteY76" fmla="*/ 1526739 h 1583140"/>
              <a:gd name="connsiteX77" fmla="*/ 3430805 w 9662615"/>
              <a:gd name="connsiteY77" fmla="*/ 1542521 h 1583140"/>
              <a:gd name="connsiteX78" fmla="*/ 3292707 w 9662615"/>
              <a:gd name="connsiteY78" fmla="*/ 1520490 h 1583140"/>
              <a:gd name="connsiteX79" fmla="*/ 3187872 w 9662615"/>
              <a:gd name="connsiteY79" fmla="*/ 1519991 h 1583140"/>
              <a:gd name="connsiteX80" fmla="*/ 3148026 w 9662615"/>
              <a:gd name="connsiteY80" fmla="*/ 1524777 h 1583140"/>
              <a:gd name="connsiteX81" fmla="*/ 3092394 w 9662615"/>
              <a:gd name="connsiteY81" fmla="*/ 1528115 h 1583140"/>
              <a:gd name="connsiteX82" fmla="*/ 2994200 w 9662615"/>
              <a:gd name="connsiteY82" fmla="*/ 1537857 h 1583140"/>
              <a:gd name="connsiteX83" fmla="*/ 2862301 w 9662615"/>
              <a:gd name="connsiteY83" fmla="*/ 1544250 h 1583140"/>
              <a:gd name="connsiteX84" fmla="*/ 2766335 w 9662615"/>
              <a:gd name="connsiteY84" fmla="*/ 1527662 h 1583140"/>
              <a:gd name="connsiteX85" fmla="*/ 2757836 w 9662615"/>
              <a:gd name="connsiteY85" fmla="*/ 1531371 h 1583140"/>
              <a:gd name="connsiteX86" fmla="*/ 2691555 w 9662615"/>
              <a:gd name="connsiteY86" fmla="*/ 1530283 h 1583140"/>
              <a:gd name="connsiteX87" fmla="*/ 2491676 w 9662615"/>
              <a:gd name="connsiteY87" fmla="*/ 1500859 h 1583140"/>
              <a:gd name="connsiteX88" fmla="*/ 2378036 w 9662615"/>
              <a:gd name="connsiteY88" fmla="*/ 1520645 h 1583140"/>
              <a:gd name="connsiteX89" fmla="*/ 2284269 w 9662615"/>
              <a:gd name="connsiteY89" fmla="*/ 1503068 h 1583140"/>
              <a:gd name="connsiteX90" fmla="*/ 2207104 w 9662615"/>
              <a:gd name="connsiteY90" fmla="*/ 1508888 h 1583140"/>
              <a:gd name="connsiteX91" fmla="*/ 2149226 w 9662615"/>
              <a:gd name="connsiteY91" fmla="*/ 1523409 h 1583140"/>
              <a:gd name="connsiteX92" fmla="*/ 2084783 w 9662615"/>
              <a:gd name="connsiteY92" fmla="*/ 1524245 h 1583140"/>
              <a:gd name="connsiteX93" fmla="*/ 2070075 w 9662615"/>
              <a:gd name="connsiteY93" fmla="*/ 1511285 h 1583140"/>
              <a:gd name="connsiteX94" fmla="*/ 2001057 w 9662615"/>
              <a:gd name="connsiteY94" fmla="*/ 1516449 h 1583140"/>
              <a:gd name="connsiteX95" fmla="*/ 1896330 w 9662615"/>
              <a:gd name="connsiteY95" fmla="*/ 1525725 h 1583140"/>
              <a:gd name="connsiteX96" fmla="*/ 1835994 w 9662615"/>
              <a:gd name="connsiteY96" fmla="*/ 1527678 h 1583140"/>
              <a:gd name="connsiteX97" fmla="*/ 1671119 w 9662615"/>
              <a:gd name="connsiteY97" fmla="*/ 1536701 h 1583140"/>
              <a:gd name="connsiteX98" fmla="*/ 1601337 w 9662615"/>
              <a:gd name="connsiteY98" fmla="*/ 1548552 h 1583140"/>
              <a:gd name="connsiteX99" fmla="*/ 1407755 w 9662615"/>
              <a:gd name="connsiteY99" fmla="*/ 1571444 h 1583140"/>
              <a:gd name="connsiteX100" fmla="*/ 1271994 w 9662615"/>
              <a:gd name="connsiteY100" fmla="*/ 1579471 h 1583140"/>
              <a:gd name="connsiteX101" fmla="*/ 1249226 w 9662615"/>
              <a:gd name="connsiteY101" fmla="*/ 1583140 h 1583140"/>
              <a:gd name="connsiteX102" fmla="*/ 1217719 w 9662615"/>
              <a:gd name="connsiteY102" fmla="*/ 1580863 h 1583140"/>
              <a:gd name="connsiteX103" fmla="*/ 1091432 w 9662615"/>
              <a:gd name="connsiteY103" fmla="*/ 1571003 h 1583140"/>
              <a:gd name="connsiteX104" fmla="*/ 992039 w 9662615"/>
              <a:gd name="connsiteY104" fmla="*/ 1556662 h 1583140"/>
              <a:gd name="connsiteX105" fmla="*/ 868264 w 9662615"/>
              <a:gd name="connsiteY105" fmla="*/ 1566392 h 1583140"/>
              <a:gd name="connsiteX106" fmla="*/ 792765 w 9662615"/>
              <a:gd name="connsiteY106" fmla="*/ 1563102 h 1583140"/>
              <a:gd name="connsiteX107" fmla="*/ 669055 w 9662615"/>
              <a:gd name="connsiteY107" fmla="*/ 1543638 h 1583140"/>
              <a:gd name="connsiteX108" fmla="*/ 506152 w 9662615"/>
              <a:gd name="connsiteY108" fmla="*/ 1549124 h 1583140"/>
              <a:gd name="connsiteX109" fmla="*/ 472797 w 9662615"/>
              <a:gd name="connsiteY109" fmla="*/ 1568904 h 1583140"/>
              <a:gd name="connsiteX110" fmla="*/ 427864 w 9662615"/>
              <a:gd name="connsiteY110" fmla="*/ 1580848 h 1583140"/>
              <a:gd name="connsiteX111" fmla="*/ 408381 w 9662615"/>
              <a:gd name="connsiteY111" fmla="*/ 1552940 h 1583140"/>
              <a:gd name="connsiteX112" fmla="*/ 267163 w 9662615"/>
              <a:gd name="connsiteY112" fmla="*/ 1531913 h 1583140"/>
              <a:gd name="connsiteX113" fmla="*/ 196644 w 9662615"/>
              <a:gd name="connsiteY113" fmla="*/ 1524565 h 1583140"/>
              <a:gd name="connsiteX114" fmla="*/ 86819 w 9662615"/>
              <a:gd name="connsiteY114" fmla="*/ 1519517 h 1583140"/>
              <a:gd name="connsiteX115" fmla="*/ 53369 w 9662615"/>
              <a:gd name="connsiteY115" fmla="*/ 1516853 h 1583140"/>
              <a:gd name="connsiteX116" fmla="*/ 2359 w 9662615"/>
              <a:gd name="connsiteY116" fmla="*/ 1515247 h 1583140"/>
              <a:gd name="connsiteX117" fmla="*/ 0 w 9662615"/>
              <a:gd name="connsiteY117" fmla="*/ 1514932 h 1583140"/>
              <a:gd name="connsiteX118" fmla="*/ 0 w 9662615"/>
              <a:gd name="connsiteY118" fmla="*/ 0 h 1583140"/>
              <a:gd name="connsiteX0" fmla="*/ 0 w 9662615"/>
              <a:gd name="connsiteY0" fmla="*/ 0 h 1583140"/>
              <a:gd name="connsiteX1" fmla="*/ 9662615 w 9662615"/>
              <a:gd name="connsiteY1" fmla="*/ 0 h 1583140"/>
              <a:gd name="connsiteX2" fmla="*/ 9662615 w 9662615"/>
              <a:gd name="connsiteY2" fmla="*/ 1280346 h 1583140"/>
              <a:gd name="connsiteX3" fmla="*/ 9658420 w 9662615"/>
              <a:gd name="connsiteY3" fmla="*/ 1280106 h 1583140"/>
              <a:gd name="connsiteX4" fmla="*/ 9469546 w 9662615"/>
              <a:gd name="connsiteY4" fmla="*/ 1289837 h 1583140"/>
              <a:gd name="connsiteX5" fmla="*/ 9385895 w 9662615"/>
              <a:gd name="connsiteY5" fmla="*/ 1269203 h 1583140"/>
              <a:gd name="connsiteX6" fmla="*/ 9144767 w 9662615"/>
              <a:gd name="connsiteY6" fmla="*/ 1264120 h 1583140"/>
              <a:gd name="connsiteX7" fmla="*/ 8837252 w 9662615"/>
              <a:gd name="connsiteY7" fmla="*/ 1350515 h 1583140"/>
              <a:gd name="connsiteX8" fmla="*/ 8705466 w 9662615"/>
              <a:gd name="connsiteY8" fmla="*/ 1342419 h 1583140"/>
              <a:gd name="connsiteX9" fmla="*/ 8652221 w 9662615"/>
              <a:gd name="connsiteY9" fmla="*/ 1326906 h 1583140"/>
              <a:gd name="connsiteX10" fmla="*/ 8632312 w 9662615"/>
              <a:gd name="connsiteY10" fmla="*/ 1326025 h 1583140"/>
              <a:gd name="connsiteX11" fmla="*/ 8591582 w 9662615"/>
              <a:gd name="connsiteY11" fmla="*/ 1341666 h 1583140"/>
              <a:gd name="connsiteX12" fmla="*/ 8537336 w 9662615"/>
              <a:gd name="connsiteY12" fmla="*/ 1341684 h 1583140"/>
              <a:gd name="connsiteX13" fmla="*/ 8472508 w 9662615"/>
              <a:gd name="connsiteY13" fmla="*/ 1363109 h 1583140"/>
              <a:gd name="connsiteX14" fmla="*/ 8278355 w 9662615"/>
              <a:gd name="connsiteY14" fmla="*/ 1386569 h 1583140"/>
              <a:gd name="connsiteX15" fmla="*/ 8197961 w 9662615"/>
              <a:gd name="connsiteY15" fmla="*/ 1392804 h 1583140"/>
              <a:gd name="connsiteX16" fmla="*/ 8171196 w 9662615"/>
              <a:gd name="connsiteY16" fmla="*/ 1397216 h 1583140"/>
              <a:gd name="connsiteX17" fmla="*/ 8087910 w 9662615"/>
              <a:gd name="connsiteY17" fmla="*/ 1386449 h 1583140"/>
              <a:gd name="connsiteX18" fmla="*/ 7974579 w 9662615"/>
              <a:gd name="connsiteY18" fmla="*/ 1383439 h 1583140"/>
              <a:gd name="connsiteX19" fmla="*/ 7768351 w 9662615"/>
              <a:gd name="connsiteY19" fmla="*/ 1395051 h 1583140"/>
              <a:gd name="connsiteX20" fmla="*/ 7635985 w 9662615"/>
              <a:gd name="connsiteY20" fmla="*/ 1386363 h 1583140"/>
              <a:gd name="connsiteX21" fmla="*/ 7466069 w 9662615"/>
              <a:gd name="connsiteY21" fmla="*/ 1377654 h 1583140"/>
              <a:gd name="connsiteX22" fmla="*/ 7355642 w 9662615"/>
              <a:gd name="connsiteY22" fmla="*/ 1407761 h 1583140"/>
              <a:gd name="connsiteX23" fmla="*/ 7215220 w 9662615"/>
              <a:gd name="connsiteY23" fmla="*/ 1397856 h 1583140"/>
              <a:gd name="connsiteX24" fmla="*/ 7082147 w 9662615"/>
              <a:gd name="connsiteY24" fmla="*/ 1406113 h 1583140"/>
              <a:gd name="connsiteX25" fmla="*/ 6987129 w 9662615"/>
              <a:gd name="connsiteY25" fmla="*/ 1404834 h 1583140"/>
              <a:gd name="connsiteX26" fmla="*/ 6907567 w 9662615"/>
              <a:gd name="connsiteY26" fmla="*/ 1419149 h 1583140"/>
              <a:gd name="connsiteX27" fmla="*/ 6748428 w 9662615"/>
              <a:gd name="connsiteY27" fmla="*/ 1420308 h 1583140"/>
              <a:gd name="connsiteX28" fmla="*/ 6654257 w 9662615"/>
              <a:gd name="connsiteY28" fmla="*/ 1424143 h 1583140"/>
              <a:gd name="connsiteX29" fmla="*/ 6620123 w 9662615"/>
              <a:gd name="connsiteY29" fmla="*/ 1430535 h 1583140"/>
              <a:gd name="connsiteX30" fmla="*/ 6571355 w 9662615"/>
              <a:gd name="connsiteY30" fmla="*/ 1436144 h 1583140"/>
              <a:gd name="connsiteX31" fmla="*/ 6486557 w 9662615"/>
              <a:gd name="connsiteY31" fmla="*/ 1449861 h 1583140"/>
              <a:gd name="connsiteX32" fmla="*/ 6370419 w 9662615"/>
              <a:gd name="connsiteY32" fmla="*/ 1461649 h 1583140"/>
              <a:gd name="connsiteX33" fmla="*/ 6278839 w 9662615"/>
              <a:gd name="connsiteY33" fmla="*/ 1449160 h 1583140"/>
              <a:gd name="connsiteX34" fmla="*/ 6272455 w 9662615"/>
              <a:gd name="connsiteY34" fmla="*/ 1453191 h 1583140"/>
              <a:gd name="connsiteX35" fmla="*/ 6212659 w 9662615"/>
              <a:gd name="connsiteY35" fmla="*/ 1454850 h 1583140"/>
              <a:gd name="connsiteX36" fmla="*/ 6069317 w 9662615"/>
              <a:gd name="connsiteY36" fmla="*/ 1445838 h 1583140"/>
              <a:gd name="connsiteX37" fmla="*/ 5878477 w 9662615"/>
              <a:gd name="connsiteY37" fmla="*/ 1439180 h 1583140"/>
              <a:gd name="connsiteX38" fmla="*/ 5838387 w 9662615"/>
              <a:gd name="connsiteY38" fmla="*/ 1444679 h 1583140"/>
              <a:gd name="connsiteX39" fmla="*/ 5771136 w 9662615"/>
              <a:gd name="connsiteY39" fmla="*/ 1453639 h 1583140"/>
              <a:gd name="connsiteX40" fmla="*/ 5724081 w 9662615"/>
              <a:gd name="connsiteY40" fmla="*/ 1470431 h 1583140"/>
              <a:gd name="connsiteX41" fmla="*/ 5666577 w 9662615"/>
              <a:gd name="connsiteY41" fmla="*/ 1473921 h 1583140"/>
              <a:gd name="connsiteX42" fmla="*/ 5649068 w 9662615"/>
              <a:gd name="connsiteY42" fmla="*/ 1461676 h 1583140"/>
              <a:gd name="connsiteX43" fmla="*/ 5588902 w 9662615"/>
              <a:gd name="connsiteY43" fmla="*/ 1469647 h 1583140"/>
              <a:gd name="connsiteX44" fmla="*/ 5498090 w 9662615"/>
              <a:gd name="connsiteY44" fmla="*/ 1483173 h 1583140"/>
              <a:gd name="connsiteX45" fmla="*/ 5444641 w 9662615"/>
              <a:gd name="connsiteY45" fmla="*/ 1487602 h 1583140"/>
              <a:gd name="connsiteX46" fmla="*/ 5299812 w 9662615"/>
              <a:gd name="connsiteY46" fmla="*/ 1503362 h 1583140"/>
              <a:gd name="connsiteX47" fmla="*/ 5245752 w 9662615"/>
              <a:gd name="connsiteY47" fmla="*/ 1520612 h 1583140"/>
              <a:gd name="connsiteX48" fmla="*/ 5177807 w 9662615"/>
              <a:gd name="connsiteY48" fmla="*/ 1526802 h 1583140"/>
              <a:gd name="connsiteX49" fmla="*/ 5113910 w 9662615"/>
              <a:gd name="connsiteY49" fmla="*/ 1533205 h 1583140"/>
              <a:gd name="connsiteX50" fmla="*/ 5059484 w 9662615"/>
              <a:gd name="connsiteY50" fmla="*/ 1546802 h 1583140"/>
              <a:gd name="connsiteX51" fmla="*/ 5038524 w 9662615"/>
              <a:gd name="connsiteY51" fmla="*/ 1545675 h 1583140"/>
              <a:gd name="connsiteX52" fmla="*/ 5026564 w 9662615"/>
              <a:gd name="connsiteY52" fmla="*/ 1545376 h 1583140"/>
              <a:gd name="connsiteX53" fmla="*/ 4969433 w 9662615"/>
              <a:gd name="connsiteY53" fmla="*/ 1550865 h 1583140"/>
              <a:gd name="connsiteX54" fmla="*/ 4929254 w 9662615"/>
              <a:gd name="connsiteY54" fmla="*/ 1563452 h 1583140"/>
              <a:gd name="connsiteX55" fmla="*/ 4871726 w 9662615"/>
              <a:gd name="connsiteY55" fmla="*/ 1570584 h 1583140"/>
              <a:gd name="connsiteX56" fmla="*/ 4843267 w 9662615"/>
              <a:gd name="connsiteY56" fmla="*/ 1561459 h 1583140"/>
              <a:gd name="connsiteX57" fmla="*/ 4821058 w 9662615"/>
              <a:gd name="connsiteY57" fmla="*/ 1553078 h 1583140"/>
              <a:gd name="connsiteX58" fmla="*/ 4791466 w 9662615"/>
              <a:gd name="connsiteY58" fmla="*/ 1561324 h 1583140"/>
              <a:gd name="connsiteX59" fmla="*/ 4784247 w 9662615"/>
              <a:gd name="connsiteY59" fmla="*/ 1562342 h 1583140"/>
              <a:gd name="connsiteX60" fmla="*/ 4739309 w 9662615"/>
              <a:gd name="connsiteY60" fmla="*/ 1553948 h 1583140"/>
              <a:gd name="connsiteX61" fmla="*/ 4697562 w 9662615"/>
              <a:gd name="connsiteY61" fmla="*/ 1551206 h 1583140"/>
              <a:gd name="connsiteX62" fmla="*/ 4650737 w 9662615"/>
              <a:gd name="connsiteY62" fmla="*/ 1537381 h 1583140"/>
              <a:gd name="connsiteX63" fmla="*/ 4583150 w 9662615"/>
              <a:gd name="connsiteY63" fmla="*/ 1529064 h 1583140"/>
              <a:gd name="connsiteX64" fmla="*/ 4521734 w 9662615"/>
              <a:gd name="connsiteY64" fmla="*/ 1529359 h 1583140"/>
              <a:gd name="connsiteX65" fmla="*/ 4382398 w 9662615"/>
              <a:gd name="connsiteY65" fmla="*/ 1534108 h 1583140"/>
              <a:gd name="connsiteX66" fmla="*/ 4221826 w 9662615"/>
              <a:gd name="connsiteY66" fmla="*/ 1500972 h 1583140"/>
              <a:gd name="connsiteX67" fmla="*/ 4096601 w 9662615"/>
              <a:gd name="connsiteY67" fmla="*/ 1521563 h 1583140"/>
              <a:gd name="connsiteX68" fmla="*/ 4002441 w 9662615"/>
              <a:gd name="connsiteY68" fmla="*/ 1528912 h 1583140"/>
              <a:gd name="connsiteX69" fmla="*/ 3833906 w 9662615"/>
              <a:gd name="connsiteY69" fmla="*/ 1516637 h 1583140"/>
              <a:gd name="connsiteX70" fmla="*/ 3763845 w 9662615"/>
              <a:gd name="connsiteY70" fmla="*/ 1501782 h 1583140"/>
              <a:gd name="connsiteX71" fmla="*/ 3641778 w 9662615"/>
              <a:gd name="connsiteY71" fmla="*/ 1505446 h 1583140"/>
              <a:gd name="connsiteX72" fmla="*/ 3565233 w 9662615"/>
              <a:gd name="connsiteY72" fmla="*/ 1515122 h 1583140"/>
              <a:gd name="connsiteX73" fmla="*/ 3560267 w 9662615"/>
              <a:gd name="connsiteY73" fmla="*/ 1516288 h 1583140"/>
              <a:gd name="connsiteX74" fmla="*/ 3540258 w 9662615"/>
              <a:gd name="connsiteY74" fmla="*/ 1516976 h 1583140"/>
              <a:gd name="connsiteX75" fmla="*/ 3534780 w 9662615"/>
              <a:gd name="connsiteY75" fmla="*/ 1522141 h 1583140"/>
              <a:gd name="connsiteX76" fmla="*/ 3504783 w 9662615"/>
              <a:gd name="connsiteY76" fmla="*/ 1526739 h 1583140"/>
              <a:gd name="connsiteX77" fmla="*/ 3430805 w 9662615"/>
              <a:gd name="connsiteY77" fmla="*/ 1542521 h 1583140"/>
              <a:gd name="connsiteX78" fmla="*/ 3292707 w 9662615"/>
              <a:gd name="connsiteY78" fmla="*/ 1520490 h 1583140"/>
              <a:gd name="connsiteX79" fmla="*/ 3187872 w 9662615"/>
              <a:gd name="connsiteY79" fmla="*/ 1519991 h 1583140"/>
              <a:gd name="connsiteX80" fmla="*/ 3148026 w 9662615"/>
              <a:gd name="connsiteY80" fmla="*/ 1524777 h 1583140"/>
              <a:gd name="connsiteX81" fmla="*/ 3092394 w 9662615"/>
              <a:gd name="connsiteY81" fmla="*/ 1528115 h 1583140"/>
              <a:gd name="connsiteX82" fmla="*/ 2994200 w 9662615"/>
              <a:gd name="connsiteY82" fmla="*/ 1537857 h 1583140"/>
              <a:gd name="connsiteX83" fmla="*/ 2862301 w 9662615"/>
              <a:gd name="connsiteY83" fmla="*/ 1544250 h 1583140"/>
              <a:gd name="connsiteX84" fmla="*/ 2766335 w 9662615"/>
              <a:gd name="connsiteY84" fmla="*/ 1527662 h 1583140"/>
              <a:gd name="connsiteX85" fmla="*/ 2757836 w 9662615"/>
              <a:gd name="connsiteY85" fmla="*/ 1531371 h 1583140"/>
              <a:gd name="connsiteX86" fmla="*/ 2691555 w 9662615"/>
              <a:gd name="connsiteY86" fmla="*/ 1530283 h 1583140"/>
              <a:gd name="connsiteX87" fmla="*/ 2491676 w 9662615"/>
              <a:gd name="connsiteY87" fmla="*/ 1500859 h 1583140"/>
              <a:gd name="connsiteX88" fmla="*/ 2378036 w 9662615"/>
              <a:gd name="connsiteY88" fmla="*/ 1520645 h 1583140"/>
              <a:gd name="connsiteX89" fmla="*/ 2284269 w 9662615"/>
              <a:gd name="connsiteY89" fmla="*/ 1503068 h 1583140"/>
              <a:gd name="connsiteX90" fmla="*/ 2207104 w 9662615"/>
              <a:gd name="connsiteY90" fmla="*/ 1508888 h 1583140"/>
              <a:gd name="connsiteX91" fmla="*/ 2149226 w 9662615"/>
              <a:gd name="connsiteY91" fmla="*/ 1523409 h 1583140"/>
              <a:gd name="connsiteX92" fmla="*/ 2084783 w 9662615"/>
              <a:gd name="connsiteY92" fmla="*/ 1524245 h 1583140"/>
              <a:gd name="connsiteX93" fmla="*/ 2070075 w 9662615"/>
              <a:gd name="connsiteY93" fmla="*/ 1511285 h 1583140"/>
              <a:gd name="connsiteX94" fmla="*/ 2001057 w 9662615"/>
              <a:gd name="connsiteY94" fmla="*/ 1516449 h 1583140"/>
              <a:gd name="connsiteX95" fmla="*/ 1896330 w 9662615"/>
              <a:gd name="connsiteY95" fmla="*/ 1525725 h 1583140"/>
              <a:gd name="connsiteX96" fmla="*/ 1835994 w 9662615"/>
              <a:gd name="connsiteY96" fmla="*/ 1527678 h 1583140"/>
              <a:gd name="connsiteX97" fmla="*/ 1671119 w 9662615"/>
              <a:gd name="connsiteY97" fmla="*/ 1536701 h 1583140"/>
              <a:gd name="connsiteX98" fmla="*/ 1601337 w 9662615"/>
              <a:gd name="connsiteY98" fmla="*/ 1548552 h 1583140"/>
              <a:gd name="connsiteX99" fmla="*/ 1407755 w 9662615"/>
              <a:gd name="connsiteY99" fmla="*/ 1571444 h 1583140"/>
              <a:gd name="connsiteX100" fmla="*/ 1271994 w 9662615"/>
              <a:gd name="connsiteY100" fmla="*/ 1579471 h 1583140"/>
              <a:gd name="connsiteX101" fmla="*/ 1249226 w 9662615"/>
              <a:gd name="connsiteY101" fmla="*/ 1583140 h 1583140"/>
              <a:gd name="connsiteX102" fmla="*/ 1217719 w 9662615"/>
              <a:gd name="connsiteY102" fmla="*/ 1580863 h 1583140"/>
              <a:gd name="connsiteX103" fmla="*/ 1091432 w 9662615"/>
              <a:gd name="connsiteY103" fmla="*/ 1571003 h 1583140"/>
              <a:gd name="connsiteX104" fmla="*/ 992039 w 9662615"/>
              <a:gd name="connsiteY104" fmla="*/ 1556662 h 1583140"/>
              <a:gd name="connsiteX105" fmla="*/ 868264 w 9662615"/>
              <a:gd name="connsiteY105" fmla="*/ 1566392 h 1583140"/>
              <a:gd name="connsiteX106" fmla="*/ 792765 w 9662615"/>
              <a:gd name="connsiteY106" fmla="*/ 1563102 h 1583140"/>
              <a:gd name="connsiteX107" fmla="*/ 669055 w 9662615"/>
              <a:gd name="connsiteY107" fmla="*/ 1543638 h 1583140"/>
              <a:gd name="connsiteX108" fmla="*/ 506152 w 9662615"/>
              <a:gd name="connsiteY108" fmla="*/ 1549124 h 1583140"/>
              <a:gd name="connsiteX109" fmla="*/ 472797 w 9662615"/>
              <a:gd name="connsiteY109" fmla="*/ 1568904 h 1583140"/>
              <a:gd name="connsiteX110" fmla="*/ 427864 w 9662615"/>
              <a:gd name="connsiteY110" fmla="*/ 1580848 h 1583140"/>
              <a:gd name="connsiteX111" fmla="*/ 408381 w 9662615"/>
              <a:gd name="connsiteY111" fmla="*/ 1552940 h 1583140"/>
              <a:gd name="connsiteX112" fmla="*/ 267163 w 9662615"/>
              <a:gd name="connsiteY112" fmla="*/ 1531913 h 1583140"/>
              <a:gd name="connsiteX113" fmla="*/ 196644 w 9662615"/>
              <a:gd name="connsiteY113" fmla="*/ 1524565 h 1583140"/>
              <a:gd name="connsiteX114" fmla="*/ 86819 w 9662615"/>
              <a:gd name="connsiteY114" fmla="*/ 1519517 h 1583140"/>
              <a:gd name="connsiteX115" fmla="*/ 53369 w 9662615"/>
              <a:gd name="connsiteY115" fmla="*/ 1516853 h 1583140"/>
              <a:gd name="connsiteX116" fmla="*/ 2359 w 9662615"/>
              <a:gd name="connsiteY116" fmla="*/ 1515247 h 1583140"/>
              <a:gd name="connsiteX117" fmla="*/ 0 w 9662615"/>
              <a:gd name="connsiteY117" fmla="*/ 1514932 h 1583140"/>
              <a:gd name="connsiteX118" fmla="*/ 0 w 9662615"/>
              <a:gd name="connsiteY118" fmla="*/ 0 h 1583140"/>
              <a:gd name="connsiteX0" fmla="*/ 0 w 9662615"/>
              <a:gd name="connsiteY0" fmla="*/ 0 h 1583140"/>
              <a:gd name="connsiteX1" fmla="*/ 9662615 w 9662615"/>
              <a:gd name="connsiteY1" fmla="*/ 0 h 1583140"/>
              <a:gd name="connsiteX2" fmla="*/ 9662615 w 9662615"/>
              <a:gd name="connsiteY2" fmla="*/ 1280346 h 1583140"/>
              <a:gd name="connsiteX3" fmla="*/ 9658420 w 9662615"/>
              <a:gd name="connsiteY3" fmla="*/ 1280106 h 1583140"/>
              <a:gd name="connsiteX4" fmla="*/ 9469546 w 9662615"/>
              <a:gd name="connsiteY4" fmla="*/ 1289837 h 1583140"/>
              <a:gd name="connsiteX5" fmla="*/ 9385895 w 9662615"/>
              <a:gd name="connsiteY5" fmla="*/ 1269203 h 1583140"/>
              <a:gd name="connsiteX6" fmla="*/ 9144767 w 9662615"/>
              <a:gd name="connsiteY6" fmla="*/ 1264120 h 1583140"/>
              <a:gd name="connsiteX7" fmla="*/ 8976400 w 9662615"/>
              <a:gd name="connsiteY7" fmla="*/ 1326661 h 1583140"/>
              <a:gd name="connsiteX8" fmla="*/ 8705466 w 9662615"/>
              <a:gd name="connsiteY8" fmla="*/ 1342419 h 1583140"/>
              <a:gd name="connsiteX9" fmla="*/ 8652221 w 9662615"/>
              <a:gd name="connsiteY9" fmla="*/ 1326906 h 1583140"/>
              <a:gd name="connsiteX10" fmla="*/ 8632312 w 9662615"/>
              <a:gd name="connsiteY10" fmla="*/ 1326025 h 1583140"/>
              <a:gd name="connsiteX11" fmla="*/ 8591582 w 9662615"/>
              <a:gd name="connsiteY11" fmla="*/ 1341666 h 1583140"/>
              <a:gd name="connsiteX12" fmla="*/ 8537336 w 9662615"/>
              <a:gd name="connsiteY12" fmla="*/ 1341684 h 1583140"/>
              <a:gd name="connsiteX13" fmla="*/ 8472508 w 9662615"/>
              <a:gd name="connsiteY13" fmla="*/ 1363109 h 1583140"/>
              <a:gd name="connsiteX14" fmla="*/ 8278355 w 9662615"/>
              <a:gd name="connsiteY14" fmla="*/ 1386569 h 1583140"/>
              <a:gd name="connsiteX15" fmla="*/ 8197961 w 9662615"/>
              <a:gd name="connsiteY15" fmla="*/ 1392804 h 1583140"/>
              <a:gd name="connsiteX16" fmla="*/ 8171196 w 9662615"/>
              <a:gd name="connsiteY16" fmla="*/ 1397216 h 1583140"/>
              <a:gd name="connsiteX17" fmla="*/ 8087910 w 9662615"/>
              <a:gd name="connsiteY17" fmla="*/ 1386449 h 1583140"/>
              <a:gd name="connsiteX18" fmla="*/ 7974579 w 9662615"/>
              <a:gd name="connsiteY18" fmla="*/ 1383439 h 1583140"/>
              <a:gd name="connsiteX19" fmla="*/ 7768351 w 9662615"/>
              <a:gd name="connsiteY19" fmla="*/ 1395051 h 1583140"/>
              <a:gd name="connsiteX20" fmla="*/ 7635985 w 9662615"/>
              <a:gd name="connsiteY20" fmla="*/ 1386363 h 1583140"/>
              <a:gd name="connsiteX21" fmla="*/ 7466069 w 9662615"/>
              <a:gd name="connsiteY21" fmla="*/ 1377654 h 1583140"/>
              <a:gd name="connsiteX22" fmla="*/ 7355642 w 9662615"/>
              <a:gd name="connsiteY22" fmla="*/ 1407761 h 1583140"/>
              <a:gd name="connsiteX23" fmla="*/ 7215220 w 9662615"/>
              <a:gd name="connsiteY23" fmla="*/ 1397856 h 1583140"/>
              <a:gd name="connsiteX24" fmla="*/ 7082147 w 9662615"/>
              <a:gd name="connsiteY24" fmla="*/ 1406113 h 1583140"/>
              <a:gd name="connsiteX25" fmla="*/ 6987129 w 9662615"/>
              <a:gd name="connsiteY25" fmla="*/ 1404834 h 1583140"/>
              <a:gd name="connsiteX26" fmla="*/ 6907567 w 9662615"/>
              <a:gd name="connsiteY26" fmla="*/ 1419149 h 1583140"/>
              <a:gd name="connsiteX27" fmla="*/ 6748428 w 9662615"/>
              <a:gd name="connsiteY27" fmla="*/ 1420308 h 1583140"/>
              <a:gd name="connsiteX28" fmla="*/ 6654257 w 9662615"/>
              <a:gd name="connsiteY28" fmla="*/ 1424143 h 1583140"/>
              <a:gd name="connsiteX29" fmla="*/ 6620123 w 9662615"/>
              <a:gd name="connsiteY29" fmla="*/ 1430535 h 1583140"/>
              <a:gd name="connsiteX30" fmla="*/ 6571355 w 9662615"/>
              <a:gd name="connsiteY30" fmla="*/ 1436144 h 1583140"/>
              <a:gd name="connsiteX31" fmla="*/ 6486557 w 9662615"/>
              <a:gd name="connsiteY31" fmla="*/ 1449861 h 1583140"/>
              <a:gd name="connsiteX32" fmla="*/ 6370419 w 9662615"/>
              <a:gd name="connsiteY32" fmla="*/ 1461649 h 1583140"/>
              <a:gd name="connsiteX33" fmla="*/ 6278839 w 9662615"/>
              <a:gd name="connsiteY33" fmla="*/ 1449160 h 1583140"/>
              <a:gd name="connsiteX34" fmla="*/ 6272455 w 9662615"/>
              <a:gd name="connsiteY34" fmla="*/ 1453191 h 1583140"/>
              <a:gd name="connsiteX35" fmla="*/ 6212659 w 9662615"/>
              <a:gd name="connsiteY35" fmla="*/ 1454850 h 1583140"/>
              <a:gd name="connsiteX36" fmla="*/ 6069317 w 9662615"/>
              <a:gd name="connsiteY36" fmla="*/ 1445838 h 1583140"/>
              <a:gd name="connsiteX37" fmla="*/ 5878477 w 9662615"/>
              <a:gd name="connsiteY37" fmla="*/ 1439180 h 1583140"/>
              <a:gd name="connsiteX38" fmla="*/ 5838387 w 9662615"/>
              <a:gd name="connsiteY38" fmla="*/ 1444679 h 1583140"/>
              <a:gd name="connsiteX39" fmla="*/ 5771136 w 9662615"/>
              <a:gd name="connsiteY39" fmla="*/ 1453639 h 1583140"/>
              <a:gd name="connsiteX40" fmla="*/ 5724081 w 9662615"/>
              <a:gd name="connsiteY40" fmla="*/ 1470431 h 1583140"/>
              <a:gd name="connsiteX41" fmla="*/ 5666577 w 9662615"/>
              <a:gd name="connsiteY41" fmla="*/ 1473921 h 1583140"/>
              <a:gd name="connsiteX42" fmla="*/ 5649068 w 9662615"/>
              <a:gd name="connsiteY42" fmla="*/ 1461676 h 1583140"/>
              <a:gd name="connsiteX43" fmla="*/ 5588902 w 9662615"/>
              <a:gd name="connsiteY43" fmla="*/ 1469647 h 1583140"/>
              <a:gd name="connsiteX44" fmla="*/ 5498090 w 9662615"/>
              <a:gd name="connsiteY44" fmla="*/ 1483173 h 1583140"/>
              <a:gd name="connsiteX45" fmla="*/ 5444641 w 9662615"/>
              <a:gd name="connsiteY45" fmla="*/ 1487602 h 1583140"/>
              <a:gd name="connsiteX46" fmla="*/ 5299812 w 9662615"/>
              <a:gd name="connsiteY46" fmla="*/ 1503362 h 1583140"/>
              <a:gd name="connsiteX47" fmla="*/ 5245752 w 9662615"/>
              <a:gd name="connsiteY47" fmla="*/ 1520612 h 1583140"/>
              <a:gd name="connsiteX48" fmla="*/ 5177807 w 9662615"/>
              <a:gd name="connsiteY48" fmla="*/ 1526802 h 1583140"/>
              <a:gd name="connsiteX49" fmla="*/ 5113910 w 9662615"/>
              <a:gd name="connsiteY49" fmla="*/ 1533205 h 1583140"/>
              <a:gd name="connsiteX50" fmla="*/ 5059484 w 9662615"/>
              <a:gd name="connsiteY50" fmla="*/ 1546802 h 1583140"/>
              <a:gd name="connsiteX51" fmla="*/ 5038524 w 9662615"/>
              <a:gd name="connsiteY51" fmla="*/ 1545675 h 1583140"/>
              <a:gd name="connsiteX52" fmla="*/ 5026564 w 9662615"/>
              <a:gd name="connsiteY52" fmla="*/ 1545376 h 1583140"/>
              <a:gd name="connsiteX53" fmla="*/ 4969433 w 9662615"/>
              <a:gd name="connsiteY53" fmla="*/ 1550865 h 1583140"/>
              <a:gd name="connsiteX54" fmla="*/ 4929254 w 9662615"/>
              <a:gd name="connsiteY54" fmla="*/ 1563452 h 1583140"/>
              <a:gd name="connsiteX55" fmla="*/ 4871726 w 9662615"/>
              <a:gd name="connsiteY55" fmla="*/ 1570584 h 1583140"/>
              <a:gd name="connsiteX56" fmla="*/ 4843267 w 9662615"/>
              <a:gd name="connsiteY56" fmla="*/ 1561459 h 1583140"/>
              <a:gd name="connsiteX57" fmla="*/ 4821058 w 9662615"/>
              <a:gd name="connsiteY57" fmla="*/ 1553078 h 1583140"/>
              <a:gd name="connsiteX58" fmla="*/ 4791466 w 9662615"/>
              <a:gd name="connsiteY58" fmla="*/ 1561324 h 1583140"/>
              <a:gd name="connsiteX59" fmla="*/ 4784247 w 9662615"/>
              <a:gd name="connsiteY59" fmla="*/ 1562342 h 1583140"/>
              <a:gd name="connsiteX60" fmla="*/ 4739309 w 9662615"/>
              <a:gd name="connsiteY60" fmla="*/ 1553948 h 1583140"/>
              <a:gd name="connsiteX61" fmla="*/ 4697562 w 9662615"/>
              <a:gd name="connsiteY61" fmla="*/ 1551206 h 1583140"/>
              <a:gd name="connsiteX62" fmla="*/ 4650737 w 9662615"/>
              <a:gd name="connsiteY62" fmla="*/ 1537381 h 1583140"/>
              <a:gd name="connsiteX63" fmla="*/ 4583150 w 9662615"/>
              <a:gd name="connsiteY63" fmla="*/ 1529064 h 1583140"/>
              <a:gd name="connsiteX64" fmla="*/ 4521734 w 9662615"/>
              <a:gd name="connsiteY64" fmla="*/ 1529359 h 1583140"/>
              <a:gd name="connsiteX65" fmla="*/ 4382398 w 9662615"/>
              <a:gd name="connsiteY65" fmla="*/ 1534108 h 1583140"/>
              <a:gd name="connsiteX66" fmla="*/ 4221826 w 9662615"/>
              <a:gd name="connsiteY66" fmla="*/ 1500972 h 1583140"/>
              <a:gd name="connsiteX67" fmla="*/ 4096601 w 9662615"/>
              <a:gd name="connsiteY67" fmla="*/ 1521563 h 1583140"/>
              <a:gd name="connsiteX68" fmla="*/ 4002441 w 9662615"/>
              <a:gd name="connsiteY68" fmla="*/ 1528912 h 1583140"/>
              <a:gd name="connsiteX69" fmla="*/ 3833906 w 9662615"/>
              <a:gd name="connsiteY69" fmla="*/ 1516637 h 1583140"/>
              <a:gd name="connsiteX70" fmla="*/ 3763845 w 9662615"/>
              <a:gd name="connsiteY70" fmla="*/ 1501782 h 1583140"/>
              <a:gd name="connsiteX71" fmla="*/ 3641778 w 9662615"/>
              <a:gd name="connsiteY71" fmla="*/ 1505446 h 1583140"/>
              <a:gd name="connsiteX72" fmla="*/ 3565233 w 9662615"/>
              <a:gd name="connsiteY72" fmla="*/ 1515122 h 1583140"/>
              <a:gd name="connsiteX73" fmla="*/ 3560267 w 9662615"/>
              <a:gd name="connsiteY73" fmla="*/ 1516288 h 1583140"/>
              <a:gd name="connsiteX74" fmla="*/ 3540258 w 9662615"/>
              <a:gd name="connsiteY74" fmla="*/ 1516976 h 1583140"/>
              <a:gd name="connsiteX75" fmla="*/ 3534780 w 9662615"/>
              <a:gd name="connsiteY75" fmla="*/ 1522141 h 1583140"/>
              <a:gd name="connsiteX76" fmla="*/ 3504783 w 9662615"/>
              <a:gd name="connsiteY76" fmla="*/ 1526739 h 1583140"/>
              <a:gd name="connsiteX77" fmla="*/ 3430805 w 9662615"/>
              <a:gd name="connsiteY77" fmla="*/ 1542521 h 1583140"/>
              <a:gd name="connsiteX78" fmla="*/ 3292707 w 9662615"/>
              <a:gd name="connsiteY78" fmla="*/ 1520490 h 1583140"/>
              <a:gd name="connsiteX79" fmla="*/ 3187872 w 9662615"/>
              <a:gd name="connsiteY79" fmla="*/ 1519991 h 1583140"/>
              <a:gd name="connsiteX80" fmla="*/ 3148026 w 9662615"/>
              <a:gd name="connsiteY80" fmla="*/ 1524777 h 1583140"/>
              <a:gd name="connsiteX81" fmla="*/ 3092394 w 9662615"/>
              <a:gd name="connsiteY81" fmla="*/ 1528115 h 1583140"/>
              <a:gd name="connsiteX82" fmla="*/ 2994200 w 9662615"/>
              <a:gd name="connsiteY82" fmla="*/ 1537857 h 1583140"/>
              <a:gd name="connsiteX83" fmla="*/ 2862301 w 9662615"/>
              <a:gd name="connsiteY83" fmla="*/ 1544250 h 1583140"/>
              <a:gd name="connsiteX84" fmla="*/ 2766335 w 9662615"/>
              <a:gd name="connsiteY84" fmla="*/ 1527662 h 1583140"/>
              <a:gd name="connsiteX85" fmla="*/ 2757836 w 9662615"/>
              <a:gd name="connsiteY85" fmla="*/ 1531371 h 1583140"/>
              <a:gd name="connsiteX86" fmla="*/ 2691555 w 9662615"/>
              <a:gd name="connsiteY86" fmla="*/ 1530283 h 1583140"/>
              <a:gd name="connsiteX87" fmla="*/ 2491676 w 9662615"/>
              <a:gd name="connsiteY87" fmla="*/ 1500859 h 1583140"/>
              <a:gd name="connsiteX88" fmla="*/ 2378036 w 9662615"/>
              <a:gd name="connsiteY88" fmla="*/ 1520645 h 1583140"/>
              <a:gd name="connsiteX89" fmla="*/ 2284269 w 9662615"/>
              <a:gd name="connsiteY89" fmla="*/ 1503068 h 1583140"/>
              <a:gd name="connsiteX90" fmla="*/ 2207104 w 9662615"/>
              <a:gd name="connsiteY90" fmla="*/ 1508888 h 1583140"/>
              <a:gd name="connsiteX91" fmla="*/ 2149226 w 9662615"/>
              <a:gd name="connsiteY91" fmla="*/ 1523409 h 1583140"/>
              <a:gd name="connsiteX92" fmla="*/ 2084783 w 9662615"/>
              <a:gd name="connsiteY92" fmla="*/ 1524245 h 1583140"/>
              <a:gd name="connsiteX93" fmla="*/ 2070075 w 9662615"/>
              <a:gd name="connsiteY93" fmla="*/ 1511285 h 1583140"/>
              <a:gd name="connsiteX94" fmla="*/ 2001057 w 9662615"/>
              <a:gd name="connsiteY94" fmla="*/ 1516449 h 1583140"/>
              <a:gd name="connsiteX95" fmla="*/ 1896330 w 9662615"/>
              <a:gd name="connsiteY95" fmla="*/ 1525725 h 1583140"/>
              <a:gd name="connsiteX96" fmla="*/ 1835994 w 9662615"/>
              <a:gd name="connsiteY96" fmla="*/ 1527678 h 1583140"/>
              <a:gd name="connsiteX97" fmla="*/ 1671119 w 9662615"/>
              <a:gd name="connsiteY97" fmla="*/ 1536701 h 1583140"/>
              <a:gd name="connsiteX98" fmla="*/ 1601337 w 9662615"/>
              <a:gd name="connsiteY98" fmla="*/ 1548552 h 1583140"/>
              <a:gd name="connsiteX99" fmla="*/ 1407755 w 9662615"/>
              <a:gd name="connsiteY99" fmla="*/ 1571444 h 1583140"/>
              <a:gd name="connsiteX100" fmla="*/ 1271994 w 9662615"/>
              <a:gd name="connsiteY100" fmla="*/ 1579471 h 1583140"/>
              <a:gd name="connsiteX101" fmla="*/ 1249226 w 9662615"/>
              <a:gd name="connsiteY101" fmla="*/ 1583140 h 1583140"/>
              <a:gd name="connsiteX102" fmla="*/ 1217719 w 9662615"/>
              <a:gd name="connsiteY102" fmla="*/ 1580863 h 1583140"/>
              <a:gd name="connsiteX103" fmla="*/ 1091432 w 9662615"/>
              <a:gd name="connsiteY103" fmla="*/ 1571003 h 1583140"/>
              <a:gd name="connsiteX104" fmla="*/ 992039 w 9662615"/>
              <a:gd name="connsiteY104" fmla="*/ 1556662 h 1583140"/>
              <a:gd name="connsiteX105" fmla="*/ 868264 w 9662615"/>
              <a:gd name="connsiteY105" fmla="*/ 1566392 h 1583140"/>
              <a:gd name="connsiteX106" fmla="*/ 792765 w 9662615"/>
              <a:gd name="connsiteY106" fmla="*/ 1563102 h 1583140"/>
              <a:gd name="connsiteX107" fmla="*/ 669055 w 9662615"/>
              <a:gd name="connsiteY107" fmla="*/ 1543638 h 1583140"/>
              <a:gd name="connsiteX108" fmla="*/ 506152 w 9662615"/>
              <a:gd name="connsiteY108" fmla="*/ 1549124 h 1583140"/>
              <a:gd name="connsiteX109" fmla="*/ 472797 w 9662615"/>
              <a:gd name="connsiteY109" fmla="*/ 1568904 h 1583140"/>
              <a:gd name="connsiteX110" fmla="*/ 427864 w 9662615"/>
              <a:gd name="connsiteY110" fmla="*/ 1580848 h 1583140"/>
              <a:gd name="connsiteX111" fmla="*/ 408381 w 9662615"/>
              <a:gd name="connsiteY111" fmla="*/ 1552940 h 1583140"/>
              <a:gd name="connsiteX112" fmla="*/ 267163 w 9662615"/>
              <a:gd name="connsiteY112" fmla="*/ 1531913 h 1583140"/>
              <a:gd name="connsiteX113" fmla="*/ 196644 w 9662615"/>
              <a:gd name="connsiteY113" fmla="*/ 1524565 h 1583140"/>
              <a:gd name="connsiteX114" fmla="*/ 86819 w 9662615"/>
              <a:gd name="connsiteY114" fmla="*/ 1519517 h 1583140"/>
              <a:gd name="connsiteX115" fmla="*/ 53369 w 9662615"/>
              <a:gd name="connsiteY115" fmla="*/ 1516853 h 1583140"/>
              <a:gd name="connsiteX116" fmla="*/ 2359 w 9662615"/>
              <a:gd name="connsiteY116" fmla="*/ 1515247 h 1583140"/>
              <a:gd name="connsiteX117" fmla="*/ 0 w 9662615"/>
              <a:gd name="connsiteY117" fmla="*/ 1514932 h 1583140"/>
              <a:gd name="connsiteX118" fmla="*/ 0 w 9662615"/>
              <a:gd name="connsiteY118" fmla="*/ 0 h 1583140"/>
              <a:gd name="connsiteX0" fmla="*/ 0 w 9662615"/>
              <a:gd name="connsiteY0" fmla="*/ 0 h 1583140"/>
              <a:gd name="connsiteX1" fmla="*/ 9662615 w 9662615"/>
              <a:gd name="connsiteY1" fmla="*/ 0 h 1583140"/>
              <a:gd name="connsiteX2" fmla="*/ 9662615 w 9662615"/>
              <a:gd name="connsiteY2" fmla="*/ 1280346 h 1583140"/>
              <a:gd name="connsiteX3" fmla="*/ 9658420 w 9662615"/>
              <a:gd name="connsiteY3" fmla="*/ 1280106 h 1583140"/>
              <a:gd name="connsiteX4" fmla="*/ 9469546 w 9662615"/>
              <a:gd name="connsiteY4" fmla="*/ 1289837 h 1583140"/>
              <a:gd name="connsiteX5" fmla="*/ 9385895 w 9662615"/>
              <a:gd name="connsiteY5" fmla="*/ 1269203 h 1583140"/>
              <a:gd name="connsiteX6" fmla="*/ 9144767 w 9662615"/>
              <a:gd name="connsiteY6" fmla="*/ 1264120 h 1583140"/>
              <a:gd name="connsiteX7" fmla="*/ 8976400 w 9662615"/>
              <a:gd name="connsiteY7" fmla="*/ 1326661 h 1583140"/>
              <a:gd name="connsiteX8" fmla="*/ 8784979 w 9662615"/>
              <a:gd name="connsiteY8" fmla="*/ 1342419 h 1583140"/>
              <a:gd name="connsiteX9" fmla="*/ 8652221 w 9662615"/>
              <a:gd name="connsiteY9" fmla="*/ 1326906 h 1583140"/>
              <a:gd name="connsiteX10" fmla="*/ 8632312 w 9662615"/>
              <a:gd name="connsiteY10" fmla="*/ 1326025 h 1583140"/>
              <a:gd name="connsiteX11" fmla="*/ 8591582 w 9662615"/>
              <a:gd name="connsiteY11" fmla="*/ 1341666 h 1583140"/>
              <a:gd name="connsiteX12" fmla="*/ 8537336 w 9662615"/>
              <a:gd name="connsiteY12" fmla="*/ 1341684 h 1583140"/>
              <a:gd name="connsiteX13" fmla="*/ 8472508 w 9662615"/>
              <a:gd name="connsiteY13" fmla="*/ 1363109 h 1583140"/>
              <a:gd name="connsiteX14" fmla="*/ 8278355 w 9662615"/>
              <a:gd name="connsiteY14" fmla="*/ 1386569 h 1583140"/>
              <a:gd name="connsiteX15" fmla="*/ 8197961 w 9662615"/>
              <a:gd name="connsiteY15" fmla="*/ 1392804 h 1583140"/>
              <a:gd name="connsiteX16" fmla="*/ 8171196 w 9662615"/>
              <a:gd name="connsiteY16" fmla="*/ 1397216 h 1583140"/>
              <a:gd name="connsiteX17" fmla="*/ 8087910 w 9662615"/>
              <a:gd name="connsiteY17" fmla="*/ 1386449 h 1583140"/>
              <a:gd name="connsiteX18" fmla="*/ 7974579 w 9662615"/>
              <a:gd name="connsiteY18" fmla="*/ 1383439 h 1583140"/>
              <a:gd name="connsiteX19" fmla="*/ 7768351 w 9662615"/>
              <a:gd name="connsiteY19" fmla="*/ 1395051 h 1583140"/>
              <a:gd name="connsiteX20" fmla="*/ 7635985 w 9662615"/>
              <a:gd name="connsiteY20" fmla="*/ 1386363 h 1583140"/>
              <a:gd name="connsiteX21" fmla="*/ 7466069 w 9662615"/>
              <a:gd name="connsiteY21" fmla="*/ 1377654 h 1583140"/>
              <a:gd name="connsiteX22" fmla="*/ 7355642 w 9662615"/>
              <a:gd name="connsiteY22" fmla="*/ 1407761 h 1583140"/>
              <a:gd name="connsiteX23" fmla="*/ 7215220 w 9662615"/>
              <a:gd name="connsiteY23" fmla="*/ 1397856 h 1583140"/>
              <a:gd name="connsiteX24" fmla="*/ 7082147 w 9662615"/>
              <a:gd name="connsiteY24" fmla="*/ 1406113 h 1583140"/>
              <a:gd name="connsiteX25" fmla="*/ 6987129 w 9662615"/>
              <a:gd name="connsiteY25" fmla="*/ 1404834 h 1583140"/>
              <a:gd name="connsiteX26" fmla="*/ 6907567 w 9662615"/>
              <a:gd name="connsiteY26" fmla="*/ 1419149 h 1583140"/>
              <a:gd name="connsiteX27" fmla="*/ 6748428 w 9662615"/>
              <a:gd name="connsiteY27" fmla="*/ 1420308 h 1583140"/>
              <a:gd name="connsiteX28" fmla="*/ 6654257 w 9662615"/>
              <a:gd name="connsiteY28" fmla="*/ 1424143 h 1583140"/>
              <a:gd name="connsiteX29" fmla="*/ 6620123 w 9662615"/>
              <a:gd name="connsiteY29" fmla="*/ 1430535 h 1583140"/>
              <a:gd name="connsiteX30" fmla="*/ 6571355 w 9662615"/>
              <a:gd name="connsiteY30" fmla="*/ 1436144 h 1583140"/>
              <a:gd name="connsiteX31" fmla="*/ 6486557 w 9662615"/>
              <a:gd name="connsiteY31" fmla="*/ 1449861 h 1583140"/>
              <a:gd name="connsiteX32" fmla="*/ 6370419 w 9662615"/>
              <a:gd name="connsiteY32" fmla="*/ 1461649 h 1583140"/>
              <a:gd name="connsiteX33" fmla="*/ 6278839 w 9662615"/>
              <a:gd name="connsiteY33" fmla="*/ 1449160 h 1583140"/>
              <a:gd name="connsiteX34" fmla="*/ 6272455 w 9662615"/>
              <a:gd name="connsiteY34" fmla="*/ 1453191 h 1583140"/>
              <a:gd name="connsiteX35" fmla="*/ 6212659 w 9662615"/>
              <a:gd name="connsiteY35" fmla="*/ 1454850 h 1583140"/>
              <a:gd name="connsiteX36" fmla="*/ 6069317 w 9662615"/>
              <a:gd name="connsiteY36" fmla="*/ 1445838 h 1583140"/>
              <a:gd name="connsiteX37" fmla="*/ 5878477 w 9662615"/>
              <a:gd name="connsiteY37" fmla="*/ 1439180 h 1583140"/>
              <a:gd name="connsiteX38" fmla="*/ 5838387 w 9662615"/>
              <a:gd name="connsiteY38" fmla="*/ 1444679 h 1583140"/>
              <a:gd name="connsiteX39" fmla="*/ 5771136 w 9662615"/>
              <a:gd name="connsiteY39" fmla="*/ 1453639 h 1583140"/>
              <a:gd name="connsiteX40" fmla="*/ 5724081 w 9662615"/>
              <a:gd name="connsiteY40" fmla="*/ 1470431 h 1583140"/>
              <a:gd name="connsiteX41" fmla="*/ 5666577 w 9662615"/>
              <a:gd name="connsiteY41" fmla="*/ 1473921 h 1583140"/>
              <a:gd name="connsiteX42" fmla="*/ 5649068 w 9662615"/>
              <a:gd name="connsiteY42" fmla="*/ 1461676 h 1583140"/>
              <a:gd name="connsiteX43" fmla="*/ 5588902 w 9662615"/>
              <a:gd name="connsiteY43" fmla="*/ 1469647 h 1583140"/>
              <a:gd name="connsiteX44" fmla="*/ 5498090 w 9662615"/>
              <a:gd name="connsiteY44" fmla="*/ 1483173 h 1583140"/>
              <a:gd name="connsiteX45" fmla="*/ 5444641 w 9662615"/>
              <a:gd name="connsiteY45" fmla="*/ 1487602 h 1583140"/>
              <a:gd name="connsiteX46" fmla="*/ 5299812 w 9662615"/>
              <a:gd name="connsiteY46" fmla="*/ 1503362 h 1583140"/>
              <a:gd name="connsiteX47" fmla="*/ 5245752 w 9662615"/>
              <a:gd name="connsiteY47" fmla="*/ 1520612 h 1583140"/>
              <a:gd name="connsiteX48" fmla="*/ 5177807 w 9662615"/>
              <a:gd name="connsiteY48" fmla="*/ 1526802 h 1583140"/>
              <a:gd name="connsiteX49" fmla="*/ 5113910 w 9662615"/>
              <a:gd name="connsiteY49" fmla="*/ 1533205 h 1583140"/>
              <a:gd name="connsiteX50" fmla="*/ 5059484 w 9662615"/>
              <a:gd name="connsiteY50" fmla="*/ 1546802 h 1583140"/>
              <a:gd name="connsiteX51" fmla="*/ 5038524 w 9662615"/>
              <a:gd name="connsiteY51" fmla="*/ 1545675 h 1583140"/>
              <a:gd name="connsiteX52" fmla="*/ 5026564 w 9662615"/>
              <a:gd name="connsiteY52" fmla="*/ 1545376 h 1583140"/>
              <a:gd name="connsiteX53" fmla="*/ 4969433 w 9662615"/>
              <a:gd name="connsiteY53" fmla="*/ 1550865 h 1583140"/>
              <a:gd name="connsiteX54" fmla="*/ 4929254 w 9662615"/>
              <a:gd name="connsiteY54" fmla="*/ 1563452 h 1583140"/>
              <a:gd name="connsiteX55" fmla="*/ 4871726 w 9662615"/>
              <a:gd name="connsiteY55" fmla="*/ 1570584 h 1583140"/>
              <a:gd name="connsiteX56" fmla="*/ 4843267 w 9662615"/>
              <a:gd name="connsiteY56" fmla="*/ 1561459 h 1583140"/>
              <a:gd name="connsiteX57" fmla="*/ 4821058 w 9662615"/>
              <a:gd name="connsiteY57" fmla="*/ 1553078 h 1583140"/>
              <a:gd name="connsiteX58" fmla="*/ 4791466 w 9662615"/>
              <a:gd name="connsiteY58" fmla="*/ 1561324 h 1583140"/>
              <a:gd name="connsiteX59" fmla="*/ 4784247 w 9662615"/>
              <a:gd name="connsiteY59" fmla="*/ 1562342 h 1583140"/>
              <a:gd name="connsiteX60" fmla="*/ 4739309 w 9662615"/>
              <a:gd name="connsiteY60" fmla="*/ 1553948 h 1583140"/>
              <a:gd name="connsiteX61" fmla="*/ 4697562 w 9662615"/>
              <a:gd name="connsiteY61" fmla="*/ 1551206 h 1583140"/>
              <a:gd name="connsiteX62" fmla="*/ 4650737 w 9662615"/>
              <a:gd name="connsiteY62" fmla="*/ 1537381 h 1583140"/>
              <a:gd name="connsiteX63" fmla="*/ 4583150 w 9662615"/>
              <a:gd name="connsiteY63" fmla="*/ 1529064 h 1583140"/>
              <a:gd name="connsiteX64" fmla="*/ 4521734 w 9662615"/>
              <a:gd name="connsiteY64" fmla="*/ 1529359 h 1583140"/>
              <a:gd name="connsiteX65" fmla="*/ 4382398 w 9662615"/>
              <a:gd name="connsiteY65" fmla="*/ 1534108 h 1583140"/>
              <a:gd name="connsiteX66" fmla="*/ 4221826 w 9662615"/>
              <a:gd name="connsiteY66" fmla="*/ 1500972 h 1583140"/>
              <a:gd name="connsiteX67" fmla="*/ 4096601 w 9662615"/>
              <a:gd name="connsiteY67" fmla="*/ 1521563 h 1583140"/>
              <a:gd name="connsiteX68" fmla="*/ 4002441 w 9662615"/>
              <a:gd name="connsiteY68" fmla="*/ 1528912 h 1583140"/>
              <a:gd name="connsiteX69" fmla="*/ 3833906 w 9662615"/>
              <a:gd name="connsiteY69" fmla="*/ 1516637 h 1583140"/>
              <a:gd name="connsiteX70" fmla="*/ 3763845 w 9662615"/>
              <a:gd name="connsiteY70" fmla="*/ 1501782 h 1583140"/>
              <a:gd name="connsiteX71" fmla="*/ 3641778 w 9662615"/>
              <a:gd name="connsiteY71" fmla="*/ 1505446 h 1583140"/>
              <a:gd name="connsiteX72" fmla="*/ 3565233 w 9662615"/>
              <a:gd name="connsiteY72" fmla="*/ 1515122 h 1583140"/>
              <a:gd name="connsiteX73" fmla="*/ 3560267 w 9662615"/>
              <a:gd name="connsiteY73" fmla="*/ 1516288 h 1583140"/>
              <a:gd name="connsiteX74" fmla="*/ 3540258 w 9662615"/>
              <a:gd name="connsiteY74" fmla="*/ 1516976 h 1583140"/>
              <a:gd name="connsiteX75" fmla="*/ 3534780 w 9662615"/>
              <a:gd name="connsiteY75" fmla="*/ 1522141 h 1583140"/>
              <a:gd name="connsiteX76" fmla="*/ 3504783 w 9662615"/>
              <a:gd name="connsiteY76" fmla="*/ 1526739 h 1583140"/>
              <a:gd name="connsiteX77" fmla="*/ 3430805 w 9662615"/>
              <a:gd name="connsiteY77" fmla="*/ 1542521 h 1583140"/>
              <a:gd name="connsiteX78" fmla="*/ 3292707 w 9662615"/>
              <a:gd name="connsiteY78" fmla="*/ 1520490 h 1583140"/>
              <a:gd name="connsiteX79" fmla="*/ 3187872 w 9662615"/>
              <a:gd name="connsiteY79" fmla="*/ 1519991 h 1583140"/>
              <a:gd name="connsiteX80" fmla="*/ 3148026 w 9662615"/>
              <a:gd name="connsiteY80" fmla="*/ 1524777 h 1583140"/>
              <a:gd name="connsiteX81" fmla="*/ 3092394 w 9662615"/>
              <a:gd name="connsiteY81" fmla="*/ 1528115 h 1583140"/>
              <a:gd name="connsiteX82" fmla="*/ 2994200 w 9662615"/>
              <a:gd name="connsiteY82" fmla="*/ 1537857 h 1583140"/>
              <a:gd name="connsiteX83" fmla="*/ 2862301 w 9662615"/>
              <a:gd name="connsiteY83" fmla="*/ 1544250 h 1583140"/>
              <a:gd name="connsiteX84" fmla="*/ 2766335 w 9662615"/>
              <a:gd name="connsiteY84" fmla="*/ 1527662 h 1583140"/>
              <a:gd name="connsiteX85" fmla="*/ 2757836 w 9662615"/>
              <a:gd name="connsiteY85" fmla="*/ 1531371 h 1583140"/>
              <a:gd name="connsiteX86" fmla="*/ 2691555 w 9662615"/>
              <a:gd name="connsiteY86" fmla="*/ 1530283 h 1583140"/>
              <a:gd name="connsiteX87" fmla="*/ 2491676 w 9662615"/>
              <a:gd name="connsiteY87" fmla="*/ 1500859 h 1583140"/>
              <a:gd name="connsiteX88" fmla="*/ 2378036 w 9662615"/>
              <a:gd name="connsiteY88" fmla="*/ 1520645 h 1583140"/>
              <a:gd name="connsiteX89" fmla="*/ 2284269 w 9662615"/>
              <a:gd name="connsiteY89" fmla="*/ 1503068 h 1583140"/>
              <a:gd name="connsiteX90" fmla="*/ 2207104 w 9662615"/>
              <a:gd name="connsiteY90" fmla="*/ 1508888 h 1583140"/>
              <a:gd name="connsiteX91" fmla="*/ 2149226 w 9662615"/>
              <a:gd name="connsiteY91" fmla="*/ 1523409 h 1583140"/>
              <a:gd name="connsiteX92" fmla="*/ 2084783 w 9662615"/>
              <a:gd name="connsiteY92" fmla="*/ 1524245 h 1583140"/>
              <a:gd name="connsiteX93" fmla="*/ 2070075 w 9662615"/>
              <a:gd name="connsiteY93" fmla="*/ 1511285 h 1583140"/>
              <a:gd name="connsiteX94" fmla="*/ 2001057 w 9662615"/>
              <a:gd name="connsiteY94" fmla="*/ 1516449 h 1583140"/>
              <a:gd name="connsiteX95" fmla="*/ 1896330 w 9662615"/>
              <a:gd name="connsiteY95" fmla="*/ 1525725 h 1583140"/>
              <a:gd name="connsiteX96" fmla="*/ 1835994 w 9662615"/>
              <a:gd name="connsiteY96" fmla="*/ 1527678 h 1583140"/>
              <a:gd name="connsiteX97" fmla="*/ 1671119 w 9662615"/>
              <a:gd name="connsiteY97" fmla="*/ 1536701 h 1583140"/>
              <a:gd name="connsiteX98" fmla="*/ 1601337 w 9662615"/>
              <a:gd name="connsiteY98" fmla="*/ 1548552 h 1583140"/>
              <a:gd name="connsiteX99" fmla="*/ 1407755 w 9662615"/>
              <a:gd name="connsiteY99" fmla="*/ 1571444 h 1583140"/>
              <a:gd name="connsiteX100" fmla="*/ 1271994 w 9662615"/>
              <a:gd name="connsiteY100" fmla="*/ 1579471 h 1583140"/>
              <a:gd name="connsiteX101" fmla="*/ 1249226 w 9662615"/>
              <a:gd name="connsiteY101" fmla="*/ 1583140 h 1583140"/>
              <a:gd name="connsiteX102" fmla="*/ 1217719 w 9662615"/>
              <a:gd name="connsiteY102" fmla="*/ 1580863 h 1583140"/>
              <a:gd name="connsiteX103" fmla="*/ 1091432 w 9662615"/>
              <a:gd name="connsiteY103" fmla="*/ 1571003 h 1583140"/>
              <a:gd name="connsiteX104" fmla="*/ 992039 w 9662615"/>
              <a:gd name="connsiteY104" fmla="*/ 1556662 h 1583140"/>
              <a:gd name="connsiteX105" fmla="*/ 868264 w 9662615"/>
              <a:gd name="connsiteY105" fmla="*/ 1566392 h 1583140"/>
              <a:gd name="connsiteX106" fmla="*/ 792765 w 9662615"/>
              <a:gd name="connsiteY106" fmla="*/ 1563102 h 1583140"/>
              <a:gd name="connsiteX107" fmla="*/ 669055 w 9662615"/>
              <a:gd name="connsiteY107" fmla="*/ 1543638 h 1583140"/>
              <a:gd name="connsiteX108" fmla="*/ 506152 w 9662615"/>
              <a:gd name="connsiteY108" fmla="*/ 1549124 h 1583140"/>
              <a:gd name="connsiteX109" fmla="*/ 472797 w 9662615"/>
              <a:gd name="connsiteY109" fmla="*/ 1568904 h 1583140"/>
              <a:gd name="connsiteX110" fmla="*/ 427864 w 9662615"/>
              <a:gd name="connsiteY110" fmla="*/ 1580848 h 1583140"/>
              <a:gd name="connsiteX111" fmla="*/ 408381 w 9662615"/>
              <a:gd name="connsiteY111" fmla="*/ 1552940 h 1583140"/>
              <a:gd name="connsiteX112" fmla="*/ 267163 w 9662615"/>
              <a:gd name="connsiteY112" fmla="*/ 1531913 h 1583140"/>
              <a:gd name="connsiteX113" fmla="*/ 196644 w 9662615"/>
              <a:gd name="connsiteY113" fmla="*/ 1524565 h 1583140"/>
              <a:gd name="connsiteX114" fmla="*/ 86819 w 9662615"/>
              <a:gd name="connsiteY114" fmla="*/ 1519517 h 1583140"/>
              <a:gd name="connsiteX115" fmla="*/ 53369 w 9662615"/>
              <a:gd name="connsiteY115" fmla="*/ 1516853 h 1583140"/>
              <a:gd name="connsiteX116" fmla="*/ 2359 w 9662615"/>
              <a:gd name="connsiteY116" fmla="*/ 1515247 h 1583140"/>
              <a:gd name="connsiteX117" fmla="*/ 0 w 9662615"/>
              <a:gd name="connsiteY117" fmla="*/ 1514932 h 1583140"/>
              <a:gd name="connsiteX118" fmla="*/ 0 w 9662615"/>
              <a:gd name="connsiteY118" fmla="*/ 0 h 1583140"/>
              <a:gd name="connsiteX0" fmla="*/ 0 w 9662615"/>
              <a:gd name="connsiteY0" fmla="*/ 0 h 1583140"/>
              <a:gd name="connsiteX1" fmla="*/ 9662615 w 9662615"/>
              <a:gd name="connsiteY1" fmla="*/ 0 h 1583140"/>
              <a:gd name="connsiteX2" fmla="*/ 9662615 w 9662615"/>
              <a:gd name="connsiteY2" fmla="*/ 1280346 h 1583140"/>
              <a:gd name="connsiteX3" fmla="*/ 9658420 w 9662615"/>
              <a:gd name="connsiteY3" fmla="*/ 1280106 h 1583140"/>
              <a:gd name="connsiteX4" fmla="*/ 9469546 w 9662615"/>
              <a:gd name="connsiteY4" fmla="*/ 1289837 h 1583140"/>
              <a:gd name="connsiteX5" fmla="*/ 9385895 w 9662615"/>
              <a:gd name="connsiteY5" fmla="*/ 1269203 h 1583140"/>
              <a:gd name="connsiteX6" fmla="*/ 9144767 w 9662615"/>
              <a:gd name="connsiteY6" fmla="*/ 1264120 h 1583140"/>
              <a:gd name="connsiteX7" fmla="*/ 8976400 w 9662615"/>
              <a:gd name="connsiteY7" fmla="*/ 1326661 h 1583140"/>
              <a:gd name="connsiteX8" fmla="*/ 8784979 w 9662615"/>
              <a:gd name="connsiteY8" fmla="*/ 1342419 h 1583140"/>
              <a:gd name="connsiteX9" fmla="*/ 8695953 w 9662615"/>
              <a:gd name="connsiteY9" fmla="*/ 1346784 h 1583140"/>
              <a:gd name="connsiteX10" fmla="*/ 8632312 w 9662615"/>
              <a:gd name="connsiteY10" fmla="*/ 1326025 h 1583140"/>
              <a:gd name="connsiteX11" fmla="*/ 8591582 w 9662615"/>
              <a:gd name="connsiteY11" fmla="*/ 1341666 h 1583140"/>
              <a:gd name="connsiteX12" fmla="*/ 8537336 w 9662615"/>
              <a:gd name="connsiteY12" fmla="*/ 1341684 h 1583140"/>
              <a:gd name="connsiteX13" fmla="*/ 8472508 w 9662615"/>
              <a:gd name="connsiteY13" fmla="*/ 1363109 h 1583140"/>
              <a:gd name="connsiteX14" fmla="*/ 8278355 w 9662615"/>
              <a:gd name="connsiteY14" fmla="*/ 1386569 h 1583140"/>
              <a:gd name="connsiteX15" fmla="*/ 8197961 w 9662615"/>
              <a:gd name="connsiteY15" fmla="*/ 1392804 h 1583140"/>
              <a:gd name="connsiteX16" fmla="*/ 8171196 w 9662615"/>
              <a:gd name="connsiteY16" fmla="*/ 1397216 h 1583140"/>
              <a:gd name="connsiteX17" fmla="*/ 8087910 w 9662615"/>
              <a:gd name="connsiteY17" fmla="*/ 1386449 h 1583140"/>
              <a:gd name="connsiteX18" fmla="*/ 7974579 w 9662615"/>
              <a:gd name="connsiteY18" fmla="*/ 1383439 h 1583140"/>
              <a:gd name="connsiteX19" fmla="*/ 7768351 w 9662615"/>
              <a:gd name="connsiteY19" fmla="*/ 1395051 h 1583140"/>
              <a:gd name="connsiteX20" fmla="*/ 7635985 w 9662615"/>
              <a:gd name="connsiteY20" fmla="*/ 1386363 h 1583140"/>
              <a:gd name="connsiteX21" fmla="*/ 7466069 w 9662615"/>
              <a:gd name="connsiteY21" fmla="*/ 1377654 h 1583140"/>
              <a:gd name="connsiteX22" fmla="*/ 7355642 w 9662615"/>
              <a:gd name="connsiteY22" fmla="*/ 1407761 h 1583140"/>
              <a:gd name="connsiteX23" fmla="*/ 7215220 w 9662615"/>
              <a:gd name="connsiteY23" fmla="*/ 1397856 h 1583140"/>
              <a:gd name="connsiteX24" fmla="*/ 7082147 w 9662615"/>
              <a:gd name="connsiteY24" fmla="*/ 1406113 h 1583140"/>
              <a:gd name="connsiteX25" fmla="*/ 6987129 w 9662615"/>
              <a:gd name="connsiteY25" fmla="*/ 1404834 h 1583140"/>
              <a:gd name="connsiteX26" fmla="*/ 6907567 w 9662615"/>
              <a:gd name="connsiteY26" fmla="*/ 1419149 h 1583140"/>
              <a:gd name="connsiteX27" fmla="*/ 6748428 w 9662615"/>
              <a:gd name="connsiteY27" fmla="*/ 1420308 h 1583140"/>
              <a:gd name="connsiteX28" fmla="*/ 6654257 w 9662615"/>
              <a:gd name="connsiteY28" fmla="*/ 1424143 h 1583140"/>
              <a:gd name="connsiteX29" fmla="*/ 6620123 w 9662615"/>
              <a:gd name="connsiteY29" fmla="*/ 1430535 h 1583140"/>
              <a:gd name="connsiteX30" fmla="*/ 6571355 w 9662615"/>
              <a:gd name="connsiteY30" fmla="*/ 1436144 h 1583140"/>
              <a:gd name="connsiteX31" fmla="*/ 6486557 w 9662615"/>
              <a:gd name="connsiteY31" fmla="*/ 1449861 h 1583140"/>
              <a:gd name="connsiteX32" fmla="*/ 6370419 w 9662615"/>
              <a:gd name="connsiteY32" fmla="*/ 1461649 h 1583140"/>
              <a:gd name="connsiteX33" fmla="*/ 6278839 w 9662615"/>
              <a:gd name="connsiteY33" fmla="*/ 1449160 h 1583140"/>
              <a:gd name="connsiteX34" fmla="*/ 6272455 w 9662615"/>
              <a:gd name="connsiteY34" fmla="*/ 1453191 h 1583140"/>
              <a:gd name="connsiteX35" fmla="*/ 6212659 w 9662615"/>
              <a:gd name="connsiteY35" fmla="*/ 1454850 h 1583140"/>
              <a:gd name="connsiteX36" fmla="*/ 6069317 w 9662615"/>
              <a:gd name="connsiteY36" fmla="*/ 1445838 h 1583140"/>
              <a:gd name="connsiteX37" fmla="*/ 5878477 w 9662615"/>
              <a:gd name="connsiteY37" fmla="*/ 1439180 h 1583140"/>
              <a:gd name="connsiteX38" fmla="*/ 5838387 w 9662615"/>
              <a:gd name="connsiteY38" fmla="*/ 1444679 h 1583140"/>
              <a:gd name="connsiteX39" fmla="*/ 5771136 w 9662615"/>
              <a:gd name="connsiteY39" fmla="*/ 1453639 h 1583140"/>
              <a:gd name="connsiteX40" fmla="*/ 5724081 w 9662615"/>
              <a:gd name="connsiteY40" fmla="*/ 1470431 h 1583140"/>
              <a:gd name="connsiteX41" fmla="*/ 5666577 w 9662615"/>
              <a:gd name="connsiteY41" fmla="*/ 1473921 h 1583140"/>
              <a:gd name="connsiteX42" fmla="*/ 5649068 w 9662615"/>
              <a:gd name="connsiteY42" fmla="*/ 1461676 h 1583140"/>
              <a:gd name="connsiteX43" fmla="*/ 5588902 w 9662615"/>
              <a:gd name="connsiteY43" fmla="*/ 1469647 h 1583140"/>
              <a:gd name="connsiteX44" fmla="*/ 5498090 w 9662615"/>
              <a:gd name="connsiteY44" fmla="*/ 1483173 h 1583140"/>
              <a:gd name="connsiteX45" fmla="*/ 5444641 w 9662615"/>
              <a:gd name="connsiteY45" fmla="*/ 1487602 h 1583140"/>
              <a:gd name="connsiteX46" fmla="*/ 5299812 w 9662615"/>
              <a:gd name="connsiteY46" fmla="*/ 1503362 h 1583140"/>
              <a:gd name="connsiteX47" fmla="*/ 5245752 w 9662615"/>
              <a:gd name="connsiteY47" fmla="*/ 1520612 h 1583140"/>
              <a:gd name="connsiteX48" fmla="*/ 5177807 w 9662615"/>
              <a:gd name="connsiteY48" fmla="*/ 1526802 h 1583140"/>
              <a:gd name="connsiteX49" fmla="*/ 5113910 w 9662615"/>
              <a:gd name="connsiteY49" fmla="*/ 1533205 h 1583140"/>
              <a:gd name="connsiteX50" fmla="*/ 5059484 w 9662615"/>
              <a:gd name="connsiteY50" fmla="*/ 1546802 h 1583140"/>
              <a:gd name="connsiteX51" fmla="*/ 5038524 w 9662615"/>
              <a:gd name="connsiteY51" fmla="*/ 1545675 h 1583140"/>
              <a:gd name="connsiteX52" fmla="*/ 5026564 w 9662615"/>
              <a:gd name="connsiteY52" fmla="*/ 1545376 h 1583140"/>
              <a:gd name="connsiteX53" fmla="*/ 4969433 w 9662615"/>
              <a:gd name="connsiteY53" fmla="*/ 1550865 h 1583140"/>
              <a:gd name="connsiteX54" fmla="*/ 4929254 w 9662615"/>
              <a:gd name="connsiteY54" fmla="*/ 1563452 h 1583140"/>
              <a:gd name="connsiteX55" fmla="*/ 4871726 w 9662615"/>
              <a:gd name="connsiteY55" fmla="*/ 1570584 h 1583140"/>
              <a:gd name="connsiteX56" fmla="*/ 4843267 w 9662615"/>
              <a:gd name="connsiteY56" fmla="*/ 1561459 h 1583140"/>
              <a:gd name="connsiteX57" fmla="*/ 4821058 w 9662615"/>
              <a:gd name="connsiteY57" fmla="*/ 1553078 h 1583140"/>
              <a:gd name="connsiteX58" fmla="*/ 4791466 w 9662615"/>
              <a:gd name="connsiteY58" fmla="*/ 1561324 h 1583140"/>
              <a:gd name="connsiteX59" fmla="*/ 4784247 w 9662615"/>
              <a:gd name="connsiteY59" fmla="*/ 1562342 h 1583140"/>
              <a:gd name="connsiteX60" fmla="*/ 4739309 w 9662615"/>
              <a:gd name="connsiteY60" fmla="*/ 1553948 h 1583140"/>
              <a:gd name="connsiteX61" fmla="*/ 4697562 w 9662615"/>
              <a:gd name="connsiteY61" fmla="*/ 1551206 h 1583140"/>
              <a:gd name="connsiteX62" fmla="*/ 4650737 w 9662615"/>
              <a:gd name="connsiteY62" fmla="*/ 1537381 h 1583140"/>
              <a:gd name="connsiteX63" fmla="*/ 4583150 w 9662615"/>
              <a:gd name="connsiteY63" fmla="*/ 1529064 h 1583140"/>
              <a:gd name="connsiteX64" fmla="*/ 4521734 w 9662615"/>
              <a:gd name="connsiteY64" fmla="*/ 1529359 h 1583140"/>
              <a:gd name="connsiteX65" fmla="*/ 4382398 w 9662615"/>
              <a:gd name="connsiteY65" fmla="*/ 1534108 h 1583140"/>
              <a:gd name="connsiteX66" fmla="*/ 4221826 w 9662615"/>
              <a:gd name="connsiteY66" fmla="*/ 1500972 h 1583140"/>
              <a:gd name="connsiteX67" fmla="*/ 4096601 w 9662615"/>
              <a:gd name="connsiteY67" fmla="*/ 1521563 h 1583140"/>
              <a:gd name="connsiteX68" fmla="*/ 4002441 w 9662615"/>
              <a:gd name="connsiteY68" fmla="*/ 1528912 h 1583140"/>
              <a:gd name="connsiteX69" fmla="*/ 3833906 w 9662615"/>
              <a:gd name="connsiteY69" fmla="*/ 1516637 h 1583140"/>
              <a:gd name="connsiteX70" fmla="*/ 3763845 w 9662615"/>
              <a:gd name="connsiteY70" fmla="*/ 1501782 h 1583140"/>
              <a:gd name="connsiteX71" fmla="*/ 3641778 w 9662615"/>
              <a:gd name="connsiteY71" fmla="*/ 1505446 h 1583140"/>
              <a:gd name="connsiteX72" fmla="*/ 3565233 w 9662615"/>
              <a:gd name="connsiteY72" fmla="*/ 1515122 h 1583140"/>
              <a:gd name="connsiteX73" fmla="*/ 3560267 w 9662615"/>
              <a:gd name="connsiteY73" fmla="*/ 1516288 h 1583140"/>
              <a:gd name="connsiteX74" fmla="*/ 3540258 w 9662615"/>
              <a:gd name="connsiteY74" fmla="*/ 1516976 h 1583140"/>
              <a:gd name="connsiteX75" fmla="*/ 3534780 w 9662615"/>
              <a:gd name="connsiteY75" fmla="*/ 1522141 h 1583140"/>
              <a:gd name="connsiteX76" fmla="*/ 3504783 w 9662615"/>
              <a:gd name="connsiteY76" fmla="*/ 1526739 h 1583140"/>
              <a:gd name="connsiteX77" fmla="*/ 3430805 w 9662615"/>
              <a:gd name="connsiteY77" fmla="*/ 1542521 h 1583140"/>
              <a:gd name="connsiteX78" fmla="*/ 3292707 w 9662615"/>
              <a:gd name="connsiteY78" fmla="*/ 1520490 h 1583140"/>
              <a:gd name="connsiteX79" fmla="*/ 3187872 w 9662615"/>
              <a:gd name="connsiteY79" fmla="*/ 1519991 h 1583140"/>
              <a:gd name="connsiteX80" fmla="*/ 3148026 w 9662615"/>
              <a:gd name="connsiteY80" fmla="*/ 1524777 h 1583140"/>
              <a:gd name="connsiteX81" fmla="*/ 3092394 w 9662615"/>
              <a:gd name="connsiteY81" fmla="*/ 1528115 h 1583140"/>
              <a:gd name="connsiteX82" fmla="*/ 2994200 w 9662615"/>
              <a:gd name="connsiteY82" fmla="*/ 1537857 h 1583140"/>
              <a:gd name="connsiteX83" fmla="*/ 2862301 w 9662615"/>
              <a:gd name="connsiteY83" fmla="*/ 1544250 h 1583140"/>
              <a:gd name="connsiteX84" fmla="*/ 2766335 w 9662615"/>
              <a:gd name="connsiteY84" fmla="*/ 1527662 h 1583140"/>
              <a:gd name="connsiteX85" fmla="*/ 2757836 w 9662615"/>
              <a:gd name="connsiteY85" fmla="*/ 1531371 h 1583140"/>
              <a:gd name="connsiteX86" fmla="*/ 2691555 w 9662615"/>
              <a:gd name="connsiteY86" fmla="*/ 1530283 h 1583140"/>
              <a:gd name="connsiteX87" fmla="*/ 2491676 w 9662615"/>
              <a:gd name="connsiteY87" fmla="*/ 1500859 h 1583140"/>
              <a:gd name="connsiteX88" fmla="*/ 2378036 w 9662615"/>
              <a:gd name="connsiteY88" fmla="*/ 1520645 h 1583140"/>
              <a:gd name="connsiteX89" fmla="*/ 2284269 w 9662615"/>
              <a:gd name="connsiteY89" fmla="*/ 1503068 h 1583140"/>
              <a:gd name="connsiteX90" fmla="*/ 2207104 w 9662615"/>
              <a:gd name="connsiteY90" fmla="*/ 1508888 h 1583140"/>
              <a:gd name="connsiteX91" fmla="*/ 2149226 w 9662615"/>
              <a:gd name="connsiteY91" fmla="*/ 1523409 h 1583140"/>
              <a:gd name="connsiteX92" fmla="*/ 2084783 w 9662615"/>
              <a:gd name="connsiteY92" fmla="*/ 1524245 h 1583140"/>
              <a:gd name="connsiteX93" fmla="*/ 2070075 w 9662615"/>
              <a:gd name="connsiteY93" fmla="*/ 1511285 h 1583140"/>
              <a:gd name="connsiteX94" fmla="*/ 2001057 w 9662615"/>
              <a:gd name="connsiteY94" fmla="*/ 1516449 h 1583140"/>
              <a:gd name="connsiteX95" fmla="*/ 1896330 w 9662615"/>
              <a:gd name="connsiteY95" fmla="*/ 1525725 h 1583140"/>
              <a:gd name="connsiteX96" fmla="*/ 1835994 w 9662615"/>
              <a:gd name="connsiteY96" fmla="*/ 1527678 h 1583140"/>
              <a:gd name="connsiteX97" fmla="*/ 1671119 w 9662615"/>
              <a:gd name="connsiteY97" fmla="*/ 1536701 h 1583140"/>
              <a:gd name="connsiteX98" fmla="*/ 1601337 w 9662615"/>
              <a:gd name="connsiteY98" fmla="*/ 1548552 h 1583140"/>
              <a:gd name="connsiteX99" fmla="*/ 1407755 w 9662615"/>
              <a:gd name="connsiteY99" fmla="*/ 1571444 h 1583140"/>
              <a:gd name="connsiteX100" fmla="*/ 1271994 w 9662615"/>
              <a:gd name="connsiteY100" fmla="*/ 1579471 h 1583140"/>
              <a:gd name="connsiteX101" fmla="*/ 1249226 w 9662615"/>
              <a:gd name="connsiteY101" fmla="*/ 1583140 h 1583140"/>
              <a:gd name="connsiteX102" fmla="*/ 1217719 w 9662615"/>
              <a:gd name="connsiteY102" fmla="*/ 1580863 h 1583140"/>
              <a:gd name="connsiteX103" fmla="*/ 1091432 w 9662615"/>
              <a:gd name="connsiteY103" fmla="*/ 1571003 h 1583140"/>
              <a:gd name="connsiteX104" fmla="*/ 992039 w 9662615"/>
              <a:gd name="connsiteY104" fmla="*/ 1556662 h 1583140"/>
              <a:gd name="connsiteX105" fmla="*/ 868264 w 9662615"/>
              <a:gd name="connsiteY105" fmla="*/ 1566392 h 1583140"/>
              <a:gd name="connsiteX106" fmla="*/ 792765 w 9662615"/>
              <a:gd name="connsiteY106" fmla="*/ 1563102 h 1583140"/>
              <a:gd name="connsiteX107" fmla="*/ 669055 w 9662615"/>
              <a:gd name="connsiteY107" fmla="*/ 1543638 h 1583140"/>
              <a:gd name="connsiteX108" fmla="*/ 506152 w 9662615"/>
              <a:gd name="connsiteY108" fmla="*/ 1549124 h 1583140"/>
              <a:gd name="connsiteX109" fmla="*/ 472797 w 9662615"/>
              <a:gd name="connsiteY109" fmla="*/ 1568904 h 1583140"/>
              <a:gd name="connsiteX110" fmla="*/ 427864 w 9662615"/>
              <a:gd name="connsiteY110" fmla="*/ 1580848 h 1583140"/>
              <a:gd name="connsiteX111" fmla="*/ 408381 w 9662615"/>
              <a:gd name="connsiteY111" fmla="*/ 1552940 h 1583140"/>
              <a:gd name="connsiteX112" fmla="*/ 267163 w 9662615"/>
              <a:gd name="connsiteY112" fmla="*/ 1531913 h 1583140"/>
              <a:gd name="connsiteX113" fmla="*/ 196644 w 9662615"/>
              <a:gd name="connsiteY113" fmla="*/ 1524565 h 1583140"/>
              <a:gd name="connsiteX114" fmla="*/ 86819 w 9662615"/>
              <a:gd name="connsiteY114" fmla="*/ 1519517 h 1583140"/>
              <a:gd name="connsiteX115" fmla="*/ 53369 w 9662615"/>
              <a:gd name="connsiteY115" fmla="*/ 1516853 h 1583140"/>
              <a:gd name="connsiteX116" fmla="*/ 2359 w 9662615"/>
              <a:gd name="connsiteY116" fmla="*/ 1515247 h 1583140"/>
              <a:gd name="connsiteX117" fmla="*/ 0 w 9662615"/>
              <a:gd name="connsiteY117" fmla="*/ 1514932 h 1583140"/>
              <a:gd name="connsiteX118" fmla="*/ 0 w 9662615"/>
              <a:gd name="connsiteY118" fmla="*/ 0 h 1583140"/>
              <a:gd name="connsiteX0" fmla="*/ 0 w 9662615"/>
              <a:gd name="connsiteY0" fmla="*/ 0 h 1583140"/>
              <a:gd name="connsiteX1" fmla="*/ 9662615 w 9662615"/>
              <a:gd name="connsiteY1" fmla="*/ 0 h 1583140"/>
              <a:gd name="connsiteX2" fmla="*/ 9662615 w 9662615"/>
              <a:gd name="connsiteY2" fmla="*/ 1280346 h 1583140"/>
              <a:gd name="connsiteX3" fmla="*/ 9658420 w 9662615"/>
              <a:gd name="connsiteY3" fmla="*/ 1280106 h 1583140"/>
              <a:gd name="connsiteX4" fmla="*/ 9469546 w 9662615"/>
              <a:gd name="connsiteY4" fmla="*/ 1289837 h 1583140"/>
              <a:gd name="connsiteX5" fmla="*/ 9385895 w 9662615"/>
              <a:gd name="connsiteY5" fmla="*/ 1269203 h 1583140"/>
              <a:gd name="connsiteX6" fmla="*/ 9144767 w 9662615"/>
              <a:gd name="connsiteY6" fmla="*/ 1264120 h 1583140"/>
              <a:gd name="connsiteX7" fmla="*/ 8976400 w 9662615"/>
              <a:gd name="connsiteY7" fmla="*/ 1326661 h 1583140"/>
              <a:gd name="connsiteX8" fmla="*/ 8784979 w 9662615"/>
              <a:gd name="connsiteY8" fmla="*/ 1342419 h 1583140"/>
              <a:gd name="connsiteX9" fmla="*/ 8695953 w 9662615"/>
              <a:gd name="connsiteY9" fmla="*/ 1346784 h 1583140"/>
              <a:gd name="connsiteX10" fmla="*/ 8652191 w 9662615"/>
              <a:gd name="connsiteY10" fmla="*/ 1345903 h 1583140"/>
              <a:gd name="connsiteX11" fmla="*/ 8591582 w 9662615"/>
              <a:gd name="connsiteY11" fmla="*/ 1341666 h 1583140"/>
              <a:gd name="connsiteX12" fmla="*/ 8537336 w 9662615"/>
              <a:gd name="connsiteY12" fmla="*/ 1341684 h 1583140"/>
              <a:gd name="connsiteX13" fmla="*/ 8472508 w 9662615"/>
              <a:gd name="connsiteY13" fmla="*/ 1363109 h 1583140"/>
              <a:gd name="connsiteX14" fmla="*/ 8278355 w 9662615"/>
              <a:gd name="connsiteY14" fmla="*/ 1386569 h 1583140"/>
              <a:gd name="connsiteX15" fmla="*/ 8197961 w 9662615"/>
              <a:gd name="connsiteY15" fmla="*/ 1392804 h 1583140"/>
              <a:gd name="connsiteX16" fmla="*/ 8171196 w 9662615"/>
              <a:gd name="connsiteY16" fmla="*/ 1397216 h 1583140"/>
              <a:gd name="connsiteX17" fmla="*/ 8087910 w 9662615"/>
              <a:gd name="connsiteY17" fmla="*/ 1386449 h 1583140"/>
              <a:gd name="connsiteX18" fmla="*/ 7974579 w 9662615"/>
              <a:gd name="connsiteY18" fmla="*/ 1383439 h 1583140"/>
              <a:gd name="connsiteX19" fmla="*/ 7768351 w 9662615"/>
              <a:gd name="connsiteY19" fmla="*/ 1395051 h 1583140"/>
              <a:gd name="connsiteX20" fmla="*/ 7635985 w 9662615"/>
              <a:gd name="connsiteY20" fmla="*/ 1386363 h 1583140"/>
              <a:gd name="connsiteX21" fmla="*/ 7466069 w 9662615"/>
              <a:gd name="connsiteY21" fmla="*/ 1377654 h 1583140"/>
              <a:gd name="connsiteX22" fmla="*/ 7355642 w 9662615"/>
              <a:gd name="connsiteY22" fmla="*/ 1407761 h 1583140"/>
              <a:gd name="connsiteX23" fmla="*/ 7215220 w 9662615"/>
              <a:gd name="connsiteY23" fmla="*/ 1397856 h 1583140"/>
              <a:gd name="connsiteX24" fmla="*/ 7082147 w 9662615"/>
              <a:gd name="connsiteY24" fmla="*/ 1406113 h 1583140"/>
              <a:gd name="connsiteX25" fmla="*/ 6987129 w 9662615"/>
              <a:gd name="connsiteY25" fmla="*/ 1404834 h 1583140"/>
              <a:gd name="connsiteX26" fmla="*/ 6907567 w 9662615"/>
              <a:gd name="connsiteY26" fmla="*/ 1419149 h 1583140"/>
              <a:gd name="connsiteX27" fmla="*/ 6748428 w 9662615"/>
              <a:gd name="connsiteY27" fmla="*/ 1420308 h 1583140"/>
              <a:gd name="connsiteX28" fmla="*/ 6654257 w 9662615"/>
              <a:gd name="connsiteY28" fmla="*/ 1424143 h 1583140"/>
              <a:gd name="connsiteX29" fmla="*/ 6620123 w 9662615"/>
              <a:gd name="connsiteY29" fmla="*/ 1430535 h 1583140"/>
              <a:gd name="connsiteX30" fmla="*/ 6571355 w 9662615"/>
              <a:gd name="connsiteY30" fmla="*/ 1436144 h 1583140"/>
              <a:gd name="connsiteX31" fmla="*/ 6486557 w 9662615"/>
              <a:gd name="connsiteY31" fmla="*/ 1449861 h 1583140"/>
              <a:gd name="connsiteX32" fmla="*/ 6370419 w 9662615"/>
              <a:gd name="connsiteY32" fmla="*/ 1461649 h 1583140"/>
              <a:gd name="connsiteX33" fmla="*/ 6278839 w 9662615"/>
              <a:gd name="connsiteY33" fmla="*/ 1449160 h 1583140"/>
              <a:gd name="connsiteX34" fmla="*/ 6272455 w 9662615"/>
              <a:gd name="connsiteY34" fmla="*/ 1453191 h 1583140"/>
              <a:gd name="connsiteX35" fmla="*/ 6212659 w 9662615"/>
              <a:gd name="connsiteY35" fmla="*/ 1454850 h 1583140"/>
              <a:gd name="connsiteX36" fmla="*/ 6069317 w 9662615"/>
              <a:gd name="connsiteY36" fmla="*/ 1445838 h 1583140"/>
              <a:gd name="connsiteX37" fmla="*/ 5878477 w 9662615"/>
              <a:gd name="connsiteY37" fmla="*/ 1439180 h 1583140"/>
              <a:gd name="connsiteX38" fmla="*/ 5838387 w 9662615"/>
              <a:gd name="connsiteY38" fmla="*/ 1444679 h 1583140"/>
              <a:gd name="connsiteX39" fmla="*/ 5771136 w 9662615"/>
              <a:gd name="connsiteY39" fmla="*/ 1453639 h 1583140"/>
              <a:gd name="connsiteX40" fmla="*/ 5724081 w 9662615"/>
              <a:gd name="connsiteY40" fmla="*/ 1470431 h 1583140"/>
              <a:gd name="connsiteX41" fmla="*/ 5666577 w 9662615"/>
              <a:gd name="connsiteY41" fmla="*/ 1473921 h 1583140"/>
              <a:gd name="connsiteX42" fmla="*/ 5649068 w 9662615"/>
              <a:gd name="connsiteY42" fmla="*/ 1461676 h 1583140"/>
              <a:gd name="connsiteX43" fmla="*/ 5588902 w 9662615"/>
              <a:gd name="connsiteY43" fmla="*/ 1469647 h 1583140"/>
              <a:gd name="connsiteX44" fmla="*/ 5498090 w 9662615"/>
              <a:gd name="connsiteY44" fmla="*/ 1483173 h 1583140"/>
              <a:gd name="connsiteX45" fmla="*/ 5444641 w 9662615"/>
              <a:gd name="connsiteY45" fmla="*/ 1487602 h 1583140"/>
              <a:gd name="connsiteX46" fmla="*/ 5299812 w 9662615"/>
              <a:gd name="connsiteY46" fmla="*/ 1503362 h 1583140"/>
              <a:gd name="connsiteX47" fmla="*/ 5245752 w 9662615"/>
              <a:gd name="connsiteY47" fmla="*/ 1520612 h 1583140"/>
              <a:gd name="connsiteX48" fmla="*/ 5177807 w 9662615"/>
              <a:gd name="connsiteY48" fmla="*/ 1526802 h 1583140"/>
              <a:gd name="connsiteX49" fmla="*/ 5113910 w 9662615"/>
              <a:gd name="connsiteY49" fmla="*/ 1533205 h 1583140"/>
              <a:gd name="connsiteX50" fmla="*/ 5059484 w 9662615"/>
              <a:gd name="connsiteY50" fmla="*/ 1546802 h 1583140"/>
              <a:gd name="connsiteX51" fmla="*/ 5038524 w 9662615"/>
              <a:gd name="connsiteY51" fmla="*/ 1545675 h 1583140"/>
              <a:gd name="connsiteX52" fmla="*/ 5026564 w 9662615"/>
              <a:gd name="connsiteY52" fmla="*/ 1545376 h 1583140"/>
              <a:gd name="connsiteX53" fmla="*/ 4969433 w 9662615"/>
              <a:gd name="connsiteY53" fmla="*/ 1550865 h 1583140"/>
              <a:gd name="connsiteX54" fmla="*/ 4929254 w 9662615"/>
              <a:gd name="connsiteY54" fmla="*/ 1563452 h 1583140"/>
              <a:gd name="connsiteX55" fmla="*/ 4871726 w 9662615"/>
              <a:gd name="connsiteY55" fmla="*/ 1570584 h 1583140"/>
              <a:gd name="connsiteX56" fmla="*/ 4843267 w 9662615"/>
              <a:gd name="connsiteY56" fmla="*/ 1561459 h 1583140"/>
              <a:gd name="connsiteX57" fmla="*/ 4821058 w 9662615"/>
              <a:gd name="connsiteY57" fmla="*/ 1553078 h 1583140"/>
              <a:gd name="connsiteX58" fmla="*/ 4791466 w 9662615"/>
              <a:gd name="connsiteY58" fmla="*/ 1561324 h 1583140"/>
              <a:gd name="connsiteX59" fmla="*/ 4784247 w 9662615"/>
              <a:gd name="connsiteY59" fmla="*/ 1562342 h 1583140"/>
              <a:gd name="connsiteX60" fmla="*/ 4739309 w 9662615"/>
              <a:gd name="connsiteY60" fmla="*/ 1553948 h 1583140"/>
              <a:gd name="connsiteX61" fmla="*/ 4697562 w 9662615"/>
              <a:gd name="connsiteY61" fmla="*/ 1551206 h 1583140"/>
              <a:gd name="connsiteX62" fmla="*/ 4650737 w 9662615"/>
              <a:gd name="connsiteY62" fmla="*/ 1537381 h 1583140"/>
              <a:gd name="connsiteX63" fmla="*/ 4583150 w 9662615"/>
              <a:gd name="connsiteY63" fmla="*/ 1529064 h 1583140"/>
              <a:gd name="connsiteX64" fmla="*/ 4521734 w 9662615"/>
              <a:gd name="connsiteY64" fmla="*/ 1529359 h 1583140"/>
              <a:gd name="connsiteX65" fmla="*/ 4382398 w 9662615"/>
              <a:gd name="connsiteY65" fmla="*/ 1534108 h 1583140"/>
              <a:gd name="connsiteX66" fmla="*/ 4221826 w 9662615"/>
              <a:gd name="connsiteY66" fmla="*/ 1500972 h 1583140"/>
              <a:gd name="connsiteX67" fmla="*/ 4096601 w 9662615"/>
              <a:gd name="connsiteY67" fmla="*/ 1521563 h 1583140"/>
              <a:gd name="connsiteX68" fmla="*/ 4002441 w 9662615"/>
              <a:gd name="connsiteY68" fmla="*/ 1528912 h 1583140"/>
              <a:gd name="connsiteX69" fmla="*/ 3833906 w 9662615"/>
              <a:gd name="connsiteY69" fmla="*/ 1516637 h 1583140"/>
              <a:gd name="connsiteX70" fmla="*/ 3763845 w 9662615"/>
              <a:gd name="connsiteY70" fmla="*/ 1501782 h 1583140"/>
              <a:gd name="connsiteX71" fmla="*/ 3641778 w 9662615"/>
              <a:gd name="connsiteY71" fmla="*/ 1505446 h 1583140"/>
              <a:gd name="connsiteX72" fmla="*/ 3565233 w 9662615"/>
              <a:gd name="connsiteY72" fmla="*/ 1515122 h 1583140"/>
              <a:gd name="connsiteX73" fmla="*/ 3560267 w 9662615"/>
              <a:gd name="connsiteY73" fmla="*/ 1516288 h 1583140"/>
              <a:gd name="connsiteX74" fmla="*/ 3540258 w 9662615"/>
              <a:gd name="connsiteY74" fmla="*/ 1516976 h 1583140"/>
              <a:gd name="connsiteX75" fmla="*/ 3534780 w 9662615"/>
              <a:gd name="connsiteY75" fmla="*/ 1522141 h 1583140"/>
              <a:gd name="connsiteX76" fmla="*/ 3504783 w 9662615"/>
              <a:gd name="connsiteY76" fmla="*/ 1526739 h 1583140"/>
              <a:gd name="connsiteX77" fmla="*/ 3430805 w 9662615"/>
              <a:gd name="connsiteY77" fmla="*/ 1542521 h 1583140"/>
              <a:gd name="connsiteX78" fmla="*/ 3292707 w 9662615"/>
              <a:gd name="connsiteY78" fmla="*/ 1520490 h 1583140"/>
              <a:gd name="connsiteX79" fmla="*/ 3187872 w 9662615"/>
              <a:gd name="connsiteY79" fmla="*/ 1519991 h 1583140"/>
              <a:gd name="connsiteX80" fmla="*/ 3148026 w 9662615"/>
              <a:gd name="connsiteY80" fmla="*/ 1524777 h 1583140"/>
              <a:gd name="connsiteX81" fmla="*/ 3092394 w 9662615"/>
              <a:gd name="connsiteY81" fmla="*/ 1528115 h 1583140"/>
              <a:gd name="connsiteX82" fmla="*/ 2994200 w 9662615"/>
              <a:gd name="connsiteY82" fmla="*/ 1537857 h 1583140"/>
              <a:gd name="connsiteX83" fmla="*/ 2862301 w 9662615"/>
              <a:gd name="connsiteY83" fmla="*/ 1544250 h 1583140"/>
              <a:gd name="connsiteX84" fmla="*/ 2766335 w 9662615"/>
              <a:gd name="connsiteY84" fmla="*/ 1527662 h 1583140"/>
              <a:gd name="connsiteX85" fmla="*/ 2757836 w 9662615"/>
              <a:gd name="connsiteY85" fmla="*/ 1531371 h 1583140"/>
              <a:gd name="connsiteX86" fmla="*/ 2691555 w 9662615"/>
              <a:gd name="connsiteY86" fmla="*/ 1530283 h 1583140"/>
              <a:gd name="connsiteX87" fmla="*/ 2491676 w 9662615"/>
              <a:gd name="connsiteY87" fmla="*/ 1500859 h 1583140"/>
              <a:gd name="connsiteX88" fmla="*/ 2378036 w 9662615"/>
              <a:gd name="connsiteY88" fmla="*/ 1520645 h 1583140"/>
              <a:gd name="connsiteX89" fmla="*/ 2284269 w 9662615"/>
              <a:gd name="connsiteY89" fmla="*/ 1503068 h 1583140"/>
              <a:gd name="connsiteX90" fmla="*/ 2207104 w 9662615"/>
              <a:gd name="connsiteY90" fmla="*/ 1508888 h 1583140"/>
              <a:gd name="connsiteX91" fmla="*/ 2149226 w 9662615"/>
              <a:gd name="connsiteY91" fmla="*/ 1523409 h 1583140"/>
              <a:gd name="connsiteX92" fmla="*/ 2084783 w 9662615"/>
              <a:gd name="connsiteY92" fmla="*/ 1524245 h 1583140"/>
              <a:gd name="connsiteX93" fmla="*/ 2070075 w 9662615"/>
              <a:gd name="connsiteY93" fmla="*/ 1511285 h 1583140"/>
              <a:gd name="connsiteX94" fmla="*/ 2001057 w 9662615"/>
              <a:gd name="connsiteY94" fmla="*/ 1516449 h 1583140"/>
              <a:gd name="connsiteX95" fmla="*/ 1896330 w 9662615"/>
              <a:gd name="connsiteY95" fmla="*/ 1525725 h 1583140"/>
              <a:gd name="connsiteX96" fmla="*/ 1835994 w 9662615"/>
              <a:gd name="connsiteY96" fmla="*/ 1527678 h 1583140"/>
              <a:gd name="connsiteX97" fmla="*/ 1671119 w 9662615"/>
              <a:gd name="connsiteY97" fmla="*/ 1536701 h 1583140"/>
              <a:gd name="connsiteX98" fmla="*/ 1601337 w 9662615"/>
              <a:gd name="connsiteY98" fmla="*/ 1548552 h 1583140"/>
              <a:gd name="connsiteX99" fmla="*/ 1407755 w 9662615"/>
              <a:gd name="connsiteY99" fmla="*/ 1571444 h 1583140"/>
              <a:gd name="connsiteX100" fmla="*/ 1271994 w 9662615"/>
              <a:gd name="connsiteY100" fmla="*/ 1579471 h 1583140"/>
              <a:gd name="connsiteX101" fmla="*/ 1249226 w 9662615"/>
              <a:gd name="connsiteY101" fmla="*/ 1583140 h 1583140"/>
              <a:gd name="connsiteX102" fmla="*/ 1217719 w 9662615"/>
              <a:gd name="connsiteY102" fmla="*/ 1580863 h 1583140"/>
              <a:gd name="connsiteX103" fmla="*/ 1091432 w 9662615"/>
              <a:gd name="connsiteY103" fmla="*/ 1571003 h 1583140"/>
              <a:gd name="connsiteX104" fmla="*/ 992039 w 9662615"/>
              <a:gd name="connsiteY104" fmla="*/ 1556662 h 1583140"/>
              <a:gd name="connsiteX105" fmla="*/ 868264 w 9662615"/>
              <a:gd name="connsiteY105" fmla="*/ 1566392 h 1583140"/>
              <a:gd name="connsiteX106" fmla="*/ 792765 w 9662615"/>
              <a:gd name="connsiteY106" fmla="*/ 1563102 h 1583140"/>
              <a:gd name="connsiteX107" fmla="*/ 669055 w 9662615"/>
              <a:gd name="connsiteY107" fmla="*/ 1543638 h 1583140"/>
              <a:gd name="connsiteX108" fmla="*/ 506152 w 9662615"/>
              <a:gd name="connsiteY108" fmla="*/ 1549124 h 1583140"/>
              <a:gd name="connsiteX109" fmla="*/ 472797 w 9662615"/>
              <a:gd name="connsiteY109" fmla="*/ 1568904 h 1583140"/>
              <a:gd name="connsiteX110" fmla="*/ 427864 w 9662615"/>
              <a:gd name="connsiteY110" fmla="*/ 1580848 h 1583140"/>
              <a:gd name="connsiteX111" fmla="*/ 408381 w 9662615"/>
              <a:gd name="connsiteY111" fmla="*/ 1552940 h 1583140"/>
              <a:gd name="connsiteX112" fmla="*/ 267163 w 9662615"/>
              <a:gd name="connsiteY112" fmla="*/ 1531913 h 1583140"/>
              <a:gd name="connsiteX113" fmla="*/ 196644 w 9662615"/>
              <a:gd name="connsiteY113" fmla="*/ 1524565 h 1583140"/>
              <a:gd name="connsiteX114" fmla="*/ 86819 w 9662615"/>
              <a:gd name="connsiteY114" fmla="*/ 1519517 h 1583140"/>
              <a:gd name="connsiteX115" fmla="*/ 53369 w 9662615"/>
              <a:gd name="connsiteY115" fmla="*/ 1516853 h 1583140"/>
              <a:gd name="connsiteX116" fmla="*/ 2359 w 9662615"/>
              <a:gd name="connsiteY116" fmla="*/ 1515247 h 1583140"/>
              <a:gd name="connsiteX117" fmla="*/ 0 w 9662615"/>
              <a:gd name="connsiteY117" fmla="*/ 1514932 h 1583140"/>
              <a:gd name="connsiteX118" fmla="*/ 0 w 9662615"/>
              <a:gd name="connsiteY118" fmla="*/ 0 h 1583140"/>
              <a:gd name="connsiteX0" fmla="*/ 0 w 9662615"/>
              <a:gd name="connsiteY0" fmla="*/ 0 h 1583140"/>
              <a:gd name="connsiteX1" fmla="*/ 9662615 w 9662615"/>
              <a:gd name="connsiteY1" fmla="*/ 0 h 1583140"/>
              <a:gd name="connsiteX2" fmla="*/ 9662615 w 9662615"/>
              <a:gd name="connsiteY2" fmla="*/ 1280346 h 1583140"/>
              <a:gd name="connsiteX3" fmla="*/ 9658420 w 9662615"/>
              <a:gd name="connsiteY3" fmla="*/ 1280106 h 1583140"/>
              <a:gd name="connsiteX4" fmla="*/ 9469546 w 9662615"/>
              <a:gd name="connsiteY4" fmla="*/ 1289837 h 1583140"/>
              <a:gd name="connsiteX5" fmla="*/ 9385895 w 9662615"/>
              <a:gd name="connsiteY5" fmla="*/ 1269203 h 1583140"/>
              <a:gd name="connsiteX6" fmla="*/ 9144767 w 9662615"/>
              <a:gd name="connsiteY6" fmla="*/ 1264120 h 1583140"/>
              <a:gd name="connsiteX7" fmla="*/ 8976400 w 9662615"/>
              <a:gd name="connsiteY7" fmla="*/ 1326661 h 1583140"/>
              <a:gd name="connsiteX8" fmla="*/ 8784979 w 9662615"/>
              <a:gd name="connsiteY8" fmla="*/ 1342419 h 1583140"/>
              <a:gd name="connsiteX9" fmla="*/ 8695953 w 9662615"/>
              <a:gd name="connsiteY9" fmla="*/ 1346784 h 1583140"/>
              <a:gd name="connsiteX10" fmla="*/ 8652191 w 9662615"/>
              <a:gd name="connsiteY10" fmla="*/ 1345903 h 1583140"/>
              <a:gd name="connsiteX11" fmla="*/ 8591582 w 9662615"/>
              <a:gd name="connsiteY11" fmla="*/ 1341666 h 1583140"/>
              <a:gd name="connsiteX12" fmla="*/ 8537336 w 9662615"/>
              <a:gd name="connsiteY12" fmla="*/ 1341684 h 1583140"/>
              <a:gd name="connsiteX13" fmla="*/ 8416849 w 9662615"/>
              <a:gd name="connsiteY13" fmla="*/ 1367085 h 1583140"/>
              <a:gd name="connsiteX14" fmla="*/ 8278355 w 9662615"/>
              <a:gd name="connsiteY14" fmla="*/ 1386569 h 1583140"/>
              <a:gd name="connsiteX15" fmla="*/ 8197961 w 9662615"/>
              <a:gd name="connsiteY15" fmla="*/ 1392804 h 1583140"/>
              <a:gd name="connsiteX16" fmla="*/ 8171196 w 9662615"/>
              <a:gd name="connsiteY16" fmla="*/ 1397216 h 1583140"/>
              <a:gd name="connsiteX17" fmla="*/ 8087910 w 9662615"/>
              <a:gd name="connsiteY17" fmla="*/ 1386449 h 1583140"/>
              <a:gd name="connsiteX18" fmla="*/ 7974579 w 9662615"/>
              <a:gd name="connsiteY18" fmla="*/ 1383439 h 1583140"/>
              <a:gd name="connsiteX19" fmla="*/ 7768351 w 9662615"/>
              <a:gd name="connsiteY19" fmla="*/ 1395051 h 1583140"/>
              <a:gd name="connsiteX20" fmla="*/ 7635985 w 9662615"/>
              <a:gd name="connsiteY20" fmla="*/ 1386363 h 1583140"/>
              <a:gd name="connsiteX21" fmla="*/ 7466069 w 9662615"/>
              <a:gd name="connsiteY21" fmla="*/ 1377654 h 1583140"/>
              <a:gd name="connsiteX22" fmla="*/ 7355642 w 9662615"/>
              <a:gd name="connsiteY22" fmla="*/ 1407761 h 1583140"/>
              <a:gd name="connsiteX23" fmla="*/ 7215220 w 9662615"/>
              <a:gd name="connsiteY23" fmla="*/ 1397856 h 1583140"/>
              <a:gd name="connsiteX24" fmla="*/ 7082147 w 9662615"/>
              <a:gd name="connsiteY24" fmla="*/ 1406113 h 1583140"/>
              <a:gd name="connsiteX25" fmla="*/ 6987129 w 9662615"/>
              <a:gd name="connsiteY25" fmla="*/ 1404834 h 1583140"/>
              <a:gd name="connsiteX26" fmla="*/ 6907567 w 9662615"/>
              <a:gd name="connsiteY26" fmla="*/ 1419149 h 1583140"/>
              <a:gd name="connsiteX27" fmla="*/ 6748428 w 9662615"/>
              <a:gd name="connsiteY27" fmla="*/ 1420308 h 1583140"/>
              <a:gd name="connsiteX28" fmla="*/ 6654257 w 9662615"/>
              <a:gd name="connsiteY28" fmla="*/ 1424143 h 1583140"/>
              <a:gd name="connsiteX29" fmla="*/ 6620123 w 9662615"/>
              <a:gd name="connsiteY29" fmla="*/ 1430535 h 1583140"/>
              <a:gd name="connsiteX30" fmla="*/ 6571355 w 9662615"/>
              <a:gd name="connsiteY30" fmla="*/ 1436144 h 1583140"/>
              <a:gd name="connsiteX31" fmla="*/ 6486557 w 9662615"/>
              <a:gd name="connsiteY31" fmla="*/ 1449861 h 1583140"/>
              <a:gd name="connsiteX32" fmla="*/ 6370419 w 9662615"/>
              <a:gd name="connsiteY32" fmla="*/ 1461649 h 1583140"/>
              <a:gd name="connsiteX33" fmla="*/ 6278839 w 9662615"/>
              <a:gd name="connsiteY33" fmla="*/ 1449160 h 1583140"/>
              <a:gd name="connsiteX34" fmla="*/ 6272455 w 9662615"/>
              <a:gd name="connsiteY34" fmla="*/ 1453191 h 1583140"/>
              <a:gd name="connsiteX35" fmla="*/ 6212659 w 9662615"/>
              <a:gd name="connsiteY35" fmla="*/ 1454850 h 1583140"/>
              <a:gd name="connsiteX36" fmla="*/ 6069317 w 9662615"/>
              <a:gd name="connsiteY36" fmla="*/ 1445838 h 1583140"/>
              <a:gd name="connsiteX37" fmla="*/ 5878477 w 9662615"/>
              <a:gd name="connsiteY37" fmla="*/ 1439180 h 1583140"/>
              <a:gd name="connsiteX38" fmla="*/ 5838387 w 9662615"/>
              <a:gd name="connsiteY38" fmla="*/ 1444679 h 1583140"/>
              <a:gd name="connsiteX39" fmla="*/ 5771136 w 9662615"/>
              <a:gd name="connsiteY39" fmla="*/ 1453639 h 1583140"/>
              <a:gd name="connsiteX40" fmla="*/ 5724081 w 9662615"/>
              <a:gd name="connsiteY40" fmla="*/ 1470431 h 1583140"/>
              <a:gd name="connsiteX41" fmla="*/ 5666577 w 9662615"/>
              <a:gd name="connsiteY41" fmla="*/ 1473921 h 1583140"/>
              <a:gd name="connsiteX42" fmla="*/ 5649068 w 9662615"/>
              <a:gd name="connsiteY42" fmla="*/ 1461676 h 1583140"/>
              <a:gd name="connsiteX43" fmla="*/ 5588902 w 9662615"/>
              <a:gd name="connsiteY43" fmla="*/ 1469647 h 1583140"/>
              <a:gd name="connsiteX44" fmla="*/ 5498090 w 9662615"/>
              <a:gd name="connsiteY44" fmla="*/ 1483173 h 1583140"/>
              <a:gd name="connsiteX45" fmla="*/ 5444641 w 9662615"/>
              <a:gd name="connsiteY45" fmla="*/ 1487602 h 1583140"/>
              <a:gd name="connsiteX46" fmla="*/ 5299812 w 9662615"/>
              <a:gd name="connsiteY46" fmla="*/ 1503362 h 1583140"/>
              <a:gd name="connsiteX47" fmla="*/ 5245752 w 9662615"/>
              <a:gd name="connsiteY47" fmla="*/ 1520612 h 1583140"/>
              <a:gd name="connsiteX48" fmla="*/ 5177807 w 9662615"/>
              <a:gd name="connsiteY48" fmla="*/ 1526802 h 1583140"/>
              <a:gd name="connsiteX49" fmla="*/ 5113910 w 9662615"/>
              <a:gd name="connsiteY49" fmla="*/ 1533205 h 1583140"/>
              <a:gd name="connsiteX50" fmla="*/ 5059484 w 9662615"/>
              <a:gd name="connsiteY50" fmla="*/ 1546802 h 1583140"/>
              <a:gd name="connsiteX51" fmla="*/ 5038524 w 9662615"/>
              <a:gd name="connsiteY51" fmla="*/ 1545675 h 1583140"/>
              <a:gd name="connsiteX52" fmla="*/ 5026564 w 9662615"/>
              <a:gd name="connsiteY52" fmla="*/ 1545376 h 1583140"/>
              <a:gd name="connsiteX53" fmla="*/ 4969433 w 9662615"/>
              <a:gd name="connsiteY53" fmla="*/ 1550865 h 1583140"/>
              <a:gd name="connsiteX54" fmla="*/ 4929254 w 9662615"/>
              <a:gd name="connsiteY54" fmla="*/ 1563452 h 1583140"/>
              <a:gd name="connsiteX55" fmla="*/ 4871726 w 9662615"/>
              <a:gd name="connsiteY55" fmla="*/ 1570584 h 1583140"/>
              <a:gd name="connsiteX56" fmla="*/ 4843267 w 9662615"/>
              <a:gd name="connsiteY56" fmla="*/ 1561459 h 1583140"/>
              <a:gd name="connsiteX57" fmla="*/ 4821058 w 9662615"/>
              <a:gd name="connsiteY57" fmla="*/ 1553078 h 1583140"/>
              <a:gd name="connsiteX58" fmla="*/ 4791466 w 9662615"/>
              <a:gd name="connsiteY58" fmla="*/ 1561324 h 1583140"/>
              <a:gd name="connsiteX59" fmla="*/ 4784247 w 9662615"/>
              <a:gd name="connsiteY59" fmla="*/ 1562342 h 1583140"/>
              <a:gd name="connsiteX60" fmla="*/ 4739309 w 9662615"/>
              <a:gd name="connsiteY60" fmla="*/ 1553948 h 1583140"/>
              <a:gd name="connsiteX61" fmla="*/ 4697562 w 9662615"/>
              <a:gd name="connsiteY61" fmla="*/ 1551206 h 1583140"/>
              <a:gd name="connsiteX62" fmla="*/ 4650737 w 9662615"/>
              <a:gd name="connsiteY62" fmla="*/ 1537381 h 1583140"/>
              <a:gd name="connsiteX63" fmla="*/ 4583150 w 9662615"/>
              <a:gd name="connsiteY63" fmla="*/ 1529064 h 1583140"/>
              <a:gd name="connsiteX64" fmla="*/ 4521734 w 9662615"/>
              <a:gd name="connsiteY64" fmla="*/ 1529359 h 1583140"/>
              <a:gd name="connsiteX65" fmla="*/ 4382398 w 9662615"/>
              <a:gd name="connsiteY65" fmla="*/ 1534108 h 1583140"/>
              <a:gd name="connsiteX66" fmla="*/ 4221826 w 9662615"/>
              <a:gd name="connsiteY66" fmla="*/ 1500972 h 1583140"/>
              <a:gd name="connsiteX67" fmla="*/ 4096601 w 9662615"/>
              <a:gd name="connsiteY67" fmla="*/ 1521563 h 1583140"/>
              <a:gd name="connsiteX68" fmla="*/ 4002441 w 9662615"/>
              <a:gd name="connsiteY68" fmla="*/ 1528912 h 1583140"/>
              <a:gd name="connsiteX69" fmla="*/ 3833906 w 9662615"/>
              <a:gd name="connsiteY69" fmla="*/ 1516637 h 1583140"/>
              <a:gd name="connsiteX70" fmla="*/ 3763845 w 9662615"/>
              <a:gd name="connsiteY70" fmla="*/ 1501782 h 1583140"/>
              <a:gd name="connsiteX71" fmla="*/ 3641778 w 9662615"/>
              <a:gd name="connsiteY71" fmla="*/ 1505446 h 1583140"/>
              <a:gd name="connsiteX72" fmla="*/ 3565233 w 9662615"/>
              <a:gd name="connsiteY72" fmla="*/ 1515122 h 1583140"/>
              <a:gd name="connsiteX73" fmla="*/ 3560267 w 9662615"/>
              <a:gd name="connsiteY73" fmla="*/ 1516288 h 1583140"/>
              <a:gd name="connsiteX74" fmla="*/ 3540258 w 9662615"/>
              <a:gd name="connsiteY74" fmla="*/ 1516976 h 1583140"/>
              <a:gd name="connsiteX75" fmla="*/ 3534780 w 9662615"/>
              <a:gd name="connsiteY75" fmla="*/ 1522141 h 1583140"/>
              <a:gd name="connsiteX76" fmla="*/ 3504783 w 9662615"/>
              <a:gd name="connsiteY76" fmla="*/ 1526739 h 1583140"/>
              <a:gd name="connsiteX77" fmla="*/ 3430805 w 9662615"/>
              <a:gd name="connsiteY77" fmla="*/ 1542521 h 1583140"/>
              <a:gd name="connsiteX78" fmla="*/ 3292707 w 9662615"/>
              <a:gd name="connsiteY78" fmla="*/ 1520490 h 1583140"/>
              <a:gd name="connsiteX79" fmla="*/ 3187872 w 9662615"/>
              <a:gd name="connsiteY79" fmla="*/ 1519991 h 1583140"/>
              <a:gd name="connsiteX80" fmla="*/ 3148026 w 9662615"/>
              <a:gd name="connsiteY80" fmla="*/ 1524777 h 1583140"/>
              <a:gd name="connsiteX81" fmla="*/ 3092394 w 9662615"/>
              <a:gd name="connsiteY81" fmla="*/ 1528115 h 1583140"/>
              <a:gd name="connsiteX82" fmla="*/ 2994200 w 9662615"/>
              <a:gd name="connsiteY82" fmla="*/ 1537857 h 1583140"/>
              <a:gd name="connsiteX83" fmla="*/ 2862301 w 9662615"/>
              <a:gd name="connsiteY83" fmla="*/ 1544250 h 1583140"/>
              <a:gd name="connsiteX84" fmla="*/ 2766335 w 9662615"/>
              <a:gd name="connsiteY84" fmla="*/ 1527662 h 1583140"/>
              <a:gd name="connsiteX85" fmla="*/ 2757836 w 9662615"/>
              <a:gd name="connsiteY85" fmla="*/ 1531371 h 1583140"/>
              <a:gd name="connsiteX86" fmla="*/ 2691555 w 9662615"/>
              <a:gd name="connsiteY86" fmla="*/ 1530283 h 1583140"/>
              <a:gd name="connsiteX87" fmla="*/ 2491676 w 9662615"/>
              <a:gd name="connsiteY87" fmla="*/ 1500859 h 1583140"/>
              <a:gd name="connsiteX88" fmla="*/ 2378036 w 9662615"/>
              <a:gd name="connsiteY88" fmla="*/ 1520645 h 1583140"/>
              <a:gd name="connsiteX89" fmla="*/ 2284269 w 9662615"/>
              <a:gd name="connsiteY89" fmla="*/ 1503068 h 1583140"/>
              <a:gd name="connsiteX90" fmla="*/ 2207104 w 9662615"/>
              <a:gd name="connsiteY90" fmla="*/ 1508888 h 1583140"/>
              <a:gd name="connsiteX91" fmla="*/ 2149226 w 9662615"/>
              <a:gd name="connsiteY91" fmla="*/ 1523409 h 1583140"/>
              <a:gd name="connsiteX92" fmla="*/ 2084783 w 9662615"/>
              <a:gd name="connsiteY92" fmla="*/ 1524245 h 1583140"/>
              <a:gd name="connsiteX93" fmla="*/ 2070075 w 9662615"/>
              <a:gd name="connsiteY93" fmla="*/ 1511285 h 1583140"/>
              <a:gd name="connsiteX94" fmla="*/ 2001057 w 9662615"/>
              <a:gd name="connsiteY94" fmla="*/ 1516449 h 1583140"/>
              <a:gd name="connsiteX95" fmla="*/ 1896330 w 9662615"/>
              <a:gd name="connsiteY95" fmla="*/ 1525725 h 1583140"/>
              <a:gd name="connsiteX96" fmla="*/ 1835994 w 9662615"/>
              <a:gd name="connsiteY96" fmla="*/ 1527678 h 1583140"/>
              <a:gd name="connsiteX97" fmla="*/ 1671119 w 9662615"/>
              <a:gd name="connsiteY97" fmla="*/ 1536701 h 1583140"/>
              <a:gd name="connsiteX98" fmla="*/ 1601337 w 9662615"/>
              <a:gd name="connsiteY98" fmla="*/ 1548552 h 1583140"/>
              <a:gd name="connsiteX99" fmla="*/ 1407755 w 9662615"/>
              <a:gd name="connsiteY99" fmla="*/ 1571444 h 1583140"/>
              <a:gd name="connsiteX100" fmla="*/ 1271994 w 9662615"/>
              <a:gd name="connsiteY100" fmla="*/ 1579471 h 1583140"/>
              <a:gd name="connsiteX101" fmla="*/ 1249226 w 9662615"/>
              <a:gd name="connsiteY101" fmla="*/ 1583140 h 1583140"/>
              <a:gd name="connsiteX102" fmla="*/ 1217719 w 9662615"/>
              <a:gd name="connsiteY102" fmla="*/ 1580863 h 1583140"/>
              <a:gd name="connsiteX103" fmla="*/ 1091432 w 9662615"/>
              <a:gd name="connsiteY103" fmla="*/ 1571003 h 1583140"/>
              <a:gd name="connsiteX104" fmla="*/ 992039 w 9662615"/>
              <a:gd name="connsiteY104" fmla="*/ 1556662 h 1583140"/>
              <a:gd name="connsiteX105" fmla="*/ 868264 w 9662615"/>
              <a:gd name="connsiteY105" fmla="*/ 1566392 h 1583140"/>
              <a:gd name="connsiteX106" fmla="*/ 792765 w 9662615"/>
              <a:gd name="connsiteY106" fmla="*/ 1563102 h 1583140"/>
              <a:gd name="connsiteX107" fmla="*/ 669055 w 9662615"/>
              <a:gd name="connsiteY107" fmla="*/ 1543638 h 1583140"/>
              <a:gd name="connsiteX108" fmla="*/ 506152 w 9662615"/>
              <a:gd name="connsiteY108" fmla="*/ 1549124 h 1583140"/>
              <a:gd name="connsiteX109" fmla="*/ 472797 w 9662615"/>
              <a:gd name="connsiteY109" fmla="*/ 1568904 h 1583140"/>
              <a:gd name="connsiteX110" fmla="*/ 427864 w 9662615"/>
              <a:gd name="connsiteY110" fmla="*/ 1580848 h 1583140"/>
              <a:gd name="connsiteX111" fmla="*/ 408381 w 9662615"/>
              <a:gd name="connsiteY111" fmla="*/ 1552940 h 1583140"/>
              <a:gd name="connsiteX112" fmla="*/ 267163 w 9662615"/>
              <a:gd name="connsiteY112" fmla="*/ 1531913 h 1583140"/>
              <a:gd name="connsiteX113" fmla="*/ 196644 w 9662615"/>
              <a:gd name="connsiteY113" fmla="*/ 1524565 h 1583140"/>
              <a:gd name="connsiteX114" fmla="*/ 86819 w 9662615"/>
              <a:gd name="connsiteY114" fmla="*/ 1519517 h 1583140"/>
              <a:gd name="connsiteX115" fmla="*/ 53369 w 9662615"/>
              <a:gd name="connsiteY115" fmla="*/ 1516853 h 1583140"/>
              <a:gd name="connsiteX116" fmla="*/ 2359 w 9662615"/>
              <a:gd name="connsiteY116" fmla="*/ 1515247 h 1583140"/>
              <a:gd name="connsiteX117" fmla="*/ 0 w 9662615"/>
              <a:gd name="connsiteY117" fmla="*/ 1514932 h 1583140"/>
              <a:gd name="connsiteX118" fmla="*/ 0 w 9662615"/>
              <a:gd name="connsiteY118" fmla="*/ 0 h 1583140"/>
              <a:gd name="connsiteX0" fmla="*/ 0 w 9662615"/>
              <a:gd name="connsiteY0" fmla="*/ 0 h 1583140"/>
              <a:gd name="connsiteX1" fmla="*/ 9662615 w 9662615"/>
              <a:gd name="connsiteY1" fmla="*/ 0 h 1583140"/>
              <a:gd name="connsiteX2" fmla="*/ 9662615 w 9662615"/>
              <a:gd name="connsiteY2" fmla="*/ 1280346 h 1583140"/>
              <a:gd name="connsiteX3" fmla="*/ 9658420 w 9662615"/>
              <a:gd name="connsiteY3" fmla="*/ 1280106 h 1583140"/>
              <a:gd name="connsiteX4" fmla="*/ 9469546 w 9662615"/>
              <a:gd name="connsiteY4" fmla="*/ 1289837 h 1583140"/>
              <a:gd name="connsiteX5" fmla="*/ 9385895 w 9662615"/>
              <a:gd name="connsiteY5" fmla="*/ 1269203 h 1583140"/>
              <a:gd name="connsiteX6" fmla="*/ 9144767 w 9662615"/>
              <a:gd name="connsiteY6" fmla="*/ 1264120 h 1583140"/>
              <a:gd name="connsiteX7" fmla="*/ 8976400 w 9662615"/>
              <a:gd name="connsiteY7" fmla="*/ 1326661 h 1583140"/>
              <a:gd name="connsiteX8" fmla="*/ 8784979 w 9662615"/>
              <a:gd name="connsiteY8" fmla="*/ 1342419 h 1583140"/>
              <a:gd name="connsiteX9" fmla="*/ 8695953 w 9662615"/>
              <a:gd name="connsiteY9" fmla="*/ 1346784 h 1583140"/>
              <a:gd name="connsiteX10" fmla="*/ 8652191 w 9662615"/>
              <a:gd name="connsiteY10" fmla="*/ 1345903 h 1583140"/>
              <a:gd name="connsiteX11" fmla="*/ 8591582 w 9662615"/>
              <a:gd name="connsiteY11" fmla="*/ 1341666 h 1583140"/>
              <a:gd name="connsiteX12" fmla="*/ 8537336 w 9662615"/>
              <a:gd name="connsiteY12" fmla="*/ 1341684 h 1583140"/>
              <a:gd name="connsiteX13" fmla="*/ 8416849 w 9662615"/>
              <a:gd name="connsiteY13" fmla="*/ 1367085 h 1583140"/>
              <a:gd name="connsiteX14" fmla="*/ 8278355 w 9662615"/>
              <a:gd name="connsiteY14" fmla="*/ 1386569 h 1583140"/>
              <a:gd name="connsiteX15" fmla="*/ 8197961 w 9662615"/>
              <a:gd name="connsiteY15" fmla="*/ 1392804 h 1583140"/>
              <a:gd name="connsiteX16" fmla="*/ 8171196 w 9662615"/>
              <a:gd name="connsiteY16" fmla="*/ 1397216 h 1583140"/>
              <a:gd name="connsiteX17" fmla="*/ 8087910 w 9662615"/>
              <a:gd name="connsiteY17" fmla="*/ 1386449 h 1583140"/>
              <a:gd name="connsiteX18" fmla="*/ 7974579 w 9662615"/>
              <a:gd name="connsiteY18" fmla="*/ 1383439 h 1583140"/>
              <a:gd name="connsiteX19" fmla="*/ 7768351 w 9662615"/>
              <a:gd name="connsiteY19" fmla="*/ 1395051 h 1583140"/>
              <a:gd name="connsiteX20" fmla="*/ 7635985 w 9662615"/>
              <a:gd name="connsiteY20" fmla="*/ 1386363 h 1583140"/>
              <a:gd name="connsiteX21" fmla="*/ 7466069 w 9662615"/>
              <a:gd name="connsiteY21" fmla="*/ 1377654 h 1583140"/>
              <a:gd name="connsiteX22" fmla="*/ 7355642 w 9662615"/>
              <a:gd name="connsiteY22" fmla="*/ 1407761 h 1583140"/>
              <a:gd name="connsiteX23" fmla="*/ 7215220 w 9662615"/>
              <a:gd name="connsiteY23" fmla="*/ 1397856 h 1583140"/>
              <a:gd name="connsiteX24" fmla="*/ 7082147 w 9662615"/>
              <a:gd name="connsiteY24" fmla="*/ 1406113 h 1583140"/>
              <a:gd name="connsiteX25" fmla="*/ 6987129 w 9662615"/>
              <a:gd name="connsiteY25" fmla="*/ 1404834 h 1583140"/>
              <a:gd name="connsiteX26" fmla="*/ 6907567 w 9662615"/>
              <a:gd name="connsiteY26" fmla="*/ 1419149 h 1583140"/>
              <a:gd name="connsiteX27" fmla="*/ 6748428 w 9662615"/>
              <a:gd name="connsiteY27" fmla="*/ 1420308 h 1583140"/>
              <a:gd name="connsiteX28" fmla="*/ 6654257 w 9662615"/>
              <a:gd name="connsiteY28" fmla="*/ 1424143 h 1583140"/>
              <a:gd name="connsiteX29" fmla="*/ 6620123 w 9662615"/>
              <a:gd name="connsiteY29" fmla="*/ 1430535 h 1583140"/>
              <a:gd name="connsiteX30" fmla="*/ 6571355 w 9662615"/>
              <a:gd name="connsiteY30" fmla="*/ 1436144 h 1583140"/>
              <a:gd name="connsiteX31" fmla="*/ 6486557 w 9662615"/>
              <a:gd name="connsiteY31" fmla="*/ 1449861 h 1583140"/>
              <a:gd name="connsiteX32" fmla="*/ 6370419 w 9662615"/>
              <a:gd name="connsiteY32" fmla="*/ 1461649 h 1583140"/>
              <a:gd name="connsiteX33" fmla="*/ 6278839 w 9662615"/>
              <a:gd name="connsiteY33" fmla="*/ 1449160 h 1583140"/>
              <a:gd name="connsiteX34" fmla="*/ 6272455 w 9662615"/>
              <a:gd name="connsiteY34" fmla="*/ 1453191 h 1583140"/>
              <a:gd name="connsiteX35" fmla="*/ 6212659 w 9662615"/>
              <a:gd name="connsiteY35" fmla="*/ 1454850 h 1583140"/>
              <a:gd name="connsiteX36" fmla="*/ 6069317 w 9662615"/>
              <a:gd name="connsiteY36" fmla="*/ 1445838 h 1583140"/>
              <a:gd name="connsiteX37" fmla="*/ 5878477 w 9662615"/>
              <a:gd name="connsiteY37" fmla="*/ 1439180 h 1583140"/>
              <a:gd name="connsiteX38" fmla="*/ 5838387 w 9662615"/>
              <a:gd name="connsiteY38" fmla="*/ 1444679 h 1583140"/>
              <a:gd name="connsiteX39" fmla="*/ 5771136 w 9662615"/>
              <a:gd name="connsiteY39" fmla="*/ 1453639 h 1583140"/>
              <a:gd name="connsiteX40" fmla="*/ 5724081 w 9662615"/>
              <a:gd name="connsiteY40" fmla="*/ 1470431 h 1583140"/>
              <a:gd name="connsiteX41" fmla="*/ 5666577 w 9662615"/>
              <a:gd name="connsiteY41" fmla="*/ 1473921 h 1583140"/>
              <a:gd name="connsiteX42" fmla="*/ 5649068 w 9662615"/>
              <a:gd name="connsiteY42" fmla="*/ 1461676 h 1583140"/>
              <a:gd name="connsiteX43" fmla="*/ 5588902 w 9662615"/>
              <a:gd name="connsiteY43" fmla="*/ 1469647 h 1583140"/>
              <a:gd name="connsiteX44" fmla="*/ 5498090 w 9662615"/>
              <a:gd name="connsiteY44" fmla="*/ 1483173 h 1583140"/>
              <a:gd name="connsiteX45" fmla="*/ 5444641 w 9662615"/>
              <a:gd name="connsiteY45" fmla="*/ 1487602 h 1583140"/>
              <a:gd name="connsiteX46" fmla="*/ 5299812 w 9662615"/>
              <a:gd name="connsiteY46" fmla="*/ 1503362 h 1583140"/>
              <a:gd name="connsiteX47" fmla="*/ 5245752 w 9662615"/>
              <a:gd name="connsiteY47" fmla="*/ 1520612 h 1583140"/>
              <a:gd name="connsiteX48" fmla="*/ 5177807 w 9662615"/>
              <a:gd name="connsiteY48" fmla="*/ 1526802 h 1583140"/>
              <a:gd name="connsiteX49" fmla="*/ 5113910 w 9662615"/>
              <a:gd name="connsiteY49" fmla="*/ 1533205 h 1583140"/>
              <a:gd name="connsiteX50" fmla="*/ 5059484 w 9662615"/>
              <a:gd name="connsiteY50" fmla="*/ 1546802 h 1583140"/>
              <a:gd name="connsiteX51" fmla="*/ 5038524 w 9662615"/>
              <a:gd name="connsiteY51" fmla="*/ 1545675 h 1583140"/>
              <a:gd name="connsiteX52" fmla="*/ 5026564 w 9662615"/>
              <a:gd name="connsiteY52" fmla="*/ 1545376 h 1583140"/>
              <a:gd name="connsiteX53" fmla="*/ 4969433 w 9662615"/>
              <a:gd name="connsiteY53" fmla="*/ 1550865 h 1583140"/>
              <a:gd name="connsiteX54" fmla="*/ 4929254 w 9662615"/>
              <a:gd name="connsiteY54" fmla="*/ 1563452 h 1583140"/>
              <a:gd name="connsiteX55" fmla="*/ 4871726 w 9662615"/>
              <a:gd name="connsiteY55" fmla="*/ 1570584 h 1583140"/>
              <a:gd name="connsiteX56" fmla="*/ 4843267 w 9662615"/>
              <a:gd name="connsiteY56" fmla="*/ 1561459 h 1583140"/>
              <a:gd name="connsiteX57" fmla="*/ 4821058 w 9662615"/>
              <a:gd name="connsiteY57" fmla="*/ 1553078 h 1583140"/>
              <a:gd name="connsiteX58" fmla="*/ 4791466 w 9662615"/>
              <a:gd name="connsiteY58" fmla="*/ 1561324 h 1583140"/>
              <a:gd name="connsiteX59" fmla="*/ 4784247 w 9662615"/>
              <a:gd name="connsiteY59" fmla="*/ 1562342 h 1583140"/>
              <a:gd name="connsiteX60" fmla="*/ 4739309 w 9662615"/>
              <a:gd name="connsiteY60" fmla="*/ 1553948 h 1583140"/>
              <a:gd name="connsiteX61" fmla="*/ 4697562 w 9662615"/>
              <a:gd name="connsiteY61" fmla="*/ 1551206 h 1583140"/>
              <a:gd name="connsiteX62" fmla="*/ 4650737 w 9662615"/>
              <a:gd name="connsiteY62" fmla="*/ 1537381 h 1583140"/>
              <a:gd name="connsiteX63" fmla="*/ 4583150 w 9662615"/>
              <a:gd name="connsiteY63" fmla="*/ 1529064 h 1583140"/>
              <a:gd name="connsiteX64" fmla="*/ 4521734 w 9662615"/>
              <a:gd name="connsiteY64" fmla="*/ 1529359 h 1583140"/>
              <a:gd name="connsiteX65" fmla="*/ 4382398 w 9662615"/>
              <a:gd name="connsiteY65" fmla="*/ 1534108 h 1583140"/>
              <a:gd name="connsiteX66" fmla="*/ 4221826 w 9662615"/>
              <a:gd name="connsiteY66" fmla="*/ 1500972 h 1583140"/>
              <a:gd name="connsiteX67" fmla="*/ 4096601 w 9662615"/>
              <a:gd name="connsiteY67" fmla="*/ 1521563 h 1583140"/>
              <a:gd name="connsiteX68" fmla="*/ 4002441 w 9662615"/>
              <a:gd name="connsiteY68" fmla="*/ 1528912 h 1583140"/>
              <a:gd name="connsiteX69" fmla="*/ 3833906 w 9662615"/>
              <a:gd name="connsiteY69" fmla="*/ 1516637 h 1583140"/>
              <a:gd name="connsiteX70" fmla="*/ 3763845 w 9662615"/>
              <a:gd name="connsiteY70" fmla="*/ 1501782 h 1583140"/>
              <a:gd name="connsiteX71" fmla="*/ 3641778 w 9662615"/>
              <a:gd name="connsiteY71" fmla="*/ 1505446 h 1583140"/>
              <a:gd name="connsiteX72" fmla="*/ 3565233 w 9662615"/>
              <a:gd name="connsiteY72" fmla="*/ 1515122 h 1583140"/>
              <a:gd name="connsiteX73" fmla="*/ 3560267 w 9662615"/>
              <a:gd name="connsiteY73" fmla="*/ 1516288 h 1583140"/>
              <a:gd name="connsiteX74" fmla="*/ 3540258 w 9662615"/>
              <a:gd name="connsiteY74" fmla="*/ 1516976 h 1583140"/>
              <a:gd name="connsiteX75" fmla="*/ 3534780 w 9662615"/>
              <a:gd name="connsiteY75" fmla="*/ 1522141 h 1583140"/>
              <a:gd name="connsiteX76" fmla="*/ 3504783 w 9662615"/>
              <a:gd name="connsiteY76" fmla="*/ 1526739 h 1583140"/>
              <a:gd name="connsiteX77" fmla="*/ 3430805 w 9662615"/>
              <a:gd name="connsiteY77" fmla="*/ 1542521 h 1583140"/>
              <a:gd name="connsiteX78" fmla="*/ 3292707 w 9662615"/>
              <a:gd name="connsiteY78" fmla="*/ 1520490 h 1583140"/>
              <a:gd name="connsiteX79" fmla="*/ 3187872 w 9662615"/>
              <a:gd name="connsiteY79" fmla="*/ 1519991 h 1583140"/>
              <a:gd name="connsiteX80" fmla="*/ 3148026 w 9662615"/>
              <a:gd name="connsiteY80" fmla="*/ 1524777 h 1583140"/>
              <a:gd name="connsiteX81" fmla="*/ 3092394 w 9662615"/>
              <a:gd name="connsiteY81" fmla="*/ 1528115 h 1583140"/>
              <a:gd name="connsiteX82" fmla="*/ 2994200 w 9662615"/>
              <a:gd name="connsiteY82" fmla="*/ 1537857 h 1583140"/>
              <a:gd name="connsiteX83" fmla="*/ 2862301 w 9662615"/>
              <a:gd name="connsiteY83" fmla="*/ 1544250 h 1583140"/>
              <a:gd name="connsiteX84" fmla="*/ 2766335 w 9662615"/>
              <a:gd name="connsiteY84" fmla="*/ 1527662 h 1583140"/>
              <a:gd name="connsiteX85" fmla="*/ 2757836 w 9662615"/>
              <a:gd name="connsiteY85" fmla="*/ 1531371 h 1583140"/>
              <a:gd name="connsiteX86" fmla="*/ 2691555 w 9662615"/>
              <a:gd name="connsiteY86" fmla="*/ 1530283 h 1583140"/>
              <a:gd name="connsiteX87" fmla="*/ 2491676 w 9662615"/>
              <a:gd name="connsiteY87" fmla="*/ 1500859 h 1583140"/>
              <a:gd name="connsiteX88" fmla="*/ 2378036 w 9662615"/>
              <a:gd name="connsiteY88" fmla="*/ 1520645 h 1583140"/>
              <a:gd name="connsiteX89" fmla="*/ 2284269 w 9662615"/>
              <a:gd name="connsiteY89" fmla="*/ 1503068 h 1583140"/>
              <a:gd name="connsiteX90" fmla="*/ 2207104 w 9662615"/>
              <a:gd name="connsiteY90" fmla="*/ 1508888 h 1583140"/>
              <a:gd name="connsiteX91" fmla="*/ 2149226 w 9662615"/>
              <a:gd name="connsiteY91" fmla="*/ 1523409 h 1583140"/>
              <a:gd name="connsiteX92" fmla="*/ 2084783 w 9662615"/>
              <a:gd name="connsiteY92" fmla="*/ 1524245 h 1583140"/>
              <a:gd name="connsiteX93" fmla="*/ 2070075 w 9662615"/>
              <a:gd name="connsiteY93" fmla="*/ 1511285 h 1583140"/>
              <a:gd name="connsiteX94" fmla="*/ 2001057 w 9662615"/>
              <a:gd name="connsiteY94" fmla="*/ 1516449 h 1583140"/>
              <a:gd name="connsiteX95" fmla="*/ 1896330 w 9662615"/>
              <a:gd name="connsiteY95" fmla="*/ 1525725 h 1583140"/>
              <a:gd name="connsiteX96" fmla="*/ 1835994 w 9662615"/>
              <a:gd name="connsiteY96" fmla="*/ 1527678 h 1583140"/>
              <a:gd name="connsiteX97" fmla="*/ 1671119 w 9662615"/>
              <a:gd name="connsiteY97" fmla="*/ 1536701 h 1583140"/>
              <a:gd name="connsiteX98" fmla="*/ 1601337 w 9662615"/>
              <a:gd name="connsiteY98" fmla="*/ 1548552 h 1583140"/>
              <a:gd name="connsiteX99" fmla="*/ 1407755 w 9662615"/>
              <a:gd name="connsiteY99" fmla="*/ 1571444 h 1583140"/>
              <a:gd name="connsiteX100" fmla="*/ 1271994 w 9662615"/>
              <a:gd name="connsiteY100" fmla="*/ 1579471 h 1583140"/>
              <a:gd name="connsiteX101" fmla="*/ 1249226 w 9662615"/>
              <a:gd name="connsiteY101" fmla="*/ 1583140 h 1583140"/>
              <a:gd name="connsiteX102" fmla="*/ 1217719 w 9662615"/>
              <a:gd name="connsiteY102" fmla="*/ 1580863 h 1583140"/>
              <a:gd name="connsiteX103" fmla="*/ 1091432 w 9662615"/>
              <a:gd name="connsiteY103" fmla="*/ 1571003 h 1583140"/>
              <a:gd name="connsiteX104" fmla="*/ 992039 w 9662615"/>
              <a:gd name="connsiteY104" fmla="*/ 1556662 h 1583140"/>
              <a:gd name="connsiteX105" fmla="*/ 868264 w 9662615"/>
              <a:gd name="connsiteY105" fmla="*/ 1566392 h 1583140"/>
              <a:gd name="connsiteX106" fmla="*/ 792765 w 9662615"/>
              <a:gd name="connsiteY106" fmla="*/ 1563102 h 1583140"/>
              <a:gd name="connsiteX107" fmla="*/ 669055 w 9662615"/>
              <a:gd name="connsiteY107" fmla="*/ 1543638 h 1583140"/>
              <a:gd name="connsiteX108" fmla="*/ 506152 w 9662615"/>
              <a:gd name="connsiteY108" fmla="*/ 1549124 h 1583140"/>
              <a:gd name="connsiteX109" fmla="*/ 472797 w 9662615"/>
              <a:gd name="connsiteY109" fmla="*/ 1568904 h 1583140"/>
              <a:gd name="connsiteX110" fmla="*/ 427864 w 9662615"/>
              <a:gd name="connsiteY110" fmla="*/ 1580848 h 1583140"/>
              <a:gd name="connsiteX111" fmla="*/ 408381 w 9662615"/>
              <a:gd name="connsiteY111" fmla="*/ 1552940 h 1583140"/>
              <a:gd name="connsiteX112" fmla="*/ 267163 w 9662615"/>
              <a:gd name="connsiteY112" fmla="*/ 1531913 h 1583140"/>
              <a:gd name="connsiteX113" fmla="*/ 196644 w 9662615"/>
              <a:gd name="connsiteY113" fmla="*/ 1524565 h 1583140"/>
              <a:gd name="connsiteX114" fmla="*/ 86819 w 9662615"/>
              <a:gd name="connsiteY114" fmla="*/ 1519517 h 1583140"/>
              <a:gd name="connsiteX115" fmla="*/ 53369 w 9662615"/>
              <a:gd name="connsiteY115" fmla="*/ 1516853 h 1583140"/>
              <a:gd name="connsiteX116" fmla="*/ 2359 w 9662615"/>
              <a:gd name="connsiteY116" fmla="*/ 1515247 h 1583140"/>
              <a:gd name="connsiteX117" fmla="*/ 0 w 9662615"/>
              <a:gd name="connsiteY117" fmla="*/ 1514932 h 1583140"/>
              <a:gd name="connsiteX118" fmla="*/ 0 w 9662615"/>
              <a:gd name="connsiteY118" fmla="*/ 0 h 1583140"/>
              <a:gd name="connsiteX0" fmla="*/ 0 w 9662615"/>
              <a:gd name="connsiteY0" fmla="*/ 0 h 1583140"/>
              <a:gd name="connsiteX1" fmla="*/ 9662615 w 9662615"/>
              <a:gd name="connsiteY1" fmla="*/ 0 h 1583140"/>
              <a:gd name="connsiteX2" fmla="*/ 9662615 w 9662615"/>
              <a:gd name="connsiteY2" fmla="*/ 1280346 h 1583140"/>
              <a:gd name="connsiteX3" fmla="*/ 9658420 w 9662615"/>
              <a:gd name="connsiteY3" fmla="*/ 1280106 h 1583140"/>
              <a:gd name="connsiteX4" fmla="*/ 9469546 w 9662615"/>
              <a:gd name="connsiteY4" fmla="*/ 1289837 h 1583140"/>
              <a:gd name="connsiteX5" fmla="*/ 9326260 w 9662615"/>
              <a:gd name="connsiteY5" fmla="*/ 1277155 h 1583140"/>
              <a:gd name="connsiteX6" fmla="*/ 9144767 w 9662615"/>
              <a:gd name="connsiteY6" fmla="*/ 1264120 h 1583140"/>
              <a:gd name="connsiteX7" fmla="*/ 8976400 w 9662615"/>
              <a:gd name="connsiteY7" fmla="*/ 1326661 h 1583140"/>
              <a:gd name="connsiteX8" fmla="*/ 8784979 w 9662615"/>
              <a:gd name="connsiteY8" fmla="*/ 1342419 h 1583140"/>
              <a:gd name="connsiteX9" fmla="*/ 8695953 w 9662615"/>
              <a:gd name="connsiteY9" fmla="*/ 1346784 h 1583140"/>
              <a:gd name="connsiteX10" fmla="*/ 8652191 w 9662615"/>
              <a:gd name="connsiteY10" fmla="*/ 1345903 h 1583140"/>
              <a:gd name="connsiteX11" fmla="*/ 8591582 w 9662615"/>
              <a:gd name="connsiteY11" fmla="*/ 1341666 h 1583140"/>
              <a:gd name="connsiteX12" fmla="*/ 8537336 w 9662615"/>
              <a:gd name="connsiteY12" fmla="*/ 1341684 h 1583140"/>
              <a:gd name="connsiteX13" fmla="*/ 8416849 w 9662615"/>
              <a:gd name="connsiteY13" fmla="*/ 1367085 h 1583140"/>
              <a:gd name="connsiteX14" fmla="*/ 8278355 w 9662615"/>
              <a:gd name="connsiteY14" fmla="*/ 1386569 h 1583140"/>
              <a:gd name="connsiteX15" fmla="*/ 8197961 w 9662615"/>
              <a:gd name="connsiteY15" fmla="*/ 1392804 h 1583140"/>
              <a:gd name="connsiteX16" fmla="*/ 8171196 w 9662615"/>
              <a:gd name="connsiteY16" fmla="*/ 1397216 h 1583140"/>
              <a:gd name="connsiteX17" fmla="*/ 8087910 w 9662615"/>
              <a:gd name="connsiteY17" fmla="*/ 1386449 h 1583140"/>
              <a:gd name="connsiteX18" fmla="*/ 7974579 w 9662615"/>
              <a:gd name="connsiteY18" fmla="*/ 1383439 h 1583140"/>
              <a:gd name="connsiteX19" fmla="*/ 7768351 w 9662615"/>
              <a:gd name="connsiteY19" fmla="*/ 1395051 h 1583140"/>
              <a:gd name="connsiteX20" fmla="*/ 7635985 w 9662615"/>
              <a:gd name="connsiteY20" fmla="*/ 1386363 h 1583140"/>
              <a:gd name="connsiteX21" fmla="*/ 7466069 w 9662615"/>
              <a:gd name="connsiteY21" fmla="*/ 1377654 h 1583140"/>
              <a:gd name="connsiteX22" fmla="*/ 7355642 w 9662615"/>
              <a:gd name="connsiteY22" fmla="*/ 1407761 h 1583140"/>
              <a:gd name="connsiteX23" fmla="*/ 7215220 w 9662615"/>
              <a:gd name="connsiteY23" fmla="*/ 1397856 h 1583140"/>
              <a:gd name="connsiteX24" fmla="*/ 7082147 w 9662615"/>
              <a:gd name="connsiteY24" fmla="*/ 1406113 h 1583140"/>
              <a:gd name="connsiteX25" fmla="*/ 6987129 w 9662615"/>
              <a:gd name="connsiteY25" fmla="*/ 1404834 h 1583140"/>
              <a:gd name="connsiteX26" fmla="*/ 6907567 w 9662615"/>
              <a:gd name="connsiteY26" fmla="*/ 1419149 h 1583140"/>
              <a:gd name="connsiteX27" fmla="*/ 6748428 w 9662615"/>
              <a:gd name="connsiteY27" fmla="*/ 1420308 h 1583140"/>
              <a:gd name="connsiteX28" fmla="*/ 6654257 w 9662615"/>
              <a:gd name="connsiteY28" fmla="*/ 1424143 h 1583140"/>
              <a:gd name="connsiteX29" fmla="*/ 6620123 w 9662615"/>
              <a:gd name="connsiteY29" fmla="*/ 1430535 h 1583140"/>
              <a:gd name="connsiteX30" fmla="*/ 6571355 w 9662615"/>
              <a:gd name="connsiteY30" fmla="*/ 1436144 h 1583140"/>
              <a:gd name="connsiteX31" fmla="*/ 6486557 w 9662615"/>
              <a:gd name="connsiteY31" fmla="*/ 1449861 h 1583140"/>
              <a:gd name="connsiteX32" fmla="*/ 6370419 w 9662615"/>
              <a:gd name="connsiteY32" fmla="*/ 1461649 h 1583140"/>
              <a:gd name="connsiteX33" fmla="*/ 6278839 w 9662615"/>
              <a:gd name="connsiteY33" fmla="*/ 1449160 h 1583140"/>
              <a:gd name="connsiteX34" fmla="*/ 6272455 w 9662615"/>
              <a:gd name="connsiteY34" fmla="*/ 1453191 h 1583140"/>
              <a:gd name="connsiteX35" fmla="*/ 6212659 w 9662615"/>
              <a:gd name="connsiteY35" fmla="*/ 1454850 h 1583140"/>
              <a:gd name="connsiteX36" fmla="*/ 6069317 w 9662615"/>
              <a:gd name="connsiteY36" fmla="*/ 1445838 h 1583140"/>
              <a:gd name="connsiteX37" fmla="*/ 5878477 w 9662615"/>
              <a:gd name="connsiteY37" fmla="*/ 1439180 h 1583140"/>
              <a:gd name="connsiteX38" fmla="*/ 5838387 w 9662615"/>
              <a:gd name="connsiteY38" fmla="*/ 1444679 h 1583140"/>
              <a:gd name="connsiteX39" fmla="*/ 5771136 w 9662615"/>
              <a:gd name="connsiteY39" fmla="*/ 1453639 h 1583140"/>
              <a:gd name="connsiteX40" fmla="*/ 5724081 w 9662615"/>
              <a:gd name="connsiteY40" fmla="*/ 1470431 h 1583140"/>
              <a:gd name="connsiteX41" fmla="*/ 5666577 w 9662615"/>
              <a:gd name="connsiteY41" fmla="*/ 1473921 h 1583140"/>
              <a:gd name="connsiteX42" fmla="*/ 5649068 w 9662615"/>
              <a:gd name="connsiteY42" fmla="*/ 1461676 h 1583140"/>
              <a:gd name="connsiteX43" fmla="*/ 5588902 w 9662615"/>
              <a:gd name="connsiteY43" fmla="*/ 1469647 h 1583140"/>
              <a:gd name="connsiteX44" fmla="*/ 5498090 w 9662615"/>
              <a:gd name="connsiteY44" fmla="*/ 1483173 h 1583140"/>
              <a:gd name="connsiteX45" fmla="*/ 5444641 w 9662615"/>
              <a:gd name="connsiteY45" fmla="*/ 1487602 h 1583140"/>
              <a:gd name="connsiteX46" fmla="*/ 5299812 w 9662615"/>
              <a:gd name="connsiteY46" fmla="*/ 1503362 h 1583140"/>
              <a:gd name="connsiteX47" fmla="*/ 5245752 w 9662615"/>
              <a:gd name="connsiteY47" fmla="*/ 1520612 h 1583140"/>
              <a:gd name="connsiteX48" fmla="*/ 5177807 w 9662615"/>
              <a:gd name="connsiteY48" fmla="*/ 1526802 h 1583140"/>
              <a:gd name="connsiteX49" fmla="*/ 5113910 w 9662615"/>
              <a:gd name="connsiteY49" fmla="*/ 1533205 h 1583140"/>
              <a:gd name="connsiteX50" fmla="*/ 5059484 w 9662615"/>
              <a:gd name="connsiteY50" fmla="*/ 1546802 h 1583140"/>
              <a:gd name="connsiteX51" fmla="*/ 5038524 w 9662615"/>
              <a:gd name="connsiteY51" fmla="*/ 1545675 h 1583140"/>
              <a:gd name="connsiteX52" fmla="*/ 5026564 w 9662615"/>
              <a:gd name="connsiteY52" fmla="*/ 1545376 h 1583140"/>
              <a:gd name="connsiteX53" fmla="*/ 4969433 w 9662615"/>
              <a:gd name="connsiteY53" fmla="*/ 1550865 h 1583140"/>
              <a:gd name="connsiteX54" fmla="*/ 4929254 w 9662615"/>
              <a:gd name="connsiteY54" fmla="*/ 1563452 h 1583140"/>
              <a:gd name="connsiteX55" fmla="*/ 4871726 w 9662615"/>
              <a:gd name="connsiteY55" fmla="*/ 1570584 h 1583140"/>
              <a:gd name="connsiteX56" fmla="*/ 4843267 w 9662615"/>
              <a:gd name="connsiteY56" fmla="*/ 1561459 h 1583140"/>
              <a:gd name="connsiteX57" fmla="*/ 4821058 w 9662615"/>
              <a:gd name="connsiteY57" fmla="*/ 1553078 h 1583140"/>
              <a:gd name="connsiteX58" fmla="*/ 4791466 w 9662615"/>
              <a:gd name="connsiteY58" fmla="*/ 1561324 h 1583140"/>
              <a:gd name="connsiteX59" fmla="*/ 4784247 w 9662615"/>
              <a:gd name="connsiteY59" fmla="*/ 1562342 h 1583140"/>
              <a:gd name="connsiteX60" fmla="*/ 4739309 w 9662615"/>
              <a:gd name="connsiteY60" fmla="*/ 1553948 h 1583140"/>
              <a:gd name="connsiteX61" fmla="*/ 4697562 w 9662615"/>
              <a:gd name="connsiteY61" fmla="*/ 1551206 h 1583140"/>
              <a:gd name="connsiteX62" fmla="*/ 4650737 w 9662615"/>
              <a:gd name="connsiteY62" fmla="*/ 1537381 h 1583140"/>
              <a:gd name="connsiteX63" fmla="*/ 4583150 w 9662615"/>
              <a:gd name="connsiteY63" fmla="*/ 1529064 h 1583140"/>
              <a:gd name="connsiteX64" fmla="*/ 4521734 w 9662615"/>
              <a:gd name="connsiteY64" fmla="*/ 1529359 h 1583140"/>
              <a:gd name="connsiteX65" fmla="*/ 4382398 w 9662615"/>
              <a:gd name="connsiteY65" fmla="*/ 1534108 h 1583140"/>
              <a:gd name="connsiteX66" fmla="*/ 4221826 w 9662615"/>
              <a:gd name="connsiteY66" fmla="*/ 1500972 h 1583140"/>
              <a:gd name="connsiteX67" fmla="*/ 4096601 w 9662615"/>
              <a:gd name="connsiteY67" fmla="*/ 1521563 h 1583140"/>
              <a:gd name="connsiteX68" fmla="*/ 4002441 w 9662615"/>
              <a:gd name="connsiteY68" fmla="*/ 1528912 h 1583140"/>
              <a:gd name="connsiteX69" fmla="*/ 3833906 w 9662615"/>
              <a:gd name="connsiteY69" fmla="*/ 1516637 h 1583140"/>
              <a:gd name="connsiteX70" fmla="*/ 3763845 w 9662615"/>
              <a:gd name="connsiteY70" fmla="*/ 1501782 h 1583140"/>
              <a:gd name="connsiteX71" fmla="*/ 3641778 w 9662615"/>
              <a:gd name="connsiteY71" fmla="*/ 1505446 h 1583140"/>
              <a:gd name="connsiteX72" fmla="*/ 3565233 w 9662615"/>
              <a:gd name="connsiteY72" fmla="*/ 1515122 h 1583140"/>
              <a:gd name="connsiteX73" fmla="*/ 3560267 w 9662615"/>
              <a:gd name="connsiteY73" fmla="*/ 1516288 h 1583140"/>
              <a:gd name="connsiteX74" fmla="*/ 3540258 w 9662615"/>
              <a:gd name="connsiteY74" fmla="*/ 1516976 h 1583140"/>
              <a:gd name="connsiteX75" fmla="*/ 3534780 w 9662615"/>
              <a:gd name="connsiteY75" fmla="*/ 1522141 h 1583140"/>
              <a:gd name="connsiteX76" fmla="*/ 3504783 w 9662615"/>
              <a:gd name="connsiteY76" fmla="*/ 1526739 h 1583140"/>
              <a:gd name="connsiteX77" fmla="*/ 3430805 w 9662615"/>
              <a:gd name="connsiteY77" fmla="*/ 1542521 h 1583140"/>
              <a:gd name="connsiteX78" fmla="*/ 3292707 w 9662615"/>
              <a:gd name="connsiteY78" fmla="*/ 1520490 h 1583140"/>
              <a:gd name="connsiteX79" fmla="*/ 3187872 w 9662615"/>
              <a:gd name="connsiteY79" fmla="*/ 1519991 h 1583140"/>
              <a:gd name="connsiteX80" fmla="*/ 3148026 w 9662615"/>
              <a:gd name="connsiteY80" fmla="*/ 1524777 h 1583140"/>
              <a:gd name="connsiteX81" fmla="*/ 3092394 w 9662615"/>
              <a:gd name="connsiteY81" fmla="*/ 1528115 h 1583140"/>
              <a:gd name="connsiteX82" fmla="*/ 2994200 w 9662615"/>
              <a:gd name="connsiteY82" fmla="*/ 1537857 h 1583140"/>
              <a:gd name="connsiteX83" fmla="*/ 2862301 w 9662615"/>
              <a:gd name="connsiteY83" fmla="*/ 1544250 h 1583140"/>
              <a:gd name="connsiteX84" fmla="*/ 2766335 w 9662615"/>
              <a:gd name="connsiteY84" fmla="*/ 1527662 h 1583140"/>
              <a:gd name="connsiteX85" fmla="*/ 2757836 w 9662615"/>
              <a:gd name="connsiteY85" fmla="*/ 1531371 h 1583140"/>
              <a:gd name="connsiteX86" fmla="*/ 2691555 w 9662615"/>
              <a:gd name="connsiteY86" fmla="*/ 1530283 h 1583140"/>
              <a:gd name="connsiteX87" fmla="*/ 2491676 w 9662615"/>
              <a:gd name="connsiteY87" fmla="*/ 1500859 h 1583140"/>
              <a:gd name="connsiteX88" fmla="*/ 2378036 w 9662615"/>
              <a:gd name="connsiteY88" fmla="*/ 1520645 h 1583140"/>
              <a:gd name="connsiteX89" fmla="*/ 2284269 w 9662615"/>
              <a:gd name="connsiteY89" fmla="*/ 1503068 h 1583140"/>
              <a:gd name="connsiteX90" fmla="*/ 2207104 w 9662615"/>
              <a:gd name="connsiteY90" fmla="*/ 1508888 h 1583140"/>
              <a:gd name="connsiteX91" fmla="*/ 2149226 w 9662615"/>
              <a:gd name="connsiteY91" fmla="*/ 1523409 h 1583140"/>
              <a:gd name="connsiteX92" fmla="*/ 2084783 w 9662615"/>
              <a:gd name="connsiteY92" fmla="*/ 1524245 h 1583140"/>
              <a:gd name="connsiteX93" fmla="*/ 2070075 w 9662615"/>
              <a:gd name="connsiteY93" fmla="*/ 1511285 h 1583140"/>
              <a:gd name="connsiteX94" fmla="*/ 2001057 w 9662615"/>
              <a:gd name="connsiteY94" fmla="*/ 1516449 h 1583140"/>
              <a:gd name="connsiteX95" fmla="*/ 1896330 w 9662615"/>
              <a:gd name="connsiteY95" fmla="*/ 1525725 h 1583140"/>
              <a:gd name="connsiteX96" fmla="*/ 1835994 w 9662615"/>
              <a:gd name="connsiteY96" fmla="*/ 1527678 h 1583140"/>
              <a:gd name="connsiteX97" fmla="*/ 1671119 w 9662615"/>
              <a:gd name="connsiteY97" fmla="*/ 1536701 h 1583140"/>
              <a:gd name="connsiteX98" fmla="*/ 1601337 w 9662615"/>
              <a:gd name="connsiteY98" fmla="*/ 1548552 h 1583140"/>
              <a:gd name="connsiteX99" fmla="*/ 1407755 w 9662615"/>
              <a:gd name="connsiteY99" fmla="*/ 1571444 h 1583140"/>
              <a:gd name="connsiteX100" fmla="*/ 1271994 w 9662615"/>
              <a:gd name="connsiteY100" fmla="*/ 1579471 h 1583140"/>
              <a:gd name="connsiteX101" fmla="*/ 1249226 w 9662615"/>
              <a:gd name="connsiteY101" fmla="*/ 1583140 h 1583140"/>
              <a:gd name="connsiteX102" fmla="*/ 1217719 w 9662615"/>
              <a:gd name="connsiteY102" fmla="*/ 1580863 h 1583140"/>
              <a:gd name="connsiteX103" fmla="*/ 1091432 w 9662615"/>
              <a:gd name="connsiteY103" fmla="*/ 1571003 h 1583140"/>
              <a:gd name="connsiteX104" fmla="*/ 992039 w 9662615"/>
              <a:gd name="connsiteY104" fmla="*/ 1556662 h 1583140"/>
              <a:gd name="connsiteX105" fmla="*/ 868264 w 9662615"/>
              <a:gd name="connsiteY105" fmla="*/ 1566392 h 1583140"/>
              <a:gd name="connsiteX106" fmla="*/ 792765 w 9662615"/>
              <a:gd name="connsiteY106" fmla="*/ 1563102 h 1583140"/>
              <a:gd name="connsiteX107" fmla="*/ 669055 w 9662615"/>
              <a:gd name="connsiteY107" fmla="*/ 1543638 h 1583140"/>
              <a:gd name="connsiteX108" fmla="*/ 506152 w 9662615"/>
              <a:gd name="connsiteY108" fmla="*/ 1549124 h 1583140"/>
              <a:gd name="connsiteX109" fmla="*/ 472797 w 9662615"/>
              <a:gd name="connsiteY109" fmla="*/ 1568904 h 1583140"/>
              <a:gd name="connsiteX110" fmla="*/ 427864 w 9662615"/>
              <a:gd name="connsiteY110" fmla="*/ 1580848 h 1583140"/>
              <a:gd name="connsiteX111" fmla="*/ 408381 w 9662615"/>
              <a:gd name="connsiteY111" fmla="*/ 1552940 h 1583140"/>
              <a:gd name="connsiteX112" fmla="*/ 267163 w 9662615"/>
              <a:gd name="connsiteY112" fmla="*/ 1531913 h 1583140"/>
              <a:gd name="connsiteX113" fmla="*/ 196644 w 9662615"/>
              <a:gd name="connsiteY113" fmla="*/ 1524565 h 1583140"/>
              <a:gd name="connsiteX114" fmla="*/ 86819 w 9662615"/>
              <a:gd name="connsiteY114" fmla="*/ 1519517 h 1583140"/>
              <a:gd name="connsiteX115" fmla="*/ 53369 w 9662615"/>
              <a:gd name="connsiteY115" fmla="*/ 1516853 h 1583140"/>
              <a:gd name="connsiteX116" fmla="*/ 2359 w 9662615"/>
              <a:gd name="connsiteY116" fmla="*/ 1515247 h 1583140"/>
              <a:gd name="connsiteX117" fmla="*/ 0 w 9662615"/>
              <a:gd name="connsiteY117" fmla="*/ 1514932 h 1583140"/>
              <a:gd name="connsiteX118" fmla="*/ 0 w 9662615"/>
              <a:gd name="connsiteY118" fmla="*/ 0 h 1583140"/>
              <a:gd name="connsiteX0" fmla="*/ 0 w 9662615"/>
              <a:gd name="connsiteY0" fmla="*/ 0 h 1583140"/>
              <a:gd name="connsiteX1" fmla="*/ 9662615 w 9662615"/>
              <a:gd name="connsiteY1" fmla="*/ 0 h 1583140"/>
              <a:gd name="connsiteX2" fmla="*/ 9662615 w 9662615"/>
              <a:gd name="connsiteY2" fmla="*/ 1280346 h 1583140"/>
              <a:gd name="connsiteX3" fmla="*/ 9658420 w 9662615"/>
              <a:gd name="connsiteY3" fmla="*/ 1280106 h 1583140"/>
              <a:gd name="connsiteX4" fmla="*/ 9469546 w 9662615"/>
              <a:gd name="connsiteY4" fmla="*/ 1289837 h 1583140"/>
              <a:gd name="connsiteX5" fmla="*/ 9326260 w 9662615"/>
              <a:gd name="connsiteY5" fmla="*/ 1277155 h 1583140"/>
              <a:gd name="connsiteX6" fmla="*/ 9144767 w 9662615"/>
              <a:gd name="connsiteY6" fmla="*/ 1264120 h 1583140"/>
              <a:gd name="connsiteX7" fmla="*/ 8976400 w 9662615"/>
              <a:gd name="connsiteY7" fmla="*/ 1326661 h 1583140"/>
              <a:gd name="connsiteX8" fmla="*/ 8828711 w 9662615"/>
              <a:gd name="connsiteY8" fmla="*/ 1346394 h 1583140"/>
              <a:gd name="connsiteX9" fmla="*/ 8695953 w 9662615"/>
              <a:gd name="connsiteY9" fmla="*/ 1346784 h 1583140"/>
              <a:gd name="connsiteX10" fmla="*/ 8652191 w 9662615"/>
              <a:gd name="connsiteY10" fmla="*/ 1345903 h 1583140"/>
              <a:gd name="connsiteX11" fmla="*/ 8591582 w 9662615"/>
              <a:gd name="connsiteY11" fmla="*/ 1341666 h 1583140"/>
              <a:gd name="connsiteX12" fmla="*/ 8537336 w 9662615"/>
              <a:gd name="connsiteY12" fmla="*/ 1341684 h 1583140"/>
              <a:gd name="connsiteX13" fmla="*/ 8416849 w 9662615"/>
              <a:gd name="connsiteY13" fmla="*/ 1367085 h 1583140"/>
              <a:gd name="connsiteX14" fmla="*/ 8278355 w 9662615"/>
              <a:gd name="connsiteY14" fmla="*/ 1386569 h 1583140"/>
              <a:gd name="connsiteX15" fmla="*/ 8197961 w 9662615"/>
              <a:gd name="connsiteY15" fmla="*/ 1392804 h 1583140"/>
              <a:gd name="connsiteX16" fmla="*/ 8171196 w 9662615"/>
              <a:gd name="connsiteY16" fmla="*/ 1397216 h 1583140"/>
              <a:gd name="connsiteX17" fmla="*/ 8087910 w 9662615"/>
              <a:gd name="connsiteY17" fmla="*/ 1386449 h 1583140"/>
              <a:gd name="connsiteX18" fmla="*/ 7974579 w 9662615"/>
              <a:gd name="connsiteY18" fmla="*/ 1383439 h 1583140"/>
              <a:gd name="connsiteX19" fmla="*/ 7768351 w 9662615"/>
              <a:gd name="connsiteY19" fmla="*/ 1395051 h 1583140"/>
              <a:gd name="connsiteX20" fmla="*/ 7635985 w 9662615"/>
              <a:gd name="connsiteY20" fmla="*/ 1386363 h 1583140"/>
              <a:gd name="connsiteX21" fmla="*/ 7466069 w 9662615"/>
              <a:gd name="connsiteY21" fmla="*/ 1377654 h 1583140"/>
              <a:gd name="connsiteX22" fmla="*/ 7355642 w 9662615"/>
              <a:gd name="connsiteY22" fmla="*/ 1407761 h 1583140"/>
              <a:gd name="connsiteX23" fmla="*/ 7215220 w 9662615"/>
              <a:gd name="connsiteY23" fmla="*/ 1397856 h 1583140"/>
              <a:gd name="connsiteX24" fmla="*/ 7082147 w 9662615"/>
              <a:gd name="connsiteY24" fmla="*/ 1406113 h 1583140"/>
              <a:gd name="connsiteX25" fmla="*/ 6987129 w 9662615"/>
              <a:gd name="connsiteY25" fmla="*/ 1404834 h 1583140"/>
              <a:gd name="connsiteX26" fmla="*/ 6907567 w 9662615"/>
              <a:gd name="connsiteY26" fmla="*/ 1419149 h 1583140"/>
              <a:gd name="connsiteX27" fmla="*/ 6748428 w 9662615"/>
              <a:gd name="connsiteY27" fmla="*/ 1420308 h 1583140"/>
              <a:gd name="connsiteX28" fmla="*/ 6654257 w 9662615"/>
              <a:gd name="connsiteY28" fmla="*/ 1424143 h 1583140"/>
              <a:gd name="connsiteX29" fmla="*/ 6620123 w 9662615"/>
              <a:gd name="connsiteY29" fmla="*/ 1430535 h 1583140"/>
              <a:gd name="connsiteX30" fmla="*/ 6571355 w 9662615"/>
              <a:gd name="connsiteY30" fmla="*/ 1436144 h 1583140"/>
              <a:gd name="connsiteX31" fmla="*/ 6486557 w 9662615"/>
              <a:gd name="connsiteY31" fmla="*/ 1449861 h 1583140"/>
              <a:gd name="connsiteX32" fmla="*/ 6370419 w 9662615"/>
              <a:gd name="connsiteY32" fmla="*/ 1461649 h 1583140"/>
              <a:gd name="connsiteX33" fmla="*/ 6278839 w 9662615"/>
              <a:gd name="connsiteY33" fmla="*/ 1449160 h 1583140"/>
              <a:gd name="connsiteX34" fmla="*/ 6272455 w 9662615"/>
              <a:gd name="connsiteY34" fmla="*/ 1453191 h 1583140"/>
              <a:gd name="connsiteX35" fmla="*/ 6212659 w 9662615"/>
              <a:gd name="connsiteY35" fmla="*/ 1454850 h 1583140"/>
              <a:gd name="connsiteX36" fmla="*/ 6069317 w 9662615"/>
              <a:gd name="connsiteY36" fmla="*/ 1445838 h 1583140"/>
              <a:gd name="connsiteX37" fmla="*/ 5878477 w 9662615"/>
              <a:gd name="connsiteY37" fmla="*/ 1439180 h 1583140"/>
              <a:gd name="connsiteX38" fmla="*/ 5838387 w 9662615"/>
              <a:gd name="connsiteY38" fmla="*/ 1444679 h 1583140"/>
              <a:gd name="connsiteX39" fmla="*/ 5771136 w 9662615"/>
              <a:gd name="connsiteY39" fmla="*/ 1453639 h 1583140"/>
              <a:gd name="connsiteX40" fmla="*/ 5724081 w 9662615"/>
              <a:gd name="connsiteY40" fmla="*/ 1470431 h 1583140"/>
              <a:gd name="connsiteX41" fmla="*/ 5666577 w 9662615"/>
              <a:gd name="connsiteY41" fmla="*/ 1473921 h 1583140"/>
              <a:gd name="connsiteX42" fmla="*/ 5649068 w 9662615"/>
              <a:gd name="connsiteY42" fmla="*/ 1461676 h 1583140"/>
              <a:gd name="connsiteX43" fmla="*/ 5588902 w 9662615"/>
              <a:gd name="connsiteY43" fmla="*/ 1469647 h 1583140"/>
              <a:gd name="connsiteX44" fmla="*/ 5498090 w 9662615"/>
              <a:gd name="connsiteY44" fmla="*/ 1483173 h 1583140"/>
              <a:gd name="connsiteX45" fmla="*/ 5444641 w 9662615"/>
              <a:gd name="connsiteY45" fmla="*/ 1487602 h 1583140"/>
              <a:gd name="connsiteX46" fmla="*/ 5299812 w 9662615"/>
              <a:gd name="connsiteY46" fmla="*/ 1503362 h 1583140"/>
              <a:gd name="connsiteX47" fmla="*/ 5245752 w 9662615"/>
              <a:gd name="connsiteY47" fmla="*/ 1520612 h 1583140"/>
              <a:gd name="connsiteX48" fmla="*/ 5177807 w 9662615"/>
              <a:gd name="connsiteY48" fmla="*/ 1526802 h 1583140"/>
              <a:gd name="connsiteX49" fmla="*/ 5113910 w 9662615"/>
              <a:gd name="connsiteY49" fmla="*/ 1533205 h 1583140"/>
              <a:gd name="connsiteX50" fmla="*/ 5059484 w 9662615"/>
              <a:gd name="connsiteY50" fmla="*/ 1546802 h 1583140"/>
              <a:gd name="connsiteX51" fmla="*/ 5038524 w 9662615"/>
              <a:gd name="connsiteY51" fmla="*/ 1545675 h 1583140"/>
              <a:gd name="connsiteX52" fmla="*/ 5026564 w 9662615"/>
              <a:gd name="connsiteY52" fmla="*/ 1545376 h 1583140"/>
              <a:gd name="connsiteX53" fmla="*/ 4969433 w 9662615"/>
              <a:gd name="connsiteY53" fmla="*/ 1550865 h 1583140"/>
              <a:gd name="connsiteX54" fmla="*/ 4929254 w 9662615"/>
              <a:gd name="connsiteY54" fmla="*/ 1563452 h 1583140"/>
              <a:gd name="connsiteX55" fmla="*/ 4871726 w 9662615"/>
              <a:gd name="connsiteY55" fmla="*/ 1570584 h 1583140"/>
              <a:gd name="connsiteX56" fmla="*/ 4843267 w 9662615"/>
              <a:gd name="connsiteY56" fmla="*/ 1561459 h 1583140"/>
              <a:gd name="connsiteX57" fmla="*/ 4821058 w 9662615"/>
              <a:gd name="connsiteY57" fmla="*/ 1553078 h 1583140"/>
              <a:gd name="connsiteX58" fmla="*/ 4791466 w 9662615"/>
              <a:gd name="connsiteY58" fmla="*/ 1561324 h 1583140"/>
              <a:gd name="connsiteX59" fmla="*/ 4784247 w 9662615"/>
              <a:gd name="connsiteY59" fmla="*/ 1562342 h 1583140"/>
              <a:gd name="connsiteX60" fmla="*/ 4739309 w 9662615"/>
              <a:gd name="connsiteY60" fmla="*/ 1553948 h 1583140"/>
              <a:gd name="connsiteX61" fmla="*/ 4697562 w 9662615"/>
              <a:gd name="connsiteY61" fmla="*/ 1551206 h 1583140"/>
              <a:gd name="connsiteX62" fmla="*/ 4650737 w 9662615"/>
              <a:gd name="connsiteY62" fmla="*/ 1537381 h 1583140"/>
              <a:gd name="connsiteX63" fmla="*/ 4583150 w 9662615"/>
              <a:gd name="connsiteY63" fmla="*/ 1529064 h 1583140"/>
              <a:gd name="connsiteX64" fmla="*/ 4521734 w 9662615"/>
              <a:gd name="connsiteY64" fmla="*/ 1529359 h 1583140"/>
              <a:gd name="connsiteX65" fmla="*/ 4382398 w 9662615"/>
              <a:gd name="connsiteY65" fmla="*/ 1534108 h 1583140"/>
              <a:gd name="connsiteX66" fmla="*/ 4221826 w 9662615"/>
              <a:gd name="connsiteY66" fmla="*/ 1500972 h 1583140"/>
              <a:gd name="connsiteX67" fmla="*/ 4096601 w 9662615"/>
              <a:gd name="connsiteY67" fmla="*/ 1521563 h 1583140"/>
              <a:gd name="connsiteX68" fmla="*/ 4002441 w 9662615"/>
              <a:gd name="connsiteY68" fmla="*/ 1528912 h 1583140"/>
              <a:gd name="connsiteX69" fmla="*/ 3833906 w 9662615"/>
              <a:gd name="connsiteY69" fmla="*/ 1516637 h 1583140"/>
              <a:gd name="connsiteX70" fmla="*/ 3763845 w 9662615"/>
              <a:gd name="connsiteY70" fmla="*/ 1501782 h 1583140"/>
              <a:gd name="connsiteX71" fmla="*/ 3641778 w 9662615"/>
              <a:gd name="connsiteY71" fmla="*/ 1505446 h 1583140"/>
              <a:gd name="connsiteX72" fmla="*/ 3565233 w 9662615"/>
              <a:gd name="connsiteY72" fmla="*/ 1515122 h 1583140"/>
              <a:gd name="connsiteX73" fmla="*/ 3560267 w 9662615"/>
              <a:gd name="connsiteY73" fmla="*/ 1516288 h 1583140"/>
              <a:gd name="connsiteX74" fmla="*/ 3540258 w 9662615"/>
              <a:gd name="connsiteY74" fmla="*/ 1516976 h 1583140"/>
              <a:gd name="connsiteX75" fmla="*/ 3534780 w 9662615"/>
              <a:gd name="connsiteY75" fmla="*/ 1522141 h 1583140"/>
              <a:gd name="connsiteX76" fmla="*/ 3504783 w 9662615"/>
              <a:gd name="connsiteY76" fmla="*/ 1526739 h 1583140"/>
              <a:gd name="connsiteX77" fmla="*/ 3430805 w 9662615"/>
              <a:gd name="connsiteY77" fmla="*/ 1542521 h 1583140"/>
              <a:gd name="connsiteX78" fmla="*/ 3292707 w 9662615"/>
              <a:gd name="connsiteY78" fmla="*/ 1520490 h 1583140"/>
              <a:gd name="connsiteX79" fmla="*/ 3187872 w 9662615"/>
              <a:gd name="connsiteY79" fmla="*/ 1519991 h 1583140"/>
              <a:gd name="connsiteX80" fmla="*/ 3148026 w 9662615"/>
              <a:gd name="connsiteY80" fmla="*/ 1524777 h 1583140"/>
              <a:gd name="connsiteX81" fmla="*/ 3092394 w 9662615"/>
              <a:gd name="connsiteY81" fmla="*/ 1528115 h 1583140"/>
              <a:gd name="connsiteX82" fmla="*/ 2994200 w 9662615"/>
              <a:gd name="connsiteY82" fmla="*/ 1537857 h 1583140"/>
              <a:gd name="connsiteX83" fmla="*/ 2862301 w 9662615"/>
              <a:gd name="connsiteY83" fmla="*/ 1544250 h 1583140"/>
              <a:gd name="connsiteX84" fmla="*/ 2766335 w 9662615"/>
              <a:gd name="connsiteY84" fmla="*/ 1527662 h 1583140"/>
              <a:gd name="connsiteX85" fmla="*/ 2757836 w 9662615"/>
              <a:gd name="connsiteY85" fmla="*/ 1531371 h 1583140"/>
              <a:gd name="connsiteX86" fmla="*/ 2691555 w 9662615"/>
              <a:gd name="connsiteY86" fmla="*/ 1530283 h 1583140"/>
              <a:gd name="connsiteX87" fmla="*/ 2491676 w 9662615"/>
              <a:gd name="connsiteY87" fmla="*/ 1500859 h 1583140"/>
              <a:gd name="connsiteX88" fmla="*/ 2378036 w 9662615"/>
              <a:gd name="connsiteY88" fmla="*/ 1520645 h 1583140"/>
              <a:gd name="connsiteX89" fmla="*/ 2284269 w 9662615"/>
              <a:gd name="connsiteY89" fmla="*/ 1503068 h 1583140"/>
              <a:gd name="connsiteX90" fmla="*/ 2207104 w 9662615"/>
              <a:gd name="connsiteY90" fmla="*/ 1508888 h 1583140"/>
              <a:gd name="connsiteX91" fmla="*/ 2149226 w 9662615"/>
              <a:gd name="connsiteY91" fmla="*/ 1523409 h 1583140"/>
              <a:gd name="connsiteX92" fmla="*/ 2084783 w 9662615"/>
              <a:gd name="connsiteY92" fmla="*/ 1524245 h 1583140"/>
              <a:gd name="connsiteX93" fmla="*/ 2070075 w 9662615"/>
              <a:gd name="connsiteY93" fmla="*/ 1511285 h 1583140"/>
              <a:gd name="connsiteX94" fmla="*/ 2001057 w 9662615"/>
              <a:gd name="connsiteY94" fmla="*/ 1516449 h 1583140"/>
              <a:gd name="connsiteX95" fmla="*/ 1896330 w 9662615"/>
              <a:gd name="connsiteY95" fmla="*/ 1525725 h 1583140"/>
              <a:gd name="connsiteX96" fmla="*/ 1835994 w 9662615"/>
              <a:gd name="connsiteY96" fmla="*/ 1527678 h 1583140"/>
              <a:gd name="connsiteX97" fmla="*/ 1671119 w 9662615"/>
              <a:gd name="connsiteY97" fmla="*/ 1536701 h 1583140"/>
              <a:gd name="connsiteX98" fmla="*/ 1601337 w 9662615"/>
              <a:gd name="connsiteY98" fmla="*/ 1548552 h 1583140"/>
              <a:gd name="connsiteX99" fmla="*/ 1407755 w 9662615"/>
              <a:gd name="connsiteY99" fmla="*/ 1571444 h 1583140"/>
              <a:gd name="connsiteX100" fmla="*/ 1271994 w 9662615"/>
              <a:gd name="connsiteY100" fmla="*/ 1579471 h 1583140"/>
              <a:gd name="connsiteX101" fmla="*/ 1249226 w 9662615"/>
              <a:gd name="connsiteY101" fmla="*/ 1583140 h 1583140"/>
              <a:gd name="connsiteX102" fmla="*/ 1217719 w 9662615"/>
              <a:gd name="connsiteY102" fmla="*/ 1580863 h 1583140"/>
              <a:gd name="connsiteX103" fmla="*/ 1091432 w 9662615"/>
              <a:gd name="connsiteY103" fmla="*/ 1571003 h 1583140"/>
              <a:gd name="connsiteX104" fmla="*/ 992039 w 9662615"/>
              <a:gd name="connsiteY104" fmla="*/ 1556662 h 1583140"/>
              <a:gd name="connsiteX105" fmla="*/ 868264 w 9662615"/>
              <a:gd name="connsiteY105" fmla="*/ 1566392 h 1583140"/>
              <a:gd name="connsiteX106" fmla="*/ 792765 w 9662615"/>
              <a:gd name="connsiteY106" fmla="*/ 1563102 h 1583140"/>
              <a:gd name="connsiteX107" fmla="*/ 669055 w 9662615"/>
              <a:gd name="connsiteY107" fmla="*/ 1543638 h 1583140"/>
              <a:gd name="connsiteX108" fmla="*/ 506152 w 9662615"/>
              <a:gd name="connsiteY108" fmla="*/ 1549124 h 1583140"/>
              <a:gd name="connsiteX109" fmla="*/ 472797 w 9662615"/>
              <a:gd name="connsiteY109" fmla="*/ 1568904 h 1583140"/>
              <a:gd name="connsiteX110" fmla="*/ 427864 w 9662615"/>
              <a:gd name="connsiteY110" fmla="*/ 1580848 h 1583140"/>
              <a:gd name="connsiteX111" fmla="*/ 408381 w 9662615"/>
              <a:gd name="connsiteY111" fmla="*/ 1552940 h 1583140"/>
              <a:gd name="connsiteX112" fmla="*/ 267163 w 9662615"/>
              <a:gd name="connsiteY112" fmla="*/ 1531913 h 1583140"/>
              <a:gd name="connsiteX113" fmla="*/ 196644 w 9662615"/>
              <a:gd name="connsiteY113" fmla="*/ 1524565 h 1583140"/>
              <a:gd name="connsiteX114" fmla="*/ 86819 w 9662615"/>
              <a:gd name="connsiteY114" fmla="*/ 1519517 h 1583140"/>
              <a:gd name="connsiteX115" fmla="*/ 53369 w 9662615"/>
              <a:gd name="connsiteY115" fmla="*/ 1516853 h 1583140"/>
              <a:gd name="connsiteX116" fmla="*/ 2359 w 9662615"/>
              <a:gd name="connsiteY116" fmla="*/ 1515247 h 1583140"/>
              <a:gd name="connsiteX117" fmla="*/ 0 w 9662615"/>
              <a:gd name="connsiteY117" fmla="*/ 1514932 h 1583140"/>
              <a:gd name="connsiteX118" fmla="*/ 0 w 9662615"/>
              <a:gd name="connsiteY118" fmla="*/ 0 h 1583140"/>
              <a:gd name="connsiteX0" fmla="*/ 0 w 9662615"/>
              <a:gd name="connsiteY0" fmla="*/ 0 h 1583140"/>
              <a:gd name="connsiteX1" fmla="*/ 9662615 w 9662615"/>
              <a:gd name="connsiteY1" fmla="*/ 0 h 1583140"/>
              <a:gd name="connsiteX2" fmla="*/ 9662615 w 9662615"/>
              <a:gd name="connsiteY2" fmla="*/ 1280346 h 1583140"/>
              <a:gd name="connsiteX3" fmla="*/ 9658420 w 9662615"/>
              <a:gd name="connsiteY3" fmla="*/ 1280106 h 1583140"/>
              <a:gd name="connsiteX4" fmla="*/ 9469546 w 9662615"/>
              <a:gd name="connsiteY4" fmla="*/ 1289837 h 1583140"/>
              <a:gd name="connsiteX5" fmla="*/ 9326260 w 9662615"/>
              <a:gd name="connsiteY5" fmla="*/ 1277155 h 1583140"/>
              <a:gd name="connsiteX6" fmla="*/ 9144767 w 9662615"/>
              <a:gd name="connsiteY6" fmla="*/ 1264120 h 1583140"/>
              <a:gd name="connsiteX7" fmla="*/ 8976400 w 9662615"/>
              <a:gd name="connsiteY7" fmla="*/ 1326661 h 1583140"/>
              <a:gd name="connsiteX8" fmla="*/ 8828711 w 9662615"/>
              <a:gd name="connsiteY8" fmla="*/ 1346394 h 1583140"/>
              <a:gd name="connsiteX9" fmla="*/ 8695953 w 9662615"/>
              <a:gd name="connsiteY9" fmla="*/ 1346784 h 1583140"/>
              <a:gd name="connsiteX10" fmla="*/ 8652191 w 9662615"/>
              <a:gd name="connsiteY10" fmla="*/ 1345903 h 1583140"/>
              <a:gd name="connsiteX11" fmla="*/ 8591582 w 9662615"/>
              <a:gd name="connsiteY11" fmla="*/ 1341666 h 1583140"/>
              <a:gd name="connsiteX12" fmla="*/ 8537336 w 9662615"/>
              <a:gd name="connsiteY12" fmla="*/ 1341684 h 1583140"/>
              <a:gd name="connsiteX13" fmla="*/ 8416849 w 9662615"/>
              <a:gd name="connsiteY13" fmla="*/ 1367085 h 1583140"/>
              <a:gd name="connsiteX14" fmla="*/ 8278355 w 9662615"/>
              <a:gd name="connsiteY14" fmla="*/ 1386569 h 1583140"/>
              <a:gd name="connsiteX15" fmla="*/ 8197961 w 9662615"/>
              <a:gd name="connsiteY15" fmla="*/ 1392804 h 1583140"/>
              <a:gd name="connsiteX16" fmla="*/ 8171196 w 9662615"/>
              <a:gd name="connsiteY16" fmla="*/ 1397216 h 1583140"/>
              <a:gd name="connsiteX17" fmla="*/ 8087910 w 9662615"/>
              <a:gd name="connsiteY17" fmla="*/ 1386449 h 1583140"/>
              <a:gd name="connsiteX18" fmla="*/ 7974579 w 9662615"/>
              <a:gd name="connsiteY18" fmla="*/ 1383439 h 1583140"/>
              <a:gd name="connsiteX19" fmla="*/ 7768351 w 9662615"/>
              <a:gd name="connsiteY19" fmla="*/ 1395051 h 1583140"/>
              <a:gd name="connsiteX20" fmla="*/ 7635985 w 9662615"/>
              <a:gd name="connsiteY20" fmla="*/ 1386363 h 1583140"/>
              <a:gd name="connsiteX21" fmla="*/ 7466069 w 9662615"/>
              <a:gd name="connsiteY21" fmla="*/ 1377654 h 1583140"/>
              <a:gd name="connsiteX22" fmla="*/ 7355642 w 9662615"/>
              <a:gd name="connsiteY22" fmla="*/ 1407761 h 1583140"/>
              <a:gd name="connsiteX23" fmla="*/ 7215220 w 9662615"/>
              <a:gd name="connsiteY23" fmla="*/ 1397856 h 1583140"/>
              <a:gd name="connsiteX24" fmla="*/ 7082147 w 9662615"/>
              <a:gd name="connsiteY24" fmla="*/ 1406113 h 1583140"/>
              <a:gd name="connsiteX25" fmla="*/ 6987129 w 9662615"/>
              <a:gd name="connsiteY25" fmla="*/ 1404834 h 1583140"/>
              <a:gd name="connsiteX26" fmla="*/ 6907567 w 9662615"/>
              <a:gd name="connsiteY26" fmla="*/ 1419149 h 1583140"/>
              <a:gd name="connsiteX27" fmla="*/ 6748428 w 9662615"/>
              <a:gd name="connsiteY27" fmla="*/ 1420308 h 1583140"/>
              <a:gd name="connsiteX28" fmla="*/ 6654257 w 9662615"/>
              <a:gd name="connsiteY28" fmla="*/ 1424143 h 1583140"/>
              <a:gd name="connsiteX29" fmla="*/ 6620123 w 9662615"/>
              <a:gd name="connsiteY29" fmla="*/ 1430535 h 1583140"/>
              <a:gd name="connsiteX30" fmla="*/ 6571355 w 9662615"/>
              <a:gd name="connsiteY30" fmla="*/ 1436144 h 1583140"/>
              <a:gd name="connsiteX31" fmla="*/ 6486557 w 9662615"/>
              <a:gd name="connsiteY31" fmla="*/ 1449861 h 1583140"/>
              <a:gd name="connsiteX32" fmla="*/ 6370419 w 9662615"/>
              <a:gd name="connsiteY32" fmla="*/ 1461649 h 1583140"/>
              <a:gd name="connsiteX33" fmla="*/ 6278839 w 9662615"/>
              <a:gd name="connsiteY33" fmla="*/ 1449160 h 1583140"/>
              <a:gd name="connsiteX34" fmla="*/ 6272455 w 9662615"/>
              <a:gd name="connsiteY34" fmla="*/ 1453191 h 1583140"/>
              <a:gd name="connsiteX35" fmla="*/ 6212659 w 9662615"/>
              <a:gd name="connsiteY35" fmla="*/ 1454850 h 1583140"/>
              <a:gd name="connsiteX36" fmla="*/ 6069317 w 9662615"/>
              <a:gd name="connsiteY36" fmla="*/ 1445838 h 1583140"/>
              <a:gd name="connsiteX37" fmla="*/ 5878477 w 9662615"/>
              <a:gd name="connsiteY37" fmla="*/ 1439180 h 1583140"/>
              <a:gd name="connsiteX38" fmla="*/ 5838387 w 9662615"/>
              <a:gd name="connsiteY38" fmla="*/ 1444679 h 1583140"/>
              <a:gd name="connsiteX39" fmla="*/ 5771136 w 9662615"/>
              <a:gd name="connsiteY39" fmla="*/ 1453639 h 1583140"/>
              <a:gd name="connsiteX40" fmla="*/ 5724081 w 9662615"/>
              <a:gd name="connsiteY40" fmla="*/ 1470431 h 1583140"/>
              <a:gd name="connsiteX41" fmla="*/ 5666577 w 9662615"/>
              <a:gd name="connsiteY41" fmla="*/ 1473921 h 1583140"/>
              <a:gd name="connsiteX42" fmla="*/ 5649068 w 9662615"/>
              <a:gd name="connsiteY42" fmla="*/ 1461676 h 1583140"/>
              <a:gd name="connsiteX43" fmla="*/ 5588902 w 9662615"/>
              <a:gd name="connsiteY43" fmla="*/ 1469647 h 1583140"/>
              <a:gd name="connsiteX44" fmla="*/ 5498090 w 9662615"/>
              <a:gd name="connsiteY44" fmla="*/ 1483173 h 1583140"/>
              <a:gd name="connsiteX45" fmla="*/ 5444641 w 9662615"/>
              <a:gd name="connsiteY45" fmla="*/ 1487602 h 1583140"/>
              <a:gd name="connsiteX46" fmla="*/ 5299812 w 9662615"/>
              <a:gd name="connsiteY46" fmla="*/ 1503362 h 1583140"/>
              <a:gd name="connsiteX47" fmla="*/ 5245752 w 9662615"/>
              <a:gd name="connsiteY47" fmla="*/ 1520612 h 1583140"/>
              <a:gd name="connsiteX48" fmla="*/ 5177807 w 9662615"/>
              <a:gd name="connsiteY48" fmla="*/ 1526802 h 1583140"/>
              <a:gd name="connsiteX49" fmla="*/ 5113910 w 9662615"/>
              <a:gd name="connsiteY49" fmla="*/ 1533205 h 1583140"/>
              <a:gd name="connsiteX50" fmla="*/ 5059484 w 9662615"/>
              <a:gd name="connsiteY50" fmla="*/ 1546802 h 1583140"/>
              <a:gd name="connsiteX51" fmla="*/ 5038524 w 9662615"/>
              <a:gd name="connsiteY51" fmla="*/ 1545675 h 1583140"/>
              <a:gd name="connsiteX52" fmla="*/ 5026564 w 9662615"/>
              <a:gd name="connsiteY52" fmla="*/ 1545376 h 1583140"/>
              <a:gd name="connsiteX53" fmla="*/ 4969433 w 9662615"/>
              <a:gd name="connsiteY53" fmla="*/ 1550865 h 1583140"/>
              <a:gd name="connsiteX54" fmla="*/ 4929254 w 9662615"/>
              <a:gd name="connsiteY54" fmla="*/ 1563452 h 1583140"/>
              <a:gd name="connsiteX55" fmla="*/ 4871726 w 9662615"/>
              <a:gd name="connsiteY55" fmla="*/ 1570584 h 1583140"/>
              <a:gd name="connsiteX56" fmla="*/ 4843267 w 9662615"/>
              <a:gd name="connsiteY56" fmla="*/ 1561459 h 1583140"/>
              <a:gd name="connsiteX57" fmla="*/ 4821058 w 9662615"/>
              <a:gd name="connsiteY57" fmla="*/ 1553078 h 1583140"/>
              <a:gd name="connsiteX58" fmla="*/ 4791466 w 9662615"/>
              <a:gd name="connsiteY58" fmla="*/ 1561324 h 1583140"/>
              <a:gd name="connsiteX59" fmla="*/ 4784247 w 9662615"/>
              <a:gd name="connsiteY59" fmla="*/ 1562342 h 1583140"/>
              <a:gd name="connsiteX60" fmla="*/ 4739309 w 9662615"/>
              <a:gd name="connsiteY60" fmla="*/ 1553948 h 1583140"/>
              <a:gd name="connsiteX61" fmla="*/ 4697562 w 9662615"/>
              <a:gd name="connsiteY61" fmla="*/ 1551206 h 1583140"/>
              <a:gd name="connsiteX62" fmla="*/ 4650737 w 9662615"/>
              <a:gd name="connsiteY62" fmla="*/ 1537381 h 1583140"/>
              <a:gd name="connsiteX63" fmla="*/ 4583150 w 9662615"/>
              <a:gd name="connsiteY63" fmla="*/ 1529064 h 1583140"/>
              <a:gd name="connsiteX64" fmla="*/ 4521734 w 9662615"/>
              <a:gd name="connsiteY64" fmla="*/ 1529359 h 1583140"/>
              <a:gd name="connsiteX65" fmla="*/ 4382398 w 9662615"/>
              <a:gd name="connsiteY65" fmla="*/ 1534108 h 1583140"/>
              <a:gd name="connsiteX66" fmla="*/ 4221826 w 9662615"/>
              <a:gd name="connsiteY66" fmla="*/ 1500972 h 1583140"/>
              <a:gd name="connsiteX67" fmla="*/ 4096601 w 9662615"/>
              <a:gd name="connsiteY67" fmla="*/ 1521563 h 1583140"/>
              <a:gd name="connsiteX68" fmla="*/ 4002441 w 9662615"/>
              <a:gd name="connsiteY68" fmla="*/ 1528912 h 1583140"/>
              <a:gd name="connsiteX69" fmla="*/ 3833906 w 9662615"/>
              <a:gd name="connsiteY69" fmla="*/ 1516637 h 1583140"/>
              <a:gd name="connsiteX70" fmla="*/ 3763845 w 9662615"/>
              <a:gd name="connsiteY70" fmla="*/ 1501782 h 1583140"/>
              <a:gd name="connsiteX71" fmla="*/ 3641778 w 9662615"/>
              <a:gd name="connsiteY71" fmla="*/ 1505446 h 1583140"/>
              <a:gd name="connsiteX72" fmla="*/ 3565233 w 9662615"/>
              <a:gd name="connsiteY72" fmla="*/ 1515122 h 1583140"/>
              <a:gd name="connsiteX73" fmla="*/ 3560267 w 9662615"/>
              <a:gd name="connsiteY73" fmla="*/ 1516288 h 1583140"/>
              <a:gd name="connsiteX74" fmla="*/ 3540258 w 9662615"/>
              <a:gd name="connsiteY74" fmla="*/ 1516976 h 1583140"/>
              <a:gd name="connsiteX75" fmla="*/ 3534780 w 9662615"/>
              <a:gd name="connsiteY75" fmla="*/ 1522141 h 1583140"/>
              <a:gd name="connsiteX76" fmla="*/ 3504783 w 9662615"/>
              <a:gd name="connsiteY76" fmla="*/ 1526739 h 1583140"/>
              <a:gd name="connsiteX77" fmla="*/ 3430805 w 9662615"/>
              <a:gd name="connsiteY77" fmla="*/ 1542521 h 1583140"/>
              <a:gd name="connsiteX78" fmla="*/ 3292707 w 9662615"/>
              <a:gd name="connsiteY78" fmla="*/ 1520490 h 1583140"/>
              <a:gd name="connsiteX79" fmla="*/ 3187872 w 9662615"/>
              <a:gd name="connsiteY79" fmla="*/ 1519991 h 1583140"/>
              <a:gd name="connsiteX80" fmla="*/ 3148026 w 9662615"/>
              <a:gd name="connsiteY80" fmla="*/ 1524777 h 1583140"/>
              <a:gd name="connsiteX81" fmla="*/ 3092394 w 9662615"/>
              <a:gd name="connsiteY81" fmla="*/ 1528115 h 1583140"/>
              <a:gd name="connsiteX82" fmla="*/ 2994200 w 9662615"/>
              <a:gd name="connsiteY82" fmla="*/ 1537857 h 1583140"/>
              <a:gd name="connsiteX83" fmla="*/ 2862301 w 9662615"/>
              <a:gd name="connsiteY83" fmla="*/ 1544250 h 1583140"/>
              <a:gd name="connsiteX84" fmla="*/ 2766335 w 9662615"/>
              <a:gd name="connsiteY84" fmla="*/ 1527662 h 1583140"/>
              <a:gd name="connsiteX85" fmla="*/ 2757836 w 9662615"/>
              <a:gd name="connsiteY85" fmla="*/ 1531371 h 1583140"/>
              <a:gd name="connsiteX86" fmla="*/ 2691555 w 9662615"/>
              <a:gd name="connsiteY86" fmla="*/ 1530283 h 1583140"/>
              <a:gd name="connsiteX87" fmla="*/ 2491676 w 9662615"/>
              <a:gd name="connsiteY87" fmla="*/ 1500859 h 1583140"/>
              <a:gd name="connsiteX88" fmla="*/ 2378036 w 9662615"/>
              <a:gd name="connsiteY88" fmla="*/ 1520645 h 1583140"/>
              <a:gd name="connsiteX89" fmla="*/ 2284269 w 9662615"/>
              <a:gd name="connsiteY89" fmla="*/ 1503068 h 1583140"/>
              <a:gd name="connsiteX90" fmla="*/ 2207104 w 9662615"/>
              <a:gd name="connsiteY90" fmla="*/ 1508888 h 1583140"/>
              <a:gd name="connsiteX91" fmla="*/ 2149226 w 9662615"/>
              <a:gd name="connsiteY91" fmla="*/ 1523409 h 1583140"/>
              <a:gd name="connsiteX92" fmla="*/ 2084783 w 9662615"/>
              <a:gd name="connsiteY92" fmla="*/ 1524245 h 1583140"/>
              <a:gd name="connsiteX93" fmla="*/ 2070075 w 9662615"/>
              <a:gd name="connsiteY93" fmla="*/ 1511285 h 1583140"/>
              <a:gd name="connsiteX94" fmla="*/ 2001057 w 9662615"/>
              <a:gd name="connsiteY94" fmla="*/ 1516449 h 1583140"/>
              <a:gd name="connsiteX95" fmla="*/ 1896330 w 9662615"/>
              <a:gd name="connsiteY95" fmla="*/ 1525725 h 1583140"/>
              <a:gd name="connsiteX96" fmla="*/ 1835994 w 9662615"/>
              <a:gd name="connsiteY96" fmla="*/ 1527678 h 1583140"/>
              <a:gd name="connsiteX97" fmla="*/ 1671119 w 9662615"/>
              <a:gd name="connsiteY97" fmla="*/ 1536701 h 1583140"/>
              <a:gd name="connsiteX98" fmla="*/ 1601337 w 9662615"/>
              <a:gd name="connsiteY98" fmla="*/ 1548552 h 1583140"/>
              <a:gd name="connsiteX99" fmla="*/ 1407755 w 9662615"/>
              <a:gd name="connsiteY99" fmla="*/ 1571444 h 1583140"/>
              <a:gd name="connsiteX100" fmla="*/ 1271994 w 9662615"/>
              <a:gd name="connsiteY100" fmla="*/ 1579471 h 1583140"/>
              <a:gd name="connsiteX101" fmla="*/ 1249226 w 9662615"/>
              <a:gd name="connsiteY101" fmla="*/ 1583140 h 1583140"/>
              <a:gd name="connsiteX102" fmla="*/ 1217719 w 9662615"/>
              <a:gd name="connsiteY102" fmla="*/ 1580863 h 1583140"/>
              <a:gd name="connsiteX103" fmla="*/ 1091432 w 9662615"/>
              <a:gd name="connsiteY103" fmla="*/ 1571003 h 1583140"/>
              <a:gd name="connsiteX104" fmla="*/ 992039 w 9662615"/>
              <a:gd name="connsiteY104" fmla="*/ 1556662 h 1583140"/>
              <a:gd name="connsiteX105" fmla="*/ 868264 w 9662615"/>
              <a:gd name="connsiteY105" fmla="*/ 1566392 h 1583140"/>
              <a:gd name="connsiteX106" fmla="*/ 792765 w 9662615"/>
              <a:gd name="connsiteY106" fmla="*/ 1563102 h 1583140"/>
              <a:gd name="connsiteX107" fmla="*/ 669055 w 9662615"/>
              <a:gd name="connsiteY107" fmla="*/ 1543638 h 1583140"/>
              <a:gd name="connsiteX108" fmla="*/ 506152 w 9662615"/>
              <a:gd name="connsiteY108" fmla="*/ 1549124 h 1583140"/>
              <a:gd name="connsiteX109" fmla="*/ 472797 w 9662615"/>
              <a:gd name="connsiteY109" fmla="*/ 1568904 h 1583140"/>
              <a:gd name="connsiteX110" fmla="*/ 427864 w 9662615"/>
              <a:gd name="connsiteY110" fmla="*/ 1580848 h 1583140"/>
              <a:gd name="connsiteX111" fmla="*/ 408381 w 9662615"/>
              <a:gd name="connsiteY111" fmla="*/ 1552940 h 1583140"/>
              <a:gd name="connsiteX112" fmla="*/ 267163 w 9662615"/>
              <a:gd name="connsiteY112" fmla="*/ 1531913 h 1583140"/>
              <a:gd name="connsiteX113" fmla="*/ 196644 w 9662615"/>
              <a:gd name="connsiteY113" fmla="*/ 1524565 h 1583140"/>
              <a:gd name="connsiteX114" fmla="*/ 86819 w 9662615"/>
              <a:gd name="connsiteY114" fmla="*/ 1519517 h 1583140"/>
              <a:gd name="connsiteX115" fmla="*/ 53369 w 9662615"/>
              <a:gd name="connsiteY115" fmla="*/ 1516853 h 1583140"/>
              <a:gd name="connsiteX116" fmla="*/ 2359 w 9662615"/>
              <a:gd name="connsiteY116" fmla="*/ 1515247 h 1583140"/>
              <a:gd name="connsiteX117" fmla="*/ 0 w 9662615"/>
              <a:gd name="connsiteY117" fmla="*/ 1514932 h 1583140"/>
              <a:gd name="connsiteX118" fmla="*/ 0 w 9662615"/>
              <a:gd name="connsiteY118" fmla="*/ 0 h 1583140"/>
              <a:gd name="connsiteX0" fmla="*/ 0 w 9662615"/>
              <a:gd name="connsiteY0" fmla="*/ 0 h 1583140"/>
              <a:gd name="connsiteX1" fmla="*/ 9662615 w 9662615"/>
              <a:gd name="connsiteY1" fmla="*/ 0 h 1583140"/>
              <a:gd name="connsiteX2" fmla="*/ 9662615 w 9662615"/>
              <a:gd name="connsiteY2" fmla="*/ 1280346 h 1583140"/>
              <a:gd name="connsiteX3" fmla="*/ 9658420 w 9662615"/>
              <a:gd name="connsiteY3" fmla="*/ 1280106 h 1583140"/>
              <a:gd name="connsiteX4" fmla="*/ 9469546 w 9662615"/>
              <a:gd name="connsiteY4" fmla="*/ 1289837 h 1583140"/>
              <a:gd name="connsiteX5" fmla="*/ 9326260 w 9662615"/>
              <a:gd name="connsiteY5" fmla="*/ 1277155 h 1583140"/>
              <a:gd name="connsiteX6" fmla="*/ 9144767 w 9662615"/>
              <a:gd name="connsiteY6" fmla="*/ 1264120 h 1583140"/>
              <a:gd name="connsiteX7" fmla="*/ 8976400 w 9662615"/>
              <a:gd name="connsiteY7" fmla="*/ 1326661 h 1583140"/>
              <a:gd name="connsiteX8" fmla="*/ 8828711 w 9662615"/>
              <a:gd name="connsiteY8" fmla="*/ 1346394 h 1583140"/>
              <a:gd name="connsiteX9" fmla="*/ 8695953 w 9662615"/>
              <a:gd name="connsiteY9" fmla="*/ 1346784 h 1583140"/>
              <a:gd name="connsiteX10" fmla="*/ 8652191 w 9662615"/>
              <a:gd name="connsiteY10" fmla="*/ 1345903 h 1583140"/>
              <a:gd name="connsiteX11" fmla="*/ 8591582 w 9662615"/>
              <a:gd name="connsiteY11" fmla="*/ 1341666 h 1583140"/>
              <a:gd name="connsiteX12" fmla="*/ 8537336 w 9662615"/>
              <a:gd name="connsiteY12" fmla="*/ 1341684 h 1583140"/>
              <a:gd name="connsiteX13" fmla="*/ 8416849 w 9662615"/>
              <a:gd name="connsiteY13" fmla="*/ 1367085 h 1583140"/>
              <a:gd name="connsiteX14" fmla="*/ 8278355 w 9662615"/>
              <a:gd name="connsiteY14" fmla="*/ 1386569 h 1583140"/>
              <a:gd name="connsiteX15" fmla="*/ 8197961 w 9662615"/>
              <a:gd name="connsiteY15" fmla="*/ 1392804 h 1583140"/>
              <a:gd name="connsiteX16" fmla="*/ 8171196 w 9662615"/>
              <a:gd name="connsiteY16" fmla="*/ 1397216 h 1583140"/>
              <a:gd name="connsiteX17" fmla="*/ 8087910 w 9662615"/>
              <a:gd name="connsiteY17" fmla="*/ 1386449 h 1583140"/>
              <a:gd name="connsiteX18" fmla="*/ 7974579 w 9662615"/>
              <a:gd name="connsiteY18" fmla="*/ 1383439 h 1583140"/>
              <a:gd name="connsiteX19" fmla="*/ 7768351 w 9662615"/>
              <a:gd name="connsiteY19" fmla="*/ 1395051 h 1583140"/>
              <a:gd name="connsiteX20" fmla="*/ 7635985 w 9662615"/>
              <a:gd name="connsiteY20" fmla="*/ 1386363 h 1583140"/>
              <a:gd name="connsiteX21" fmla="*/ 7466069 w 9662615"/>
              <a:gd name="connsiteY21" fmla="*/ 1377654 h 1583140"/>
              <a:gd name="connsiteX22" fmla="*/ 7355642 w 9662615"/>
              <a:gd name="connsiteY22" fmla="*/ 1407761 h 1583140"/>
              <a:gd name="connsiteX23" fmla="*/ 7215220 w 9662615"/>
              <a:gd name="connsiteY23" fmla="*/ 1397856 h 1583140"/>
              <a:gd name="connsiteX24" fmla="*/ 7082147 w 9662615"/>
              <a:gd name="connsiteY24" fmla="*/ 1406113 h 1583140"/>
              <a:gd name="connsiteX25" fmla="*/ 6987129 w 9662615"/>
              <a:gd name="connsiteY25" fmla="*/ 1404834 h 1583140"/>
              <a:gd name="connsiteX26" fmla="*/ 6907567 w 9662615"/>
              <a:gd name="connsiteY26" fmla="*/ 1419149 h 1583140"/>
              <a:gd name="connsiteX27" fmla="*/ 6748428 w 9662615"/>
              <a:gd name="connsiteY27" fmla="*/ 1420308 h 1583140"/>
              <a:gd name="connsiteX28" fmla="*/ 6654257 w 9662615"/>
              <a:gd name="connsiteY28" fmla="*/ 1424143 h 1583140"/>
              <a:gd name="connsiteX29" fmla="*/ 6620123 w 9662615"/>
              <a:gd name="connsiteY29" fmla="*/ 1430535 h 1583140"/>
              <a:gd name="connsiteX30" fmla="*/ 6571355 w 9662615"/>
              <a:gd name="connsiteY30" fmla="*/ 1436144 h 1583140"/>
              <a:gd name="connsiteX31" fmla="*/ 6486557 w 9662615"/>
              <a:gd name="connsiteY31" fmla="*/ 1449861 h 1583140"/>
              <a:gd name="connsiteX32" fmla="*/ 6370419 w 9662615"/>
              <a:gd name="connsiteY32" fmla="*/ 1461649 h 1583140"/>
              <a:gd name="connsiteX33" fmla="*/ 6278839 w 9662615"/>
              <a:gd name="connsiteY33" fmla="*/ 1449160 h 1583140"/>
              <a:gd name="connsiteX34" fmla="*/ 6272455 w 9662615"/>
              <a:gd name="connsiteY34" fmla="*/ 1453191 h 1583140"/>
              <a:gd name="connsiteX35" fmla="*/ 6212659 w 9662615"/>
              <a:gd name="connsiteY35" fmla="*/ 1454850 h 1583140"/>
              <a:gd name="connsiteX36" fmla="*/ 6069317 w 9662615"/>
              <a:gd name="connsiteY36" fmla="*/ 1445838 h 1583140"/>
              <a:gd name="connsiteX37" fmla="*/ 5878477 w 9662615"/>
              <a:gd name="connsiteY37" fmla="*/ 1439180 h 1583140"/>
              <a:gd name="connsiteX38" fmla="*/ 5838387 w 9662615"/>
              <a:gd name="connsiteY38" fmla="*/ 1444679 h 1583140"/>
              <a:gd name="connsiteX39" fmla="*/ 5771136 w 9662615"/>
              <a:gd name="connsiteY39" fmla="*/ 1453639 h 1583140"/>
              <a:gd name="connsiteX40" fmla="*/ 5724081 w 9662615"/>
              <a:gd name="connsiteY40" fmla="*/ 1470431 h 1583140"/>
              <a:gd name="connsiteX41" fmla="*/ 5666577 w 9662615"/>
              <a:gd name="connsiteY41" fmla="*/ 1473921 h 1583140"/>
              <a:gd name="connsiteX42" fmla="*/ 5649068 w 9662615"/>
              <a:gd name="connsiteY42" fmla="*/ 1461676 h 1583140"/>
              <a:gd name="connsiteX43" fmla="*/ 5588902 w 9662615"/>
              <a:gd name="connsiteY43" fmla="*/ 1469647 h 1583140"/>
              <a:gd name="connsiteX44" fmla="*/ 5498090 w 9662615"/>
              <a:gd name="connsiteY44" fmla="*/ 1483173 h 1583140"/>
              <a:gd name="connsiteX45" fmla="*/ 5444641 w 9662615"/>
              <a:gd name="connsiteY45" fmla="*/ 1487602 h 1583140"/>
              <a:gd name="connsiteX46" fmla="*/ 5299812 w 9662615"/>
              <a:gd name="connsiteY46" fmla="*/ 1503362 h 1583140"/>
              <a:gd name="connsiteX47" fmla="*/ 5245752 w 9662615"/>
              <a:gd name="connsiteY47" fmla="*/ 1520612 h 1583140"/>
              <a:gd name="connsiteX48" fmla="*/ 5177807 w 9662615"/>
              <a:gd name="connsiteY48" fmla="*/ 1526802 h 1583140"/>
              <a:gd name="connsiteX49" fmla="*/ 5113910 w 9662615"/>
              <a:gd name="connsiteY49" fmla="*/ 1533205 h 1583140"/>
              <a:gd name="connsiteX50" fmla="*/ 5059484 w 9662615"/>
              <a:gd name="connsiteY50" fmla="*/ 1546802 h 1583140"/>
              <a:gd name="connsiteX51" fmla="*/ 5038524 w 9662615"/>
              <a:gd name="connsiteY51" fmla="*/ 1545675 h 1583140"/>
              <a:gd name="connsiteX52" fmla="*/ 5026564 w 9662615"/>
              <a:gd name="connsiteY52" fmla="*/ 1545376 h 1583140"/>
              <a:gd name="connsiteX53" fmla="*/ 4969433 w 9662615"/>
              <a:gd name="connsiteY53" fmla="*/ 1550865 h 1583140"/>
              <a:gd name="connsiteX54" fmla="*/ 4929254 w 9662615"/>
              <a:gd name="connsiteY54" fmla="*/ 1563452 h 1583140"/>
              <a:gd name="connsiteX55" fmla="*/ 4871726 w 9662615"/>
              <a:gd name="connsiteY55" fmla="*/ 1570584 h 1583140"/>
              <a:gd name="connsiteX56" fmla="*/ 4843267 w 9662615"/>
              <a:gd name="connsiteY56" fmla="*/ 1561459 h 1583140"/>
              <a:gd name="connsiteX57" fmla="*/ 4821058 w 9662615"/>
              <a:gd name="connsiteY57" fmla="*/ 1553078 h 1583140"/>
              <a:gd name="connsiteX58" fmla="*/ 4791466 w 9662615"/>
              <a:gd name="connsiteY58" fmla="*/ 1561324 h 1583140"/>
              <a:gd name="connsiteX59" fmla="*/ 4784247 w 9662615"/>
              <a:gd name="connsiteY59" fmla="*/ 1562342 h 1583140"/>
              <a:gd name="connsiteX60" fmla="*/ 4739309 w 9662615"/>
              <a:gd name="connsiteY60" fmla="*/ 1553948 h 1583140"/>
              <a:gd name="connsiteX61" fmla="*/ 4697562 w 9662615"/>
              <a:gd name="connsiteY61" fmla="*/ 1551206 h 1583140"/>
              <a:gd name="connsiteX62" fmla="*/ 4650737 w 9662615"/>
              <a:gd name="connsiteY62" fmla="*/ 1537381 h 1583140"/>
              <a:gd name="connsiteX63" fmla="*/ 4583150 w 9662615"/>
              <a:gd name="connsiteY63" fmla="*/ 1529064 h 1583140"/>
              <a:gd name="connsiteX64" fmla="*/ 4521734 w 9662615"/>
              <a:gd name="connsiteY64" fmla="*/ 1529359 h 1583140"/>
              <a:gd name="connsiteX65" fmla="*/ 4382398 w 9662615"/>
              <a:gd name="connsiteY65" fmla="*/ 1534108 h 1583140"/>
              <a:gd name="connsiteX66" fmla="*/ 4221826 w 9662615"/>
              <a:gd name="connsiteY66" fmla="*/ 1500972 h 1583140"/>
              <a:gd name="connsiteX67" fmla="*/ 4096601 w 9662615"/>
              <a:gd name="connsiteY67" fmla="*/ 1521563 h 1583140"/>
              <a:gd name="connsiteX68" fmla="*/ 4002441 w 9662615"/>
              <a:gd name="connsiteY68" fmla="*/ 1528912 h 1583140"/>
              <a:gd name="connsiteX69" fmla="*/ 3833906 w 9662615"/>
              <a:gd name="connsiteY69" fmla="*/ 1516637 h 1583140"/>
              <a:gd name="connsiteX70" fmla="*/ 3763845 w 9662615"/>
              <a:gd name="connsiteY70" fmla="*/ 1501782 h 1583140"/>
              <a:gd name="connsiteX71" fmla="*/ 3641778 w 9662615"/>
              <a:gd name="connsiteY71" fmla="*/ 1505446 h 1583140"/>
              <a:gd name="connsiteX72" fmla="*/ 3565233 w 9662615"/>
              <a:gd name="connsiteY72" fmla="*/ 1515122 h 1583140"/>
              <a:gd name="connsiteX73" fmla="*/ 3560267 w 9662615"/>
              <a:gd name="connsiteY73" fmla="*/ 1516288 h 1583140"/>
              <a:gd name="connsiteX74" fmla="*/ 3540258 w 9662615"/>
              <a:gd name="connsiteY74" fmla="*/ 1516976 h 1583140"/>
              <a:gd name="connsiteX75" fmla="*/ 3534780 w 9662615"/>
              <a:gd name="connsiteY75" fmla="*/ 1522141 h 1583140"/>
              <a:gd name="connsiteX76" fmla="*/ 3504783 w 9662615"/>
              <a:gd name="connsiteY76" fmla="*/ 1526739 h 1583140"/>
              <a:gd name="connsiteX77" fmla="*/ 3430805 w 9662615"/>
              <a:gd name="connsiteY77" fmla="*/ 1542521 h 1583140"/>
              <a:gd name="connsiteX78" fmla="*/ 3292707 w 9662615"/>
              <a:gd name="connsiteY78" fmla="*/ 1520490 h 1583140"/>
              <a:gd name="connsiteX79" fmla="*/ 3187872 w 9662615"/>
              <a:gd name="connsiteY79" fmla="*/ 1519991 h 1583140"/>
              <a:gd name="connsiteX80" fmla="*/ 3148026 w 9662615"/>
              <a:gd name="connsiteY80" fmla="*/ 1524777 h 1583140"/>
              <a:gd name="connsiteX81" fmla="*/ 3092394 w 9662615"/>
              <a:gd name="connsiteY81" fmla="*/ 1528115 h 1583140"/>
              <a:gd name="connsiteX82" fmla="*/ 2994200 w 9662615"/>
              <a:gd name="connsiteY82" fmla="*/ 1537857 h 1583140"/>
              <a:gd name="connsiteX83" fmla="*/ 2862301 w 9662615"/>
              <a:gd name="connsiteY83" fmla="*/ 1544250 h 1583140"/>
              <a:gd name="connsiteX84" fmla="*/ 2766335 w 9662615"/>
              <a:gd name="connsiteY84" fmla="*/ 1527662 h 1583140"/>
              <a:gd name="connsiteX85" fmla="*/ 2757836 w 9662615"/>
              <a:gd name="connsiteY85" fmla="*/ 1531371 h 1583140"/>
              <a:gd name="connsiteX86" fmla="*/ 2691555 w 9662615"/>
              <a:gd name="connsiteY86" fmla="*/ 1530283 h 1583140"/>
              <a:gd name="connsiteX87" fmla="*/ 2491676 w 9662615"/>
              <a:gd name="connsiteY87" fmla="*/ 1500859 h 1583140"/>
              <a:gd name="connsiteX88" fmla="*/ 2378036 w 9662615"/>
              <a:gd name="connsiteY88" fmla="*/ 1520645 h 1583140"/>
              <a:gd name="connsiteX89" fmla="*/ 2284269 w 9662615"/>
              <a:gd name="connsiteY89" fmla="*/ 1503068 h 1583140"/>
              <a:gd name="connsiteX90" fmla="*/ 2207104 w 9662615"/>
              <a:gd name="connsiteY90" fmla="*/ 1508888 h 1583140"/>
              <a:gd name="connsiteX91" fmla="*/ 2149226 w 9662615"/>
              <a:gd name="connsiteY91" fmla="*/ 1523409 h 1583140"/>
              <a:gd name="connsiteX92" fmla="*/ 2084783 w 9662615"/>
              <a:gd name="connsiteY92" fmla="*/ 1524245 h 1583140"/>
              <a:gd name="connsiteX93" fmla="*/ 2070075 w 9662615"/>
              <a:gd name="connsiteY93" fmla="*/ 1511285 h 1583140"/>
              <a:gd name="connsiteX94" fmla="*/ 2001057 w 9662615"/>
              <a:gd name="connsiteY94" fmla="*/ 1516449 h 1583140"/>
              <a:gd name="connsiteX95" fmla="*/ 1896330 w 9662615"/>
              <a:gd name="connsiteY95" fmla="*/ 1525725 h 1583140"/>
              <a:gd name="connsiteX96" fmla="*/ 1835994 w 9662615"/>
              <a:gd name="connsiteY96" fmla="*/ 1527678 h 1583140"/>
              <a:gd name="connsiteX97" fmla="*/ 1671119 w 9662615"/>
              <a:gd name="connsiteY97" fmla="*/ 1536701 h 1583140"/>
              <a:gd name="connsiteX98" fmla="*/ 1601337 w 9662615"/>
              <a:gd name="connsiteY98" fmla="*/ 1548552 h 1583140"/>
              <a:gd name="connsiteX99" fmla="*/ 1407755 w 9662615"/>
              <a:gd name="connsiteY99" fmla="*/ 1571444 h 1583140"/>
              <a:gd name="connsiteX100" fmla="*/ 1271994 w 9662615"/>
              <a:gd name="connsiteY100" fmla="*/ 1579471 h 1583140"/>
              <a:gd name="connsiteX101" fmla="*/ 1249226 w 9662615"/>
              <a:gd name="connsiteY101" fmla="*/ 1583140 h 1583140"/>
              <a:gd name="connsiteX102" fmla="*/ 1217719 w 9662615"/>
              <a:gd name="connsiteY102" fmla="*/ 1580863 h 1583140"/>
              <a:gd name="connsiteX103" fmla="*/ 1091432 w 9662615"/>
              <a:gd name="connsiteY103" fmla="*/ 1571003 h 1583140"/>
              <a:gd name="connsiteX104" fmla="*/ 992039 w 9662615"/>
              <a:gd name="connsiteY104" fmla="*/ 1556662 h 1583140"/>
              <a:gd name="connsiteX105" fmla="*/ 868264 w 9662615"/>
              <a:gd name="connsiteY105" fmla="*/ 1566392 h 1583140"/>
              <a:gd name="connsiteX106" fmla="*/ 792765 w 9662615"/>
              <a:gd name="connsiteY106" fmla="*/ 1563102 h 1583140"/>
              <a:gd name="connsiteX107" fmla="*/ 669055 w 9662615"/>
              <a:gd name="connsiteY107" fmla="*/ 1543638 h 1583140"/>
              <a:gd name="connsiteX108" fmla="*/ 506152 w 9662615"/>
              <a:gd name="connsiteY108" fmla="*/ 1549124 h 1583140"/>
              <a:gd name="connsiteX109" fmla="*/ 472797 w 9662615"/>
              <a:gd name="connsiteY109" fmla="*/ 1568904 h 1583140"/>
              <a:gd name="connsiteX110" fmla="*/ 427864 w 9662615"/>
              <a:gd name="connsiteY110" fmla="*/ 1580848 h 1583140"/>
              <a:gd name="connsiteX111" fmla="*/ 408381 w 9662615"/>
              <a:gd name="connsiteY111" fmla="*/ 1552940 h 1583140"/>
              <a:gd name="connsiteX112" fmla="*/ 267163 w 9662615"/>
              <a:gd name="connsiteY112" fmla="*/ 1531913 h 1583140"/>
              <a:gd name="connsiteX113" fmla="*/ 196644 w 9662615"/>
              <a:gd name="connsiteY113" fmla="*/ 1524565 h 1583140"/>
              <a:gd name="connsiteX114" fmla="*/ 86819 w 9662615"/>
              <a:gd name="connsiteY114" fmla="*/ 1519517 h 1583140"/>
              <a:gd name="connsiteX115" fmla="*/ 53369 w 9662615"/>
              <a:gd name="connsiteY115" fmla="*/ 1516853 h 1583140"/>
              <a:gd name="connsiteX116" fmla="*/ 2359 w 9662615"/>
              <a:gd name="connsiteY116" fmla="*/ 1515247 h 1583140"/>
              <a:gd name="connsiteX117" fmla="*/ 0 w 9662615"/>
              <a:gd name="connsiteY117" fmla="*/ 1514932 h 1583140"/>
              <a:gd name="connsiteX118" fmla="*/ 0 w 9662615"/>
              <a:gd name="connsiteY118" fmla="*/ 0 h 1583140"/>
              <a:gd name="connsiteX0" fmla="*/ 0 w 9662615"/>
              <a:gd name="connsiteY0" fmla="*/ 0 h 1583140"/>
              <a:gd name="connsiteX1" fmla="*/ 9662615 w 9662615"/>
              <a:gd name="connsiteY1" fmla="*/ 0 h 1583140"/>
              <a:gd name="connsiteX2" fmla="*/ 9662615 w 9662615"/>
              <a:gd name="connsiteY2" fmla="*/ 1280346 h 1583140"/>
              <a:gd name="connsiteX3" fmla="*/ 9658420 w 9662615"/>
              <a:gd name="connsiteY3" fmla="*/ 1280106 h 1583140"/>
              <a:gd name="connsiteX4" fmla="*/ 9469546 w 9662615"/>
              <a:gd name="connsiteY4" fmla="*/ 1289837 h 1583140"/>
              <a:gd name="connsiteX5" fmla="*/ 9326260 w 9662615"/>
              <a:gd name="connsiteY5" fmla="*/ 1277155 h 1583140"/>
              <a:gd name="connsiteX6" fmla="*/ 9144767 w 9662615"/>
              <a:gd name="connsiteY6" fmla="*/ 1264120 h 1583140"/>
              <a:gd name="connsiteX7" fmla="*/ 8976400 w 9662615"/>
              <a:gd name="connsiteY7" fmla="*/ 1326661 h 1583140"/>
              <a:gd name="connsiteX8" fmla="*/ 8828711 w 9662615"/>
              <a:gd name="connsiteY8" fmla="*/ 1346394 h 1583140"/>
              <a:gd name="connsiteX9" fmla="*/ 8695953 w 9662615"/>
              <a:gd name="connsiteY9" fmla="*/ 1346784 h 1583140"/>
              <a:gd name="connsiteX10" fmla="*/ 8652191 w 9662615"/>
              <a:gd name="connsiteY10" fmla="*/ 1345903 h 1583140"/>
              <a:gd name="connsiteX11" fmla="*/ 8591582 w 9662615"/>
              <a:gd name="connsiteY11" fmla="*/ 1341666 h 1583140"/>
              <a:gd name="connsiteX12" fmla="*/ 8537336 w 9662615"/>
              <a:gd name="connsiteY12" fmla="*/ 1341684 h 1583140"/>
              <a:gd name="connsiteX13" fmla="*/ 8416849 w 9662615"/>
              <a:gd name="connsiteY13" fmla="*/ 1367085 h 1583140"/>
              <a:gd name="connsiteX14" fmla="*/ 8278355 w 9662615"/>
              <a:gd name="connsiteY14" fmla="*/ 1386569 h 1583140"/>
              <a:gd name="connsiteX15" fmla="*/ 8197961 w 9662615"/>
              <a:gd name="connsiteY15" fmla="*/ 1392804 h 1583140"/>
              <a:gd name="connsiteX16" fmla="*/ 8171196 w 9662615"/>
              <a:gd name="connsiteY16" fmla="*/ 1397216 h 1583140"/>
              <a:gd name="connsiteX17" fmla="*/ 8087910 w 9662615"/>
              <a:gd name="connsiteY17" fmla="*/ 1386449 h 1583140"/>
              <a:gd name="connsiteX18" fmla="*/ 7974579 w 9662615"/>
              <a:gd name="connsiteY18" fmla="*/ 1383439 h 1583140"/>
              <a:gd name="connsiteX19" fmla="*/ 7768351 w 9662615"/>
              <a:gd name="connsiteY19" fmla="*/ 1395051 h 1583140"/>
              <a:gd name="connsiteX20" fmla="*/ 7635985 w 9662615"/>
              <a:gd name="connsiteY20" fmla="*/ 1386363 h 1583140"/>
              <a:gd name="connsiteX21" fmla="*/ 7466069 w 9662615"/>
              <a:gd name="connsiteY21" fmla="*/ 1377654 h 1583140"/>
              <a:gd name="connsiteX22" fmla="*/ 7355642 w 9662615"/>
              <a:gd name="connsiteY22" fmla="*/ 1407761 h 1583140"/>
              <a:gd name="connsiteX23" fmla="*/ 7215220 w 9662615"/>
              <a:gd name="connsiteY23" fmla="*/ 1397856 h 1583140"/>
              <a:gd name="connsiteX24" fmla="*/ 7082147 w 9662615"/>
              <a:gd name="connsiteY24" fmla="*/ 1406113 h 1583140"/>
              <a:gd name="connsiteX25" fmla="*/ 6987129 w 9662615"/>
              <a:gd name="connsiteY25" fmla="*/ 1404834 h 1583140"/>
              <a:gd name="connsiteX26" fmla="*/ 6907567 w 9662615"/>
              <a:gd name="connsiteY26" fmla="*/ 1419149 h 1583140"/>
              <a:gd name="connsiteX27" fmla="*/ 6748428 w 9662615"/>
              <a:gd name="connsiteY27" fmla="*/ 1420308 h 1583140"/>
              <a:gd name="connsiteX28" fmla="*/ 6654257 w 9662615"/>
              <a:gd name="connsiteY28" fmla="*/ 1424143 h 1583140"/>
              <a:gd name="connsiteX29" fmla="*/ 6620123 w 9662615"/>
              <a:gd name="connsiteY29" fmla="*/ 1430535 h 1583140"/>
              <a:gd name="connsiteX30" fmla="*/ 6571355 w 9662615"/>
              <a:gd name="connsiteY30" fmla="*/ 1436144 h 1583140"/>
              <a:gd name="connsiteX31" fmla="*/ 6486557 w 9662615"/>
              <a:gd name="connsiteY31" fmla="*/ 1449861 h 1583140"/>
              <a:gd name="connsiteX32" fmla="*/ 6370419 w 9662615"/>
              <a:gd name="connsiteY32" fmla="*/ 1461649 h 1583140"/>
              <a:gd name="connsiteX33" fmla="*/ 6278839 w 9662615"/>
              <a:gd name="connsiteY33" fmla="*/ 1449160 h 1583140"/>
              <a:gd name="connsiteX34" fmla="*/ 6272455 w 9662615"/>
              <a:gd name="connsiteY34" fmla="*/ 1453191 h 1583140"/>
              <a:gd name="connsiteX35" fmla="*/ 6212659 w 9662615"/>
              <a:gd name="connsiteY35" fmla="*/ 1454850 h 1583140"/>
              <a:gd name="connsiteX36" fmla="*/ 6069317 w 9662615"/>
              <a:gd name="connsiteY36" fmla="*/ 1445838 h 1583140"/>
              <a:gd name="connsiteX37" fmla="*/ 5878477 w 9662615"/>
              <a:gd name="connsiteY37" fmla="*/ 1439180 h 1583140"/>
              <a:gd name="connsiteX38" fmla="*/ 5838387 w 9662615"/>
              <a:gd name="connsiteY38" fmla="*/ 1444679 h 1583140"/>
              <a:gd name="connsiteX39" fmla="*/ 5771136 w 9662615"/>
              <a:gd name="connsiteY39" fmla="*/ 1453639 h 1583140"/>
              <a:gd name="connsiteX40" fmla="*/ 5724081 w 9662615"/>
              <a:gd name="connsiteY40" fmla="*/ 1470431 h 1583140"/>
              <a:gd name="connsiteX41" fmla="*/ 5666577 w 9662615"/>
              <a:gd name="connsiteY41" fmla="*/ 1473921 h 1583140"/>
              <a:gd name="connsiteX42" fmla="*/ 5649068 w 9662615"/>
              <a:gd name="connsiteY42" fmla="*/ 1461676 h 1583140"/>
              <a:gd name="connsiteX43" fmla="*/ 5588902 w 9662615"/>
              <a:gd name="connsiteY43" fmla="*/ 1469647 h 1583140"/>
              <a:gd name="connsiteX44" fmla="*/ 5498090 w 9662615"/>
              <a:gd name="connsiteY44" fmla="*/ 1483173 h 1583140"/>
              <a:gd name="connsiteX45" fmla="*/ 5444641 w 9662615"/>
              <a:gd name="connsiteY45" fmla="*/ 1487602 h 1583140"/>
              <a:gd name="connsiteX46" fmla="*/ 5299812 w 9662615"/>
              <a:gd name="connsiteY46" fmla="*/ 1503362 h 1583140"/>
              <a:gd name="connsiteX47" fmla="*/ 5245752 w 9662615"/>
              <a:gd name="connsiteY47" fmla="*/ 1520612 h 1583140"/>
              <a:gd name="connsiteX48" fmla="*/ 5177807 w 9662615"/>
              <a:gd name="connsiteY48" fmla="*/ 1526802 h 1583140"/>
              <a:gd name="connsiteX49" fmla="*/ 5113910 w 9662615"/>
              <a:gd name="connsiteY49" fmla="*/ 1533205 h 1583140"/>
              <a:gd name="connsiteX50" fmla="*/ 5059484 w 9662615"/>
              <a:gd name="connsiteY50" fmla="*/ 1546802 h 1583140"/>
              <a:gd name="connsiteX51" fmla="*/ 5038524 w 9662615"/>
              <a:gd name="connsiteY51" fmla="*/ 1545675 h 1583140"/>
              <a:gd name="connsiteX52" fmla="*/ 5026564 w 9662615"/>
              <a:gd name="connsiteY52" fmla="*/ 1545376 h 1583140"/>
              <a:gd name="connsiteX53" fmla="*/ 4969433 w 9662615"/>
              <a:gd name="connsiteY53" fmla="*/ 1550865 h 1583140"/>
              <a:gd name="connsiteX54" fmla="*/ 4929254 w 9662615"/>
              <a:gd name="connsiteY54" fmla="*/ 1563452 h 1583140"/>
              <a:gd name="connsiteX55" fmla="*/ 4871726 w 9662615"/>
              <a:gd name="connsiteY55" fmla="*/ 1570584 h 1583140"/>
              <a:gd name="connsiteX56" fmla="*/ 4843267 w 9662615"/>
              <a:gd name="connsiteY56" fmla="*/ 1561459 h 1583140"/>
              <a:gd name="connsiteX57" fmla="*/ 4821058 w 9662615"/>
              <a:gd name="connsiteY57" fmla="*/ 1553078 h 1583140"/>
              <a:gd name="connsiteX58" fmla="*/ 4791466 w 9662615"/>
              <a:gd name="connsiteY58" fmla="*/ 1561324 h 1583140"/>
              <a:gd name="connsiteX59" fmla="*/ 4784247 w 9662615"/>
              <a:gd name="connsiteY59" fmla="*/ 1562342 h 1583140"/>
              <a:gd name="connsiteX60" fmla="*/ 4739309 w 9662615"/>
              <a:gd name="connsiteY60" fmla="*/ 1553948 h 1583140"/>
              <a:gd name="connsiteX61" fmla="*/ 4697562 w 9662615"/>
              <a:gd name="connsiteY61" fmla="*/ 1551206 h 1583140"/>
              <a:gd name="connsiteX62" fmla="*/ 4650737 w 9662615"/>
              <a:gd name="connsiteY62" fmla="*/ 1537381 h 1583140"/>
              <a:gd name="connsiteX63" fmla="*/ 4583150 w 9662615"/>
              <a:gd name="connsiteY63" fmla="*/ 1529064 h 1583140"/>
              <a:gd name="connsiteX64" fmla="*/ 4521734 w 9662615"/>
              <a:gd name="connsiteY64" fmla="*/ 1529359 h 1583140"/>
              <a:gd name="connsiteX65" fmla="*/ 4382398 w 9662615"/>
              <a:gd name="connsiteY65" fmla="*/ 1534108 h 1583140"/>
              <a:gd name="connsiteX66" fmla="*/ 4221826 w 9662615"/>
              <a:gd name="connsiteY66" fmla="*/ 1500972 h 1583140"/>
              <a:gd name="connsiteX67" fmla="*/ 4096601 w 9662615"/>
              <a:gd name="connsiteY67" fmla="*/ 1521563 h 1583140"/>
              <a:gd name="connsiteX68" fmla="*/ 4002441 w 9662615"/>
              <a:gd name="connsiteY68" fmla="*/ 1528912 h 1583140"/>
              <a:gd name="connsiteX69" fmla="*/ 3833906 w 9662615"/>
              <a:gd name="connsiteY69" fmla="*/ 1516637 h 1583140"/>
              <a:gd name="connsiteX70" fmla="*/ 3763845 w 9662615"/>
              <a:gd name="connsiteY70" fmla="*/ 1501782 h 1583140"/>
              <a:gd name="connsiteX71" fmla="*/ 3641778 w 9662615"/>
              <a:gd name="connsiteY71" fmla="*/ 1505446 h 1583140"/>
              <a:gd name="connsiteX72" fmla="*/ 3565233 w 9662615"/>
              <a:gd name="connsiteY72" fmla="*/ 1515122 h 1583140"/>
              <a:gd name="connsiteX73" fmla="*/ 3560267 w 9662615"/>
              <a:gd name="connsiteY73" fmla="*/ 1516288 h 1583140"/>
              <a:gd name="connsiteX74" fmla="*/ 3540258 w 9662615"/>
              <a:gd name="connsiteY74" fmla="*/ 1516976 h 1583140"/>
              <a:gd name="connsiteX75" fmla="*/ 3534780 w 9662615"/>
              <a:gd name="connsiteY75" fmla="*/ 1522141 h 1583140"/>
              <a:gd name="connsiteX76" fmla="*/ 3504783 w 9662615"/>
              <a:gd name="connsiteY76" fmla="*/ 1526739 h 1583140"/>
              <a:gd name="connsiteX77" fmla="*/ 3430805 w 9662615"/>
              <a:gd name="connsiteY77" fmla="*/ 1542521 h 1583140"/>
              <a:gd name="connsiteX78" fmla="*/ 3292707 w 9662615"/>
              <a:gd name="connsiteY78" fmla="*/ 1520490 h 1583140"/>
              <a:gd name="connsiteX79" fmla="*/ 3187872 w 9662615"/>
              <a:gd name="connsiteY79" fmla="*/ 1519991 h 1583140"/>
              <a:gd name="connsiteX80" fmla="*/ 3148026 w 9662615"/>
              <a:gd name="connsiteY80" fmla="*/ 1524777 h 1583140"/>
              <a:gd name="connsiteX81" fmla="*/ 3092394 w 9662615"/>
              <a:gd name="connsiteY81" fmla="*/ 1528115 h 1583140"/>
              <a:gd name="connsiteX82" fmla="*/ 2994200 w 9662615"/>
              <a:gd name="connsiteY82" fmla="*/ 1537857 h 1583140"/>
              <a:gd name="connsiteX83" fmla="*/ 2862301 w 9662615"/>
              <a:gd name="connsiteY83" fmla="*/ 1544250 h 1583140"/>
              <a:gd name="connsiteX84" fmla="*/ 2766335 w 9662615"/>
              <a:gd name="connsiteY84" fmla="*/ 1527662 h 1583140"/>
              <a:gd name="connsiteX85" fmla="*/ 2757836 w 9662615"/>
              <a:gd name="connsiteY85" fmla="*/ 1531371 h 1583140"/>
              <a:gd name="connsiteX86" fmla="*/ 2691555 w 9662615"/>
              <a:gd name="connsiteY86" fmla="*/ 1530283 h 1583140"/>
              <a:gd name="connsiteX87" fmla="*/ 2491676 w 9662615"/>
              <a:gd name="connsiteY87" fmla="*/ 1500859 h 1583140"/>
              <a:gd name="connsiteX88" fmla="*/ 2378036 w 9662615"/>
              <a:gd name="connsiteY88" fmla="*/ 1520645 h 1583140"/>
              <a:gd name="connsiteX89" fmla="*/ 2284269 w 9662615"/>
              <a:gd name="connsiteY89" fmla="*/ 1503068 h 1583140"/>
              <a:gd name="connsiteX90" fmla="*/ 2207104 w 9662615"/>
              <a:gd name="connsiteY90" fmla="*/ 1508888 h 1583140"/>
              <a:gd name="connsiteX91" fmla="*/ 2149226 w 9662615"/>
              <a:gd name="connsiteY91" fmla="*/ 1523409 h 1583140"/>
              <a:gd name="connsiteX92" fmla="*/ 2084783 w 9662615"/>
              <a:gd name="connsiteY92" fmla="*/ 1524245 h 1583140"/>
              <a:gd name="connsiteX93" fmla="*/ 2070075 w 9662615"/>
              <a:gd name="connsiteY93" fmla="*/ 1511285 h 1583140"/>
              <a:gd name="connsiteX94" fmla="*/ 2001057 w 9662615"/>
              <a:gd name="connsiteY94" fmla="*/ 1516449 h 1583140"/>
              <a:gd name="connsiteX95" fmla="*/ 1896330 w 9662615"/>
              <a:gd name="connsiteY95" fmla="*/ 1525725 h 1583140"/>
              <a:gd name="connsiteX96" fmla="*/ 1835994 w 9662615"/>
              <a:gd name="connsiteY96" fmla="*/ 1527678 h 1583140"/>
              <a:gd name="connsiteX97" fmla="*/ 1671119 w 9662615"/>
              <a:gd name="connsiteY97" fmla="*/ 1536701 h 1583140"/>
              <a:gd name="connsiteX98" fmla="*/ 1601337 w 9662615"/>
              <a:gd name="connsiteY98" fmla="*/ 1548552 h 1583140"/>
              <a:gd name="connsiteX99" fmla="*/ 1407755 w 9662615"/>
              <a:gd name="connsiteY99" fmla="*/ 1571444 h 1583140"/>
              <a:gd name="connsiteX100" fmla="*/ 1271994 w 9662615"/>
              <a:gd name="connsiteY100" fmla="*/ 1579471 h 1583140"/>
              <a:gd name="connsiteX101" fmla="*/ 1249226 w 9662615"/>
              <a:gd name="connsiteY101" fmla="*/ 1583140 h 1583140"/>
              <a:gd name="connsiteX102" fmla="*/ 1217719 w 9662615"/>
              <a:gd name="connsiteY102" fmla="*/ 1580863 h 1583140"/>
              <a:gd name="connsiteX103" fmla="*/ 1091432 w 9662615"/>
              <a:gd name="connsiteY103" fmla="*/ 1571003 h 1583140"/>
              <a:gd name="connsiteX104" fmla="*/ 992039 w 9662615"/>
              <a:gd name="connsiteY104" fmla="*/ 1556662 h 1583140"/>
              <a:gd name="connsiteX105" fmla="*/ 868264 w 9662615"/>
              <a:gd name="connsiteY105" fmla="*/ 1566392 h 1583140"/>
              <a:gd name="connsiteX106" fmla="*/ 792765 w 9662615"/>
              <a:gd name="connsiteY106" fmla="*/ 1563102 h 1583140"/>
              <a:gd name="connsiteX107" fmla="*/ 669055 w 9662615"/>
              <a:gd name="connsiteY107" fmla="*/ 1543638 h 1583140"/>
              <a:gd name="connsiteX108" fmla="*/ 506152 w 9662615"/>
              <a:gd name="connsiteY108" fmla="*/ 1549124 h 1583140"/>
              <a:gd name="connsiteX109" fmla="*/ 472797 w 9662615"/>
              <a:gd name="connsiteY109" fmla="*/ 1568904 h 1583140"/>
              <a:gd name="connsiteX110" fmla="*/ 427864 w 9662615"/>
              <a:gd name="connsiteY110" fmla="*/ 1580848 h 1583140"/>
              <a:gd name="connsiteX111" fmla="*/ 408381 w 9662615"/>
              <a:gd name="connsiteY111" fmla="*/ 1552940 h 1583140"/>
              <a:gd name="connsiteX112" fmla="*/ 267163 w 9662615"/>
              <a:gd name="connsiteY112" fmla="*/ 1531913 h 1583140"/>
              <a:gd name="connsiteX113" fmla="*/ 196644 w 9662615"/>
              <a:gd name="connsiteY113" fmla="*/ 1524565 h 1583140"/>
              <a:gd name="connsiteX114" fmla="*/ 86819 w 9662615"/>
              <a:gd name="connsiteY114" fmla="*/ 1519517 h 1583140"/>
              <a:gd name="connsiteX115" fmla="*/ 53369 w 9662615"/>
              <a:gd name="connsiteY115" fmla="*/ 1516853 h 1583140"/>
              <a:gd name="connsiteX116" fmla="*/ 2359 w 9662615"/>
              <a:gd name="connsiteY116" fmla="*/ 1515247 h 1583140"/>
              <a:gd name="connsiteX117" fmla="*/ 0 w 9662615"/>
              <a:gd name="connsiteY117" fmla="*/ 1514932 h 1583140"/>
              <a:gd name="connsiteX118" fmla="*/ 0 w 9662615"/>
              <a:gd name="connsiteY118" fmla="*/ 0 h 1583140"/>
              <a:gd name="connsiteX0" fmla="*/ 0 w 9662615"/>
              <a:gd name="connsiteY0" fmla="*/ 0 h 1583140"/>
              <a:gd name="connsiteX1" fmla="*/ 9662615 w 9662615"/>
              <a:gd name="connsiteY1" fmla="*/ 0 h 1583140"/>
              <a:gd name="connsiteX2" fmla="*/ 9662615 w 9662615"/>
              <a:gd name="connsiteY2" fmla="*/ 1280346 h 1583140"/>
              <a:gd name="connsiteX3" fmla="*/ 9618664 w 9662615"/>
              <a:gd name="connsiteY3" fmla="*/ 1331789 h 1583140"/>
              <a:gd name="connsiteX4" fmla="*/ 9469546 w 9662615"/>
              <a:gd name="connsiteY4" fmla="*/ 1289837 h 1583140"/>
              <a:gd name="connsiteX5" fmla="*/ 9326260 w 9662615"/>
              <a:gd name="connsiteY5" fmla="*/ 1277155 h 1583140"/>
              <a:gd name="connsiteX6" fmla="*/ 9144767 w 9662615"/>
              <a:gd name="connsiteY6" fmla="*/ 1264120 h 1583140"/>
              <a:gd name="connsiteX7" fmla="*/ 8976400 w 9662615"/>
              <a:gd name="connsiteY7" fmla="*/ 1326661 h 1583140"/>
              <a:gd name="connsiteX8" fmla="*/ 8828711 w 9662615"/>
              <a:gd name="connsiteY8" fmla="*/ 1346394 h 1583140"/>
              <a:gd name="connsiteX9" fmla="*/ 8695953 w 9662615"/>
              <a:gd name="connsiteY9" fmla="*/ 1346784 h 1583140"/>
              <a:gd name="connsiteX10" fmla="*/ 8652191 w 9662615"/>
              <a:gd name="connsiteY10" fmla="*/ 1345903 h 1583140"/>
              <a:gd name="connsiteX11" fmla="*/ 8591582 w 9662615"/>
              <a:gd name="connsiteY11" fmla="*/ 1341666 h 1583140"/>
              <a:gd name="connsiteX12" fmla="*/ 8537336 w 9662615"/>
              <a:gd name="connsiteY12" fmla="*/ 1341684 h 1583140"/>
              <a:gd name="connsiteX13" fmla="*/ 8416849 w 9662615"/>
              <a:gd name="connsiteY13" fmla="*/ 1367085 h 1583140"/>
              <a:gd name="connsiteX14" fmla="*/ 8278355 w 9662615"/>
              <a:gd name="connsiteY14" fmla="*/ 1386569 h 1583140"/>
              <a:gd name="connsiteX15" fmla="*/ 8197961 w 9662615"/>
              <a:gd name="connsiteY15" fmla="*/ 1392804 h 1583140"/>
              <a:gd name="connsiteX16" fmla="*/ 8171196 w 9662615"/>
              <a:gd name="connsiteY16" fmla="*/ 1397216 h 1583140"/>
              <a:gd name="connsiteX17" fmla="*/ 8087910 w 9662615"/>
              <a:gd name="connsiteY17" fmla="*/ 1386449 h 1583140"/>
              <a:gd name="connsiteX18" fmla="*/ 7974579 w 9662615"/>
              <a:gd name="connsiteY18" fmla="*/ 1383439 h 1583140"/>
              <a:gd name="connsiteX19" fmla="*/ 7768351 w 9662615"/>
              <a:gd name="connsiteY19" fmla="*/ 1395051 h 1583140"/>
              <a:gd name="connsiteX20" fmla="*/ 7635985 w 9662615"/>
              <a:gd name="connsiteY20" fmla="*/ 1386363 h 1583140"/>
              <a:gd name="connsiteX21" fmla="*/ 7466069 w 9662615"/>
              <a:gd name="connsiteY21" fmla="*/ 1377654 h 1583140"/>
              <a:gd name="connsiteX22" fmla="*/ 7355642 w 9662615"/>
              <a:gd name="connsiteY22" fmla="*/ 1407761 h 1583140"/>
              <a:gd name="connsiteX23" fmla="*/ 7215220 w 9662615"/>
              <a:gd name="connsiteY23" fmla="*/ 1397856 h 1583140"/>
              <a:gd name="connsiteX24" fmla="*/ 7082147 w 9662615"/>
              <a:gd name="connsiteY24" fmla="*/ 1406113 h 1583140"/>
              <a:gd name="connsiteX25" fmla="*/ 6987129 w 9662615"/>
              <a:gd name="connsiteY25" fmla="*/ 1404834 h 1583140"/>
              <a:gd name="connsiteX26" fmla="*/ 6907567 w 9662615"/>
              <a:gd name="connsiteY26" fmla="*/ 1419149 h 1583140"/>
              <a:gd name="connsiteX27" fmla="*/ 6748428 w 9662615"/>
              <a:gd name="connsiteY27" fmla="*/ 1420308 h 1583140"/>
              <a:gd name="connsiteX28" fmla="*/ 6654257 w 9662615"/>
              <a:gd name="connsiteY28" fmla="*/ 1424143 h 1583140"/>
              <a:gd name="connsiteX29" fmla="*/ 6620123 w 9662615"/>
              <a:gd name="connsiteY29" fmla="*/ 1430535 h 1583140"/>
              <a:gd name="connsiteX30" fmla="*/ 6571355 w 9662615"/>
              <a:gd name="connsiteY30" fmla="*/ 1436144 h 1583140"/>
              <a:gd name="connsiteX31" fmla="*/ 6486557 w 9662615"/>
              <a:gd name="connsiteY31" fmla="*/ 1449861 h 1583140"/>
              <a:gd name="connsiteX32" fmla="*/ 6370419 w 9662615"/>
              <a:gd name="connsiteY32" fmla="*/ 1461649 h 1583140"/>
              <a:gd name="connsiteX33" fmla="*/ 6278839 w 9662615"/>
              <a:gd name="connsiteY33" fmla="*/ 1449160 h 1583140"/>
              <a:gd name="connsiteX34" fmla="*/ 6272455 w 9662615"/>
              <a:gd name="connsiteY34" fmla="*/ 1453191 h 1583140"/>
              <a:gd name="connsiteX35" fmla="*/ 6212659 w 9662615"/>
              <a:gd name="connsiteY35" fmla="*/ 1454850 h 1583140"/>
              <a:gd name="connsiteX36" fmla="*/ 6069317 w 9662615"/>
              <a:gd name="connsiteY36" fmla="*/ 1445838 h 1583140"/>
              <a:gd name="connsiteX37" fmla="*/ 5878477 w 9662615"/>
              <a:gd name="connsiteY37" fmla="*/ 1439180 h 1583140"/>
              <a:gd name="connsiteX38" fmla="*/ 5838387 w 9662615"/>
              <a:gd name="connsiteY38" fmla="*/ 1444679 h 1583140"/>
              <a:gd name="connsiteX39" fmla="*/ 5771136 w 9662615"/>
              <a:gd name="connsiteY39" fmla="*/ 1453639 h 1583140"/>
              <a:gd name="connsiteX40" fmla="*/ 5724081 w 9662615"/>
              <a:gd name="connsiteY40" fmla="*/ 1470431 h 1583140"/>
              <a:gd name="connsiteX41" fmla="*/ 5666577 w 9662615"/>
              <a:gd name="connsiteY41" fmla="*/ 1473921 h 1583140"/>
              <a:gd name="connsiteX42" fmla="*/ 5649068 w 9662615"/>
              <a:gd name="connsiteY42" fmla="*/ 1461676 h 1583140"/>
              <a:gd name="connsiteX43" fmla="*/ 5588902 w 9662615"/>
              <a:gd name="connsiteY43" fmla="*/ 1469647 h 1583140"/>
              <a:gd name="connsiteX44" fmla="*/ 5498090 w 9662615"/>
              <a:gd name="connsiteY44" fmla="*/ 1483173 h 1583140"/>
              <a:gd name="connsiteX45" fmla="*/ 5444641 w 9662615"/>
              <a:gd name="connsiteY45" fmla="*/ 1487602 h 1583140"/>
              <a:gd name="connsiteX46" fmla="*/ 5299812 w 9662615"/>
              <a:gd name="connsiteY46" fmla="*/ 1503362 h 1583140"/>
              <a:gd name="connsiteX47" fmla="*/ 5245752 w 9662615"/>
              <a:gd name="connsiteY47" fmla="*/ 1520612 h 1583140"/>
              <a:gd name="connsiteX48" fmla="*/ 5177807 w 9662615"/>
              <a:gd name="connsiteY48" fmla="*/ 1526802 h 1583140"/>
              <a:gd name="connsiteX49" fmla="*/ 5113910 w 9662615"/>
              <a:gd name="connsiteY49" fmla="*/ 1533205 h 1583140"/>
              <a:gd name="connsiteX50" fmla="*/ 5059484 w 9662615"/>
              <a:gd name="connsiteY50" fmla="*/ 1546802 h 1583140"/>
              <a:gd name="connsiteX51" fmla="*/ 5038524 w 9662615"/>
              <a:gd name="connsiteY51" fmla="*/ 1545675 h 1583140"/>
              <a:gd name="connsiteX52" fmla="*/ 5026564 w 9662615"/>
              <a:gd name="connsiteY52" fmla="*/ 1545376 h 1583140"/>
              <a:gd name="connsiteX53" fmla="*/ 4969433 w 9662615"/>
              <a:gd name="connsiteY53" fmla="*/ 1550865 h 1583140"/>
              <a:gd name="connsiteX54" fmla="*/ 4929254 w 9662615"/>
              <a:gd name="connsiteY54" fmla="*/ 1563452 h 1583140"/>
              <a:gd name="connsiteX55" fmla="*/ 4871726 w 9662615"/>
              <a:gd name="connsiteY55" fmla="*/ 1570584 h 1583140"/>
              <a:gd name="connsiteX56" fmla="*/ 4843267 w 9662615"/>
              <a:gd name="connsiteY56" fmla="*/ 1561459 h 1583140"/>
              <a:gd name="connsiteX57" fmla="*/ 4821058 w 9662615"/>
              <a:gd name="connsiteY57" fmla="*/ 1553078 h 1583140"/>
              <a:gd name="connsiteX58" fmla="*/ 4791466 w 9662615"/>
              <a:gd name="connsiteY58" fmla="*/ 1561324 h 1583140"/>
              <a:gd name="connsiteX59" fmla="*/ 4784247 w 9662615"/>
              <a:gd name="connsiteY59" fmla="*/ 1562342 h 1583140"/>
              <a:gd name="connsiteX60" fmla="*/ 4739309 w 9662615"/>
              <a:gd name="connsiteY60" fmla="*/ 1553948 h 1583140"/>
              <a:gd name="connsiteX61" fmla="*/ 4697562 w 9662615"/>
              <a:gd name="connsiteY61" fmla="*/ 1551206 h 1583140"/>
              <a:gd name="connsiteX62" fmla="*/ 4650737 w 9662615"/>
              <a:gd name="connsiteY62" fmla="*/ 1537381 h 1583140"/>
              <a:gd name="connsiteX63" fmla="*/ 4583150 w 9662615"/>
              <a:gd name="connsiteY63" fmla="*/ 1529064 h 1583140"/>
              <a:gd name="connsiteX64" fmla="*/ 4521734 w 9662615"/>
              <a:gd name="connsiteY64" fmla="*/ 1529359 h 1583140"/>
              <a:gd name="connsiteX65" fmla="*/ 4382398 w 9662615"/>
              <a:gd name="connsiteY65" fmla="*/ 1534108 h 1583140"/>
              <a:gd name="connsiteX66" fmla="*/ 4221826 w 9662615"/>
              <a:gd name="connsiteY66" fmla="*/ 1500972 h 1583140"/>
              <a:gd name="connsiteX67" fmla="*/ 4096601 w 9662615"/>
              <a:gd name="connsiteY67" fmla="*/ 1521563 h 1583140"/>
              <a:gd name="connsiteX68" fmla="*/ 4002441 w 9662615"/>
              <a:gd name="connsiteY68" fmla="*/ 1528912 h 1583140"/>
              <a:gd name="connsiteX69" fmla="*/ 3833906 w 9662615"/>
              <a:gd name="connsiteY69" fmla="*/ 1516637 h 1583140"/>
              <a:gd name="connsiteX70" fmla="*/ 3763845 w 9662615"/>
              <a:gd name="connsiteY70" fmla="*/ 1501782 h 1583140"/>
              <a:gd name="connsiteX71" fmla="*/ 3641778 w 9662615"/>
              <a:gd name="connsiteY71" fmla="*/ 1505446 h 1583140"/>
              <a:gd name="connsiteX72" fmla="*/ 3565233 w 9662615"/>
              <a:gd name="connsiteY72" fmla="*/ 1515122 h 1583140"/>
              <a:gd name="connsiteX73" fmla="*/ 3560267 w 9662615"/>
              <a:gd name="connsiteY73" fmla="*/ 1516288 h 1583140"/>
              <a:gd name="connsiteX74" fmla="*/ 3540258 w 9662615"/>
              <a:gd name="connsiteY74" fmla="*/ 1516976 h 1583140"/>
              <a:gd name="connsiteX75" fmla="*/ 3534780 w 9662615"/>
              <a:gd name="connsiteY75" fmla="*/ 1522141 h 1583140"/>
              <a:gd name="connsiteX76" fmla="*/ 3504783 w 9662615"/>
              <a:gd name="connsiteY76" fmla="*/ 1526739 h 1583140"/>
              <a:gd name="connsiteX77" fmla="*/ 3430805 w 9662615"/>
              <a:gd name="connsiteY77" fmla="*/ 1542521 h 1583140"/>
              <a:gd name="connsiteX78" fmla="*/ 3292707 w 9662615"/>
              <a:gd name="connsiteY78" fmla="*/ 1520490 h 1583140"/>
              <a:gd name="connsiteX79" fmla="*/ 3187872 w 9662615"/>
              <a:gd name="connsiteY79" fmla="*/ 1519991 h 1583140"/>
              <a:gd name="connsiteX80" fmla="*/ 3148026 w 9662615"/>
              <a:gd name="connsiteY80" fmla="*/ 1524777 h 1583140"/>
              <a:gd name="connsiteX81" fmla="*/ 3092394 w 9662615"/>
              <a:gd name="connsiteY81" fmla="*/ 1528115 h 1583140"/>
              <a:gd name="connsiteX82" fmla="*/ 2994200 w 9662615"/>
              <a:gd name="connsiteY82" fmla="*/ 1537857 h 1583140"/>
              <a:gd name="connsiteX83" fmla="*/ 2862301 w 9662615"/>
              <a:gd name="connsiteY83" fmla="*/ 1544250 h 1583140"/>
              <a:gd name="connsiteX84" fmla="*/ 2766335 w 9662615"/>
              <a:gd name="connsiteY84" fmla="*/ 1527662 h 1583140"/>
              <a:gd name="connsiteX85" fmla="*/ 2757836 w 9662615"/>
              <a:gd name="connsiteY85" fmla="*/ 1531371 h 1583140"/>
              <a:gd name="connsiteX86" fmla="*/ 2691555 w 9662615"/>
              <a:gd name="connsiteY86" fmla="*/ 1530283 h 1583140"/>
              <a:gd name="connsiteX87" fmla="*/ 2491676 w 9662615"/>
              <a:gd name="connsiteY87" fmla="*/ 1500859 h 1583140"/>
              <a:gd name="connsiteX88" fmla="*/ 2378036 w 9662615"/>
              <a:gd name="connsiteY88" fmla="*/ 1520645 h 1583140"/>
              <a:gd name="connsiteX89" fmla="*/ 2284269 w 9662615"/>
              <a:gd name="connsiteY89" fmla="*/ 1503068 h 1583140"/>
              <a:gd name="connsiteX90" fmla="*/ 2207104 w 9662615"/>
              <a:gd name="connsiteY90" fmla="*/ 1508888 h 1583140"/>
              <a:gd name="connsiteX91" fmla="*/ 2149226 w 9662615"/>
              <a:gd name="connsiteY91" fmla="*/ 1523409 h 1583140"/>
              <a:gd name="connsiteX92" fmla="*/ 2084783 w 9662615"/>
              <a:gd name="connsiteY92" fmla="*/ 1524245 h 1583140"/>
              <a:gd name="connsiteX93" fmla="*/ 2070075 w 9662615"/>
              <a:gd name="connsiteY93" fmla="*/ 1511285 h 1583140"/>
              <a:gd name="connsiteX94" fmla="*/ 2001057 w 9662615"/>
              <a:gd name="connsiteY94" fmla="*/ 1516449 h 1583140"/>
              <a:gd name="connsiteX95" fmla="*/ 1896330 w 9662615"/>
              <a:gd name="connsiteY95" fmla="*/ 1525725 h 1583140"/>
              <a:gd name="connsiteX96" fmla="*/ 1835994 w 9662615"/>
              <a:gd name="connsiteY96" fmla="*/ 1527678 h 1583140"/>
              <a:gd name="connsiteX97" fmla="*/ 1671119 w 9662615"/>
              <a:gd name="connsiteY97" fmla="*/ 1536701 h 1583140"/>
              <a:gd name="connsiteX98" fmla="*/ 1601337 w 9662615"/>
              <a:gd name="connsiteY98" fmla="*/ 1548552 h 1583140"/>
              <a:gd name="connsiteX99" fmla="*/ 1407755 w 9662615"/>
              <a:gd name="connsiteY99" fmla="*/ 1571444 h 1583140"/>
              <a:gd name="connsiteX100" fmla="*/ 1271994 w 9662615"/>
              <a:gd name="connsiteY100" fmla="*/ 1579471 h 1583140"/>
              <a:gd name="connsiteX101" fmla="*/ 1249226 w 9662615"/>
              <a:gd name="connsiteY101" fmla="*/ 1583140 h 1583140"/>
              <a:gd name="connsiteX102" fmla="*/ 1217719 w 9662615"/>
              <a:gd name="connsiteY102" fmla="*/ 1580863 h 1583140"/>
              <a:gd name="connsiteX103" fmla="*/ 1091432 w 9662615"/>
              <a:gd name="connsiteY103" fmla="*/ 1571003 h 1583140"/>
              <a:gd name="connsiteX104" fmla="*/ 992039 w 9662615"/>
              <a:gd name="connsiteY104" fmla="*/ 1556662 h 1583140"/>
              <a:gd name="connsiteX105" fmla="*/ 868264 w 9662615"/>
              <a:gd name="connsiteY105" fmla="*/ 1566392 h 1583140"/>
              <a:gd name="connsiteX106" fmla="*/ 792765 w 9662615"/>
              <a:gd name="connsiteY106" fmla="*/ 1563102 h 1583140"/>
              <a:gd name="connsiteX107" fmla="*/ 669055 w 9662615"/>
              <a:gd name="connsiteY107" fmla="*/ 1543638 h 1583140"/>
              <a:gd name="connsiteX108" fmla="*/ 506152 w 9662615"/>
              <a:gd name="connsiteY108" fmla="*/ 1549124 h 1583140"/>
              <a:gd name="connsiteX109" fmla="*/ 472797 w 9662615"/>
              <a:gd name="connsiteY109" fmla="*/ 1568904 h 1583140"/>
              <a:gd name="connsiteX110" fmla="*/ 427864 w 9662615"/>
              <a:gd name="connsiteY110" fmla="*/ 1580848 h 1583140"/>
              <a:gd name="connsiteX111" fmla="*/ 408381 w 9662615"/>
              <a:gd name="connsiteY111" fmla="*/ 1552940 h 1583140"/>
              <a:gd name="connsiteX112" fmla="*/ 267163 w 9662615"/>
              <a:gd name="connsiteY112" fmla="*/ 1531913 h 1583140"/>
              <a:gd name="connsiteX113" fmla="*/ 196644 w 9662615"/>
              <a:gd name="connsiteY113" fmla="*/ 1524565 h 1583140"/>
              <a:gd name="connsiteX114" fmla="*/ 86819 w 9662615"/>
              <a:gd name="connsiteY114" fmla="*/ 1519517 h 1583140"/>
              <a:gd name="connsiteX115" fmla="*/ 53369 w 9662615"/>
              <a:gd name="connsiteY115" fmla="*/ 1516853 h 1583140"/>
              <a:gd name="connsiteX116" fmla="*/ 2359 w 9662615"/>
              <a:gd name="connsiteY116" fmla="*/ 1515247 h 1583140"/>
              <a:gd name="connsiteX117" fmla="*/ 0 w 9662615"/>
              <a:gd name="connsiteY117" fmla="*/ 1514932 h 1583140"/>
              <a:gd name="connsiteX118" fmla="*/ 0 w 9662615"/>
              <a:gd name="connsiteY118" fmla="*/ 0 h 1583140"/>
              <a:gd name="connsiteX0" fmla="*/ 0 w 9662615"/>
              <a:gd name="connsiteY0" fmla="*/ 0 h 1583140"/>
              <a:gd name="connsiteX1" fmla="*/ 9662615 w 9662615"/>
              <a:gd name="connsiteY1" fmla="*/ 0 h 1583140"/>
              <a:gd name="connsiteX2" fmla="*/ 9662615 w 9662615"/>
              <a:gd name="connsiteY2" fmla="*/ 1280346 h 1583140"/>
              <a:gd name="connsiteX3" fmla="*/ 9551077 w 9662615"/>
              <a:gd name="connsiteY3" fmla="*/ 1292033 h 1583140"/>
              <a:gd name="connsiteX4" fmla="*/ 9469546 w 9662615"/>
              <a:gd name="connsiteY4" fmla="*/ 1289837 h 1583140"/>
              <a:gd name="connsiteX5" fmla="*/ 9326260 w 9662615"/>
              <a:gd name="connsiteY5" fmla="*/ 1277155 h 1583140"/>
              <a:gd name="connsiteX6" fmla="*/ 9144767 w 9662615"/>
              <a:gd name="connsiteY6" fmla="*/ 1264120 h 1583140"/>
              <a:gd name="connsiteX7" fmla="*/ 8976400 w 9662615"/>
              <a:gd name="connsiteY7" fmla="*/ 1326661 h 1583140"/>
              <a:gd name="connsiteX8" fmla="*/ 8828711 w 9662615"/>
              <a:gd name="connsiteY8" fmla="*/ 1346394 h 1583140"/>
              <a:gd name="connsiteX9" fmla="*/ 8695953 w 9662615"/>
              <a:gd name="connsiteY9" fmla="*/ 1346784 h 1583140"/>
              <a:gd name="connsiteX10" fmla="*/ 8652191 w 9662615"/>
              <a:gd name="connsiteY10" fmla="*/ 1345903 h 1583140"/>
              <a:gd name="connsiteX11" fmla="*/ 8591582 w 9662615"/>
              <a:gd name="connsiteY11" fmla="*/ 1341666 h 1583140"/>
              <a:gd name="connsiteX12" fmla="*/ 8537336 w 9662615"/>
              <a:gd name="connsiteY12" fmla="*/ 1341684 h 1583140"/>
              <a:gd name="connsiteX13" fmla="*/ 8416849 w 9662615"/>
              <a:gd name="connsiteY13" fmla="*/ 1367085 h 1583140"/>
              <a:gd name="connsiteX14" fmla="*/ 8278355 w 9662615"/>
              <a:gd name="connsiteY14" fmla="*/ 1386569 h 1583140"/>
              <a:gd name="connsiteX15" fmla="*/ 8197961 w 9662615"/>
              <a:gd name="connsiteY15" fmla="*/ 1392804 h 1583140"/>
              <a:gd name="connsiteX16" fmla="*/ 8171196 w 9662615"/>
              <a:gd name="connsiteY16" fmla="*/ 1397216 h 1583140"/>
              <a:gd name="connsiteX17" fmla="*/ 8087910 w 9662615"/>
              <a:gd name="connsiteY17" fmla="*/ 1386449 h 1583140"/>
              <a:gd name="connsiteX18" fmla="*/ 7974579 w 9662615"/>
              <a:gd name="connsiteY18" fmla="*/ 1383439 h 1583140"/>
              <a:gd name="connsiteX19" fmla="*/ 7768351 w 9662615"/>
              <a:gd name="connsiteY19" fmla="*/ 1395051 h 1583140"/>
              <a:gd name="connsiteX20" fmla="*/ 7635985 w 9662615"/>
              <a:gd name="connsiteY20" fmla="*/ 1386363 h 1583140"/>
              <a:gd name="connsiteX21" fmla="*/ 7466069 w 9662615"/>
              <a:gd name="connsiteY21" fmla="*/ 1377654 h 1583140"/>
              <a:gd name="connsiteX22" fmla="*/ 7355642 w 9662615"/>
              <a:gd name="connsiteY22" fmla="*/ 1407761 h 1583140"/>
              <a:gd name="connsiteX23" fmla="*/ 7215220 w 9662615"/>
              <a:gd name="connsiteY23" fmla="*/ 1397856 h 1583140"/>
              <a:gd name="connsiteX24" fmla="*/ 7082147 w 9662615"/>
              <a:gd name="connsiteY24" fmla="*/ 1406113 h 1583140"/>
              <a:gd name="connsiteX25" fmla="*/ 6987129 w 9662615"/>
              <a:gd name="connsiteY25" fmla="*/ 1404834 h 1583140"/>
              <a:gd name="connsiteX26" fmla="*/ 6907567 w 9662615"/>
              <a:gd name="connsiteY26" fmla="*/ 1419149 h 1583140"/>
              <a:gd name="connsiteX27" fmla="*/ 6748428 w 9662615"/>
              <a:gd name="connsiteY27" fmla="*/ 1420308 h 1583140"/>
              <a:gd name="connsiteX28" fmla="*/ 6654257 w 9662615"/>
              <a:gd name="connsiteY28" fmla="*/ 1424143 h 1583140"/>
              <a:gd name="connsiteX29" fmla="*/ 6620123 w 9662615"/>
              <a:gd name="connsiteY29" fmla="*/ 1430535 h 1583140"/>
              <a:gd name="connsiteX30" fmla="*/ 6571355 w 9662615"/>
              <a:gd name="connsiteY30" fmla="*/ 1436144 h 1583140"/>
              <a:gd name="connsiteX31" fmla="*/ 6486557 w 9662615"/>
              <a:gd name="connsiteY31" fmla="*/ 1449861 h 1583140"/>
              <a:gd name="connsiteX32" fmla="*/ 6370419 w 9662615"/>
              <a:gd name="connsiteY32" fmla="*/ 1461649 h 1583140"/>
              <a:gd name="connsiteX33" fmla="*/ 6278839 w 9662615"/>
              <a:gd name="connsiteY33" fmla="*/ 1449160 h 1583140"/>
              <a:gd name="connsiteX34" fmla="*/ 6272455 w 9662615"/>
              <a:gd name="connsiteY34" fmla="*/ 1453191 h 1583140"/>
              <a:gd name="connsiteX35" fmla="*/ 6212659 w 9662615"/>
              <a:gd name="connsiteY35" fmla="*/ 1454850 h 1583140"/>
              <a:gd name="connsiteX36" fmla="*/ 6069317 w 9662615"/>
              <a:gd name="connsiteY36" fmla="*/ 1445838 h 1583140"/>
              <a:gd name="connsiteX37" fmla="*/ 5878477 w 9662615"/>
              <a:gd name="connsiteY37" fmla="*/ 1439180 h 1583140"/>
              <a:gd name="connsiteX38" fmla="*/ 5838387 w 9662615"/>
              <a:gd name="connsiteY38" fmla="*/ 1444679 h 1583140"/>
              <a:gd name="connsiteX39" fmla="*/ 5771136 w 9662615"/>
              <a:gd name="connsiteY39" fmla="*/ 1453639 h 1583140"/>
              <a:gd name="connsiteX40" fmla="*/ 5724081 w 9662615"/>
              <a:gd name="connsiteY40" fmla="*/ 1470431 h 1583140"/>
              <a:gd name="connsiteX41" fmla="*/ 5666577 w 9662615"/>
              <a:gd name="connsiteY41" fmla="*/ 1473921 h 1583140"/>
              <a:gd name="connsiteX42" fmla="*/ 5649068 w 9662615"/>
              <a:gd name="connsiteY42" fmla="*/ 1461676 h 1583140"/>
              <a:gd name="connsiteX43" fmla="*/ 5588902 w 9662615"/>
              <a:gd name="connsiteY43" fmla="*/ 1469647 h 1583140"/>
              <a:gd name="connsiteX44" fmla="*/ 5498090 w 9662615"/>
              <a:gd name="connsiteY44" fmla="*/ 1483173 h 1583140"/>
              <a:gd name="connsiteX45" fmla="*/ 5444641 w 9662615"/>
              <a:gd name="connsiteY45" fmla="*/ 1487602 h 1583140"/>
              <a:gd name="connsiteX46" fmla="*/ 5299812 w 9662615"/>
              <a:gd name="connsiteY46" fmla="*/ 1503362 h 1583140"/>
              <a:gd name="connsiteX47" fmla="*/ 5245752 w 9662615"/>
              <a:gd name="connsiteY47" fmla="*/ 1520612 h 1583140"/>
              <a:gd name="connsiteX48" fmla="*/ 5177807 w 9662615"/>
              <a:gd name="connsiteY48" fmla="*/ 1526802 h 1583140"/>
              <a:gd name="connsiteX49" fmla="*/ 5113910 w 9662615"/>
              <a:gd name="connsiteY49" fmla="*/ 1533205 h 1583140"/>
              <a:gd name="connsiteX50" fmla="*/ 5059484 w 9662615"/>
              <a:gd name="connsiteY50" fmla="*/ 1546802 h 1583140"/>
              <a:gd name="connsiteX51" fmla="*/ 5038524 w 9662615"/>
              <a:gd name="connsiteY51" fmla="*/ 1545675 h 1583140"/>
              <a:gd name="connsiteX52" fmla="*/ 5026564 w 9662615"/>
              <a:gd name="connsiteY52" fmla="*/ 1545376 h 1583140"/>
              <a:gd name="connsiteX53" fmla="*/ 4969433 w 9662615"/>
              <a:gd name="connsiteY53" fmla="*/ 1550865 h 1583140"/>
              <a:gd name="connsiteX54" fmla="*/ 4929254 w 9662615"/>
              <a:gd name="connsiteY54" fmla="*/ 1563452 h 1583140"/>
              <a:gd name="connsiteX55" fmla="*/ 4871726 w 9662615"/>
              <a:gd name="connsiteY55" fmla="*/ 1570584 h 1583140"/>
              <a:gd name="connsiteX56" fmla="*/ 4843267 w 9662615"/>
              <a:gd name="connsiteY56" fmla="*/ 1561459 h 1583140"/>
              <a:gd name="connsiteX57" fmla="*/ 4821058 w 9662615"/>
              <a:gd name="connsiteY57" fmla="*/ 1553078 h 1583140"/>
              <a:gd name="connsiteX58" fmla="*/ 4791466 w 9662615"/>
              <a:gd name="connsiteY58" fmla="*/ 1561324 h 1583140"/>
              <a:gd name="connsiteX59" fmla="*/ 4784247 w 9662615"/>
              <a:gd name="connsiteY59" fmla="*/ 1562342 h 1583140"/>
              <a:gd name="connsiteX60" fmla="*/ 4739309 w 9662615"/>
              <a:gd name="connsiteY60" fmla="*/ 1553948 h 1583140"/>
              <a:gd name="connsiteX61" fmla="*/ 4697562 w 9662615"/>
              <a:gd name="connsiteY61" fmla="*/ 1551206 h 1583140"/>
              <a:gd name="connsiteX62" fmla="*/ 4650737 w 9662615"/>
              <a:gd name="connsiteY62" fmla="*/ 1537381 h 1583140"/>
              <a:gd name="connsiteX63" fmla="*/ 4583150 w 9662615"/>
              <a:gd name="connsiteY63" fmla="*/ 1529064 h 1583140"/>
              <a:gd name="connsiteX64" fmla="*/ 4521734 w 9662615"/>
              <a:gd name="connsiteY64" fmla="*/ 1529359 h 1583140"/>
              <a:gd name="connsiteX65" fmla="*/ 4382398 w 9662615"/>
              <a:gd name="connsiteY65" fmla="*/ 1534108 h 1583140"/>
              <a:gd name="connsiteX66" fmla="*/ 4221826 w 9662615"/>
              <a:gd name="connsiteY66" fmla="*/ 1500972 h 1583140"/>
              <a:gd name="connsiteX67" fmla="*/ 4096601 w 9662615"/>
              <a:gd name="connsiteY67" fmla="*/ 1521563 h 1583140"/>
              <a:gd name="connsiteX68" fmla="*/ 4002441 w 9662615"/>
              <a:gd name="connsiteY68" fmla="*/ 1528912 h 1583140"/>
              <a:gd name="connsiteX69" fmla="*/ 3833906 w 9662615"/>
              <a:gd name="connsiteY69" fmla="*/ 1516637 h 1583140"/>
              <a:gd name="connsiteX70" fmla="*/ 3763845 w 9662615"/>
              <a:gd name="connsiteY70" fmla="*/ 1501782 h 1583140"/>
              <a:gd name="connsiteX71" fmla="*/ 3641778 w 9662615"/>
              <a:gd name="connsiteY71" fmla="*/ 1505446 h 1583140"/>
              <a:gd name="connsiteX72" fmla="*/ 3565233 w 9662615"/>
              <a:gd name="connsiteY72" fmla="*/ 1515122 h 1583140"/>
              <a:gd name="connsiteX73" fmla="*/ 3560267 w 9662615"/>
              <a:gd name="connsiteY73" fmla="*/ 1516288 h 1583140"/>
              <a:gd name="connsiteX74" fmla="*/ 3540258 w 9662615"/>
              <a:gd name="connsiteY74" fmla="*/ 1516976 h 1583140"/>
              <a:gd name="connsiteX75" fmla="*/ 3534780 w 9662615"/>
              <a:gd name="connsiteY75" fmla="*/ 1522141 h 1583140"/>
              <a:gd name="connsiteX76" fmla="*/ 3504783 w 9662615"/>
              <a:gd name="connsiteY76" fmla="*/ 1526739 h 1583140"/>
              <a:gd name="connsiteX77" fmla="*/ 3430805 w 9662615"/>
              <a:gd name="connsiteY77" fmla="*/ 1542521 h 1583140"/>
              <a:gd name="connsiteX78" fmla="*/ 3292707 w 9662615"/>
              <a:gd name="connsiteY78" fmla="*/ 1520490 h 1583140"/>
              <a:gd name="connsiteX79" fmla="*/ 3187872 w 9662615"/>
              <a:gd name="connsiteY79" fmla="*/ 1519991 h 1583140"/>
              <a:gd name="connsiteX80" fmla="*/ 3148026 w 9662615"/>
              <a:gd name="connsiteY80" fmla="*/ 1524777 h 1583140"/>
              <a:gd name="connsiteX81" fmla="*/ 3092394 w 9662615"/>
              <a:gd name="connsiteY81" fmla="*/ 1528115 h 1583140"/>
              <a:gd name="connsiteX82" fmla="*/ 2994200 w 9662615"/>
              <a:gd name="connsiteY82" fmla="*/ 1537857 h 1583140"/>
              <a:gd name="connsiteX83" fmla="*/ 2862301 w 9662615"/>
              <a:gd name="connsiteY83" fmla="*/ 1544250 h 1583140"/>
              <a:gd name="connsiteX84" fmla="*/ 2766335 w 9662615"/>
              <a:gd name="connsiteY84" fmla="*/ 1527662 h 1583140"/>
              <a:gd name="connsiteX85" fmla="*/ 2757836 w 9662615"/>
              <a:gd name="connsiteY85" fmla="*/ 1531371 h 1583140"/>
              <a:gd name="connsiteX86" fmla="*/ 2691555 w 9662615"/>
              <a:gd name="connsiteY86" fmla="*/ 1530283 h 1583140"/>
              <a:gd name="connsiteX87" fmla="*/ 2491676 w 9662615"/>
              <a:gd name="connsiteY87" fmla="*/ 1500859 h 1583140"/>
              <a:gd name="connsiteX88" fmla="*/ 2378036 w 9662615"/>
              <a:gd name="connsiteY88" fmla="*/ 1520645 h 1583140"/>
              <a:gd name="connsiteX89" fmla="*/ 2284269 w 9662615"/>
              <a:gd name="connsiteY89" fmla="*/ 1503068 h 1583140"/>
              <a:gd name="connsiteX90" fmla="*/ 2207104 w 9662615"/>
              <a:gd name="connsiteY90" fmla="*/ 1508888 h 1583140"/>
              <a:gd name="connsiteX91" fmla="*/ 2149226 w 9662615"/>
              <a:gd name="connsiteY91" fmla="*/ 1523409 h 1583140"/>
              <a:gd name="connsiteX92" fmla="*/ 2084783 w 9662615"/>
              <a:gd name="connsiteY92" fmla="*/ 1524245 h 1583140"/>
              <a:gd name="connsiteX93" fmla="*/ 2070075 w 9662615"/>
              <a:gd name="connsiteY93" fmla="*/ 1511285 h 1583140"/>
              <a:gd name="connsiteX94" fmla="*/ 2001057 w 9662615"/>
              <a:gd name="connsiteY94" fmla="*/ 1516449 h 1583140"/>
              <a:gd name="connsiteX95" fmla="*/ 1896330 w 9662615"/>
              <a:gd name="connsiteY95" fmla="*/ 1525725 h 1583140"/>
              <a:gd name="connsiteX96" fmla="*/ 1835994 w 9662615"/>
              <a:gd name="connsiteY96" fmla="*/ 1527678 h 1583140"/>
              <a:gd name="connsiteX97" fmla="*/ 1671119 w 9662615"/>
              <a:gd name="connsiteY97" fmla="*/ 1536701 h 1583140"/>
              <a:gd name="connsiteX98" fmla="*/ 1601337 w 9662615"/>
              <a:gd name="connsiteY98" fmla="*/ 1548552 h 1583140"/>
              <a:gd name="connsiteX99" fmla="*/ 1407755 w 9662615"/>
              <a:gd name="connsiteY99" fmla="*/ 1571444 h 1583140"/>
              <a:gd name="connsiteX100" fmla="*/ 1271994 w 9662615"/>
              <a:gd name="connsiteY100" fmla="*/ 1579471 h 1583140"/>
              <a:gd name="connsiteX101" fmla="*/ 1249226 w 9662615"/>
              <a:gd name="connsiteY101" fmla="*/ 1583140 h 1583140"/>
              <a:gd name="connsiteX102" fmla="*/ 1217719 w 9662615"/>
              <a:gd name="connsiteY102" fmla="*/ 1580863 h 1583140"/>
              <a:gd name="connsiteX103" fmla="*/ 1091432 w 9662615"/>
              <a:gd name="connsiteY103" fmla="*/ 1571003 h 1583140"/>
              <a:gd name="connsiteX104" fmla="*/ 992039 w 9662615"/>
              <a:gd name="connsiteY104" fmla="*/ 1556662 h 1583140"/>
              <a:gd name="connsiteX105" fmla="*/ 868264 w 9662615"/>
              <a:gd name="connsiteY105" fmla="*/ 1566392 h 1583140"/>
              <a:gd name="connsiteX106" fmla="*/ 792765 w 9662615"/>
              <a:gd name="connsiteY106" fmla="*/ 1563102 h 1583140"/>
              <a:gd name="connsiteX107" fmla="*/ 669055 w 9662615"/>
              <a:gd name="connsiteY107" fmla="*/ 1543638 h 1583140"/>
              <a:gd name="connsiteX108" fmla="*/ 506152 w 9662615"/>
              <a:gd name="connsiteY108" fmla="*/ 1549124 h 1583140"/>
              <a:gd name="connsiteX109" fmla="*/ 472797 w 9662615"/>
              <a:gd name="connsiteY109" fmla="*/ 1568904 h 1583140"/>
              <a:gd name="connsiteX110" fmla="*/ 427864 w 9662615"/>
              <a:gd name="connsiteY110" fmla="*/ 1580848 h 1583140"/>
              <a:gd name="connsiteX111" fmla="*/ 408381 w 9662615"/>
              <a:gd name="connsiteY111" fmla="*/ 1552940 h 1583140"/>
              <a:gd name="connsiteX112" fmla="*/ 267163 w 9662615"/>
              <a:gd name="connsiteY112" fmla="*/ 1531913 h 1583140"/>
              <a:gd name="connsiteX113" fmla="*/ 196644 w 9662615"/>
              <a:gd name="connsiteY113" fmla="*/ 1524565 h 1583140"/>
              <a:gd name="connsiteX114" fmla="*/ 86819 w 9662615"/>
              <a:gd name="connsiteY114" fmla="*/ 1519517 h 1583140"/>
              <a:gd name="connsiteX115" fmla="*/ 53369 w 9662615"/>
              <a:gd name="connsiteY115" fmla="*/ 1516853 h 1583140"/>
              <a:gd name="connsiteX116" fmla="*/ 2359 w 9662615"/>
              <a:gd name="connsiteY116" fmla="*/ 1515247 h 1583140"/>
              <a:gd name="connsiteX117" fmla="*/ 0 w 9662615"/>
              <a:gd name="connsiteY117" fmla="*/ 1514932 h 1583140"/>
              <a:gd name="connsiteX118" fmla="*/ 0 w 9662615"/>
              <a:gd name="connsiteY118" fmla="*/ 0 h 1583140"/>
              <a:gd name="connsiteX0" fmla="*/ 0 w 9662615"/>
              <a:gd name="connsiteY0" fmla="*/ 0 h 1583140"/>
              <a:gd name="connsiteX1" fmla="*/ 9662615 w 9662615"/>
              <a:gd name="connsiteY1" fmla="*/ 0 h 1583140"/>
              <a:gd name="connsiteX2" fmla="*/ 9662615 w 9662615"/>
              <a:gd name="connsiteY2" fmla="*/ 1280346 h 1583140"/>
              <a:gd name="connsiteX3" fmla="*/ 9551077 w 9662615"/>
              <a:gd name="connsiteY3" fmla="*/ 1292033 h 1583140"/>
              <a:gd name="connsiteX4" fmla="*/ 9469546 w 9662615"/>
              <a:gd name="connsiteY4" fmla="*/ 1289837 h 1583140"/>
              <a:gd name="connsiteX5" fmla="*/ 9326260 w 9662615"/>
              <a:gd name="connsiteY5" fmla="*/ 1277155 h 1583140"/>
              <a:gd name="connsiteX6" fmla="*/ 9144767 w 9662615"/>
              <a:gd name="connsiteY6" fmla="*/ 1264120 h 1583140"/>
              <a:gd name="connsiteX7" fmla="*/ 8976400 w 9662615"/>
              <a:gd name="connsiteY7" fmla="*/ 1326661 h 1583140"/>
              <a:gd name="connsiteX8" fmla="*/ 8828711 w 9662615"/>
              <a:gd name="connsiteY8" fmla="*/ 1346394 h 1583140"/>
              <a:gd name="connsiteX9" fmla="*/ 8695953 w 9662615"/>
              <a:gd name="connsiteY9" fmla="*/ 1346784 h 1583140"/>
              <a:gd name="connsiteX10" fmla="*/ 8652191 w 9662615"/>
              <a:gd name="connsiteY10" fmla="*/ 1345903 h 1583140"/>
              <a:gd name="connsiteX11" fmla="*/ 8591582 w 9662615"/>
              <a:gd name="connsiteY11" fmla="*/ 1341666 h 1583140"/>
              <a:gd name="connsiteX12" fmla="*/ 8537336 w 9662615"/>
              <a:gd name="connsiteY12" fmla="*/ 1341684 h 1583140"/>
              <a:gd name="connsiteX13" fmla="*/ 8416849 w 9662615"/>
              <a:gd name="connsiteY13" fmla="*/ 1367085 h 1583140"/>
              <a:gd name="connsiteX14" fmla="*/ 8278355 w 9662615"/>
              <a:gd name="connsiteY14" fmla="*/ 1386569 h 1583140"/>
              <a:gd name="connsiteX15" fmla="*/ 8197961 w 9662615"/>
              <a:gd name="connsiteY15" fmla="*/ 1392804 h 1583140"/>
              <a:gd name="connsiteX16" fmla="*/ 8171196 w 9662615"/>
              <a:gd name="connsiteY16" fmla="*/ 1397216 h 1583140"/>
              <a:gd name="connsiteX17" fmla="*/ 8087910 w 9662615"/>
              <a:gd name="connsiteY17" fmla="*/ 1386449 h 1583140"/>
              <a:gd name="connsiteX18" fmla="*/ 7974579 w 9662615"/>
              <a:gd name="connsiteY18" fmla="*/ 1383439 h 1583140"/>
              <a:gd name="connsiteX19" fmla="*/ 7768351 w 9662615"/>
              <a:gd name="connsiteY19" fmla="*/ 1395051 h 1583140"/>
              <a:gd name="connsiteX20" fmla="*/ 7635985 w 9662615"/>
              <a:gd name="connsiteY20" fmla="*/ 1386363 h 1583140"/>
              <a:gd name="connsiteX21" fmla="*/ 7466069 w 9662615"/>
              <a:gd name="connsiteY21" fmla="*/ 1377654 h 1583140"/>
              <a:gd name="connsiteX22" fmla="*/ 7355642 w 9662615"/>
              <a:gd name="connsiteY22" fmla="*/ 1407761 h 1583140"/>
              <a:gd name="connsiteX23" fmla="*/ 7215220 w 9662615"/>
              <a:gd name="connsiteY23" fmla="*/ 1397856 h 1583140"/>
              <a:gd name="connsiteX24" fmla="*/ 7082147 w 9662615"/>
              <a:gd name="connsiteY24" fmla="*/ 1406113 h 1583140"/>
              <a:gd name="connsiteX25" fmla="*/ 6987129 w 9662615"/>
              <a:gd name="connsiteY25" fmla="*/ 1404834 h 1583140"/>
              <a:gd name="connsiteX26" fmla="*/ 6907567 w 9662615"/>
              <a:gd name="connsiteY26" fmla="*/ 1419149 h 1583140"/>
              <a:gd name="connsiteX27" fmla="*/ 6748428 w 9662615"/>
              <a:gd name="connsiteY27" fmla="*/ 1420308 h 1583140"/>
              <a:gd name="connsiteX28" fmla="*/ 6654257 w 9662615"/>
              <a:gd name="connsiteY28" fmla="*/ 1424143 h 1583140"/>
              <a:gd name="connsiteX29" fmla="*/ 6620123 w 9662615"/>
              <a:gd name="connsiteY29" fmla="*/ 1430535 h 1583140"/>
              <a:gd name="connsiteX30" fmla="*/ 6571355 w 9662615"/>
              <a:gd name="connsiteY30" fmla="*/ 1436144 h 1583140"/>
              <a:gd name="connsiteX31" fmla="*/ 6486557 w 9662615"/>
              <a:gd name="connsiteY31" fmla="*/ 1449861 h 1583140"/>
              <a:gd name="connsiteX32" fmla="*/ 6370419 w 9662615"/>
              <a:gd name="connsiteY32" fmla="*/ 1461649 h 1583140"/>
              <a:gd name="connsiteX33" fmla="*/ 6278839 w 9662615"/>
              <a:gd name="connsiteY33" fmla="*/ 1449160 h 1583140"/>
              <a:gd name="connsiteX34" fmla="*/ 6272455 w 9662615"/>
              <a:gd name="connsiteY34" fmla="*/ 1453191 h 1583140"/>
              <a:gd name="connsiteX35" fmla="*/ 6212659 w 9662615"/>
              <a:gd name="connsiteY35" fmla="*/ 1454850 h 1583140"/>
              <a:gd name="connsiteX36" fmla="*/ 6069317 w 9662615"/>
              <a:gd name="connsiteY36" fmla="*/ 1445838 h 1583140"/>
              <a:gd name="connsiteX37" fmla="*/ 5878477 w 9662615"/>
              <a:gd name="connsiteY37" fmla="*/ 1439180 h 1583140"/>
              <a:gd name="connsiteX38" fmla="*/ 5838387 w 9662615"/>
              <a:gd name="connsiteY38" fmla="*/ 1444679 h 1583140"/>
              <a:gd name="connsiteX39" fmla="*/ 5771136 w 9662615"/>
              <a:gd name="connsiteY39" fmla="*/ 1453639 h 1583140"/>
              <a:gd name="connsiteX40" fmla="*/ 5724081 w 9662615"/>
              <a:gd name="connsiteY40" fmla="*/ 1470431 h 1583140"/>
              <a:gd name="connsiteX41" fmla="*/ 5666577 w 9662615"/>
              <a:gd name="connsiteY41" fmla="*/ 1473921 h 1583140"/>
              <a:gd name="connsiteX42" fmla="*/ 5649068 w 9662615"/>
              <a:gd name="connsiteY42" fmla="*/ 1461676 h 1583140"/>
              <a:gd name="connsiteX43" fmla="*/ 5588902 w 9662615"/>
              <a:gd name="connsiteY43" fmla="*/ 1469647 h 1583140"/>
              <a:gd name="connsiteX44" fmla="*/ 5498090 w 9662615"/>
              <a:gd name="connsiteY44" fmla="*/ 1483173 h 1583140"/>
              <a:gd name="connsiteX45" fmla="*/ 5444641 w 9662615"/>
              <a:gd name="connsiteY45" fmla="*/ 1487602 h 1583140"/>
              <a:gd name="connsiteX46" fmla="*/ 5299812 w 9662615"/>
              <a:gd name="connsiteY46" fmla="*/ 1503362 h 1583140"/>
              <a:gd name="connsiteX47" fmla="*/ 5245752 w 9662615"/>
              <a:gd name="connsiteY47" fmla="*/ 1520612 h 1583140"/>
              <a:gd name="connsiteX48" fmla="*/ 5177807 w 9662615"/>
              <a:gd name="connsiteY48" fmla="*/ 1526802 h 1583140"/>
              <a:gd name="connsiteX49" fmla="*/ 5113910 w 9662615"/>
              <a:gd name="connsiteY49" fmla="*/ 1533205 h 1583140"/>
              <a:gd name="connsiteX50" fmla="*/ 5059484 w 9662615"/>
              <a:gd name="connsiteY50" fmla="*/ 1546802 h 1583140"/>
              <a:gd name="connsiteX51" fmla="*/ 5038524 w 9662615"/>
              <a:gd name="connsiteY51" fmla="*/ 1545675 h 1583140"/>
              <a:gd name="connsiteX52" fmla="*/ 5026564 w 9662615"/>
              <a:gd name="connsiteY52" fmla="*/ 1545376 h 1583140"/>
              <a:gd name="connsiteX53" fmla="*/ 4969433 w 9662615"/>
              <a:gd name="connsiteY53" fmla="*/ 1550865 h 1583140"/>
              <a:gd name="connsiteX54" fmla="*/ 4871726 w 9662615"/>
              <a:gd name="connsiteY54" fmla="*/ 1570584 h 1583140"/>
              <a:gd name="connsiteX55" fmla="*/ 4843267 w 9662615"/>
              <a:gd name="connsiteY55" fmla="*/ 1561459 h 1583140"/>
              <a:gd name="connsiteX56" fmla="*/ 4821058 w 9662615"/>
              <a:gd name="connsiteY56" fmla="*/ 1553078 h 1583140"/>
              <a:gd name="connsiteX57" fmla="*/ 4791466 w 9662615"/>
              <a:gd name="connsiteY57" fmla="*/ 1561324 h 1583140"/>
              <a:gd name="connsiteX58" fmla="*/ 4784247 w 9662615"/>
              <a:gd name="connsiteY58" fmla="*/ 1562342 h 1583140"/>
              <a:gd name="connsiteX59" fmla="*/ 4739309 w 9662615"/>
              <a:gd name="connsiteY59" fmla="*/ 1553948 h 1583140"/>
              <a:gd name="connsiteX60" fmla="*/ 4697562 w 9662615"/>
              <a:gd name="connsiteY60" fmla="*/ 1551206 h 1583140"/>
              <a:gd name="connsiteX61" fmla="*/ 4650737 w 9662615"/>
              <a:gd name="connsiteY61" fmla="*/ 1537381 h 1583140"/>
              <a:gd name="connsiteX62" fmla="*/ 4583150 w 9662615"/>
              <a:gd name="connsiteY62" fmla="*/ 1529064 h 1583140"/>
              <a:gd name="connsiteX63" fmla="*/ 4521734 w 9662615"/>
              <a:gd name="connsiteY63" fmla="*/ 1529359 h 1583140"/>
              <a:gd name="connsiteX64" fmla="*/ 4382398 w 9662615"/>
              <a:gd name="connsiteY64" fmla="*/ 1534108 h 1583140"/>
              <a:gd name="connsiteX65" fmla="*/ 4221826 w 9662615"/>
              <a:gd name="connsiteY65" fmla="*/ 1500972 h 1583140"/>
              <a:gd name="connsiteX66" fmla="*/ 4096601 w 9662615"/>
              <a:gd name="connsiteY66" fmla="*/ 1521563 h 1583140"/>
              <a:gd name="connsiteX67" fmla="*/ 4002441 w 9662615"/>
              <a:gd name="connsiteY67" fmla="*/ 1528912 h 1583140"/>
              <a:gd name="connsiteX68" fmla="*/ 3833906 w 9662615"/>
              <a:gd name="connsiteY68" fmla="*/ 1516637 h 1583140"/>
              <a:gd name="connsiteX69" fmla="*/ 3763845 w 9662615"/>
              <a:gd name="connsiteY69" fmla="*/ 1501782 h 1583140"/>
              <a:gd name="connsiteX70" fmla="*/ 3641778 w 9662615"/>
              <a:gd name="connsiteY70" fmla="*/ 1505446 h 1583140"/>
              <a:gd name="connsiteX71" fmla="*/ 3565233 w 9662615"/>
              <a:gd name="connsiteY71" fmla="*/ 1515122 h 1583140"/>
              <a:gd name="connsiteX72" fmla="*/ 3560267 w 9662615"/>
              <a:gd name="connsiteY72" fmla="*/ 1516288 h 1583140"/>
              <a:gd name="connsiteX73" fmla="*/ 3540258 w 9662615"/>
              <a:gd name="connsiteY73" fmla="*/ 1516976 h 1583140"/>
              <a:gd name="connsiteX74" fmla="*/ 3534780 w 9662615"/>
              <a:gd name="connsiteY74" fmla="*/ 1522141 h 1583140"/>
              <a:gd name="connsiteX75" fmla="*/ 3504783 w 9662615"/>
              <a:gd name="connsiteY75" fmla="*/ 1526739 h 1583140"/>
              <a:gd name="connsiteX76" fmla="*/ 3430805 w 9662615"/>
              <a:gd name="connsiteY76" fmla="*/ 1542521 h 1583140"/>
              <a:gd name="connsiteX77" fmla="*/ 3292707 w 9662615"/>
              <a:gd name="connsiteY77" fmla="*/ 1520490 h 1583140"/>
              <a:gd name="connsiteX78" fmla="*/ 3187872 w 9662615"/>
              <a:gd name="connsiteY78" fmla="*/ 1519991 h 1583140"/>
              <a:gd name="connsiteX79" fmla="*/ 3148026 w 9662615"/>
              <a:gd name="connsiteY79" fmla="*/ 1524777 h 1583140"/>
              <a:gd name="connsiteX80" fmla="*/ 3092394 w 9662615"/>
              <a:gd name="connsiteY80" fmla="*/ 1528115 h 1583140"/>
              <a:gd name="connsiteX81" fmla="*/ 2994200 w 9662615"/>
              <a:gd name="connsiteY81" fmla="*/ 1537857 h 1583140"/>
              <a:gd name="connsiteX82" fmla="*/ 2862301 w 9662615"/>
              <a:gd name="connsiteY82" fmla="*/ 1544250 h 1583140"/>
              <a:gd name="connsiteX83" fmla="*/ 2766335 w 9662615"/>
              <a:gd name="connsiteY83" fmla="*/ 1527662 h 1583140"/>
              <a:gd name="connsiteX84" fmla="*/ 2757836 w 9662615"/>
              <a:gd name="connsiteY84" fmla="*/ 1531371 h 1583140"/>
              <a:gd name="connsiteX85" fmla="*/ 2691555 w 9662615"/>
              <a:gd name="connsiteY85" fmla="*/ 1530283 h 1583140"/>
              <a:gd name="connsiteX86" fmla="*/ 2491676 w 9662615"/>
              <a:gd name="connsiteY86" fmla="*/ 1500859 h 1583140"/>
              <a:gd name="connsiteX87" fmla="*/ 2378036 w 9662615"/>
              <a:gd name="connsiteY87" fmla="*/ 1520645 h 1583140"/>
              <a:gd name="connsiteX88" fmla="*/ 2284269 w 9662615"/>
              <a:gd name="connsiteY88" fmla="*/ 1503068 h 1583140"/>
              <a:gd name="connsiteX89" fmla="*/ 2207104 w 9662615"/>
              <a:gd name="connsiteY89" fmla="*/ 1508888 h 1583140"/>
              <a:gd name="connsiteX90" fmla="*/ 2149226 w 9662615"/>
              <a:gd name="connsiteY90" fmla="*/ 1523409 h 1583140"/>
              <a:gd name="connsiteX91" fmla="*/ 2084783 w 9662615"/>
              <a:gd name="connsiteY91" fmla="*/ 1524245 h 1583140"/>
              <a:gd name="connsiteX92" fmla="*/ 2070075 w 9662615"/>
              <a:gd name="connsiteY92" fmla="*/ 1511285 h 1583140"/>
              <a:gd name="connsiteX93" fmla="*/ 2001057 w 9662615"/>
              <a:gd name="connsiteY93" fmla="*/ 1516449 h 1583140"/>
              <a:gd name="connsiteX94" fmla="*/ 1896330 w 9662615"/>
              <a:gd name="connsiteY94" fmla="*/ 1525725 h 1583140"/>
              <a:gd name="connsiteX95" fmla="*/ 1835994 w 9662615"/>
              <a:gd name="connsiteY95" fmla="*/ 1527678 h 1583140"/>
              <a:gd name="connsiteX96" fmla="*/ 1671119 w 9662615"/>
              <a:gd name="connsiteY96" fmla="*/ 1536701 h 1583140"/>
              <a:gd name="connsiteX97" fmla="*/ 1601337 w 9662615"/>
              <a:gd name="connsiteY97" fmla="*/ 1548552 h 1583140"/>
              <a:gd name="connsiteX98" fmla="*/ 1407755 w 9662615"/>
              <a:gd name="connsiteY98" fmla="*/ 1571444 h 1583140"/>
              <a:gd name="connsiteX99" fmla="*/ 1271994 w 9662615"/>
              <a:gd name="connsiteY99" fmla="*/ 1579471 h 1583140"/>
              <a:gd name="connsiteX100" fmla="*/ 1249226 w 9662615"/>
              <a:gd name="connsiteY100" fmla="*/ 1583140 h 1583140"/>
              <a:gd name="connsiteX101" fmla="*/ 1217719 w 9662615"/>
              <a:gd name="connsiteY101" fmla="*/ 1580863 h 1583140"/>
              <a:gd name="connsiteX102" fmla="*/ 1091432 w 9662615"/>
              <a:gd name="connsiteY102" fmla="*/ 1571003 h 1583140"/>
              <a:gd name="connsiteX103" fmla="*/ 992039 w 9662615"/>
              <a:gd name="connsiteY103" fmla="*/ 1556662 h 1583140"/>
              <a:gd name="connsiteX104" fmla="*/ 868264 w 9662615"/>
              <a:gd name="connsiteY104" fmla="*/ 1566392 h 1583140"/>
              <a:gd name="connsiteX105" fmla="*/ 792765 w 9662615"/>
              <a:gd name="connsiteY105" fmla="*/ 1563102 h 1583140"/>
              <a:gd name="connsiteX106" fmla="*/ 669055 w 9662615"/>
              <a:gd name="connsiteY106" fmla="*/ 1543638 h 1583140"/>
              <a:gd name="connsiteX107" fmla="*/ 506152 w 9662615"/>
              <a:gd name="connsiteY107" fmla="*/ 1549124 h 1583140"/>
              <a:gd name="connsiteX108" fmla="*/ 472797 w 9662615"/>
              <a:gd name="connsiteY108" fmla="*/ 1568904 h 1583140"/>
              <a:gd name="connsiteX109" fmla="*/ 427864 w 9662615"/>
              <a:gd name="connsiteY109" fmla="*/ 1580848 h 1583140"/>
              <a:gd name="connsiteX110" fmla="*/ 408381 w 9662615"/>
              <a:gd name="connsiteY110" fmla="*/ 1552940 h 1583140"/>
              <a:gd name="connsiteX111" fmla="*/ 267163 w 9662615"/>
              <a:gd name="connsiteY111" fmla="*/ 1531913 h 1583140"/>
              <a:gd name="connsiteX112" fmla="*/ 196644 w 9662615"/>
              <a:gd name="connsiteY112" fmla="*/ 1524565 h 1583140"/>
              <a:gd name="connsiteX113" fmla="*/ 86819 w 9662615"/>
              <a:gd name="connsiteY113" fmla="*/ 1519517 h 1583140"/>
              <a:gd name="connsiteX114" fmla="*/ 53369 w 9662615"/>
              <a:gd name="connsiteY114" fmla="*/ 1516853 h 1583140"/>
              <a:gd name="connsiteX115" fmla="*/ 2359 w 9662615"/>
              <a:gd name="connsiteY115" fmla="*/ 1515247 h 1583140"/>
              <a:gd name="connsiteX116" fmla="*/ 0 w 9662615"/>
              <a:gd name="connsiteY116" fmla="*/ 1514932 h 1583140"/>
              <a:gd name="connsiteX117" fmla="*/ 0 w 9662615"/>
              <a:gd name="connsiteY117" fmla="*/ 0 h 1583140"/>
              <a:gd name="connsiteX0" fmla="*/ 0 w 9662615"/>
              <a:gd name="connsiteY0" fmla="*/ 0 h 1583140"/>
              <a:gd name="connsiteX1" fmla="*/ 9662615 w 9662615"/>
              <a:gd name="connsiteY1" fmla="*/ 0 h 1583140"/>
              <a:gd name="connsiteX2" fmla="*/ 9662615 w 9662615"/>
              <a:gd name="connsiteY2" fmla="*/ 1280346 h 1583140"/>
              <a:gd name="connsiteX3" fmla="*/ 9551077 w 9662615"/>
              <a:gd name="connsiteY3" fmla="*/ 1292033 h 1583140"/>
              <a:gd name="connsiteX4" fmla="*/ 9469546 w 9662615"/>
              <a:gd name="connsiteY4" fmla="*/ 1289837 h 1583140"/>
              <a:gd name="connsiteX5" fmla="*/ 9326260 w 9662615"/>
              <a:gd name="connsiteY5" fmla="*/ 1277155 h 1583140"/>
              <a:gd name="connsiteX6" fmla="*/ 9144767 w 9662615"/>
              <a:gd name="connsiteY6" fmla="*/ 1264120 h 1583140"/>
              <a:gd name="connsiteX7" fmla="*/ 8976400 w 9662615"/>
              <a:gd name="connsiteY7" fmla="*/ 1326661 h 1583140"/>
              <a:gd name="connsiteX8" fmla="*/ 8828711 w 9662615"/>
              <a:gd name="connsiteY8" fmla="*/ 1346394 h 1583140"/>
              <a:gd name="connsiteX9" fmla="*/ 8695953 w 9662615"/>
              <a:gd name="connsiteY9" fmla="*/ 1346784 h 1583140"/>
              <a:gd name="connsiteX10" fmla="*/ 8652191 w 9662615"/>
              <a:gd name="connsiteY10" fmla="*/ 1345903 h 1583140"/>
              <a:gd name="connsiteX11" fmla="*/ 8591582 w 9662615"/>
              <a:gd name="connsiteY11" fmla="*/ 1341666 h 1583140"/>
              <a:gd name="connsiteX12" fmla="*/ 8537336 w 9662615"/>
              <a:gd name="connsiteY12" fmla="*/ 1341684 h 1583140"/>
              <a:gd name="connsiteX13" fmla="*/ 8416849 w 9662615"/>
              <a:gd name="connsiteY13" fmla="*/ 1367085 h 1583140"/>
              <a:gd name="connsiteX14" fmla="*/ 8278355 w 9662615"/>
              <a:gd name="connsiteY14" fmla="*/ 1386569 h 1583140"/>
              <a:gd name="connsiteX15" fmla="*/ 8197961 w 9662615"/>
              <a:gd name="connsiteY15" fmla="*/ 1392804 h 1583140"/>
              <a:gd name="connsiteX16" fmla="*/ 8171196 w 9662615"/>
              <a:gd name="connsiteY16" fmla="*/ 1397216 h 1583140"/>
              <a:gd name="connsiteX17" fmla="*/ 8087910 w 9662615"/>
              <a:gd name="connsiteY17" fmla="*/ 1386449 h 1583140"/>
              <a:gd name="connsiteX18" fmla="*/ 7974579 w 9662615"/>
              <a:gd name="connsiteY18" fmla="*/ 1383439 h 1583140"/>
              <a:gd name="connsiteX19" fmla="*/ 7768351 w 9662615"/>
              <a:gd name="connsiteY19" fmla="*/ 1395051 h 1583140"/>
              <a:gd name="connsiteX20" fmla="*/ 7635985 w 9662615"/>
              <a:gd name="connsiteY20" fmla="*/ 1386363 h 1583140"/>
              <a:gd name="connsiteX21" fmla="*/ 7466069 w 9662615"/>
              <a:gd name="connsiteY21" fmla="*/ 1377654 h 1583140"/>
              <a:gd name="connsiteX22" fmla="*/ 7355642 w 9662615"/>
              <a:gd name="connsiteY22" fmla="*/ 1407761 h 1583140"/>
              <a:gd name="connsiteX23" fmla="*/ 7215220 w 9662615"/>
              <a:gd name="connsiteY23" fmla="*/ 1397856 h 1583140"/>
              <a:gd name="connsiteX24" fmla="*/ 7082147 w 9662615"/>
              <a:gd name="connsiteY24" fmla="*/ 1406113 h 1583140"/>
              <a:gd name="connsiteX25" fmla="*/ 6987129 w 9662615"/>
              <a:gd name="connsiteY25" fmla="*/ 1404834 h 1583140"/>
              <a:gd name="connsiteX26" fmla="*/ 6907567 w 9662615"/>
              <a:gd name="connsiteY26" fmla="*/ 1419149 h 1583140"/>
              <a:gd name="connsiteX27" fmla="*/ 6748428 w 9662615"/>
              <a:gd name="connsiteY27" fmla="*/ 1420308 h 1583140"/>
              <a:gd name="connsiteX28" fmla="*/ 6654257 w 9662615"/>
              <a:gd name="connsiteY28" fmla="*/ 1424143 h 1583140"/>
              <a:gd name="connsiteX29" fmla="*/ 6620123 w 9662615"/>
              <a:gd name="connsiteY29" fmla="*/ 1430535 h 1583140"/>
              <a:gd name="connsiteX30" fmla="*/ 6571355 w 9662615"/>
              <a:gd name="connsiteY30" fmla="*/ 1436144 h 1583140"/>
              <a:gd name="connsiteX31" fmla="*/ 6486557 w 9662615"/>
              <a:gd name="connsiteY31" fmla="*/ 1449861 h 1583140"/>
              <a:gd name="connsiteX32" fmla="*/ 6370419 w 9662615"/>
              <a:gd name="connsiteY32" fmla="*/ 1461649 h 1583140"/>
              <a:gd name="connsiteX33" fmla="*/ 6278839 w 9662615"/>
              <a:gd name="connsiteY33" fmla="*/ 1449160 h 1583140"/>
              <a:gd name="connsiteX34" fmla="*/ 6272455 w 9662615"/>
              <a:gd name="connsiteY34" fmla="*/ 1453191 h 1583140"/>
              <a:gd name="connsiteX35" fmla="*/ 6212659 w 9662615"/>
              <a:gd name="connsiteY35" fmla="*/ 1454850 h 1583140"/>
              <a:gd name="connsiteX36" fmla="*/ 6069317 w 9662615"/>
              <a:gd name="connsiteY36" fmla="*/ 1445838 h 1583140"/>
              <a:gd name="connsiteX37" fmla="*/ 5878477 w 9662615"/>
              <a:gd name="connsiteY37" fmla="*/ 1439180 h 1583140"/>
              <a:gd name="connsiteX38" fmla="*/ 5838387 w 9662615"/>
              <a:gd name="connsiteY38" fmla="*/ 1444679 h 1583140"/>
              <a:gd name="connsiteX39" fmla="*/ 5771136 w 9662615"/>
              <a:gd name="connsiteY39" fmla="*/ 1453639 h 1583140"/>
              <a:gd name="connsiteX40" fmla="*/ 5724081 w 9662615"/>
              <a:gd name="connsiteY40" fmla="*/ 1470431 h 1583140"/>
              <a:gd name="connsiteX41" fmla="*/ 5666577 w 9662615"/>
              <a:gd name="connsiteY41" fmla="*/ 1473921 h 1583140"/>
              <a:gd name="connsiteX42" fmla="*/ 5649068 w 9662615"/>
              <a:gd name="connsiteY42" fmla="*/ 1461676 h 1583140"/>
              <a:gd name="connsiteX43" fmla="*/ 5588902 w 9662615"/>
              <a:gd name="connsiteY43" fmla="*/ 1469647 h 1583140"/>
              <a:gd name="connsiteX44" fmla="*/ 5498090 w 9662615"/>
              <a:gd name="connsiteY44" fmla="*/ 1483173 h 1583140"/>
              <a:gd name="connsiteX45" fmla="*/ 5444641 w 9662615"/>
              <a:gd name="connsiteY45" fmla="*/ 1487602 h 1583140"/>
              <a:gd name="connsiteX46" fmla="*/ 5299812 w 9662615"/>
              <a:gd name="connsiteY46" fmla="*/ 1503362 h 1583140"/>
              <a:gd name="connsiteX47" fmla="*/ 5245752 w 9662615"/>
              <a:gd name="connsiteY47" fmla="*/ 1520612 h 1583140"/>
              <a:gd name="connsiteX48" fmla="*/ 5177807 w 9662615"/>
              <a:gd name="connsiteY48" fmla="*/ 1526802 h 1583140"/>
              <a:gd name="connsiteX49" fmla="*/ 5113910 w 9662615"/>
              <a:gd name="connsiteY49" fmla="*/ 1533205 h 1583140"/>
              <a:gd name="connsiteX50" fmla="*/ 5059484 w 9662615"/>
              <a:gd name="connsiteY50" fmla="*/ 1546802 h 1583140"/>
              <a:gd name="connsiteX51" fmla="*/ 5038524 w 9662615"/>
              <a:gd name="connsiteY51" fmla="*/ 1545675 h 1583140"/>
              <a:gd name="connsiteX52" fmla="*/ 5026564 w 9662615"/>
              <a:gd name="connsiteY52" fmla="*/ 1545376 h 1583140"/>
              <a:gd name="connsiteX53" fmla="*/ 4969433 w 9662615"/>
              <a:gd name="connsiteY53" fmla="*/ 1550865 h 1583140"/>
              <a:gd name="connsiteX54" fmla="*/ 4871726 w 9662615"/>
              <a:gd name="connsiteY54" fmla="*/ 1570584 h 1583140"/>
              <a:gd name="connsiteX55" fmla="*/ 4843267 w 9662615"/>
              <a:gd name="connsiteY55" fmla="*/ 1561459 h 1583140"/>
              <a:gd name="connsiteX56" fmla="*/ 4821058 w 9662615"/>
              <a:gd name="connsiteY56" fmla="*/ 1553078 h 1583140"/>
              <a:gd name="connsiteX57" fmla="*/ 4791466 w 9662615"/>
              <a:gd name="connsiteY57" fmla="*/ 1561324 h 1583140"/>
              <a:gd name="connsiteX58" fmla="*/ 4784247 w 9662615"/>
              <a:gd name="connsiteY58" fmla="*/ 1562342 h 1583140"/>
              <a:gd name="connsiteX59" fmla="*/ 4739309 w 9662615"/>
              <a:gd name="connsiteY59" fmla="*/ 1553948 h 1583140"/>
              <a:gd name="connsiteX60" fmla="*/ 4697562 w 9662615"/>
              <a:gd name="connsiteY60" fmla="*/ 1551206 h 1583140"/>
              <a:gd name="connsiteX61" fmla="*/ 4650737 w 9662615"/>
              <a:gd name="connsiteY61" fmla="*/ 1537381 h 1583140"/>
              <a:gd name="connsiteX62" fmla="*/ 4583150 w 9662615"/>
              <a:gd name="connsiteY62" fmla="*/ 1529064 h 1583140"/>
              <a:gd name="connsiteX63" fmla="*/ 4521734 w 9662615"/>
              <a:gd name="connsiteY63" fmla="*/ 1529359 h 1583140"/>
              <a:gd name="connsiteX64" fmla="*/ 4382398 w 9662615"/>
              <a:gd name="connsiteY64" fmla="*/ 1534108 h 1583140"/>
              <a:gd name="connsiteX65" fmla="*/ 4221826 w 9662615"/>
              <a:gd name="connsiteY65" fmla="*/ 1500972 h 1583140"/>
              <a:gd name="connsiteX66" fmla="*/ 4096601 w 9662615"/>
              <a:gd name="connsiteY66" fmla="*/ 1521563 h 1583140"/>
              <a:gd name="connsiteX67" fmla="*/ 4002441 w 9662615"/>
              <a:gd name="connsiteY67" fmla="*/ 1528912 h 1583140"/>
              <a:gd name="connsiteX68" fmla="*/ 3833906 w 9662615"/>
              <a:gd name="connsiteY68" fmla="*/ 1516637 h 1583140"/>
              <a:gd name="connsiteX69" fmla="*/ 3763845 w 9662615"/>
              <a:gd name="connsiteY69" fmla="*/ 1501782 h 1583140"/>
              <a:gd name="connsiteX70" fmla="*/ 3641778 w 9662615"/>
              <a:gd name="connsiteY70" fmla="*/ 1505446 h 1583140"/>
              <a:gd name="connsiteX71" fmla="*/ 3565233 w 9662615"/>
              <a:gd name="connsiteY71" fmla="*/ 1515122 h 1583140"/>
              <a:gd name="connsiteX72" fmla="*/ 3560267 w 9662615"/>
              <a:gd name="connsiteY72" fmla="*/ 1516288 h 1583140"/>
              <a:gd name="connsiteX73" fmla="*/ 3540258 w 9662615"/>
              <a:gd name="connsiteY73" fmla="*/ 1516976 h 1583140"/>
              <a:gd name="connsiteX74" fmla="*/ 3534780 w 9662615"/>
              <a:gd name="connsiteY74" fmla="*/ 1522141 h 1583140"/>
              <a:gd name="connsiteX75" fmla="*/ 3504783 w 9662615"/>
              <a:gd name="connsiteY75" fmla="*/ 1526739 h 1583140"/>
              <a:gd name="connsiteX76" fmla="*/ 3430805 w 9662615"/>
              <a:gd name="connsiteY76" fmla="*/ 1542521 h 1583140"/>
              <a:gd name="connsiteX77" fmla="*/ 3292707 w 9662615"/>
              <a:gd name="connsiteY77" fmla="*/ 1520490 h 1583140"/>
              <a:gd name="connsiteX78" fmla="*/ 3187872 w 9662615"/>
              <a:gd name="connsiteY78" fmla="*/ 1519991 h 1583140"/>
              <a:gd name="connsiteX79" fmla="*/ 3148026 w 9662615"/>
              <a:gd name="connsiteY79" fmla="*/ 1524777 h 1583140"/>
              <a:gd name="connsiteX80" fmla="*/ 3092394 w 9662615"/>
              <a:gd name="connsiteY80" fmla="*/ 1528115 h 1583140"/>
              <a:gd name="connsiteX81" fmla="*/ 2994200 w 9662615"/>
              <a:gd name="connsiteY81" fmla="*/ 1537857 h 1583140"/>
              <a:gd name="connsiteX82" fmla="*/ 2862301 w 9662615"/>
              <a:gd name="connsiteY82" fmla="*/ 1544250 h 1583140"/>
              <a:gd name="connsiteX83" fmla="*/ 2766335 w 9662615"/>
              <a:gd name="connsiteY83" fmla="*/ 1527662 h 1583140"/>
              <a:gd name="connsiteX84" fmla="*/ 2757836 w 9662615"/>
              <a:gd name="connsiteY84" fmla="*/ 1531371 h 1583140"/>
              <a:gd name="connsiteX85" fmla="*/ 2691555 w 9662615"/>
              <a:gd name="connsiteY85" fmla="*/ 1530283 h 1583140"/>
              <a:gd name="connsiteX86" fmla="*/ 2491676 w 9662615"/>
              <a:gd name="connsiteY86" fmla="*/ 1500859 h 1583140"/>
              <a:gd name="connsiteX87" fmla="*/ 2378036 w 9662615"/>
              <a:gd name="connsiteY87" fmla="*/ 1520645 h 1583140"/>
              <a:gd name="connsiteX88" fmla="*/ 2284269 w 9662615"/>
              <a:gd name="connsiteY88" fmla="*/ 1503068 h 1583140"/>
              <a:gd name="connsiteX89" fmla="*/ 2207104 w 9662615"/>
              <a:gd name="connsiteY89" fmla="*/ 1508888 h 1583140"/>
              <a:gd name="connsiteX90" fmla="*/ 2149226 w 9662615"/>
              <a:gd name="connsiteY90" fmla="*/ 1523409 h 1583140"/>
              <a:gd name="connsiteX91" fmla="*/ 2084783 w 9662615"/>
              <a:gd name="connsiteY91" fmla="*/ 1524245 h 1583140"/>
              <a:gd name="connsiteX92" fmla="*/ 2070075 w 9662615"/>
              <a:gd name="connsiteY92" fmla="*/ 1511285 h 1583140"/>
              <a:gd name="connsiteX93" fmla="*/ 2001057 w 9662615"/>
              <a:gd name="connsiteY93" fmla="*/ 1516449 h 1583140"/>
              <a:gd name="connsiteX94" fmla="*/ 1896330 w 9662615"/>
              <a:gd name="connsiteY94" fmla="*/ 1525725 h 1583140"/>
              <a:gd name="connsiteX95" fmla="*/ 1835994 w 9662615"/>
              <a:gd name="connsiteY95" fmla="*/ 1527678 h 1583140"/>
              <a:gd name="connsiteX96" fmla="*/ 1671119 w 9662615"/>
              <a:gd name="connsiteY96" fmla="*/ 1536701 h 1583140"/>
              <a:gd name="connsiteX97" fmla="*/ 1601337 w 9662615"/>
              <a:gd name="connsiteY97" fmla="*/ 1548552 h 1583140"/>
              <a:gd name="connsiteX98" fmla="*/ 1407755 w 9662615"/>
              <a:gd name="connsiteY98" fmla="*/ 1571444 h 1583140"/>
              <a:gd name="connsiteX99" fmla="*/ 1271994 w 9662615"/>
              <a:gd name="connsiteY99" fmla="*/ 1579471 h 1583140"/>
              <a:gd name="connsiteX100" fmla="*/ 1249226 w 9662615"/>
              <a:gd name="connsiteY100" fmla="*/ 1583140 h 1583140"/>
              <a:gd name="connsiteX101" fmla="*/ 1217719 w 9662615"/>
              <a:gd name="connsiteY101" fmla="*/ 1580863 h 1583140"/>
              <a:gd name="connsiteX102" fmla="*/ 1091432 w 9662615"/>
              <a:gd name="connsiteY102" fmla="*/ 1571003 h 1583140"/>
              <a:gd name="connsiteX103" fmla="*/ 992039 w 9662615"/>
              <a:gd name="connsiteY103" fmla="*/ 1556662 h 1583140"/>
              <a:gd name="connsiteX104" fmla="*/ 868264 w 9662615"/>
              <a:gd name="connsiteY104" fmla="*/ 1566392 h 1583140"/>
              <a:gd name="connsiteX105" fmla="*/ 792765 w 9662615"/>
              <a:gd name="connsiteY105" fmla="*/ 1563102 h 1583140"/>
              <a:gd name="connsiteX106" fmla="*/ 669055 w 9662615"/>
              <a:gd name="connsiteY106" fmla="*/ 1543638 h 1583140"/>
              <a:gd name="connsiteX107" fmla="*/ 506152 w 9662615"/>
              <a:gd name="connsiteY107" fmla="*/ 1549124 h 1583140"/>
              <a:gd name="connsiteX108" fmla="*/ 472797 w 9662615"/>
              <a:gd name="connsiteY108" fmla="*/ 1568904 h 1583140"/>
              <a:gd name="connsiteX109" fmla="*/ 427864 w 9662615"/>
              <a:gd name="connsiteY109" fmla="*/ 1580848 h 1583140"/>
              <a:gd name="connsiteX110" fmla="*/ 336819 w 9662615"/>
              <a:gd name="connsiteY110" fmla="*/ 1560892 h 1583140"/>
              <a:gd name="connsiteX111" fmla="*/ 267163 w 9662615"/>
              <a:gd name="connsiteY111" fmla="*/ 1531913 h 1583140"/>
              <a:gd name="connsiteX112" fmla="*/ 196644 w 9662615"/>
              <a:gd name="connsiteY112" fmla="*/ 1524565 h 1583140"/>
              <a:gd name="connsiteX113" fmla="*/ 86819 w 9662615"/>
              <a:gd name="connsiteY113" fmla="*/ 1519517 h 1583140"/>
              <a:gd name="connsiteX114" fmla="*/ 53369 w 9662615"/>
              <a:gd name="connsiteY114" fmla="*/ 1516853 h 1583140"/>
              <a:gd name="connsiteX115" fmla="*/ 2359 w 9662615"/>
              <a:gd name="connsiteY115" fmla="*/ 1515247 h 1583140"/>
              <a:gd name="connsiteX116" fmla="*/ 0 w 9662615"/>
              <a:gd name="connsiteY116" fmla="*/ 1514932 h 1583140"/>
              <a:gd name="connsiteX117" fmla="*/ 0 w 9662615"/>
              <a:gd name="connsiteY117" fmla="*/ 0 h 1583140"/>
              <a:gd name="connsiteX0" fmla="*/ 0 w 9662615"/>
              <a:gd name="connsiteY0" fmla="*/ 0 h 1583140"/>
              <a:gd name="connsiteX1" fmla="*/ 9662615 w 9662615"/>
              <a:gd name="connsiteY1" fmla="*/ 0 h 1583140"/>
              <a:gd name="connsiteX2" fmla="*/ 9662615 w 9662615"/>
              <a:gd name="connsiteY2" fmla="*/ 1280346 h 1583140"/>
              <a:gd name="connsiteX3" fmla="*/ 9551077 w 9662615"/>
              <a:gd name="connsiteY3" fmla="*/ 1292033 h 1583140"/>
              <a:gd name="connsiteX4" fmla="*/ 9469546 w 9662615"/>
              <a:gd name="connsiteY4" fmla="*/ 1289837 h 1583140"/>
              <a:gd name="connsiteX5" fmla="*/ 9326260 w 9662615"/>
              <a:gd name="connsiteY5" fmla="*/ 1277155 h 1583140"/>
              <a:gd name="connsiteX6" fmla="*/ 9144767 w 9662615"/>
              <a:gd name="connsiteY6" fmla="*/ 1264120 h 1583140"/>
              <a:gd name="connsiteX7" fmla="*/ 8976400 w 9662615"/>
              <a:gd name="connsiteY7" fmla="*/ 1326661 h 1583140"/>
              <a:gd name="connsiteX8" fmla="*/ 8828711 w 9662615"/>
              <a:gd name="connsiteY8" fmla="*/ 1346394 h 1583140"/>
              <a:gd name="connsiteX9" fmla="*/ 8695953 w 9662615"/>
              <a:gd name="connsiteY9" fmla="*/ 1346784 h 1583140"/>
              <a:gd name="connsiteX10" fmla="*/ 8652191 w 9662615"/>
              <a:gd name="connsiteY10" fmla="*/ 1345903 h 1583140"/>
              <a:gd name="connsiteX11" fmla="*/ 8591582 w 9662615"/>
              <a:gd name="connsiteY11" fmla="*/ 1341666 h 1583140"/>
              <a:gd name="connsiteX12" fmla="*/ 8537336 w 9662615"/>
              <a:gd name="connsiteY12" fmla="*/ 1341684 h 1583140"/>
              <a:gd name="connsiteX13" fmla="*/ 8416849 w 9662615"/>
              <a:gd name="connsiteY13" fmla="*/ 1367085 h 1583140"/>
              <a:gd name="connsiteX14" fmla="*/ 8278355 w 9662615"/>
              <a:gd name="connsiteY14" fmla="*/ 1386569 h 1583140"/>
              <a:gd name="connsiteX15" fmla="*/ 8197961 w 9662615"/>
              <a:gd name="connsiteY15" fmla="*/ 1392804 h 1583140"/>
              <a:gd name="connsiteX16" fmla="*/ 8171196 w 9662615"/>
              <a:gd name="connsiteY16" fmla="*/ 1397216 h 1583140"/>
              <a:gd name="connsiteX17" fmla="*/ 8087910 w 9662615"/>
              <a:gd name="connsiteY17" fmla="*/ 1386449 h 1583140"/>
              <a:gd name="connsiteX18" fmla="*/ 7974579 w 9662615"/>
              <a:gd name="connsiteY18" fmla="*/ 1383439 h 1583140"/>
              <a:gd name="connsiteX19" fmla="*/ 7768351 w 9662615"/>
              <a:gd name="connsiteY19" fmla="*/ 1395051 h 1583140"/>
              <a:gd name="connsiteX20" fmla="*/ 7635985 w 9662615"/>
              <a:gd name="connsiteY20" fmla="*/ 1386363 h 1583140"/>
              <a:gd name="connsiteX21" fmla="*/ 7466069 w 9662615"/>
              <a:gd name="connsiteY21" fmla="*/ 1377654 h 1583140"/>
              <a:gd name="connsiteX22" fmla="*/ 7355642 w 9662615"/>
              <a:gd name="connsiteY22" fmla="*/ 1407761 h 1583140"/>
              <a:gd name="connsiteX23" fmla="*/ 7215220 w 9662615"/>
              <a:gd name="connsiteY23" fmla="*/ 1397856 h 1583140"/>
              <a:gd name="connsiteX24" fmla="*/ 7082147 w 9662615"/>
              <a:gd name="connsiteY24" fmla="*/ 1406113 h 1583140"/>
              <a:gd name="connsiteX25" fmla="*/ 6987129 w 9662615"/>
              <a:gd name="connsiteY25" fmla="*/ 1404834 h 1583140"/>
              <a:gd name="connsiteX26" fmla="*/ 6907567 w 9662615"/>
              <a:gd name="connsiteY26" fmla="*/ 1419149 h 1583140"/>
              <a:gd name="connsiteX27" fmla="*/ 6748428 w 9662615"/>
              <a:gd name="connsiteY27" fmla="*/ 1420308 h 1583140"/>
              <a:gd name="connsiteX28" fmla="*/ 6654257 w 9662615"/>
              <a:gd name="connsiteY28" fmla="*/ 1424143 h 1583140"/>
              <a:gd name="connsiteX29" fmla="*/ 6620123 w 9662615"/>
              <a:gd name="connsiteY29" fmla="*/ 1430535 h 1583140"/>
              <a:gd name="connsiteX30" fmla="*/ 6571355 w 9662615"/>
              <a:gd name="connsiteY30" fmla="*/ 1436144 h 1583140"/>
              <a:gd name="connsiteX31" fmla="*/ 6486557 w 9662615"/>
              <a:gd name="connsiteY31" fmla="*/ 1449861 h 1583140"/>
              <a:gd name="connsiteX32" fmla="*/ 6370419 w 9662615"/>
              <a:gd name="connsiteY32" fmla="*/ 1461649 h 1583140"/>
              <a:gd name="connsiteX33" fmla="*/ 6278839 w 9662615"/>
              <a:gd name="connsiteY33" fmla="*/ 1449160 h 1583140"/>
              <a:gd name="connsiteX34" fmla="*/ 6272455 w 9662615"/>
              <a:gd name="connsiteY34" fmla="*/ 1453191 h 1583140"/>
              <a:gd name="connsiteX35" fmla="*/ 6212659 w 9662615"/>
              <a:gd name="connsiteY35" fmla="*/ 1454850 h 1583140"/>
              <a:gd name="connsiteX36" fmla="*/ 6069317 w 9662615"/>
              <a:gd name="connsiteY36" fmla="*/ 1445838 h 1583140"/>
              <a:gd name="connsiteX37" fmla="*/ 5878477 w 9662615"/>
              <a:gd name="connsiteY37" fmla="*/ 1439180 h 1583140"/>
              <a:gd name="connsiteX38" fmla="*/ 5838387 w 9662615"/>
              <a:gd name="connsiteY38" fmla="*/ 1444679 h 1583140"/>
              <a:gd name="connsiteX39" fmla="*/ 5771136 w 9662615"/>
              <a:gd name="connsiteY39" fmla="*/ 1453639 h 1583140"/>
              <a:gd name="connsiteX40" fmla="*/ 5724081 w 9662615"/>
              <a:gd name="connsiteY40" fmla="*/ 1470431 h 1583140"/>
              <a:gd name="connsiteX41" fmla="*/ 5666577 w 9662615"/>
              <a:gd name="connsiteY41" fmla="*/ 1473921 h 1583140"/>
              <a:gd name="connsiteX42" fmla="*/ 5649068 w 9662615"/>
              <a:gd name="connsiteY42" fmla="*/ 1461676 h 1583140"/>
              <a:gd name="connsiteX43" fmla="*/ 5588902 w 9662615"/>
              <a:gd name="connsiteY43" fmla="*/ 1469647 h 1583140"/>
              <a:gd name="connsiteX44" fmla="*/ 5498090 w 9662615"/>
              <a:gd name="connsiteY44" fmla="*/ 1483173 h 1583140"/>
              <a:gd name="connsiteX45" fmla="*/ 5444641 w 9662615"/>
              <a:gd name="connsiteY45" fmla="*/ 1487602 h 1583140"/>
              <a:gd name="connsiteX46" fmla="*/ 5299812 w 9662615"/>
              <a:gd name="connsiteY46" fmla="*/ 1503362 h 1583140"/>
              <a:gd name="connsiteX47" fmla="*/ 5245752 w 9662615"/>
              <a:gd name="connsiteY47" fmla="*/ 1520612 h 1583140"/>
              <a:gd name="connsiteX48" fmla="*/ 5177807 w 9662615"/>
              <a:gd name="connsiteY48" fmla="*/ 1526802 h 1583140"/>
              <a:gd name="connsiteX49" fmla="*/ 5113910 w 9662615"/>
              <a:gd name="connsiteY49" fmla="*/ 1533205 h 1583140"/>
              <a:gd name="connsiteX50" fmla="*/ 5059484 w 9662615"/>
              <a:gd name="connsiteY50" fmla="*/ 1546802 h 1583140"/>
              <a:gd name="connsiteX51" fmla="*/ 5038524 w 9662615"/>
              <a:gd name="connsiteY51" fmla="*/ 1545675 h 1583140"/>
              <a:gd name="connsiteX52" fmla="*/ 5026564 w 9662615"/>
              <a:gd name="connsiteY52" fmla="*/ 1545376 h 1583140"/>
              <a:gd name="connsiteX53" fmla="*/ 4969433 w 9662615"/>
              <a:gd name="connsiteY53" fmla="*/ 1550865 h 1583140"/>
              <a:gd name="connsiteX54" fmla="*/ 4871726 w 9662615"/>
              <a:gd name="connsiteY54" fmla="*/ 1570584 h 1583140"/>
              <a:gd name="connsiteX55" fmla="*/ 4843267 w 9662615"/>
              <a:gd name="connsiteY55" fmla="*/ 1561459 h 1583140"/>
              <a:gd name="connsiteX56" fmla="*/ 4821058 w 9662615"/>
              <a:gd name="connsiteY56" fmla="*/ 1553078 h 1583140"/>
              <a:gd name="connsiteX57" fmla="*/ 4791466 w 9662615"/>
              <a:gd name="connsiteY57" fmla="*/ 1561324 h 1583140"/>
              <a:gd name="connsiteX58" fmla="*/ 4784247 w 9662615"/>
              <a:gd name="connsiteY58" fmla="*/ 1562342 h 1583140"/>
              <a:gd name="connsiteX59" fmla="*/ 4739309 w 9662615"/>
              <a:gd name="connsiteY59" fmla="*/ 1553948 h 1583140"/>
              <a:gd name="connsiteX60" fmla="*/ 4697562 w 9662615"/>
              <a:gd name="connsiteY60" fmla="*/ 1551206 h 1583140"/>
              <a:gd name="connsiteX61" fmla="*/ 4650737 w 9662615"/>
              <a:gd name="connsiteY61" fmla="*/ 1537381 h 1583140"/>
              <a:gd name="connsiteX62" fmla="*/ 4583150 w 9662615"/>
              <a:gd name="connsiteY62" fmla="*/ 1529064 h 1583140"/>
              <a:gd name="connsiteX63" fmla="*/ 4521734 w 9662615"/>
              <a:gd name="connsiteY63" fmla="*/ 1529359 h 1583140"/>
              <a:gd name="connsiteX64" fmla="*/ 4382398 w 9662615"/>
              <a:gd name="connsiteY64" fmla="*/ 1534108 h 1583140"/>
              <a:gd name="connsiteX65" fmla="*/ 4221826 w 9662615"/>
              <a:gd name="connsiteY65" fmla="*/ 1500972 h 1583140"/>
              <a:gd name="connsiteX66" fmla="*/ 4096601 w 9662615"/>
              <a:gd name="connsiteY66" fmla="*/ 1521563 h 1583140"/>
              <a:gd name="connsiteX67" fmla="*/ 4002441 w 9662615"/>
              <a:gd name="connsiteY67" fmla="*/ 1528912 h 1583140"/>
              <a:gd name="connsiteX68" fmla="*/ 3833906 w 9662615"/>
              <a:gd name="connsiteY68" fmla="*/ 1516637 h 1583140"/>
              <a:gd name="connsiteX69" fmla="*/ 3763845 w 9662615"/>
              <a:gd name="connsiteY69" fmla="*/ 1501782 h 1583140"/>
              <a:gd name="connsiteX70" fmla="*/ 3641778 w 9662615"/>
              <a:gd name="connsiteY70" fmla="*/ 1505446 h 1583140"/>
              <a:gd name="connsiteX71" fmla="*/ 3565233 w 9662615"/>
              <a:gd name="connsiteY71" fmla="*/ 1515122 h 1583140"/>
              <a:gd name="connsiteX72" fmla="*/ 3560267 w 9662615"/>
              <a:gd name="connsiteY72" fmla="*/ 1516288 h 1583140"/>
              <a:gd name="connsiteX73" fmla="*/ 3540258 w 9662615"/>
              <a:gd name="connsiteY73" fmla="*/ 1516976 h 1583140"/>
              <a:gd name="connsiteX74" fmla="*/ 3534780 w 9662615"/>
              <a:gd name="connsiteY74" fmla="*/ 1522141 h 1583140"/>
              <a:gd name="connsiteX75" fmla="*/ 3504783 w 9662615"/>
              <a:gd name="connsiteY75" fmla="*/ 1526739 h 1583140"/>
              <a:gd name="connsiteX76" fmla="*/ 3430805 w 9662615"/>
              <a:gd name="connsiteY76" fmla="*/ 1542521 h 1583140"/>
              <a:gd name="connsiteX77" fmla="*/ 3292707 w 9662615"/>
              <a:gd name="connsiteY77" fmla="*/ 1520490 h 1583140"/>
              <a:gd name="connsiteX78" fmla="*/ 3187872 w 9662615"/>
              <a:gd name="connsiteY78" fmla="*/ 1519991 h 1583140"/>
              <a:gd name="connsiteX79" fmla="*/ 3148026 w 9662615"/>
              <a:gd name="connsiteY79" fmla="*/ 1524777 h 1583140"/>
              <a:gd name="connsiteX80" fmla="*/ 3092394 w 9662615"/>
              <a:gd name="connsiteY80" fmla="*/ 1528115 h 1583140"/>
              <a:gd name="connsiteX81" fmla="*/ 2994200 w 9662615"/>
              <a:gd name="connsiteY81" fmla="*/ 1537857 h 1583140"/>
              <a:gd name="connsiteX82" fmla="*/ 2862301 w 9662615"/>
              <a:gd name="connsiteY82" fmla="*/ 1544250 h 1583140"/>
              <a:gd name="connsiteX83" fmla="*/ 2766335 w 9662615"/>
              <a:gd name="connsiteY83" fmla="*/ 1527662 h 1583140"/>
              <a:gd name="connsiteX84" fmla="*/ 2757836 w 9662615"/>
              <a:gd name="connsiteY84" fmla="*/ 1531371 h 1583140"/>
              <a:gd name="connsiteX85" fmla="*/ 2691555 w 9662615"/>
              <a:gd name="connsiteY85" fmla="*/ 1530283 h 1583140"/>
              <a:gd name="connsiteX86" fmla="*/ 2491676 w 9662615"/>
              <a:gd name="connsiteY86" fmla="*/ 1500859 h 1583140"/>
              <a:gd name="connsiteX87" fmla="*/ 2378036 w 9662615"/>
              <a:gd name="connsiteY87" fmla="*/ 1520645 h 1583140"/>
              <a:gd name="connsiteX88" fmla="*/ 2284269 w 9662615"/>
              <a:gd name="connsiteY88" fmla="*/ 1503068 h 1583140"/>
              <a:gd name="connsiteX89" fmla="*/ 2207104 w 9662615"/>
              <a:gd name="connsiteY89" fmla="*/ 1508888 h 1583140"/>
              <a:gd name="connsiteX90" fmla="*/ 2149226 w 9662615"/>
              <a:gd name="connsiteY90" fmla="*/ 1523409 h 1583140"/>
              <a:gd name="connsiteX91" fmla="*/ 2084783 w 9662615"/>
              <a:gd name="connsiteY91" fmla="*/ 1524245 h 1583140"/>
              <a:gd name="connsiteX92" fmla="*/ 2070075 w 9662615"/>
              <a:gd name="connsiteY92" fmla="*/ 1511285 h 1583140"/>
              <a:gd name="connsiteX93" fmla="*/ 2001057 w 9662615"/>
              <a:gd name="connsiteY93" fmla="*/ 1516449 h 1583140"/>
              <a:gd name="connsiteX94" fmla="*/ 1896330 w 9662615"/>
              <a:gd name="connsiteY94" fmla="*/ 1525725 h 1583140"/>
              <a:gd name="connsiteX95" fmla="*/ 1835994 w 9662615"/>
              <a:gd name="connsiteY95" fmla="*/ 1527678 h 1583140"/>
              <a:gd name="connsiteX96" fmla="*/ 1671119 w 9662615"/>
              <a:gd name="connsiteY96" fmla="*/ 1536701 h 1583140"/>
              <a:gd name="connsiteX97" fmla="*/ 1601337 w 9662615"/>
              <a:gd name="connsiteY97" fmla="*/ 1548552 h 1583140"/>
              <a:gd name="connsiteX98" fmla="*/ 1407755 w 9662615"/>
              <a:gd name="connsiteY98" fmla="*/ 1571444 h 1583140"/>
              <a:gd name="connsiteX99" fmla="*/ 1271994 w 9662615"/>
              <a:gd name="connsiteY99" fmla="*/ 1579471 h 1583140"/>
              <a:gd name="connsiteX100" fmla="*/ 1249226 w 9662615"/>
              <a:gd name="connsiteY100" fmla="*/ 1583140 h 1583140"/>
              <a:gd name="connsiteX101" fmla="*/ 1217719 w 9662615"/>
              <a:gd name="connsiteY101" fmla="*/ 1580863 h 1583140"/>
              <a:gd name="connsiteX102" fmla="*/ 1091432 w 9662615"/>
              <a:gd name="connsiteY102" fmla="*/ 1571003 h 1583140"/>
              <a:gd name="connsiteX103" fmla="*/ 992039 w 9662615"/>
              <a:gd name="connsiteY103" fmla="*/ 1556662 h 1583140"/>
              <a:gd name="connsiteX104" fmla="*/ 868264 w 9662615"/>
              <a:gd name="connsiteY104" fmla="*/ 1566392 h 1583140"/>
              <a:gd name="connsiteX105" fmla="*/ 792765 w 9662615"/>
              <a:gd name="connsiteY105" fmla="*/ 1563102 h 1583140"/>
              <a:gd name="connsiteX106" fmla="*/ 669055 w 9662615"/>
              <a:gd name="connsiteY106" fmla="*/ 1543638 h 1583140"/>
              <a:gd name="connsiteX107" fmla="*/ 506152 w 9662615"/>
              <a:gd name="connsiteY107" fmla="*/ 1549124 h 1583140"/>
              <a:gd name="connsiteX108" fmla="*/ 472797 w 9662615"/>
              <a:gd name="connsiteY108" fmla="*/ 1568904 h 1583140"/>
              <a:gd name="connsiteX109" fmla="*/ 396059 w 9662615"/>
              <a:gd name="connsiteY109" fmla="*/ 1560970 h 1583140"/>
              <a:gd name="connsiteX110" fmla="*/ 336819 w 9662615"/>
              <a:gd name="connsiteY110" fmla="*/ 1560892 h 1583140"/>
              <a:gd name="connsiteX111" fmla="*/ 267163 w 9662615"/>
              <a:gd name="connsiteY111" fmla="*/ 1531913 h 1583140"/>
              <a:gd name="connsiteX112" fmla="*/ 196644 w 9662615"/>
              <a:gd name="connsiteY112" fmla="*/ 1524565 h 1583140"/>
              <a:gd name="connsiteX113" fmla="*/ 86819 w 9662615"/>
              <a:gd name="connsiteY113" fmla="*/ 1519517 h 1583140"/>
              <a:gd name="connsiteX114" fmla="*/ 53369 w 9662615"/>
              <a:gd name="connsiteY114" fmla="*/ 1516853 h 1583140"/>
              <a:gd name="connsiteX115" fmla="*/ 2359 w 9662615"/>
              <a:gd name="connsiteY115" fmla="*/ 1515247 h 1583140"/>
              <a:gd name="connsiteX116" fmla="*/ 0 w 9662615"/>
              <a:gd name="connsiteY116" fmla="*/ 1514932 h 1583140"/>
              <a:gd name="connsiteX117" fmla="*/ 0 w 9662615"/>
              <a:gd name="connsiteY117" fmla="*/ 0 h 1583140"/>
              <a:gd name="connsiteX0" fmla="*/ 0 w 9662615"/>
              <a:gd name="connsiteY0" fmla="*/ 0 h 1583140"/>
              <a:gd name="connsiteX1" fmla="*/ 9662615 w 9662615"/>
              <a:gd name="connsiteY1" fmla="*/ 0 h 1583140"/>
              <a:gd name="connsiteX2" fmla="*/ 9662615 w 9662615"/>
              <a:gd name="connsiteY2" fmla="*/ 1280346 h 1583140"/>
              <a:gd name="connsiteX3" fmla="*/ 9551077 w 9662615"/>
              <a:gd name="connsiteY3" fmla="*/ 1292033 h 1583140"/>
              <a:gd name="connsiteX4" fmla="*/ 9469546 w 9662615"/>
              <a:gd name="connsiteY4" fmla="*/ 1289837 h 1583140"/>
              <a:gd name="connsiteX5" fmla="*/ 9326260 w 9662615"/>
              <a:gd name="connsiteY5" fmla="*/ 1277155 h 1583140"/>
              <a:gd name="connsiteX6" fmla="*/ 9144767 w 9662615"/>
              <a:gd name="connsiteY6" fmla="*/ 1264120 h 1583140"/>
              <a:gd name="connsiteX7" fmla="*/ 8976400 w 9662615"/>
              <a:gd name="connsiteY7" fmla="*/ 1326661 h 1583140"/>
              <a:gd name="connsiteX8" fmla="*/ 8828711 w 9662615"/>
              <a:gd name="connsiteY8" fmla="*/ 1346394 h 1583140"/>
              <a:gd name="connsiteX9" fmla="*/ 8695953 w 9662615"/>
              <a:gd name="connsiteY9" fmla="*/ 1346784 h 1583140"/>
              <a:gd name="connsiteX10" fmla="*/ 8652191 w 9662615"/>
              <a:gd name="connsiteY10" fmla="*/ 1345903 h 1583140"/>
              <a:gd name="connsiteX11" fmla="*/ 8591582 w 9662615"/>
              <a:gd name="connsiteY11" fmla="*/ 1341666 h 1583140"/>
              <a:gd name="connsiteX12" fmla="*/ 8537336 w 9662615"/>
              <a:gd name="connsiteY12" fmla="*/ 1341684 h 1583140"/>
              <a:gd name="connsiteX13" fmla="*/ 8416849 w 9662615"/>
              <a:gd name="connsiteY13" fmla="*/ 1367085 h 1583140"/>
              <a:gd name="connsiteX14" fmla="*/ 8278355 w 9662615"/>
              <a:gd name="connsiteY14" fmla="*/ 1386569 h 1583140"/>
              <a:gd name="connsiteX15" fmla="*/ 8197961 w 9662615"/>
              <a:gd name="connsiteY15" fmla="*/ 1392804 h 1583140"/>
              <a:gd name="connsiteX16" fmla="*/ 8171196 w 9662615"/>
              <a:gd name="connsiteY16" fmla="*/ 1397216 h 1583140"/>
              <a:gd name="connsiteX17" fmla="*/ 8087910 w 9662615"/>
              <a:gd name="connsiteY17" fmla="*/ 1386449 h 1583140"/>
              <a:gd name="connsiteX18" fmla="*/ 7974579 w 9662615"/>
              <a:gd name="connsiteY18" fmla="*/ 1383439 h 1583140"/>
              <a:gd name="connsiteX19" fmla="*/ 7768351 w 9662615"/>
              <a:gd name="connsiteY19" fmla="*/ 1395051 h 1583140"/>
              <a:gd name="connsiteX20" fmla="*/ 7635985 w 9662615"/>
              <a:gd name="connsiteY20" fmla="*/ 1386363 h 1583140"/>
              <a:gd name="connsiteX21" fmla="*/ 7466069 w 9662615"/>
              <a:gd name="connsiteY21" fmla="*/ 1377654 h 1583140"/>
              <a:gd name="connsiteX22" fmla="*/ 7355642 w 9662615"/>
              <a:gd name="connsiteY22" fmla="*/ 1407761 h 1583140"/>
              <a:gd name="connsiteX23" fmla="*/ 7215220 w 9662615"/>
              <a:gd name="connsiteY23" fmla="*/ 1397856 h 1583140"/>
              <a:gd name="connsiteX24" fmla="*/ 7082147 w 9662615"/>
              <a:gd name="connsiteY24" fmla="*/ 1406113 h 1583140"/>
              <a:gd name="connsiteX25" fmla="*/ 6987129 w 9662615"/>
              <a:gd name="connsiteY25" fmla="*/ 1404834 h 1583140"/>
              <a:gd name="connsiteX26" fmla="*/ 6907567 w 9662615"/>
              <a:gd name="connsiteY26" fmla="*/ 1419149 h 1583140"/>
              <a:gd name="connsiteX27" fmla="*/ 6748428 w 9662615"/>
              <a:gd name="connsiteY27" fmla="*/ 1420308 h 1583140"/>
              <a:gd name="connsiteX28" fmla="*/ 6654257 w 9662615"/>
              <a:gd name="connsiteY28" fmla="*/ 1424143 h 1583140"/>
              <a:gd name="connsiteX29" fmla="*/ 6620123 w 9662615"/>
              <a:gd name="connsiteY29" fmla="*/ 1430535 h 1583140"/>
              <a:gd name="connsiteX30" fmla="*/ 6571355 w 9662615"/>
              <a:gd name="connsiteY30" fmla="*/ 1436144 h 1583140"/>
              <a:gd name="connsiteX31" fmla="*/ 6486557 w 9662615"/>
              <a:gd name="connsiteY31" fmla="*/ 1449861 h 1583140"/>
              <a:gd name="connsiteX32" fmla="*/ 6370419 w 9662615"/>
              <a:gd name="connsiteY32" fmla="*/ 1461649 h 1583140"/>
              <a:gd name="connsiteX33" fmla="*/ 6278839 w 9662615"/>
              <a:gd name="connsiteY33" fmla="*/ 1449160 h 1583140"/>
              <a:gd name="connsiteX34" fmla="*/ 6272455 w 9662615"/>
              <a:gd name="connsiteY34" fmla="*/ 1453191 h 1583140"/>
              <a:gd name="connsiteX35" fmla="*/ 6212659 w 9662615"/>
              <a:gd name="connsiteY35" fmla="*/ 1454850 h 1583140"/>
              <a:gd name="connsiteX36" fmla="*/ 6069317 w 9662615"/>
              <a:gd name="connsiteY36" fmla="*/ 1445838 h 1583140"/>
              <a:gd name="connsiteX37" fmla="*/ 5878477 w 9662615"/>
              <a:gd name="connsiteY37" fmla="*/ 1439180 h 1583140"/>
              <a:gd name="connsiteX38" fmla="*/ 5838387 w 9662615"/>
              <a:gd name="connsiteY38" fmla="*/ 1444679 h 1583140"/>
              <a:gd name="connsiteX39" fmla="*/ 5771136 w 9662615"/>
              <a:gd name="connsiteY39" fmla="*/ 1453639 h 1583140"/>
              <a:gd name="connsiteX40" fmla="*/ 5724081 w 9662615"/>
              <a:gd name="connsiteY40" fmla="*/ 1470431 h 1583140"/>
              <a:gd name="connsiteX41" fmla="*/ 5666577 w 9662615"/>
              <a:gd name="connsiteY41" fmla="*/ 1473921 h 1583140"/>
              <a:gd name="connsiteX42" fmla="*/ 5649068 w 9662615"/>
              <a:gd name="connsiteY42" fmla="*/ 1461676 h 1583140"/>
              <a:gd name="connsiteX43" fmla="*/ 5588902 w 9662615"/>
              <a:gd name="connsiteY43" fmla="*/ 1469647 h 1583140"/>
              <a:gd name="connsiteX44" fmla="*/ 5498090 w 9662615"/>
              <a:gd name="connsiteY44" fmla="*/ 1483173 h 1583140"/>
              <a:gd name="connsiteX45" fmla="*/ 5444641 w 9662615"/>
              <a:gd name="connsiteY45" fmla="*/ 1487602 h 1583140"/>
              <a:gd name="connsiteX46" fmla="*/ 5299812 w 9662615"/>
              <a:gd name="connsiteY46" fmla="*/ 1503362 h 1583140"/>
              <a:gd name="connsiteX47" fmla="*/ 5245752 w 9662615"/>
              <a:gd name="connsiteY47" fmla="*/ 1520612 h 1583140"/>
              <a:gd name="connsiteX48" fmla="*/ 5177807 w 9662615"/>
              <a:gd name="connsiteY48" fmla="*/ 1526802 h 1583140"/>
              <a:gd name="connsiteX49" fmla="*/ 5113910 w 9662615"/>
              <a:gd name="connsiteY49" fmla="*/ 1533205 h 1583140"/>
              <a:gd name="connsiteX50" fmla="*/ 5059484 w 9662615"/>
              <a:gd name="connsiteY50" fmla="*/ 1546802 h 1583140"/>
              <a:gd name="connsiteX51" fmla="*/ 5038524 w 9662615"/>
              <a:gd name="connsiteY51" fmla="*/ 1545675 h 1583140"/>
              <a:gd name="connsiteX52" fmla="*/ 5026564 w 9662615"/>
              <a:gd name="connsiteY52" fmla="*/ 1545376 h 1583140"/>
              <a:gd name="connsiteX53" fmla="*/ 4969433 w 9662615"/>
              <a:gd name="connsiteY53" fmla="*/ 1550865 h 1583140"/>
              <a:gd name="connsiteX54" fmla="*/ 4871726 w 9662615"/>
              <a:gd name="connsiteY54" fmla="*/ 1570584 h 1583140"/>
              <a:gd name="connsiteX55" fmla="*/ 4843267 w 9662615"/>
              <a:gd name="connsiteY55" fmla="*/ 1561459 h 1583140"/>
              <a:gd name="connsiteX56" fmla="*/ 4821058 w 9662615"/>
              <a:gd name="connsiteY56" fmla="*/ 1553078 h 1583140"/>
              <a:gd name="connsiteX57" fmla="*/ 4791466 w 9662615"/>
              <a:gd name="connsiteY57" fmla="*/ 1561324 h 1583140"/>
              <a:gd name="connsiteX58" fmla="*/ 4784247 w 9662615"/>
              <a:gd name="connsiteY58" fmla="*/ 1562342 h 1583140"/>
              <a:gd name="connsiteX59" fmla="*/ 4739309 w 9662615"/>
              <a:gd name="connsiteY59" fmla="*/ 1553948 h 1583140"/>
              <a:gd name="connsiteX60" fmla="*/ 4697562 w 9662615"/>
              <a:gd name="connsiteY60" fmla="*/ 1551206 h 1583140"/>
              <a:gd name="connsiteX61" fmla="*/ 4650737 w 9662615"/>
              <a:gd name="connsiteY61" fmla="*/ 1537381 h 1583140"/>
              <a:gd name="connsiteX62" fmla="*/ 4583150 w 9662615"/>
              <a:gd name="connsiteY62" fmla="*/ 1529064 h 1583140"/>
              <a:gd name="connsiteX63" fmla="*/ 4521734 w 9662615"/>
              <a:gd name="connsiteY63" fmla="*/ 1529359 h 1583140"/>
              <a:gd name="connsiteX64" fmla="*/ 4382398 w 9662615"/>
              <a:gd name="connsiteY64" fmla="*/ 1534108 h 1583140"/>
              <a:gd name="connsiteX65" fmla="*/ 4221826 w 9662615"/>
              <a:gd name="connsiteY65" fmla="*/ 1500972 h 1583140"/>
              <a:gd name="connsiteX66" fmla="*/ 4096601 w 9662615"/>
              <a:gd name="connsiteY66" fmla="*/ 1521563 h 1583140"/>
              <a:gd name="connsiteX67" fmla="*/ 4002441 w 9662615"/>
              <a:gd name="connsiteY67" fmla="*/ 1528912 h 1583140"/>
              <a:gd name="connsiteX68" fmla="*/ 3833906 w 9662615"/>
              <a:gd name="connsiteY68" fmla="*/ 1516637 h 1583140"/>
              <a:gd name="connsiteX69" fmla="*/ 3763845 w 9662615"/>
              <a:gd name="connsiteY69" fmla="*/ 1501782 h 1583140"/>
              <a:gd name="connsiteX70" fmla="*/ 3641778 w 9662615"/>
              <a:gd name="connsiteY70" fmla="*/ 1505446 h 1583140"/>
              <a:gd name="connsiteX71" fmla="*/ 3565233 w 9662615"/>
              <a:gd name="connsiteY71" fmla="*/ 1515122 h 1583140"/>
              <a:gd name="connsiteX72" fmla="*/ 3560267 w 9662615"/>
              <a:gd name="connsiteY72" fmla="*/ 1516288 h 1583140"/>
              <a:gd name="connsiteX73" fmla="*/ 3540258 w 9662615"/>
              <a:gd name="connsiteY73" fmla="*/ 1516976 h 1583140"/>
              <a:gd name="connsiteX74" fmla="*/ 3534780 w 9662615"/>
              <a:gd name="connsiteY74" fmla="*/ 1522141 h 1583140"/>
              <a:gd name="connsiteX75" fmla="*/ 3504783 w 9662615"/>
              <a:gd name="connsiteY75" fmla="*/ 1526739 h 1583140"/>
              <a:gd name="connsiteX76" fmla="*/ 3430805 w 9662615"/>
              <a:gd name="connsiteY76" fmla="*/ 1542521 h 1583140"/>
              <a:gd name="connsiteX77" fmla="*/ 3292707 w 9662615"/>
              <a:gd name="connsiteY77" fmla="*/ 1520490 h 1583140"/>
              <a:gd name="connsiteX78" fmla="*/ 3187872 w 9662615"/>
              <a:gd name="connsiteY78" fmla="*/ 1519991 h 1583140"/>
              <a:gd name="connsiteX79" fmla="*/ 3148026 w 9662615"/>
              <a:gd name="connsiteY79" fmla="*/ 1524777 h 1583140"/>
              <a:gd name="connsiteX80" fmla="*/ 3092394 w 9662615"/>
              <a:gd name="connsiteY80" fmla="*/ 1528115 h 1583140"/>
              <a:gd name="connsiteX81" fmla="*/ 2994200 w 9662615"/>
              <a:gd name="connsiteY81" fmla="*/ 1537857 h 1583140"/>
              <a:gd name="connsiteX82" fmla="*/ 2862301 w 9662615"/>
              <a:gd name="connsiteY82" fmla="*/ 1544250 h 1583140"/>
              <a:gd name="connsiteX83" fmla="*/ 2766335 w 9662615"/>
              <a:gd name="connsiteY83" fmla="*/ 1527662 h 1583140"/>
              <a:gd name="connsiteX84" fmla="*/ 2757836 w 9662615"/>
              <a:gd name="connsiteY84" fmla="*/ 1531371 h 1583140"/>
              <a:gd name="connsiteX85" fmla="*/ 2691555 w 9662615"/>
              <a:gd name="connsiteY85" fmla="*/ 1530283 h 1583140"/>
              <a:gd name="connsiteX86" fmla="*/ 2491676 w 9662615"/>
              <a:gd name="connsiteY86" fmla="*/ 1500859 h 1583140"/>
              <a:gd name="connsiteX87" fmla="*/ 2378036 w 9662615"/>
              <a:gd name="connsiteY87" fmla="*/ 1520645 h 1583140"/>
              <a:gd name="connsiteX88" fmla="*/ 2284269 w 9662615"/>
              <a:gd name="connsiteY88" fmla="*/ 1503068 h 1583140"/>
              <a:gd name="connsiteX89" fmla="*/ 2207104 w 9662615"/>
              <a:gd name="connsiteY89" fmla="*/ 1508888 h 1583140"/>
              <a:gd name="connsiteX90" fmla="*/ 2149226 w 9662615"/>
              <a:gd name="connsiteY90" fmla="*/ 1523409 h 1583140"/>
              <a:gd name="connsiteX91" fmla="*/ 2084783 w 9662615"/>
              <a:gd name="connsiteY91" fmla="*/ 1524245 h 1583140"/>
              <a:gd name="connsiteX92" fmla="*/ 2070075 w 9662615"/>
              <a:gd name="connsiteY92" fmla="*/ 1511285 h 1583140"/>
              <a:gd name="connsiteX93" fmla="*/ 2001057 w 9662615"/>
              <a:gd name="connsiteY93" fmla="*/ 1516449 h 1583140"/>
              <a:gd name="connsiteX94" fmla="*/ 1896330 w 9662615"/>
              <a:gd name="connsiteY94" fmla="*/ 1525725 h 1583140"/>
              <a:gd name="connsiteX95" fmla="*/ 1835994 w 9662615"/>
              <a:gd name="connsiteY95" fmla="*/ 1527678 h 1583140"/>
              <a:gd name="connsiteX96" fmla="*/ 1671119 w 9662615"/>
              <a:gd name="connsiteY96" fmla="*/ 1536701 h 1583140"/>
              <a:gd name="connsiteX97" fmla="*/ 1601337 w 9662615"/>
              <a:gd name="connsiteY97" fmla="*/ 1548552 h 1583140"/>
              <a:gd name="connsiteX98" fmla="*/ 1407755 w 9662615"/>
              <a:gd name="connsiteY98" fmla="*/ 1571444 h 1583140"/>
              <a:gd name="connsiteX99" fmla="*/ 1271994 w 9662615"/>
              <a:gd name="connsiteY99" fmla="*/ 1579471 h 1583140"/>
              <a:gd name="connsiteX100" fmla="*/ 1249226 w 9662615"/>
              <a:gd name="connsiteY100" fmla="*/ 1583140 h 1583140"/>
              <a:gd name="connsiteX101" fmla="*/ 1217719 w 9662615"/>
              <a:gd name="connsiteY101" fmla="*/ 1580863 h 1583140"/>
              <a:gd name="connsiteX102" fmla="*/ 1091432 w 9662615"/>
              <a:gd name="connsiteY102" fmla="*/ 1571003 h 1583140"/>
              <a:gd name="connsiteX103" fmla="*/ 992039 w 9662615"/>
              <a:gd name="connsiteY103" fmla="*/ 1556662 h 1583140"/>
              <a:gd name="connsiteX104" fmla="*/ 868264 w 9662615"/>
              <a:gd name="connsiteY104" fmla="*/ 1566392 h 1583140"/>
              <a:gd name="connsiteX105" fmla="*/ 792765 w 9662615"/>
              <a:gd name="connsiteY105" fmla="*/ 1563102 h 1583140"/>
              <a:gd name="connsiteX106" fmla="*/ 669055 w 9662615"/>
              <a:gd name="connsiteY106" fmla="*/ 1543638 h 1583140"/>
              <a:gd name="connsiteX107" fmla="*/ 541933 w 9662615"/>
              <a:gd name="connsiteY107" fmla="*/ 1561051 h 1583140"/>
              <a:gd name="connsiteX108" fmla="*/ 472797 w 9662615"/>
              <a:gd name="connsiteY108" fmla="*/ 1568904 h 1583140"/>
              <a:gd name="connsiteX109" fmla="*/ 396059 w 9662615"/>
              <a:gd name="connsiteY109" fmla="*/ 1560970 h 1583140"/>
              <a:gd name="connsiteX110" fmla="*/ 336819 w 9662615"/>
              <a:gd name="connsiteY110" fmla="*/ 1560892 h 1583140"/>
              <a:gd name="connsiteX111" fmla="*/ 267163 w 9662615"/>
              <a:gd name="connsiteY111" fmla="*/ 1531913 h 1583140"/>
              <a:gd name="connsiteX112" fmla="*/ 196644 w 9662615"/>
              <a:gd name="connsiteY112" fmla="*/ 1524565 h 1583140"/>
              <a:gd name="connsiteX113" fmla="*/ 86819 w 9662615"/>
              <a:gd name="connsiteY113" fmla="*/ 1519517 h 1583140"/>
              <a:gd name="connsiteX114" fmla="*/ 53369 w 9662615"/>
              <a:gd name="connsiteY114" fmla="*/ 1516853 h 1583140"/>
              <a:gd name="connsiteX115" fmla="*/ 2359 w 9662615"/>
              <a:gd name="connsiteY115" fmla="*/ 1515247 h 1583140"/>
              <a:gd name="connsiteX116" fmla="*/ 0 w 9662615"/>
              <a:gd name="connsiteY116" fmla="*/ 1514932 h 1583140"/>
              <a:gd name="connsiteX117" fmla="*/ 0 w 9662615"/>
              <a:gd name="connsiteY117" fmla="*/ 0 h 1583140"/>
              <a:gd name="connsiteX0" fmla="*/ 0 w 9662615"/>
              <a:gd name="connsiteY0" fmla="*/ 0 h 1583140"/>
              <a:gd name="connsiteX1" fmla="*/ 9662615 w 9662615"/>
              <a:gd name="connsiteY1" fmla="*/ 0 h 1583140"/>
              <a:gd name="connsiteX2" fmla="*/ 9662615 w 9662615"/>
              <a:gd name="connsiteY2" fmla="*/ 1280346 h 1583140"/>
              <a:gd name="connsiteX3" fmla="*/ 9551077 w 9662615"/>
              <a:gd name="connsiteY3" fmla="*/ 1292033 h 1583140"/>
              <a:gd name="connsiteX4" fmla="*/ 9469546 w 9662615"/>
              <a:gd name="connsiteY4" fmla="*/ 1289837 h 1583140"/>
              <a:gd name="connsiteX5" fmla="*/ 9326260 w 9662615"/>
              <a:gd name="connsiteY5" fmla="*/ 1277155 h 1583140"/>
              <a:gd name="connsiteX6" fmla="*/ 9144767 w 9662615"/>
              <a:gd name="connsiteY6" fmla="*/ 1264120 h 1583140"/>
              <a:gd name="connsiteX7" fmla="*/ 8976400 w 9662615"/>
              <a:gd name="connsiteY7" fmla="*/ 1326661 h 1583140"/>
              <a:gd name="connsiteX8" fmla="*/ 8828711 w 9662615"/>
              <a:gd name="connsiteY8" fmla="*/ 1346394 h 1583140"/>
              <a:gd name="connsiteX9" fmla="*/ 8695953 w 9662615"/>
              <a:gd name="connsiteY9" fmla="*/ 1346784 h 1583140"/>
              <a:gd name="connsiteX10" fmla="*/ 8652191 w 9662615"/>
              <a:gd name="connsiteY10" fmla="*/ 1345903 h 1583140"/>
              <a:gd name="connsiteX11" fmla="*/ 8591582 w 9662615"/>
              <a:gd name="connsiteY11" fmla="*/ 1341666 h 1583140"/>
              <a:gd name="connsiteX12" fmla="*/ 8537336 w 9662615"/>
              <a:gd name="connsiteY12" fmla="*/ 1341684 h 1583140"/>
              <a:gd name="connsiteX13" fmla="*/ 8416849 w 9662615"/>
              <a:gd name="connsiteY13" fmla="*/ 1367085 h 1583140"/>
              <a:gd name="connsiteX14" fmla="*/ 8278355 w 9662615"/>
              <a:gd name="connsiteY14" fmla="*/ 1386569 h 1583140"/>
              <a:gd name="connsiteX15" fmla="*/ 8197961 w 9662615"/>
              <a:gd name="connsiteY15" fmla="*/ 1392804 h 1583140"/>
              <a:gd name="connsiteX16" fmla="*/ 8171196 w 9662615"/>
              <a:gd name="connsiteY16" fmla="*/ 1397216 h 1583140"/>
              <a:gd name="connsiteX17" fmla="*/ 8087910 w 9662615"/>
              <a:gd name="connsiteY17" fmla="*/ 1386449 h 1583140"/>
              <a:gd name="connsiteX18" fmla="*/ 7974579 w 9662615"/>
              <a:gd name="connsiteY18" fmla="*/ 1383439 h 1583140"/>
              <a:gd name="connsiteX19" fmla="*/ 7768351 w 9662615"/>
              <a:gd name="connsiteY19" fmla="*/ 1395051 h 1583140"/>
              <a:gd name="connsiteX20" fmla="*/ 7635985 w 9662615"/>
              <a:gd name="connsiteY20" fmla="*/ 1386363 h 1583140"/>
              <a:gd name="connsiteX21" fmla="*/ 7466069 w 9662615"/>
              <a:gd name="connsiteY21" fmla="*/ 1377654 h 1583140"/>
              <a:gd name="connsiteX22" fmla="*/ 7355642 w 9662615"/>
              <a:gd name="connsiteY22" fmla="*/ 1407761 h 1583140"/>
              <a:gd name="connsiteX23" fmla="*/ 7215220 w 9662615"/>
              <a:gd name="connsiteY23" fmla="*/ 1397856 h 1583140"/>
              <a:gd name="connsiteX24" fmla="*/ 7082147 w 9662615"/>
              <a:gd name="connsiteY24" fmla="*/ 1406113 h 1583140"/>
              <a:gd name="connsiteX25" fmla="*/ 6987129 w 9662615"/>
              <a:gd name="connsiteY25" fmla="*/ 1404834 h 1583140"/>
              <a:gd name="connsiteX26" fmla="*/ 6907567 w 9662615"/>
              <a:gd name="connsiteY26" fmla="*/ 1419149 h 1583140"/>
              <a:gd name="connsiteX27" fmla="*/ 6748428 w 9662615"/>
              <a:gd name="connsiteY27" fmla="*/ 1420308 h 1583140"/>
              <a:gd name="connsiteX28" fmla="*/ 6654257 w 9662615"/>
              <a:gd name="connsiteY28" fmla="*/ 1424143 h 1583140"/>
              <a:gd name="connsiteX29" fmla="*/ 6620123 w 9662615"/>
              <a:gd name="connsiteY29" fmla="*/ 1430535 h 1583140"/>
              <a:gd name="connsiteX30" fmla="*/ 6571355 w 9662615"/>
              <a:gd name="connsiteY30" fmla="*/ 1436144 h 1583140"/>
              <a:gd name="connsiteX31" fmla="*/ 6486557 w 9662615"/>
              <a:gd name="connsiteY31" fmla="*/ 1449861 h 1583140"/>
              <a:gd name="connsiteX32" fmla="*/ 6370419 w 9662615"/>
              <a:gd name="connsiteY32" fmla="*/ 1461649 h 1583140"/>
              <a:gd name="connsiteX33" fmla="*/ 6278839 w 9662615"/>
              <a:gd name="connsiteY33" fmla="*/ 1449160 h 1583140"/>
              <a:gd name="connsiteX34" fmla="*/ 6272455 w 9662615"/>
              <a:gd name="connsiteY34" fmla="*/ 1453191 h 1583140"/>
              <a:gd name="connsiteX35" fmla="*/ 6212659 w 9662615"/>
              <a:gd name="connsiteY35" fmla="*/ 1454850 h 1583140"/>
              <a:gd name="connsiteX36" fmla="*/ 6069317 w 9662615"/>
              <a:gd name="connsiteY36" fmla="*/ 1445838 h 1583140"/>
              <a:gd name="connsiteX37" fmla="*/ 5878477 w 9662615"/>
              <a:gd name="connsiteY37" fmla="*/ 1439180 h 1583140"/>
              <a:gd name="connsiteX38" fmla="*/ 5838387 w 9662615"/>
              <a:gd name="connsiteY38" fmla="*/ 1444679 h 1583140"/>
              <a:gd name="connsiteX39" fmla="*/ 5771136 w 9662615"/>
              <a:gd name="connsiteY39" fmla="*/ 1453639 h 1583140"/>
              <a:gd name="connsiteX40" fmla="*/ 5724081 w 9662615"/>
              <a:gd name="connsiteY40" fmla="*/ 1470431 h 1583140"/>
              <a:gd name="connsiteX41" fmla="*/ 5666577 w 9662615"/>
              <a:gd name="connsiteY41" fmla="*/ 1473921 h 1583140"/>
              <a:gd name="connsiteX42" fmla="*/ 5649068 w 9662615"/>
              <a:gd name="connsiteY42" fmla="*/ 1461676 h 1583140"/>
              <a:gd name="connsiteX43" fmla="*/ 5588902 w 9662615"/>
              <a:gd name="connsiteY43" fmla="*/ 1469647 h 1583140"/>
              <a:gd name="connsiteX44" fmla="*/ 5498090 w 9662615"/>
              <a:gd name="connsiteY44" fmla="*/ 1483173 h 1583140"/>
              <a:gd name="connsiteX45" fmla="*/ 5444641 w 9662615"/>
              <a:gd name="connsiteY45" fmla="*/ 1487602 h 1583140"/>
              <a:gd name="connsiteX46" fmla="*/ 5299812 w 9662615"/>
              <a:gd name="connsiteY46" fmla="*/ 1503362 h 1583140"/>
              <a:gd name="connsiteX47" fmla="*/ 5245752 w 9662615"/>
              <a:gd name="connsiteY47" fmla="*/ 1520612 h 1583140"/>
              <a:gd name="connsiteX48" fmla="*/ 5177807 w 9662615"/>
              <a:gd name="connsiteY48" fmla="*/ 1526802 h 1583140"/>
              <a:gd name="connsiteX49" fmla="*/ 5113910 w 9662615"/>
              <a:gd name="connsiteY49" fmla="*/ 1533205 h 1583140"/>
              <a:gd name="connsiteX50" fmla="*/ 5059484 w 9662615"/>
              <a:gd name="connsiteY50" fmla="*/ 1546802 h 1583140"/>
              <a:gd name="connsiteX51" fmla="*/ 5038524 w 9662615"/>
              <a:gd name="connsiteY51" fmla="*/ 1545675 h 1583140"/>
              <a:gd name="connsiteX52" fmla="*/ 5026564 w 9662615"/>
              <a:gd name="connsiteY52" fmla="*/ 1545376 h 1583140"/>
              <a:gd name="connsiteX53" fmla="*/ 4969433 w 9662615"/>
              <a:gd name="connsiteY53" fmla="*/ 1550865 h 1583140"/>
              <a:gd name="connsiteX54" fmla="*/ 4871726 w 9662615"/>
              <a:gd name="connsiteY54" fmla="*/ 1570584 h 1583140"/>
              <a:gd name="connsiteX55" fmla="*/ 4843267 w 9662615"/>
              <a:gd name="connsiteY55" fmla="*/ 1561459 h 1583140"/>
              <a:gd name="connsiteX56" fmla="*/ 4821058 w 9662615"/>
              <a:gd name="connsiteY56" fmla="*/ 1553078 h 1583140"/>
              <a:gd name="connsiteX57" fmla="*/ 4791466 w 9662615"/>
              <a:gd name="connsiteY57" fmla="*/ 1561324 h 1583140"/>
              <a:gd name="connsiteX58" fmla="*/ 4784247 w 9662615"/>
              <a:gd name="connsiteY58" fmla="*/ 1562342 h 1583140"/>
              <a:gd name="connsiteX59" fmla="*/ 4739309 w 9662615"/>
              <a:gd name="connsiteY59" fmla="*/ 1553948 h 1583140"/>
              <a:gd name="connsiteX60" fmla="*/ 4697562 w 9662615"/>
              <a:gd name="connsiteY60" fmla="*/ 1551206 h 1583140"/>
              <a:gd name="connsiteX61" fmla="*/ 4650737 w 9662615"/>
              <a:gd name="connsiteY61" fmla="*/ 1537381 h 1583140"/>
              <a:gd name="connsiteX62" fmla="*/ 4583150 w 9662615"/>
              <a:gd name="connsiteY62" fmla="*/ 1529064 h 1583140"/>
              <a:gd name="connsiteX63" fmla="*/ 4521734 w 9662615"/>
              <a:gd name="connsiteY63" fmla="*/ 1529359 h 1583140"/>
              <a:gd name="connsiteX64" fmla="*/ 4382398 w 9662615"/>
              <a:gd name="connsiteY64" fmla="*/ 1534108 h 1583140"/>
              <a:gd name="connsiteX65" fmla="*/ 4221826 w 9662615"/>
              <a:gd name="connsiteY65" fmla="*/ 1500972 h 1583140"/>
              <a:gd name="connsiteX66" fmla="*/ 4096601 w 9662615"/>
              <a:gd name="connsiteY66" fmla="*/ 1521563 h 1583140"/>
              <a:gd name="connsiteX67" fmla="*/ 4002441 w 9662615"/>
              <a:gd name="connsiteY67" fmla="*/ 1528912 h 1583140"/>
              <a:gd name="connsiteX68" fmla="*/ 3833906 w 9662615"/>
              <a:gd name="connsiteY68" fmla="*/ 1516637 h 1583140"/>
              <a:gd name="connsiteX69" fmla="*/ 3763845 w 9662615"/>
              <a:gd name="connsiteY69" fmla="*/ 1501782 h 1583140"/>
              <a:gd name="connsiteX70" fmla="*/ 3641778 w 9662615"/>
              <a:gd name="connsiteY70" fmla="*/ 1505446 h 1583140"/>
              <a:gd name="connsiteX71" fmla="*/ 3565233 w 9662615"/>
              <a:gd name="connsiteY71" fmla="*/ 1515122 h 1583140"/>
              <a:gd name="connsiteX72" fmla="*/ 3560267 w 9662615"/>
              <a:gd name="connsiteY72" fmla="*/ 1516288 h 1583140"/>
              <a:gd name="connsiteX73" fmla="*/ 3540258 w 9662615"/>
              <a:gd name="connsiteY73" fmla="*/ 1516976 h 1583140"/>
              <a:gd name="connsiteX74" fmla="*/ 3534780 w 9662615"/>
              <a:gd name="connsiteY74" fmla="*/ 1522141 h 1583140"/>
              <a:gd name="connsiteX75" fmla="*/ 3504783 w 9662615"/>
              <a:gd name="connsiteY75" fmla="*/ 1526739 h 1583140"/>
              <a:gd name="connsiteX76" fmla="*/ 3430805 w 9662615"/>
              <a:gd name="connsiteY76" fmla="*/ 1542521 h 1583140"/>
              <a:gd name="connsiteX77" fmla="*/ 3292707 w 9662615"/>
              <a:gd name="connsiteY77" fmla="*/ 1520490 h 1583140"/>
              <a:gd name="connsiteX78" fmla="*/ 3187872 w 9662615"/>
              <a:gd name="connsiteY78" fmla="*/ 1519991 h 1583140"/>
              <a:gd name="connsiteX79" fmla="*/ 3148026 w 9662615"/>
              <a:gd name="connsiteY79" fmla="*/ 1524777 h 1583140"/>
              <a:gd name="connsiteX80" fmla="*/ 3092394 w 9662615"/>
              <a:gd name="connsiteY80" fmla="*/ 1528115 h 1583140"/>
              <a:gd name="connsiteX81" fmla="*/ 2994200 w 9662615"/>
              <a:gd name="connsiteY81" fmla="*/ 1537857 h 1583140"/>
              <a:gd name="connsiteX82" fmla="*/ 2862301 w 9662615"/>
              <a:gd name="connsiteY82" fmla="*/ 1544250 h 1583140"/>
              <a:gd name="connsiteX83" fmla="*/ 2766335 w 9662615"/>
              <a:gd name="connsiteY83" fmla="*/ 1527662 h 1583140"/>
              <a:gd name="connsiteX84" fmla="*/ 2757836 w 9662615"/>
              <a:gd name="connsiteY84" fmla="*/ 1531371 h 1583140"/>
              <a:gd name="connsiteX85" fmla="*/ 2691555 w 9662615"/>
              <a:gd name="connsiteY85" fmla="*/ 1530283 h 1583140"/>
              <a:gd name="connsiteX86" fmla="*/ 2491676 w 9662615"/>
              <a:gd name="connsiteY86" fmla="*/ 1500859 h 1583140"/>
              <a:gd name="connsiteX87" fmla="*/ 2378036 w 9662615"/>
              <a:gd name="connsiteY87" fmla="*/ 1520645 h 1583140"/>
              <a:gd name="connsiteX88" fmla="*/ 2284269 w 9662615"/>
              <a:gd name="connsiteY88" fmla="*/ 1503068 h 1583140"/>
              <a:gd name="connsiteX89" fmla="*/ 2207104 w 9662615"/>
              <a:gd name="connsiteY89" fmla="*/ 1508888 h 1583140"/>
              <a:gd name="connsiteX90" fmla="*/ 2149226 w 9662615"/>
              <a:gd name="connsiteY90" fmla="*/ 1523409 h 1583140"/>
              <a:gd name="connsiteX91" fmla="*/ 2084783 w 9662615"/>
              <a:gd name="connsiteY91" fmla="*/ 1524245 h 1583140"/>
              <a:gd name="connsiteX92" fmla="*/ 2070075 w 9662615"/>
              <a:gd name="connsiteY92" fmla="*/ 1511285 h 1583140"/>
              <a:gd name="connsiteX93" fmla="*/ 2001057 w 9662615"/>
              <a:gd name="connsiteY93" fmla="*/ 1516449 h 1583140"/>
              <a:gd name="connsiteX94" fmla="*/ 1896330 w 9662615"/>
              <a:gd name="connsiteY94" fmla="*/ 1525725 h 1583140"/>
              <a:gd name="connsiteX95" fmla="*/ 1835994 w 9662615"/>
              <a:gd name="connsiteY95" fmla="*/ 1527678 h 1583140"/>
              <a:gd name="connsiteX96" fmla="*/ 1671119 w 9662615"/>
              <a:gd name="connsiteY96" fmla="*/ 1536701 h 1583140"/>
              <a:gd name="connsiteX97" fmla="*/ 1601337 w 9662615"/>
              <a:gd name="connsiteY97" fmla="*/ 1548552 h 1583140"/>
              <a:gd name="connsiteX98" fmla="*/ 1407755 w 9662615"/>
              <a:gd name="connsiteY98" fmla="*/ 1571444 h 1583140"/>
              <a:gd name="connsiteX99" fmla="*/ 1271994 w 9662615"/>
              <a:gd name="connsiteY99" fmla="*/ 1579471 h 1583140"/>
              <a:gd name="connsiteX100" fmla="*/ 1249226 w 9662615"/>
              <a:gd name="connsiteY100" fmla="*/ 1583140 h 1583140"/>
              <a:gd name="connsiteX101" fmla="*/ 1217719 w 9662615"/>
              <a:gd name="connsiteY101" fmla="*/ 1580863 h 1583140"/>
              <a:gd name="connsiteX102" fmla="*/ 1091432 w 9662615"/>
              <a:gd name="connsiteY102" fmla="*/ 1571003 h 1583140"/>
              <a:gd name="connsiteX103" fmla="*/ 992039 w 9662615"/>
              <a:gd name="connsiteY103" fmla="*/ 1556662 h 1583140"/>
              <a:gd name="connsiteX104" fmla="*/ 868264 w 9662615"/>
              <a:gd name="connsiteY104" fmla="*/ 1566392 h 1583140"/>
              <a:gd name="connsiteX105" fmla="*/ 792765 w 9662615"/>
              <a:gd name="connsiteY105" fmla="*/ 1563102 h 1583140"/>
              <a:gd name="connsiteX106" fmla="*/ 653153 w 9662615"/>
              <a:gd name="connsiteY106" fmla="*/ 1563516 h 1583140"/>
              <a:gd name="connsiteX107" fmla="*/ 541933 w 9662615"/>
              <a:gd name="connsiteY107" fmla="*/ 1561051 h 1583140"/>
              <a:gd name="connsiteX108" fmla="*/ 472797 w 9662615"/>
              <a:gd name="connsiteY108" fmla="*/ 1568904 h 1583140"/>
              <a:gd name="connsiteX109" fmla="*/ 396059 w 9662615"/>
              <a:gd name="connsiteY109" fmla="*/ 1560970 h 1583140"/>
              <a:gd name="connsiteX110" fmla="*/ 336819 w 9662615"/>
              <a:gd name="connsiteY110" fmla="*/ 1560892 h 1583140"/>
              <a:gd name="connsiteX111" fmla="*/ 267163 w 9662615"/>
              <a:gd name="connsiteY111" fmla="*/ 1531913 h 1583140"/>
              <a:gd name="connsiteX112" fmla="*/ 196644 w 9662615"/>
              <a:gd name="connsiteY112" fmla="*/ 1524565 h 1583140"/>
              <a:gd name="connsiteX113" fmla="*/ 86819 w 9662615"/>
              <a:gd name="connsiteY113" fmla="*/ 1519517 h 1583140"/>
              <a:gd name="connsiteX114" fmla="*/ 53369 w 9662615"/>
              <a:gd name="connsiteY114" fmla="*/ 1516853 h 1583140"/>
              <a:gd name="connsiteX115" fmla="*/ 2359 w 9662615"/>
              <a:gd name="connsiteY115" fmla="*/ 1515247 h 1583140"/>
              <a:gd name="connsiteX116" fmla="*/ 0 w 9662615"/>
              <a:gd name="connsiteY116" fmla="*/ 1514932 h 1583140"/>
              <a:gd name="connsiteX117" fmla="*/ 0 w 9662615"/>
              <a:gd name="connsiteY117" fmla="*/ 0 h 1583140"/>
              <a:gd name="connsiteX0" fmla="*/ 0 w 9662615"/>
              <a:gd name="connsiteY0" fmla="*/ 0 h 1583140"/>
              <a:gd name="connsiteX1" fmla="*/ 9662615 w 9662615"/>
              <a:gd name="connsiteY1" fmla="*/ 0 h 1583140"/>
              <a:gd name="connsiteX2" fmla="*/ 9662615 w 9662615"/>
              <a:gd name="connsiteY2" fmla="*/ 1280346 h 1583140"/>
              <a:gd name="connsiteX3" fmla="*/ 9551077 w 9662615"/>
              <a:gd name="connsiteY3" fmla="*/ 1292033 h 1583140"/>
              <a:gd name="connsiteX4" fmla="*/ 9469546 w 9662615"/>
              <a:gd name="connsiteY4" fmla="*/ 1289837 h 1583140"/>
              <a:gd name="connsiteX5" fmla="*/ 9326260 w 9662615"/>
              <a:gd name="connsiteY5" fmla="*/ 1277155 h 1583140"/>
              <a:gd name="connsiteX6" fmla="*/ 9144767 w 9662615"/>
              <a:gd name="connsiteY6" fmla="*/ 1264120 h 1583140"/>
              <a:gd name="connsiteX7" fmla="*/ 8976400 w 9662615"/>
              <a:gd name="connsiteY7" fmla="*/ 1326661 h 1583140"/>
              <a:gd name="connsiteX8" fmla="*/ 8828711 w 9662615"/>
              <a:gd name="connsiteY8" fmla="*/ 1346394 h 1583140"/>
              <a:gd name="connsiteX9" fmla="*/ 8695953 w 9662615"/>
              <a:gd name="connsiteY9" fmla="*/ 1346784 h 1583140"/>
              <a:gd name="connsiteX10" fmla="*/ 8652191 w 9662615"/>
              <a:gd name="connsiteY10" fmla="*/ 1345903 h 1583140"/>
              <a:gd name="connsiteX11" fmla="*/ 8591582 w 9662615"/>
              <a:gd name="connsiteY11" fmla="*/ 1341666 h 1583140"/>
              <a:gd name="connsiteX12" fmla="*/ 8537336 w 9662615"/>
              <a:gd name="connsiteY12" fmla="*/ 1341684 h 1583140"/>
              <a:gd name="connsiteX13" fmla="*/ 8416849 w 9662615"/>
              <a:gd name="connsiteY13" fmla="*/ 1367085 h 1583140"/>
              <a:gd name="connsiteX14" fmla="*/ 8278355 w 9662615"/>
              <a:gd name="connsiteY14" fmla="*/ 1386569 h 1583140"/>
              <a:gd name="connsiteX15" fmla="*/ 8197961 w 9662615"/>
              <a:gd name="connsiteY15" fmla="*/ 1392804 h 1583140"/>
              <a:gd name="connsiteX16" fmla="*/ 8171196 w 9662615"/>
              <a:gd name="connsiteY16" fmla="*/ 1397216 h 1583140"/>
              <a:gd name="connsiteX17" fmla="*/ 8087910 w 9662615"/>
              <a:gd name="connsiteY17" fmla="*/ 1386449 h 1583140"/>
              <a:gd name="connsiteX18" fmla="*/ 7974579 w 9662615"/>
              <a:gd name="connsiteY18" fmla="*/ 1383439 h 1583140"/>
              <a:gd name="connsiteX19" fmla="*/ 7768351 w 9662615"/>
              <a:gd name="connsiteY19" fmla="*/ 1395051 h 1583140"/>
              <a:gd name="connsiteX20" fmla="*/ 7635985 w 9662615"/>
              <a:gd name="connsiteY20" fmla="*/ 1386363 h 1583140"/>
              <a:gd name="connsiteX21" fmla="*/ 7466069 w 9662615"/>
              <a:gd name="connsiteY21" fmla="*/ 1377654 h 1583140"/>
              <a:gd name="connsiteX22" fmla="*/ 7355642 w 9662615"/>
              <a:gd name="connsiteY22" fmla="*/ 1407761 h 1583140"/>
              <a:gd name="connsiteX23" fmla="*/ 7215220 w 9662615"/>
              <a:gd name="connsiteY23" fmla="*/ 1397856 h 1583140"/>
              <a:gd name="connsiteX24" fmla="*/ 7082147 w 9662615"/>
              <a:gd name="connsiteY24" fmla="*/ 1406113 h 1583140"/>
              <a:gd name="connsiteX25" fmla="*/ 6987129 w 9662615"/>
              <a:gd name="connsiteY25" fmla="*/ 1404834 h 1583140"/>
              <a:gd name="connsiteX26" fmla="*/ 6907567 w 9662615"/>
              <a:gd name="connsiteY26" fmla="*/ 1419149 h 1583140"/>
              <a:gd name="connsiteX27" fmla="*/ 6748428 w 9662615"/>
              <a:gd name="connsiteY27" fmla="*/ 1420308 h 1583140"/>
              <a:gd name="connsiteX28" fmla="*/ 6654257 w 9662615"/>
              <a:gd name="connsiteY28" fmla="*/ 1424143 h 1583140"/>
              <a:gd name="connsiteX29" fmla="*/ 6620123 w 9662615"/>
              <a:gd name="connsiteY29" fmla="*/ 1430535 h 1583140"/>
              <a:gd name="connsiteX30" fmla="*/ 6571355 w 9662615"/>
              <a:gd name="connsiteY30" fmla="*/ 1436144 h 1583140"/>
              <a:gd name="connsiteX31" fmla="*/ 6486557 w 9662615"/>
              <a:gd name="connsiteY31" fmla="*/ 1449861 h 1583140"/>
              <a:gd name="connsiteX32" fmla="*/ 6370419 w 9662615"/>
              <a:gd name="connsiteY32" fmla="*/ 1461649 h 1583140"/>
              <a:gd name="connsiteX33" fmla="*/ 6278839 w 9662615"/>
              <a:gd name="connsiteY33" fmla="*/ 1449160 h 1583140"/>
              <a:gd name="connsiteX34" fmla="*/ 6272455 w 9662615"/>
              <a:gd name="connsiteY34" fmla="*/ 1453191 h 1583140"/>
              <a:gd name="connsiteX35" fmla="*/ 6212659 w 9662615"/>
              <a:gd name="connsiteY35" fmla="*/ 1454850 h 1583140"/>
              <a:gd name="connsiteX36" fmla="*/ 6069317 w 9662615"/>
              <a:gd name="connsiteY36" fmla="*/ 1445838 h 1583140"/>
              <a:gd name="connsiteX37" fmla="*/ 5878477 w 9662615"/>
              <a:gd name="connsiteY37" fmla="*/ 1439180 h 1583140"/>
              <a:gd name="connsiteX38" fmla="*/ 5838387 w 9662615"/>
              <a:gd name="connsiteY38" fmla="*/ 1444679 h 1583140"/>
              <a:gd name="connsiteX39" fmla="*/ 5771136 w 9662615"/>
              <a:gd name="connsiteY39" fmla="*/ 1453639 h 1583140"/>
              <a:gd name="connsiteX40" fmla="*/ 5724081 w 9662615"/>
              <a:gd name="connsiteY40" fmla="*/ 1470431 h 1583140"/>
              <a:gd name="connsiteX41" fmla="*/ 5666577 w 9662615"/>
              <a:gd name="connsiteY41" fmla="*/ 1473921 h 1583140"/>
              <a:gd name="connsiteX42" fmla="*/ 5649068 w 9662615"/>
              <a:gd name="connsiteY42" fmla="*/ 1461676 h 1583140"/>
              <a:gd name="connsiteX43" fmla="*/ 5588902 w 9662615"/>
              <a:gd name="connsiteY43" fmla="*/ 1469647 h 1583140"/>
              <a:gd name="connsiteX44" fmla="*/ 5498090 w 9662615"/>
              <a:gd name="connsiteY44" fmla="*/ 1483173 h 1583140"/>
              <a:gd name="connsiteX45" fmla="*/ 5444641 w 9662615"/>
              <a:gd name="connsiteY45" fmla="*/ 1487602 h 1583140"/>
              <a:gd name="connsiteX46" fmla="*/ 5299812 w 9662615"/>
              <a:gd name="connsiteY46" fmla="*/ 1503362 h 1583140"/>
              <a:gd name="connsiteX47" fmla="*/ 5245752 w 9662615"/>
              <a:gd name="connsiteY47" fmla="*/ 1520612 h 1583140"/>
              <a:gd name="connsiteX48" fmla="*/ 5177807 w 9662615"/>
              <a:gd name="connsiteY48" fmla="*/ 1526802 h 1583140"/>
              <a:gd name="connsiteX49" fmla="*/ 5113910 w 9662615"/>
              <a:gd name="connsiteY49" fmla="*/ 1533205 h 1583140"/>
              <a:gd name="connsiteX50" fmla="*/ 5059484 w 9662615"/>
              <a:gd name="connsiteY50" fmla="*/ 1546802 h 1583140"/>
              <a:gd name="connsiteX51" fmla="*/ 5038524 w 9662615"/>
              <a:gd name="connsiteY51" fmla="*/ 1545675 h 1583140"/>
              <a:gd name="connsiteX52" fmla="*/ 5026564 w 9662615"/>
              <a:gd name="connsiteY52" fmla="*/ 1545376 h 1583140"/>
              <a:gd name="connsiteX53" fmla="*/ 4969433 w 9662615"/>
              <a:gd name="connsiteY53" fmla="*/ 1550865 h 1583140"/>
              <a:gd name="connsiteX54" fmla="*/ 4871726 w 9662615"/>
              <a:gd name="connsiteY54" fmla="*/ 1570584 h 1583140"/>
              <a:gd name="connsiteX55" fmla="*/ 4843267 w 9662615"/>
              <a:gd name="connsiteY55" fmla="*/ 1561459 h 1583140"/>
              <a:gd name="connsiteX56" fmla="*/ 4821058 w 9662615"/>
              <a:gd name="connsiteY56" fmla="*/ 1553078 h 1583140"/>
              <a:gd name="connsiteX57" fmla="*/ 4791466 w 9662615"/>
              <a:gd name="connsiteY57" fmla="*/ 1561324 h 1583140"/>
              <a:gd name="connsiteX58" fmla="*/ 4784247 w 9662615"/>
              <a:gd name="connsiteY58" fmla="*/ 1562342 h 1583140"/>
              <a:gd name="connsiteX59" fmla="*/ 4739309 w 9662615"/>
              <a:gd name="connsiteY59" fmla="*/ 1553948 h 1583140"/>
              <a:gd name="connsiteX60" fmla="*/ 4697562 w 9662615"/>
              <a:gd name="connsiteY60" fmla="*/ 1551206 h 1583140"/>
              <a:gd name="connsiteX61" fmla="*/ 4650737 w 9662615"/>
              <a:gd name="connsiteY61" fmla="*/ 1537381 h 1583140"/>
              <a:gd name="connsiteX62" fmla="*/ 4583150 w 9662615"/>
              <a:gd name="connsiteY62" fmla="*/ 1529064 h 1583140"/>
              <a:gd name="connsiteX63" fmla="*/ 4521734 w 9662615"/>
              <a:gd name="connsiteY63" fmla="*/ 1529359 h 1583140"/>
              <a:gd name="connsiteX64" fmla="*/ 4382398 w 9662615"/>
              <a:gd name="connsiteY64" fmla="*/ 1534108 h 1583140"/>
              <a:gd name="connsiteX65" fmla="*/ 4221826 w 9662615"/>
              <a:gd name="connsiteY65" fmla="*/ 1500972 h 1583140"/>
              <a:gd name="connsiteX66" fmla="*/ 4096601 w 9662615"/>
              <a:gd name="connsiteY66" fmla="*/ 1521563 h 1583140"/>
              <a:gd name="connsiteX67" fmla="*/ 4002441 w 9662615"/>
              <a:gd name="connsiteY67" fmla="*/ 1528912 h 1583140"/>
              <a:gd name="connsiteX68" fmla="*/ 3833906 w 9662615"/>
              <a:gd name="connsiteY68" fmla="*/ 1516637 h 1583140"/>
              <a:gd name="connsiteX69" fmla="*/ 3763845 w 9662615"/>
              <a:gd name="connsiteY69" fmla="*/ 1501782 h 1583140"/>
              <a:gd name="connsiteX70" fmla="*/ 3641778 w 9662615"/>
              <a:gd name="connsiteY70" fmla="*/ 1505446 h 1583140"/>
              <a:gd name="connsiteX71" fmla="*/ 3565233 w 9662615"/>
              <a:gd name="connsiteY71" fmla="*/ 1515122 h 1583140"/>
              <a:gd name="connsiteX72" fmla="*/ 3560267 w 9662615"/>
              <a:gd name="connsiteY72" fmla="*/ 1516288 h 1583140"/>
              <a:gd name="connsiteX73" fmla="*/ 3540258 w 9662615"/>
              <a:gd name="connsiteY73" fmla="*/ 1516976 h 1583140"/>
              <a:gd name="connsiteX74" fmla="*/ 3534780 w 9662615"/>
              <a:gd name="connsiteY74" fmla="*/ 1522141 h 1583140"/>
              <a:gd name="connsiteX75" fmla="*/ 3504783 w 9662615"/>
              <a:gd name="connsiteY75" fmla="*/ 1526739 h 1583140"/>
              <a:gd name="connsiteX76" fmla="*/ 3430805 w 9662615"/>
              <a:gd name="connsiteY76" fmla="*/ 1542521 h 1583140"/>
              <a:gd name="connsiteX77" fmla="*/ 3292707 w 9662615"/>
              <a:gd name="connsiteY77" fmla="*/ 1520490 h 1583140"/>
              <a:gd name="connsiteX78" fmla="*/ 3187872 w 9662615"/>
              <a:gd name="connsiteY78" fmla="*/ 1519991 h 1583140"/>
              <a:gd name="connsiteX79" fmla="*/ 3148026 w 9662615"/>
              <a:gd name="connsiteY79" fmla="*/ 1524777 h 1583140"/>
              <a:gd name="connsiteX80" fmla="*/ 3092394 w 9662615"/>
              <a:gd name="connsiteY80" fmla="*/ 1528115 h 1583140"/>
              <a:gd name="connsiteX81" fmla="*/ 2994200 w 9662615"/>
              <a:gd name="connsiteY81" fmla="*/ 1537857 h 1583140"/>
              <a:gd name="connsiteX82" fmla="*/ 2862301 w 9662615"/>
              <a:gd name="connsiteY82" fmla="*/ 1544250 h 1583140"/>
              <a:gd name="connsiteX83" fmla="*/ 2766335 w 9662615"/>
              <a:gd name="connsiteY83" fmla="*/ 1527662 h 1583140"/>
              <a:gd name="connsiteX84" fmla="*/ 2757836 w 9662615"/>
              <a:gd name="connsiteY84" fmla="*/ 1531371 h 1583140"/>
              <a:gd name="connsiteX85" fmla="*/ 2691555 w 9662615"/>
              <a:gd name="connsiteY85" fmla="*/ 1530283 h 1583140"/>
              <a:gd name="connsiteX86" fmla="*/ 2491676 w 9662615"/>
              <a:gd name="connsiteY86" fmla="*/ 1500859 h 1583140"/>
              <a:gd name="connsiteX87" fmla="*/ 2378036 w 9662615"/>
              <a:gd name="connsiteY87" fmla="*/ 1520645 h 1583140"/>
              <a:gd name="connsiteX88" fmla="*/ 2284269 w 9662615"/>
              <a:gd name="connsiteY88" fmla="*/ 1503068 h 1583140"/>
              <a:gd name="connsiteX89" fmla="*/ 2207104 w 9662615"/>
              <a:gd name="connsiteY89" fmla="*/ 1508888 h 1583140"/>
              <a:gd name="connsiteX90" fmla="*/ 2149226 w 9662615"/>
              <a:gd name="connsiteY90" fmla="*/ 1523409 h 1583140"/>
              <a:gd name="connsiteX91" fmla="*/ 2084783 w 9662615"/>
              <a:gd name="connsiteY91" fmla="*/ 1524245 h 1583140"/>
              <a:gd name="connsiteX92" fmla="*/ 2070075 w 9662615"/>
              <a:gd name="connsiteY92" fmla="*/ 1511285 h 1583140"/>
              <a:gd name="connsiteX93" fmla="*/ 2001057 w 9662615"/>
              <a:gd name="connsiteY93" fmla="*/ 1516449 h 1583140"/>
              <a:gd name="connsiteX94" fmla="*/ 1896330 w 9662615"/>
              <a:gd name="connsiteY94" fmla="*/ 1525725 h 1583140"/>
              <a:gd name="connsiteX95" fmla="*/ 1835994 w 9662615"/>
              <a:gd name="connsiteY95" fmla="*/ 1527678 h 1583140"/>
              <a:gd name="connsiteX96" fmla="*/ 1671119 w 9662615"/>
              <a:gd name="connsiteY96" fmla="*/ 1536701 h 1583140"/>
              <a:gd name="connsiteX97" fmla="*/ 1601337 w 9662615"/>
              <a:gd name="connsiteY97" fmla="*/ 1548552 h 1583140"/>
              <a:gd name="connsiteX98" fmla="*/ 1407755 w 9662615"/>
              <a:gd name="connsiteY98" fmla="*/ 1571444 h 1583140"/>
              <a:gd name="connsiteX99" fmla="*/ 1271994 w 9662615"/>
              <a:gd name="connsiteY99" fmla="*/ 1579471 h 1583140"/>
              <a:gd name="connsiteX100" fmla="*/ 1249226 w 9662615"/>
              <a:gd name="connsiteY100" fmla="*/ 1583140 h 1583140"/>
              <a:gd name="connsiteX101" fmla="*/ 1217719 w 9662615"/>
              <a:gd name="connsiteY101" fmla="*/ 1580863 h 1583140"/>
              <a:gd name="connsiteX102" fmla="*/ 1091432 w 9662615"/>
              <a:gd name="connsiteY102" fmla="*/ 1571003 h 1583140"/>
              <a:gd name="connsiteX103" fmla="*/ 940355 w 9662615"/>
              <a:gd name="connsiteY103" fmla="*/ 1560638 h 1583140"/>
              <a:gd name="connsiteX104" fmla="*/ 868264 w 9662615"/>
              <a:gd name="connsiteY104" fmla="*/ 1566392 h 1583140"/>
              <a:gd name="connsiteX105" fmla="*/ 792765 w 9662615"/>
              <a:gd name="connsiteY105" fmla="*/ 1563102 h 1583140"/>
              <a:gd name="connsiteX106" fmla="*/ 653153 w 9662615"/>
              <a:gd name="connsiteY106" fmla="*/ 1563516 h 1583140"/>
              <a:gd name="connsiteX107" fmla="*/ 541933 w 9662615"/>
              <a:gd name="connsiteY107" fmla="*/ 1561051 h 1583140"/>
              <a:gd name="connsiteX108" fmla="*/ 472797 w 9662615"/>
              <a:gd name="connsiteY108" fmla="*/ 1568904 h 1583140"/>
              <a:gd name="connsiteX109" fmla="*/ 396059 w 9662615"/>
              <a:gd name="connsiteY109" fmla="*/ 1560970 h 1583140"/>
              <a:gd name="connsiteX110" fmla="*/ 336819 w 9662615"/>
              <a:gd name="connsiteY110" fmla="*/ 1560892 h 1583140"/>
              <a:gd name="connsiteX111" fmla="*/ 267163 w 9662615"/>
              <a:gd name="connsiteY111" fmla="*/ 1531913 h 1583140"/>
              <a:gd name="connsiteX112" fmla="*/ 196644 w 9662615"/>
              <a:gd name="connsiteY112" fmla="*/ 1524565 h 1583140"/>
              <a:gd name="connsiteX113" fmla="*/ 86819 w 9662615"/>
              <a:gd name="connsiteY113" fmla="*/ 1519517 h 1583140"/>
              <a:gd name="connsiteX114" fmla="*/ 53369 w 9662615"/>
              <a:gd name="connsiteY114" fmla="*/ 1516853 h 1583140"/>
              <a:gd name="connsiteX115" fmla="*/ 2359 w 9662615"/>
              <a:gd name="connsiteY115" fmla="*/ 1515247 h 1583140"/>
              <a:gd name="connsiteX116" fmla="*/ 0 w 9662615"/>
              <a:gd name="connsiteY116" fmla="*/ 1514932 h 1583140"/>
              <a:gd name="connsiteX117" fmla="*/ 0 w 9662615"/>
              <a:gd name="connsiteY117" fmla="*/ 0 h 1583140"/>
              <a:gd name="connsiteX0" fmla="*/ 0 w 9662615"/>
              <a:gd name="connsiteY0" fmla="*/ 0 h 1592811"/>
              <a:gd name="connsiteX1" fmla="*/ 9662615 w 9662615"/>
              <a:gd name="connsiteY1" fmla="*/ 0 h 1592811"/>
              <a:gd name="connsiteX2" fmla="*/ 9662615 w 9662615"/>
              <a:gd name="connsiteY2" fmla="*/ 1280346 h 1592811"/>
              <a:gd name="connsiteX3" fmla="*/ 9551077 w 9662615"/>
              <a:gd name="connsiteY3" fmla="*/ 1292033 h 1592811"/>
              <a:gd name="connsiteX4" fmla="*/ 9469546 w 9662615"/>
              <a:gd name="connsiteY4" fmla="*/ 1289837 h 1592811"/>
              <a:gd name="connsiteX5" fmla="*/ 9326260 w 9662615"/>
              <a:gd name="connsiteY5" fmla="*/ 1277155 h 1592811"/>
              <a:gd name="connsiteX6" fmla="*/ 9144767 w 9662615"/>
              <a:gd name="connsiteY6" fmla="*/ 1264120 h 1592811"/>
              <a:gd name="connsiteX7" fmla="*/ 8976400 w 9662615"/>
              <a:gd name="connsiteY7" fmla="*/ 1326661 h 1592811"/>
              <a:gd name="connsiteX8" fmla="*/ 8828711 w 9662615"/>
              <a:gd name="connsiteY8" fmla="*/ 1346394 h 1592811"/>
              <a:gd name="connsiteX9" fmla="*/ 8695953 w 9662615"/>
              <a:gd name="connsiteY9" fmla="*/ 1346784 h 1592811"/>
              <a:gd name="connsiteX10" fmla="*/ 8652191 w 9662615"/>
              <a:gd name="connsiteY10" fmla="*/ 1345903 h 1592811"/>
              <a:gd name="connsiteX11" fmla="*/ 8591582 w 9662615"/>
              <a:gd name="connsiteY11" fmla="*/ 1341666 h 1592811"/>
              <a:gd name="connsiteX12" fmla="*/ 8537336 w 9662615"/>
              <a:gd name="connsiteY12" fmla="*/ 1341684 h 1592811"/>
              <a:gd name="connsiteX13" fmla="*/ 8416849 w 9662615"/>
              <a:gd name="connsiteY13" fmla="*/ 1367085 h 1592811"/>
              <a:gd name="connsiteX14" fmla="*/ 8278355 w 9662615"/>
              <a:gd name="connsiteY14" fmla="*/ 1386569 h 1592811"/>
              <a:gd name="connsiteX15" fmla="*/ 8197961 w 9662615"/>
              <a:gd name="connsiteY15" fmla="*/ 1392804 h 1592811"/>
              <a:gd name="connsiteX16" fmla="*/ 8171196 w 9662615"/>
              <a:gd name="connsiteY16" fmla="*/ 1397216 h 1592811"/>
              <a:gd name="connsiteX17" fmla="*/ 8087910 w 9662615"/>
              <a:gd name="connsiteY17" fmla="*/ 1386449 h 1592811"/>
              <a:gd name="connsiteX18" fmla="*/ 7974579 w 9662615"/>
              <a:gd name="connsiteY18" fmla="*/ 1383439 h 1592811"/>
              <a:gd name="connsiteX19" fmla="*/ 7768351 w 9662615"/>
              <a:gd name="connsiteY19" fmla="*/ 1395051 h 1592811"/>
              <a:gd name="connsiteX20" fmla="*/ 7635985 w 9662615"/>
              <a:gd name="connsiteY20" fmla="*/ 1386363 h 1592811"/>
              <a:gd name="connsiteX21" fmla="*/ 7466069 w 9662615"/>
              <a:gd name="connsiteY21" fmla="*/ 1377654 h 1592811"/>
              <a:gd name="connsiteX22" fmla="*/ 7355642 w 9662615"/>
              <a:gd name="connsiteY22" fmla="*/ 1407761 h 1592811"/>
              <a:gd name="connsiteX23" fmla="*/ 7215220 w 9662615"/>
              <a:gd name="connsiteY23" fmla="*/ 1397856 h 1592811"/>
              <a:gd name="connsiteX24" fmla="*/ 7082147 w 9662615"/>
              <a:gd name="connsiteY24" fmla="*/ 1406113 h 1592811"/>
              <a:gd name="connsiteX25" fmla="*/ 6987129 w 9662615"/>
              <a:gd name="connsiteY25" fmla="*/ 1404834 h 1592811"/>
              <a:gd name="connsiteX26" fmla="*/ 6907567 w 9662615"/>
              <a:gd name="connsiteY26" fmla="*/ 1419149 h 1592811"/>
              <a:gd name="connsiteX27" fmla="*/ 6748428 w 9662615"/>
              <a:gd name="connsiteY27" fmla="*/ 1420308 h 1592811"/>
              <a:gd name="connsiteX28" fmla="*/ 6654257 w 9662615"/>
              <a:gd name="connsiteY28" fmla="*/ 1424143 h 1592811"/>
              <a:gd name="connsiteX29" fmla="*/ 6620123 w 9662615"/>
              <a:gd name="connsiteY29" fmla="*/ 1430535 h 1592811"/>
              <a:gd name="connsiteX30" fmla="*/ 6571355 w 9662615"/>
              <a:gd name="connsiteY30" fmla="*/ 1436144 h 1592811"/>
              <a:gd name="connsiteX31" fmla="*/ 6486557 w 9662615"/>
              <a:gd name="connsiteY31" fmla="*/ 1449861 h 1592811"/>
              <a:gd name="connsiteX32" fmla="*/ 6370419 w 9662615"/>
              <a:gd name="connsiteY32" fmla="*/ 1461649 h 1592811"/>
              <a:gd name="connsiteX33" fmla="*/ 6278839 w 9662615"/>
              <a:gd name="connsiteY33" fmla="*/ 1449160 h 1592811"/>
              <a:gd name="connsiteX34" fmla="*/ 6272455 w 9662615"/>
              <a:gd name="connsiteY34" fmla="*/ 1453191 h 1592811"/>
              <a:gd name="connsiteX35" fmla="*/ 6212659 w 9662615"/>
              <a:gd name="connsiteY35" fmla="*/ 1454850 h 1592811"/>
              <a:gd name="connsiteX36" fmla="*/ 6069317 w 9662615"/>
              <a:gd name="connsiteY36" fmla="*/ 1445838 h 1592811"/>
              <a:gd name="connsiteX37" fmla="*/ 5878477 w 9662615"/>
              <a:gd name="connsiteY37" fmla="*/ 1439180 h 1592811"/>
              <a:gd name="connsiteX38" fmla="*/ 5838387 w 9662615"/>
              <a:gd name="connsiteY38" fmla="*/ 1444679 h 1592811"/>
              <a:gd name="connsiteX39" fmla="*/ 5771136 w 9662615"/>
              <a:gd name="connsiteY39" fmla="*/ 1453639 h 1592811"/>
              <a:gd name="connsiteX40" fmla="*/ 5724081 w 9662615"/>
              <a:gd name="connsiteY40" fmla="*/ 1470431 h 1592811"/>
              <a:gd name="connsiteX41" fmla="*/ 5666577 w 9662615"/>
              <a:gd name="connsiteY41" fmla="*/ 1473921 h 1592811"/>
              <a:gd name="connsiteX42" fmla="*/ 5649068 w 9662615"/>
              <a:gd name="connsiteY42" fmla="*/ 1461676 h 1592811"/>
              <a:gd name="connsiteX43" fmla="*/ 5588902 w 9662615"/>
              <a:gd name="connsiteY43" fmla="*/ 1469647 h 1592811"/>
              <a:gd name="connsiteX44" fmla="*/ 5498090 w 9662615"/>
              <a:gd name="connsiteY44" fmla="*/ 1483173 h 1592811"/>
              <a:gd name="connsiteX45" fmla="*/ 5444641 w 9662615"/>
              <a:gd name="connsiteY45" fmla="*/ 1487602 h 1592811"/>
              <a:gd name="connsiteX46" fmla="*/ 5299812 w 9662615"/>
              <a:gd name="connsiteY46" fmla="*/ 1503362 h 1592811"/>
              <a:gd name="connsiteX47" fmla="*/ 5245752 w 9662615"/>
              <a:gd name="connsiteY47" fmla="*/ 1520612 h 1592811"/>
              <a:gd name="connsiteX48" fmla="*/ 5177807 w 9662615"/>
              <a:gd name="connsiteY48" fmla="*/ 1526802 h 1592811"/>
              <a:gd name="connsiteX49" fmla="*/ 5113910 w 9662615"/>
              <a:gd name="connsiteY49" fmla="*/ 1533205 h 1592811"/>
              <a:gd name="connsiteX50" fmla="*/ 5059484 w 9662615"/>
              <a:gd name="connsiteY50" fmla="*/ 1546802 h 1592811"/>
              <a:gd name="connsiteX51" fmla="*/ 5038524 w 9662615"/>
              <a:gd name="connsiteY51" fmla="*/ 1545675 h 1592811"/>
              <a:gd name="connsiteX52" fmla="*/ 5026564 w 9662615"/>
              <a:gd name="connsiteY52" fmla="*/ 1545376 h 1592811"/>
              <a:gd name="connsiteX53" fmla="*/ 4969433 w 9662615"/>
              <a:gd name="connsiteY53" fmla="*/ 1550865 h 1592811"/>
              <a:gd name="connsiteX54" fmla="*/ 4871726 w 9662615"/>
              <a:gd name="connsiteY54" fmla="*/ 1570584 h 1592811"/>
              <a:gd name="connsiteX55" fmla="*/ 4843267 w 9662615"/>
              <a:gd name="connsiteY55" fmla="*/ 1561459 h 1592811"/>
              <a:gd name="connsiteX56" fmla="*/ 4821058 w 9662615"/>
              <a:gd name="connsiteY56" fmla="*/ 1553078 h 1592811"/>
              <a:gd name="connsiteX57" fmla="*/ 4791466 w 9662615"/>
              <a:gd name="connsiteY57" fmla="*/ 1561324 h 1592811"/>
              <a:gd name="connsiteX58" fmla="*/ 4784247 w 9662615"/>
              <a:gd name="connsiteY58" fmla="*/ 1562342 h 1592811"/>
              <a:gd name="connsiteX59" fmla="*/ 4739309 w 9662615"/>
              <a:gd name="connsiteY59" fmla="*/ 1553948 h 1592811"/>
              <a:gd name="connsiteX60" fmla="*/ 4697562 w 9662615"/>
              <a:gd name="connsiteY60" fmla="*/ 1551206 h 1592811"/>
              <a:gd name="connsiteX61" fmla="*/ 4650737 w 9662615"/>
              <a:gd name="connsiteY61" fmla="*/ 1537381 h 1592811"/>
              <a:gd name="connsiteX62" fmla="*/ 4583150 w 9662615"/>
              <a:gd name="connsiteY62" fmla="*/ 1529064 h 1592811"/>
              <a:gd name="connsiteX63" fmla="*/ 4521734 w 9662615"/>
              <a:gd name="connsiteY63" fmla="*/ 1529359 h 1592811"/>
              <a:gd name="connsiteX64" fmla="*/ 4382398 w 9662615"/>
              <a:gd name="connsiteY64" fmla="*/ 1534108 h 1592811"/>
              <a:gd name="connsiteX65" fmla="*/ 4221826 w 9662615"/>
              <a:gd name="connsiteY65" fmla="*/ 1500972 h 1592811"/>
              <a:gd name="connsiteX66" fmla="*/ 4096601 w 9662615"/>
              <a:gd name="connsiteY66" fmla="*/ 1521563 h 1592811"/>
              <a:gd name="connsiteX67" fmla="*/ 4002441 w 9662615"/>
              <a:gd name="connsiteY67" fmla="*/ 1528912 h 1592811"/>
              <a:gd name="connsiteX68" fmla="*/ 3833906 w 9662615"/>
              <a:gd name="connsiteY68" fmla="*/ 1516637 h 1592811"/>
              <a:gd name="connsiteX69" fmla="*/ 3763845 w 9662615"/>
              <a:gd name="connsiteY69" fmla="*/ 1501782 h 1592811"/>
              <a:gd name="connsiteX70" fmla="*/ 3641778 w 9662615"/>
              <a:gd name="connsiteY70" fmla="*/ 1505446 h 1592811"/>
              <a:gd name="connsiteX71" fmla="*/ 3565233 w 9662615"/>
              <a:gd name="connsiteY71" fmla="*/ 1515122 h 1592811"/>
              <a:gd name="connsiteX72" fmla="*/ 3560267 w 9662615"/>
              <a:gd name="connsiteY72" fmla="*/ 1516288 h 1592811"/>
              <a:gd name="connsiteX73" fmla="*/ 3540258 w 9662615"/>
              <a:gd name="connsiteY73" fmla="*/ 1516976 h 1592811"/>
              <a:gd name="connsiteX74" fmla="*/ 3534780 w 9662615"/>
              <a:gd name="connsiteY74" fmla="*/ 1522141 h 1592811"/>
              <a:gd name="connsiteX75" fmla="*/ 3504783 w 9662615"/>
              <a:gd name="connsiteY75" fmla="*/ 1526739 h 1592811"/>
              <a:gd name="connsiteX76" fmla="*/ 3430805 w 9662615"/>
              <a:gd name="connsiteY76" fmla="*/ 1542521 h 1592811"/>
              <a:gd name="connsiteX77" fmla="*/ 3292707 w 9662615"/>
              <a:gd name="connsiteY77" fmla="*/ 1520490 h 1592811"/>
              <a:gd name="connsiteX78" fmla="*/ 3187872 w 9662615"/>
              <a:gd name="connsiteY78" fmla="*/ 1519991 h 1592811"/>
              <a:gd name="connsiteX79" fmla="*/ 3148026 w 9662615"/>
              <a:gd name="connsiteY79" fmla="*/ 1524777 h 1592811"/>
              <a:gd name="connsiteX80" fmla="*/ 3092394 w 9662615"/>
              <a:gd name="connsiteY80" fmla="*/ 1528115 h 1592811"/>
              <a:gd name="connsiteX81" fmla="*/ 2994200 w 9662615"/>
              <a:gd name="connsiteY81" fmla="*/ 1537857 h 1592811"/>
              <a:gd name="connsiteX82" fmla="*/ 2862301 w 9662615"/>
              <a:gd name="connsiteY82" fmla="*/ 1544250 h 1592811"/>
              <a:gd name="connsiteX83" fmla="*/ 2766335 w 9662615"/>
              <a:gd name="connsiteY83" fmla="*/ 1527662 h 1592811"/>
              <a:gd name="connsiteX84" fmla="*/ 2757836 w 9662615"/>
              <a:gd name="connsiteY84" fmla="*/ 1531371 h 1592811"/>
              <a:gd name="connsiteX85" fmla="*/ 2691555 w 9662615"/>
              <a:gd name="connsiteY85" fmla="*/ 1530283 h 1592811"/>
              <a:gd name="connsiteX86" fmla="*/ 2491676 w 9662615"/>
              <a:gd name="connsiteY86" fmla="*/ 1500859 h 1592811"/>
              <a:gd name="connsiteX87" fmla="*/ 2378036 w 9662615"/>
              <a:gd name="connsiteY87" fmla="*/ 1520645 h 1592811"/>
              <a:gd name="connsiteX88" fmla="*/ 2284269 w 9662615"/>
              <a:gd name="connsiteY88" fmla="*/ 1503068 h 1592811"/>
              <a:gd name="connsiteX89" fmla="*/ 2207104 w 9662615"/>
              <a:gd name="connsiteY89" fmla="*/ 1508888 h 1592811"/>
              <a:gd name="connsiteX90" fmla="*/ 2149226 w 9662615"/>
              <a:gd name="connsiteY90" fmla="*/ 1523409 h 1592811"/>
              <a:gd name="connsiteX91" fmla="*/ 2084783 w 9662615"/>
              <a:gd name="connsiteY91" fmla="*/ 1524245 h 1592811"/>
              <a:gd name="connsiteX92" fmla="*/ 2070075 w 9662615"/>
              <a:gd name="connsiteY92" fmla="*/ 1511285 h 1592811"/>
              <a:gd name="connsiteX93" fmla="*/ 2001057 w 9662615"/>
              <a:gd name="connsiteY93" fmla="*/ 1516449 h 1592811"/>
              <a:gd name="connsiteX94" fmla="*/ 1896330 w 9662615"/>
              <a:gd name="connsiteY94" fmla="*/ 1525725 h 1592811"/>
              <a:gd name="connsiteX95" fmla="*/ 1835994 w 9662615"/>
              <a:gd name="connsiteY95" fmla="*/ 1527678 h 1592811"/>
              <a:gd name="connsiteX96" fmla="*/ 1671119 w 9662615"/>
              <a:gd name="connsiteY96" fmla="*/ 1536701 h 1592811"/>
              <a:gd name="connsiteX97" fmla="*/ 1601337 w 9662615"/>
              <a:gd name="connsiteY97" fmla="*/ 1548552 h 1592811"/>
              <a:gd name="connsiteX98" fmla="*/ 1407755 w 9662615"/>
              <a:gd name="connsiteY98" fmla="*/ 1571444 h 1592811"/>
              <a:gd name="connsiteX99" fmla="*/ 1271994 w 9662615"/>
              <a:gd name="connsiteY99" fmla="*/ 1579471 h 1592811"/>
              <a:gd name="connsiteX100" fmla="*/ 1249226 w 9662615"/>
              <a:gd name="connsiteY100" fmla="*/ 1583140 h 1592811"/>
              <a:gd name="connsiteX101" fmla="*/ 1181938 w 9662615"/>
              <a:gd name="connsiteY101" fmla="*/ 1592789 h 1592811"/>
              <a:gd name="connsiteX102" fmla="*/ 1091432 w 9662615"/>
              <a:gd name="connsiteY102" fmla="*/ 1571003 h 1592811"/>
              <a:gd name="connsiteX103" fmla="*/ 940355 w 9662615"/>
              <a:gd name="connsiteY103" fmla="*/ 1560638 h 1592811"/>
              <a:gd name="connsiteX104" fmla="*/ 868264 w 9662615"/>
              <a:gd name="connsiteY104" fmla="*/ 1566392 h 1592811"/>
              <a:gd name="connsiteX105" fmla="*/ 792765 w 9662615"/>
              <a:gd name="connsiteY105" fmla="*/ 1563102 h 1592811"/>
              <a:gd name="connsiteX106" fmla="*/ 653153 w 9662615"/>
              <a:gd name="connsiteY106" fmla="*/ 1563516 h 1592811"/>
              <a:gd name="connsiteX107" fmla="*/ 541933 w 9662615"/>
              <a:gd name="connsiteY107" fmla="*/ 1561051 h 1592811"/>
              <a:gd name="connsiteX108" fmla="*/ 472797 w 9662615"/>
              <a:gd name="connsiteY108" fmla="*/ 1568904 h 1592811"/>
              <a:gd name="connsiteX109" fmla="*/ 396059 w 9662615"/>
              <a:gd name="connsiteY109" fmla="*/ 1560970 h 1592811"/>
              <a:gd name="connsiteX110" fmla="*/ 336819 w 9662615"/>
              <a:gd name="connsiteY110" fmla="*/ 1560892 h 1592811"/>
              <a:gd name="connsiteX111" fmla="*/ 267163 w 9662615"/>
              <a:gd name="connsiteY111" fmla="*/ 1531913 h 1592811"/>
              <a:gd name="connsiteX112" fmla="*/ 196644 w 9662615"/>
              <a:gd name="connsiteY112" fmla="*/ 1524565 h 1592811"/>
              <a:gd name="connsiteX113" fmla="*/ 86819 w 9662615"/>
              <a:gd name="connsiteY113" fmla="*/ 1519517 h 1592811"/>
              <a:gd name="connsiteX114" fmla="*/ 53369 w 9662615"/>
              <a:gd name="connsiteY114" fmla="*/ 1516853 h 1592811"/>
              <a:gd name="connsiteX115" fmla="*/ 2359 w 9662615"/>
              <a:gd name="connsiteY115" fmla="*/ 1515247 h 1592811"/>
              <a:gd name="connsiteX116" fmla="*/ 0 w 9662615"/>
              <a:gd name="connsiteY116" fmla="*/ 1514932 h 1592811"/>
              <a:gd name="connsiteX117" fmla="*/ 0 w 9662615"/>
              <a:gd name="connsiteY117" fmla="*/ 0 h 1592811"/>
              <a:gd name="connsiteX0" fmla="*/ 0 w 9662615"/>
              <a:gd name="connsiteY0" fmla="*/ 0 h 1592811"/>
              <a:gd name="connsiteX1" fmla="*/ 9662615 w 9662615"/>
              <a:gd name="connsiteY1" fmla="*/ 0 h 1592811"/>
              <a:gd name="connsiteX2" fmla="*/ 9662615 w 9662615"/>
              <a:gd name="connsiteY2" fmla="*/ 1280346 h 1592811"/>
              <a:gd name="connsiteX3" fmla="*/ 9551077 w 9662615"/>
              <a:gd name="connsiteY3" fmla="*/ 1292033 h 1592811"/>
              <a:gd name="connsiteX4" fmla="*/ 9469546 w 9662615"/>
              <a:gd name="connsiteY4" fmla="*/ 1289837 h 1592811"/>
              <a:gd name="connsiteX5" fmla="*/ 9326260 w 9662615"/>
              <a:gd name="connsiteY5" fmla="*/ 1277155 h 1592811"/>
              <a:gd name="connsiteX6" fmla="*/ 9144767 w 9662615"/>
              <a:gd name="connsiteY6" fmla="*/ 1264120 h 1592811"/>
              <a:gd name="connsiteX7" fmla="*/ 8976400 w 9662615"/>
              <a:gd name="connsiteY7" fmla="*/ 1326661 h 1592811"/>
              <a:gd name="connsiteX8" fmla="*/ 8828711 w 9662615"/>
              <a:gd name="connsiteY8" fmla="*/ 1346394 h 1592811"/>
              <a:gd name="connsiteX9" fmla="*/ 8695953 w 9662615"/>
              <a:gd name="connsiteY9" fmla="*/ 1346784 h 1592811"/>
              <a:gd name="connsiteX10" fmla="*/ 8652191 w 9662615"/>
              <a:gd name="connsiteY10" fmla="*/ 1345903 h 1592811"/>
              <a:gd name="connsiteX11" fmla="*/ 8591582 w 9662615"/>
              <a:gd name="connsiteY11" fmla="*/ 1341666 h 1592811"/>
              <a:gd name="connsiteX12" fmla="*/ 8537336 w 9662615"/>
              <a:gd name="connsiteY12" fmla="*/ 1341684 h 1592811"/>
              <a:gd name="connsiteX13" fmla="*/ 8416849 w 9662615"/>
              <a:gd name="connsiteY13" fmla="*/ 1367085 h 1592811"/>
              <a:gd name="connsiteX14" fmla="*/ 8278355 w 9662615"/>
              <a:gd name="connsiteY14" fmla="*/ 1386569 h 1592811"/>
              <a:gd name="connsiteX15" fmla="*/ 8197961 w 9662615"/>
              <a:gd name="connsiteY15" fmla="*/ 1392804 h 1592811"/>
              <a:gd name="connsiteX16" fmla="*/ 8171196 w 9662615"/>
              <a:gd name="connsiteY16" fmla="*/ 1397216 h 1592811"/>
              <a:gd name="connsiteX17" fmla="*/ 8087910 w 9662615"/>
              <a:gd name="connsiteY17" fmla="*/ 1386449 h 1592811"/>
              <a:gd name="connsiteX18" fmla="*/ 7974579 w 9662615"/>
              <a:gd name="connsiteY18" fmla="*/ 1383439 h 1592811"/>
              <a:gd name="connsiteX19" fmla="*/ 7768351 w 9662615"/>
              <a:gd name="connsiteY19" fmla="*/ 1395051 h 1592811"/>
              <a:gd name="connsiteX20" fmla="*/ 7635985 w 9662615"/>
              <a:gd name="connsiteY20" fmla="*/ 1386363 h 1592811"/>
              <a:gd name="connsiteX21" fmla="*/ 7466069 w 9662615"/>
              <a:gd name="connsiteY21" fmla="*/ 1377654 h 1592811"/>
              <a:gd name="connsiteX22" fmla="*/ 7355642 w 9662615"/>
              <a:gd name="connsiteY22" fmla="*/ 1407761 h 1592811"/>
              <a:gd name="connsiteX23" fmla="*/ 7215220 w 9662615"/>
              <a:gd name="connsiteY23" fmla="*/ 1397856 h 1592811"/>
              <a:gd name="connsiteX24" fmla="*/ 7082147 w 9662615"/>
              <a:gd name="connsiteY24" fmla="*/ 1406113 h 1592811"/>
              <a:gd name="connsiteX25" fmla="*/ 6987129 w 9662615"/>
              <a:gd name="connsiteY25" fmla="*/ 1404834 h 1592811"/>
              <a:gd name="connsiteX26" fmla="*/ 6907567 w 9662615"/>
              <a:gd name="connsiteY26" fmla="*/ 1419149 h 1592811"/>
              <a:gd name="connsiteX27" fmla="*/ 6748428 w 9662615"/>
              <a:gd name="connsiteY27" fmla="*/ 1420308 h 1592811"/>
              <a:gd name="connsiteX28" fmla="*/ 6654257 w 9662615"/>
              <a:gd name="connsiteY28" fmla="*/ 1424143 h 1592811"/>
              <a:gd name="connsiteX29" fmla="*/ 6620123 w 9662615"/>
              <a:gd name="connsiteY29" fmla="*/ 1430535 h 1592811"/>
              <a:gd name="connsiteX30" fmla="*/ 6571355 w 9662615"/>
              <a:gd name="connsiteY30" fmla="*/ 1436144 h 1592811"/>
              <a:gd name="connsiteX31" fmla="*/ 6486557 w 9662615"/>
              <a:gd name="connsiteY31" fmla="*/ 1449861 h 1592811"/>
              <a:gd name="connsiteX32" fmla="*/ 6370419 w 9662615"/>
              <a:gd name="connsiteY32" fmla="*/ 1461649 h 1592811"/>
              <a:gd name="connsiteX33" fmla="*/ 6278839 w 9662615"/>
              <a:gd name="connsiteY33" fmla="*/ 1449160 h 1592811"/>
              <a:gd name="connsiteX34" fmla="*/ 6272455 w 9662615"/>
              <a:gd name="connsiteY34" fmla="*/ 1453191 h 1592811"/>
              <a:gd name="connsiteX35" fmla="*/ 6212659 w 9662615"/>
              <a:gd name="connsiteY35" fmla="*/ 1454850 h 1592811"/>
              <a:gd name="connsiteX36" fmla="*/ 6069317 w 9662615"/>
              <a:gd name="connsiteY36" fmla="*/ 1445838 h 1592811"/>
              <a:gd name="connsiteX37" fmla="*/ 5878477 w 9662615"/>
              <a:gd name="connsiteY37" fmla="*/ 1439180 h 1592811"/>
              <a:gd name="connsiteX38" fmla="*/ 5838387 w 9662615"/>
              <a:gd name="connsiteY38" fmla="*/ 1444679 h 1592811"/>
              <a:gd name="connsiteX39" fmla="*/ 5771136 w 9662615"/>
              <a:gd name="connsiteY39" fmla="*/ 1453639 h 1592811"/>
              <a:gd name="connsiteX40" fmla="*/ 5724081 w 9662615"/>
              <a:gd name="connsiteY40" fmla="*/ 1470431 h 1592811"/>
              <a:gd name="connsiteX41" fmla="*/ 5666577 w 9662615"/>
              <a:gd name="connsiteY41" fmla="*/ 1473921 h 1592811"/>
              <a:gd name="connsiteX42" fmla="*/ 5649068 w 9662615"/>
              <a:gd name="connsiteY42" fmla="*/ 1461676 h 1592811"/>
              <a:gd name="connsiteX43" fmla="*/ 5588902 w 9662615"/>
              <a:gd name="connsiteY43" fmla="*/ 1469647 h 1592811"/>
              <a:gd name="connsiteX44" fmla="*/ 5498090 w 9662615"/>
              <a:gd name="connsiteY44" fmla="*/ 1483173 h 1592811"/>
              <a:gd name="connsiteX45" fmla="*/ 5444641 w 9662615"/>
              <a:gd name="connsiteY45" fmla="*/ 1487602 h 1592811"/>
              <a:gd name="connsiteX46" fmla="*/ 5299812 w 9662615"/>
              <a:gd name="connsiteY46" fmla="*/ 1503362 h 1592811"/>
              <a:gd name="connsiteX47" fmla="*/ 5245752 w 9662615"/>
              <a:gd name="connsiteY47" fmla="*/ 1520612 h 1592811"/>
              <a:gd name="connsiteX48" fmla="*/ 5177807 w 9662615"/>
              <a:gd name="connsiteY48" fmla="*/ 1526802 h 1592811"/>
              <a:gd name="connsiteX49" fmla="*/ 5113910 w 9662615"/>
              <a:gd name="connsiteY49" fmla="*/ 1533205 h 1592811"/>
              <a:gd name="connsiteX50" fmla="*/ 5059484 w 9662615"/>
              <a:gd name="connsiteY50" fmla="*/ 1546802 h 1592811"/>
              <a:gd name="connsiteX51" fmla="*/ 5038524 w 9662615"/>
              <a:gd name="connsiteY51" fmla="*/ 1545675 h 1592811"/>
              <a:gd name="connsiteX52" fmla="*/ 5026564 w 9662615"/>
              <a:gd name="connsiteY52" fmla="*/ 1545376 h 1592811"/>
              <a:gd name="connsiteX53" fmla="*/ 4969433 w 9662615"/>
              <a:gd name="connsiteY53" fmla="*/ 1550865 h 1592811"/>
              <a:gd name="connsiteX54" fmla="*/ 4871726 w 9662615"/>
              <a:gd name="connsiteY54" fmla="*/ 1570584 h 1592811"/>
              <a:gd name="connsiteX55" fmla="*/ 4843267 w 9662615"/>
              <a:gd name="connsiteY55" fmla="*/ 1561459 h 1592811"/>
              <a:gd name="connsiteX56" fmla="*/ 4821058 w 9662615"/>
              <a:gd name="connsiteY56" fmla="*/ 1553078 h 1592811"/>
              <a:gd name="connsiteX57" fmla="*/ 4791466 w 9662615"/>
              <a:gd name="connsiteY57" fmla="*/ 1561324 h 1592811"/>
              <a:gd name="connsiteX58" fmla="*/ 4784247 w 9662615"/>
              <a:gd name="connsiteY58" fmla="*/ 1562342 h 1592811"/>
              <a:gd name="connsiteX59" fmla="*/ 4739309 w 9662615"/>
              <a:gd name="connsiteY59" fmla="*/ 1553948 h 1592811"/>
              <a:gd name="connsiteX60" fmla="*/ 4697562 w 9662615"/>
              <a:gd name="connsiteY60" fmla="*/ 1551206 h 1592811"/>
              <a:gd name="connsiteX61" fmla="*/ 4650737 w 9662615"/>
              <a:gd name="connsiteY61" fmla="*/ 1537381 h 1592811"/>
              <a:gd name="connsiteX62" fmla="*/ 4583150 w 9662615"/>
              <a:gd name="connsiteY62" fmla="*/ 1529064 h 1592811"/>
              <a:gd name="connsiteX63" fmla="*/ 4521734 w 9662615"/>
              <a:gd name="connsiteY63" fmla="*/ 1529359 h 1592811"/>
              <a:gd name="connsiteX64" fmla="*/ 4382398 w 9662615"/>
              <a:gd name="connsiteY64" fmla="*/ 1534108 h 1592811"/>
              <a:gd name="connsiteX65" fmla="*/ 4221826 w 9662615"/>
              <a:gd name="connsiteY65" fmla="*/ 1500972 h 1592811"/>
              <a:gd name="connsiteX66" fmla="*/ 4096601 w 9662615"/>
              <a:gd name="connsiteY66" fmla="*/ 1521563 h 1592811"/>
              <a:gd name="connsiteX67" fmla="*/ 4002441 w 9662615"/>
              <a:gd name="connsiteY67" fmla="*/ 1528912 h 1592811"/>
              <a:gd name="connsiteX68" fmla="*/ 3833906 w 9662615"/>
              <a:gd name="connsiteY68" fmla="*/ 1516637 h 1592811"/>
              <a:gd name="connsiteX69" fmla="*/ 3763845 w 9662615"/>
              <a:gd name="connsiteY69" fmla="*/ 1501782 h 1592811"/>
              <a:gd name="connsiteX70" fmla="*/ 3641778 w 9662615"/>
              <a:gd name="connsiteY70" fmla="*/ 1505446 h 1592811"/>
              <a:gd name="connsiteX71" fmla="*/ 3565233 w 9662615"/>
              <a:gd name="connsiteY71" fmla="*/ 1515122 h 1592811"/>
              <a:gd name="connsiteX72" fmla="*/ 3560267 w 9662615"/>
              <a:gd name="connsiteY72" fmla="*/ 1516288 h 1592811"/>
              <a:gd name="connsiteX73" fmla="*/ 3540258 w 9662615"/>
              <a:gd name="connsiteY73" fmla="*/ 1516976 h 1592811"/>
              <a:gd name="connsiteX74" fmla="*/ 3534780 w 9662615"/>
              <a:gd name="connsiteY74" fmla="*/ 1522141 h 1592811"/>
              <a:gd name="connsiteX75" fmla="*/ 3504783 w 9662615"/>
              <a:gd name="connsiteY75" fmla="*/ 1526739 h 1592811"/>
              <a:gd name="connsiteX76" fmla="*/ 3430805 w 9662615"/>
              <a:gd name="connsiteY76" fmla="*/ 1542521 h 1592811"/>
              <a:gd name="connsiteX77" fmla="*/ 3292707 w 9662615"/>
              <a:gd name="connsiteY77" fmla="*/ 1520490 h 1592811"/>
              <a:gd name="connsiteX78" fmla="*/ 3187872 w 9662615"/>
              <a:gd name="connsiteY78" fmla="*/ 1519991 h 1592811"/>
              <a:gd name="connsiteX79" fmla="*/ 3148026 w 9662615"/>
              <a:gd name="connsiteY79" fmla="*/ 1524777 h 1592811"/>
              <a:gd name="connsiteX80" fmla="*/ 3092394 w 9662615"/>
              <a:gd name="connsiteY80" fmla="*/ 1528115 h 1592811"/>
              <a:gd name="connsiteX81" fmla="*/ 2994200 w 9662615"/>
              <a:gd name="connsiteY81" fmla="*/ 1537857 h 1592811"/>
              <a:gd name="connsiteX82" fmla="*/ 2862301 w 9662615"/>
              <a:gd name="connsiteY82" fmla="*/ 1544250 h 1592811"/>
              <a:gd name="connsiteX83" fmla="*/ 2766335 w 9662615"/>
              <a:gd name="connsiteY83" fmla="*/ 1527662 h 1592811"/>
              <a:gd name="connsiteX84" fmla="*/ 2757836 w 9662615"/>
              <a:gd name="connsiteY84" fmla="*/ 1531371 h 1592811"/>
              <a:gd name="connsiteX85" fmla="*/ 2691555 w 9662615"/>
              <a:gd name="connsiteY85" fmla="*/ 1530283 h 1592811"/>
              <a:gd name="connsiteX86" fmla="*/ 2491676 w 9662615"/>
              <a:gd name="connsiteY86" fmla="*/ 1500859 h 1592811"/>
              <a:gd name="connsiteX87" fmla="*/ 2378036 w 9662615"/>
              <a:gd name="connsiteY87" fmla="*/ 1520645 h 1592811"/>
              <a:gd name="connsiteX88" fmla="*/ 2284269 w 9662615"/>
              <a:gd name="connsiteY88" fmla="*/ 1503068 h 1592811"/>
              <a:gd name="connsiteX89" fmla="*/ 2207104 w 9662615"/>
              <a:gd name="connsiteY89" fmla="*/ 1508888 h 1592811"/>
              <a:gd name="connsiteX90" fmla="*/ 2149226 w 9662615"/>
              <a:gd name="connsiteY90" fmla="*/ 1523409 h 1592811"/>
              <a:gd name="connsiteX91" fmla="*/ 2084783 w 9662615"/>
              <a:gd name="connsiteY91" fmla="*/ 1524245 h 1592811"/>
              <a:gd name="connsiteX92" fmla="*/ 2070075 w 9662615"/>
              <a:gd name="connsiteY92" fmla="*/ 1511285 h 1592811"/>
              <a:gd name="connsiteX93" fmla="*/ 2001057 w 9662615"/>
              <a:gd name="connsiteY93" fmla="*/ 1516449 h 1592811"/>
              <a:gd name="connsiteX94" fmla="*/ 1896330 w 9662615"/>
              <a:gd name="connsiteY94" fmla="*/ 1525725 h 1592811"/>
              <a:gd name="connsiteX95" fmla="*/ 1835994 w 9662615"/>
              <a:gd name="connsiteY95" fmla="*/ 1527678 h 1592811"/>
              <a:gd name="connsiteX96" fmla="*/ 1671119 w 9662615"/>
              <a:gd name="connsiteY96" fmla="*/ 1536701 h 1592811"/>
              <a:gd name="connsiteX97" fmla="*/ 1601337 w 9662615"/>
              <a:gd name="connsiteY97" fmla="*/ 1548552 h 1592811"/>
              <a:gd name="connsiteX98" fmla="*/ 1407755 w 9662615"/>
              <a:gd name="connsiteY98" fmla="*/ 1571444 h 1592811"/>
              <a:gd name="connsiteX99" fmla="*/ 1291872 w 9662615"/>
              <a:gd name="connsiteY99" fmla="*/ 1579471 h 1592811"/>
              <a:gd name="connsiteX100" fmla="*/ 1249226 w 9662615"/>
              <a:gd name="connsiteY100" fmla="*/ 1583140 h 1592811"/>
              <a:gd name="connsiteX101" fmla="*/ 1181938 w 9662615"/>
              <a:gd name="connsiteY101" fmla="*/ 1592789 h 1592811"/>
              <a:gd name="connsiteX102" fmla="*/ 1091432 w 9662615"/>
              <a:gd name="connsiteY102" fmla="*/ 1571003 h 1592811"/>
              <a:gd name="connsiteX103" fmla="*/ 940355 w 9662615"/>
              <a:gd name="connsiteY103" fmla="*/ 1560638 h 1592811"/>
              <a:gd name="connsiteX104" fmla="*/ 868264 w 9662615"/>
              <a:gd name="connsiteY104" fmla="*/ 1566392 h 1592811"/>
              <a:gd name="connsiteX105" fmla="*/ 792765 w 9662615"/>
              <a:gd name="connsiteY105" fmla="*/ 1563102 h 1592811"/>
              <a:gd name="connsiteX106" fmla="*/ 653153 w 9662615"/>
              <a:gd name="connsiteY106" fmla="*/ 1563516 h 1592811"/>
              <a:gd name="connsiteX107" fmla="*/ 541933 w 9662615"/>
              <a:gd name="connsiteY107" fmla="*/ 1561051 h 1592811"/>
              <a:gd name="connsiteX108" fmla="*/ 472797 w 9662615"/>
              <a:gd name="connsiteY108" fmla="*/ 1568904 h 1592811"/>
              <a:gd name="connsiteX109" fmla="*/ 396059 w 9662615"/>
              <a:gd name="connsiteY109" fmla="*/ 1560970 h 1592811"/>
              <a:gd name="connsiteX110" fmla="*/ 336819 w 9662615"/>
              <a:gd name="connsiteY110" fmla="*/ 1560892 h 1592811"/>
              <a:gd name="connsiteX111" fmla="*/ 267163 w 9662615"/>
              <a:gd name="connsiteY111" fmla="*/ 1531913 h 1592811"/>
              <a:gd name="connsiteX112" fmla="*/ 196644 w 9662615"/>
              <a:gd name="connsiteY112" fmla="*/ 1524565 h 1592811"/>
              <a:gd name="connsiteX113" fmla="*/ 86819 w 9662615"/>
              <a:gd name="connsiteY113" fmla="*/ 1519517 h 1592811"/>
              <a:gd name="connsiteX114" fmla="*/ 53369 w 9662615"/>
              <a:gd name="connsiteY114" fmla="*/ 1516853 h 1592811"/>
              <a:gd name="connsiteX115" fmla="*/ 2359 w 9662615"/>
              <a:gd name="connsiteY115" fmla="*/ 1515247 h 1592811"/>
              <a:gd name="connsiteX116" fmla="*/ 0 w 9662615"/>
              <a:gd name="connsiteY116" fmla="*/ 1514932 h 1592811"/>
              <a:gd name="connsiteX117" fmla="*/ 0 w 9662615"/>
              <a:gd name="connsiteY117" fmla="*/ 0 h 1592811"/>
              <a:gd name="connsiteX0" fmla="*/ 0 w 9662615"/>
              <a:gd name="connsiteY0" fmla="*/ 0 h 1603018"/>
              <a:gd name="connsiteX1" fmla="*/ 9662615 w 9662615"/>
              <a:gd name="connsiteY1" fmla="*/ 0 h 1603018"/>
              <a:gd name="connsiteX2" fmla="*/ 9662615 w 9662615"/>
              <a:gd name="connsiteY2" fmla="*/ 1280346 h 1603018"/>
              <a:gd name="connsiteX3" fmla="*/ 9551077 w 9662615"/>
              <a:gd name="connsiteY3" fmla="*/ 1292033 h 1603018"/>
              <a:gd name="connsiteX4" fmla="*/ 9469546 w 9662615"/>
              <a:gd name="connsiteY4" fmla="*/ 1289837 h 1603018"/>
              <a:gd name="connsiteX5" fmla="*/ 9326260 w 9662615"/>
              <a:gd name="connsiteY5" fmla="*/ 1277155 h 1603018"/>
              <a:gd name="connsiteX6" fmla="*/ 9144767 w 9662615"/>
              <a:gd name="connsiteY6" fmla="*/ 1264120 h 1603018"/>
              <a:gd name="connsiteX7" fmla="*/ 8976400 w 9662615"/>
              <a:gd name="connsiteY7" fmla="*/ 1326661 h 1603018"/>
              <a:gd name="connsiteX8" fmla="*/ 8828711 w 9662615"/>
              <a:gd name="connsiteY8" fmla="*/ 1346394 h 1603018"/>
              <a:gd name="connsiteX9" fmla="*/ 8695953 w 9662615"/>
              <a:gd name="connsiteY9" fmla="*/ 1346784 h 1603018"/>
              <a:gd name="connsiteX10" fmla="*/ 8652191 w 9662615"/>
              <a:gd name="connsiteY10" fmla="*/ 1345903 h 1603018"/>
              <a:gd name="connsiteX11" fmla="*/ 8591582 w 9662615"/>
              <a:gd name="connsiteY11" fmla="*/ 1341666 h 1603018"/>
              <a:gd name="connsiteX12" fmla="*/ 8537336 w 9662615"/>
              <a:gd name="connsiteY12" fmla="*/ 1341684 h 1603018"/>
              <a:gd name="connsiteX13" fmla="*/ 8416849 w 9662615"/>
              <a:gd name="connsiteY13" fmla="*/ 1367085 h 1603018"/>
              <a:gd name="connsiteX14" fmla="*/ 8278355 w 9662615"/>
              <a:gd name="connsiteY14" fmla="*/ 1386569 h 1603018"/>
              <a:gd name="connsiteX15" fmla="*/ 8197961 w 9662615"/>
              <a:gd name="connsiteY15" fmla="*/ 1392804 h 1603018"/>
              <a:gd name="connsiteX16" fmla="*/ 8171196 w 9662615"/>
              <a:gd name="connsiteY16" fmla="*/ 1397216 h 1603018"/>
              <a:gd name="connsiteX17" fmla="*/ 8087910 w 9662615"/>
              <a:gd name="connsiteY17" fmla="*/ 1386449 h 1603018"/>
              <a:gd name="connsiteX18" fmla="*/ 7974579 w 9662615"/>
              <a:gd name="connsiteY18" fmla="*/ 1383439 h 1603018"/>
              <a:gd name="connsiteX19" fmla="*/ 7768351 w 9662615"/>
              <a:gd name="connsiteY19" fmla="*/ 1395051 h 1603018"/>
              <a:gd name="connsiteX20" fmla="*/ 7635985 w 9662615"/>
              <a:gd name="connsiteY20" fmla="*/ 1386363 h 1603018"/>
              <a:gd name="connsiteX21" fmla="*/ 7466069 w 9662615"/>
              <a:gd name="connsiteY21" fmla="*/ 1377654 h 1603018"/>
              <a:gd name="connsiteX22" fmla="*/ 7355642 w 9662615"/>
              <a:gd name="connsiteY22" fmla="*/ 1407761 h 1603018"/>
              <a:gd name="connsiteX23" fmla="*/ 7215220 w 9662615"/>
              <a:gd name="connsiteY23" fmla="*/ 1397856 h 1603018"/>
              <a:gd name="connsiteX24" fmla="*/ 7082147 w 9662615"/>
              <a:gd name="connsiteY24" fmla="*/ 1406113 h 1603018"/>
              <a:gd name="connsiteX25" fmla="*/ 6987129 w 9662615"/>
              <a:gd name="connsiteY25" fmla="*/ 1404834 h 1603018"/>
              <a:gd name="connsiteX26" fmla="*/ 6907567 w 9662615"/>
              <a:gd name="connsiteY26" fmla="*/ 1419149 h 1603018"/>
              <a:gd name="connsiteX27" fmla="*/ 6748428 w 9662615"/>
              <a:gd name="connsiteY27" fmla="*/ 1420308 h 1603018"/>
              <a:gd name="connsiteX28" fmla="*/ 6654257 w 9662615"/>
              <a:gd name="connsiteY28" fmla="*/ 1424143 h 1603018"/>
              <a:gd name="connsiteX29" fmla="*/ 6620123 w 9662615"/>
              <a:gd name="connsiteY29" fmla="*/ 1430535 h 1603018"/>
              <a:gd name="connsiteX30" fmla="*/ 6571355 w 9662615"/>
              <a:gd name="connsiteY30" fmla="*/ 1436144 h 1603018"/>
              <a:gd name="connsiteX31" fmla="*/ 6486557 w 9662615"/>
              <a:gd name="connsiteY31" fmla="*/ 1449861 h 1603018"/>
              <a:gd name="connsiteX32" fmla="*/ 6370419 w 9662615"/>
              <a:gd name="connsiteY32" fmla="*/ 1461649 h 1603018"/>
              <a:gd name="connsiteX33" fmla="*/ 6278839 w 9662615"/>
              <a:gd name="connsiteY33" fmla="*/ 1449160 h 1603018"/>
              <a:gd name="connsiteX34" fmla="*/ 6272455 w 9662615"/>
              <a:gd name="connsiteY34" fmla="*/ 1453191 h 1603018"/>
              <a:gd name="connsiteX35" fmla="*/ 6212659 w 9662615"/>
              <a:gd name="connsiteY35" fmla="*/ 1454850 h 1603018"/>
              <a:gd name="connsiteX36" fmla="*/ 6069317 w 9662615"/>
              <a:gd name="connsiteY36" fmla="*/ 1445838 h 1603018"/>
              <a:gd name="connsiteX37" fmla="*/ 5878477 w 9662615"/>
              <a:gd name="connsiteY37" fmla="*/ 1439180 h 1603018"/>
              <a:gd name="connsiteX38" fmla="*/ 5838387 w 9662615"/>
              <a:gd name="connsiteY38" fmla="*/ 1444679 h 1603018"/>
              <a:gd name="connsiteX39" fmla="*/ 5771136 w 9662615"/>
              <a:gd name="connsiteY39" fmla="*/ 1453639 h 1603018"/>
              <a:gd name="connsiteX40" fmla="*/ 5724081 w 9662615"/>
              <a:gd name="connsiteY40" fmla="*/ 1470431 h 1603018"/>
              <a:gd name="connsiteX41" fmla="*/ 5666577 w 9662615"/>
              <a:gd name="connsiteY41" fmla="*/ 1473921 h 1603018"/>
              <a:gd name="connsiteX42" fmla="*/ 5649068 w 9662615"/>
              <a:gd name="connsiteY42" fmla="*/ 1461676 h 1603018"/>
              <a:gd name="connsiteX43" fmla="*/ 5588902 w 9662615"/>
              <a:gd name="connsiteY43" fmla="*/ 1469647 h 1603018"/>
              <a:gd name="connsiteX44" fmla="*/ 5498090 w 9662615"/>
              <a:gd name="connsiteY44" fmla="*/ 1483173 h 1603018"/>
              <a:gd name="connsiteX45" fmla="*/ 5444641 w 9662615"/>
              <a:gd name="connsiteY45" fmla="*/ 1487602 h 1603018"/>
              <a:gd name="connsiteX46" fmla="*/ 5299812 w 9662615"/>
              <a:gd name="connsiteY46" fmla="*/ 1503362 h 1603018"/>
              <a:gd name="connsiteX47" fmla="*/ 5245752 w 9662615"/>
              <a:gd name="connsiteY47" fmla="*/ 1520612 h 1603018"/>
              <a:gd name="connsiteX48" fmla="*/ 5177807 w 9662615"/>
              <a:gd name="connsiteY48" fmla="*/ 1526802 h 1603018"/>
              <a:gd name="connsiteX49" fmla="*/ 5113910 w 9662615"/>
              <a:gd name="connsiteY49" fmla="*/ 1533205 h 1603018"/>
              <a:gd name="connsiteX50" fmla="*/ 5059484 w 9662615"/>
              <a:gd name="connsiteY50" fmla="*/ 1546802 h 1603018"/>
              <a:gd name="connsiteX51" fmla="*/ 5038524 w 9662615"/>
              <a:gd name="connsiteY51" fmla="*/ 1545675 h 1603018"/>
              <a:gd name="connsiteX52" fmla="*/ 5026564 w 9662615"/>
              <a:gd name="connsiteY52" fmla="*/ 1545376 h 1603018"/>
              <a:gd name="connsiteX53" fmla="*/ 4969433 w 9662615"/>
              <a:gd name="connsiteY53" fmla="*/ 1550865 h 1603018"/>
              <a:gd name="connsiteX54" fmla="*/ 4871726 w 9662615"/>
              <a:gd name="connsiteY54" fmla="*/ 1570584 h 1603018"/>
              <a:gd name="connsiteX55" fmla="*/ 4843267 w 9662615"/>
              <a:gd name="connsiteY55" fmla="*/ 1561459 h 1603018"/>
              <a:gd name="connsiteX56" fmla="*/ 4821058 w 9662615"/>
              <a:gd name="connsiteY56" fmla="*/ 1553078 h 1603018"/>
              <a:gd name="connsiteX57" fmla="*/ 4791466 w 9662615"/>
              <a:gd name="connsiteY57" fmla="*/ 1561324 h 1603018"/>
              <a:gd name="connsiteX58" fmla="*/ 4784247 w 9662615"/>
              <a:gd name="connsiteY58" fmla="*/ 1562342 h 1603018"/>
              <a:gd name="connsiteX59" fmla="*/ 4739309 w 9662615"/>
              <a:gd name="connsiteY59" fmla="*/ 1553948 h 1603018"/>
              <a:gd name="connsiteX60" fmla="*/ 4697562 w 9662615"/>
              <a:gd name="connsiteY60" fmla="*/ 1551206 h 1603018"/>
              <a:gd name="connsiteX61" fmla="*/ 4650737 w 9662615"/>
              <a:gd name="connsiteY61" fmla="*/ 1537381 h 1603018"/>
              <a:gd name="connsiteX62" fmla="*/ 4583150 w 9662615"/>
              <a:gd name="connsiteY62" fmla="*/ 1529064 h 1603018"/>
              <a:gd name="connsiteX63" fmla="*/ 4521734 w 9662615"/>
              <a:gd name="connsiteY63" fmla="*/ 1529359 h 1603018"/>
              <a:gd name="connsiteX64" fmla="*/ 4382398 w 9662615"/>
              <a:gd name="connsiteY64" fmla="*/ 1534108 h 1603018"/>
              <a:gd name="connsiteX65" fmla="*/ 4221826 w 9662615"/>
              <a:gd name="connsiteY65" fmla="*/ 1500972 h 1603018"/>
              <a:gd name="connsiteX66" fmla="*/ 4096601 w 9662615"/>
              <a:gd name="connsiteY66" fmla="*/ 1521563 h 1603018"/>
              <a:gd name="connsiteX67" fmla="*/ 4002441 w 9662615"/>
              <a:gd name="connsiteY67" fmla="*/ 1528912 h 1603018"/>
              <a:gd name="connsiteX68" fmla="*/ 3833906 w 9662615"/>
              <a:gd name="connsiteY68" fmla="*/ 1516637 h 1603018"/>
              <a:gd name="connsiteX69" fmla="*/ 3763845 w 9662615"/>
              <a:gd name="connsiteY69" fmla="*/ 1501782 h 1603018"/>
              <a:gd name="connsiteX70" fmla="*/ 3641778 w 9662615"/>
              <a:gd name="connsiteY70" fmla="*/ 1505446 h 1603018"/>
              <a:gd name="connsiteX71" fmla="*/ 3565233 w 9662615"/>
              <a:gd name="connsiteY71" fmla="*/ 1515122 h 1603018"/>
              <a:gd name="connsiteX72" fmla="*/ 3560267 w 9662615"/>
              <a:gd name="connsiteY72" fmla="*/ 1516288 h 1603018"/>
              <a:gd name="connsiteX73" fmla="*/ 3540258 w 9662615"/>
              <a:gd name="connsiteY73" fmla="*/ 1516976 h 1603018"/>
              <a:gd name="connsiteX74" fmla="*/ 3534780 w 9662615"/>
              <a:gd name="connsiteY74" fmla="*/ 1522141 h 1603018"/>
              <a:gd name="connsiteX75" fmla="*/ 3504783 w 9662615"/>
              <a:gd name="connsiteY75" fmla="*/ 1526739 h 1603018"/>
              <a:gd name="connsiteX76" fmla="*/ 3430805 w 9662615"/>
              <a:gd name="connsiteY76" fmla="*/ 1542521 h 1603018"/>
              <a:gd name="connsiteX77" fmla="*/ 3292707 w 9662615"/>
              <a:gd name="connsiteY77" fmla="*/ 1520490 h 1603018"/>
              <a:gd name="connsiteX78" fmla="*/ 3187872 w 9662615"/>
              <a:gd name="connsiteY78" fmla="*/ 1519991 h 1603018"/>
              <a:gd name="connsiteX79" fmla="*/ 3148026 w 9662615"/>
              <a:gd name="connsiteY79" fmla="*/ 1524777 h 1603018"/>
              <a:gd name="connsiteX80" fmla="*/ 3092394 w 9662615"/>
              <a:gd name="connsiteY80" fmla="*/ 1528115 h 1603018"/>
              <a:gd name="connsiteX81" fmla="*/ 2994200 w 9662615"/>
              <a:gd name="connsiteY81" fmla="*/ 1537857 h 1603018"/>
              <a:gd name="connsiteX82" fmla="*/ 2862301 w 9662615"/>
              <a:gd name="connsiteY82" fmla="*/ 1544250 h 1603018"/>
              <a:gd name="connsiteX83" fmla="*/ 2766335 w 9662615"/>
              <a:gd name="connsiteY83" fmla="*/ 1527662 h 1603018"/>
              <a:gd name="connsiteX84" fmla="*/ 2757836 w 9662615"/>
              <a:gd name="connsiteY84" fmla="*/ 1531371 h 1603018"/>
              <a:gd name="connsiteX85" fmla="*/ 2691555 w 9662615"/>
              <a:gd name="connsiteY85" fmla="*/ 1530283 h 1603018"/>
              <a:gd name="connsiteX86" fmla="*/ 2491676 w 9662615"/>
              <a:gd name="connsiteY86" fmla="*/ 1500859 h 1603018"/>
              <a:gd name="connsiteX87" fmla="*/ 2378036 w 9662615"/>
              <a:gd name="connsiteY87" fmla="*/ 1520645 h 1603018"/>
              <a:gd name="connsiteX88" fmla="*/ 2284269 w 9662615"/>
              <a:gd name="connsiteY88" fmla="*/ 1503068 h 1603018"/>
              <a:gd name="connsiteX89" fmla="*/ 2207104 w 9662615"/>
              <a:gd name="connsiteY89" fmla="*/ 1508888 h 1603018"/>
              <a:gd name="connsiteX90" fmla="*/ 2149226 w 9662615"/>
              <a:gd name="connsiteY90" fmla="*/ 1523409 h 1603018"/>
              <a:gd name="connsiteX91" fmla="*/ 2084783 w 9662615"/>
              <a:gd name="connsiteY91" fmla="*/ 1524245 h 1603018"/>
              <a:gd name="connsiteX92" fmla="*/ 2070075 w 9662615"/>
              <a:gd name="connsiteY92" fmla="*/ 1511285 h 1603018"/>
              <a:gd name="connsiteX93" fmla="*/ 2001057 w 9662615"/>
              <a:gd name="connsiteY93" fmla="*/ 1516449 h 1603018"/>
              <a:gd name="connsiteX94" fmla="*/ 1896330 w 9662615"/>
              <a:gd name="connsiteY94" fmla="*/ 1525725 h 1603018"/>
              <a:gd name="connsiteX95" fmla="*/ 1835994 w 9662615"/>
              <a:gd name="connsiteY95" fmla="*/ 1527678 h 1603018"/>
              <a:gd name="connsiteX96" fmla="*/ 1671119 w 9662615"/>
              <a:gd name="connsiteY96" fmla="*/ 1536701 h 1603018"/>
              <a:gd name="connsiteX97" fmla="*/ 1601337 w 9662615"/>
              <a:gd name="connsiteY97" fmla="*/ 1548552 h 1603018"/>
              <a:gd name="connsiteX98" fmla="*/ 1407755 w 9662615"/>
              <a:gd name="connsiteY98" fmla="*/ 1571444 h 1603018"/>
              <a:gd name="connsiteX99" fmla="*/ 1291872 w 9662615"/>
              <a:gd name="connsiteY99" fmla="*/ 1579471 h 1603018"/>
              <a:gd name="connsiteX100" fmla="*/ 1245251 w 9662615"/>
              <a:gd name="connsiteY100" fmla="*/ 1603018 h 1603018"/>
              <a:gd name="connsiteX101" fmla="*/ 1181938 w 9662615"/>
              <a:gd name="connsiteY101" fmla="*/ 1592789 h 1603018"/>
              <a:gd name="connsiteX102" fmla="*/ 1091432 w 9662615"/>
              <a:gd name="connsiteY102" fmla="*/ 1571003 h 1603018"/>
              <a:gd name="connsiteX103" fmla="*/ 940355 w 9662615"/>
              <a:gd name="connsiteY103" fmla="*/ 1560638 h 1603018"/>
              <a:gd name="connsiteX104" fmla="*/ 868264 w 9662615"/>
              <a:gd name="connsiteY104" fmla="*/ 1566392 h 1603018"/>
              <a:gd name="connsiteX105" fmla="*/ 792765 w 9662615"/>
              <a:gd name="connsiteY105" fmla="*/ 1563102 h 1603018"/>
              <a:gd name="connsiteX106" fmla="*/ 653153 w 9662615"/>
              <a:gd name="connsiteY106" fmla="*/ 1563516 h 1603018"/>
              <a:gd name="connsiteX107" fmla="*/ 541933 w 9662615"/>
              <a:gd name="connsiteY107" fmla="*/ 1561051 h 1603018"/>
              <a:gd name="connsiteX108" fmla="*/ 472797 w 9662615"/>
              <a:gd name="connsiteY108" fmla="*/ 1568904 h 1603018"/>
              <a:gd name="connsiteX109" fmla="*/ 396059 w 9662615"/>
              <a:gd name="connsiteY109" fmla="*/ 1560970 h 1603018"/>
              <a:gd name="connsiteX110" fmla="*/ 336819 w 9662615"/>
              <a:gd name="connsiteY110" fmla="*/ 1560892 h 1603018"/>
              <a:gd name="connsiteX111" fmla="*/ 267163 w 9662615"/>
              <a:gd name="connsiteY111" fmla="*/ 1531913 h 1603018"/>
              <a:gd name="connsiteX112" fmla="*/ 196644 w 9662615"/>
              <a:gd name="connsiteY112" fmla="*/ 1524565 h 1603018"/>
              <a:gd name="connsiteX113" fmla="*/ 86819 w 9662615"/>
              <a:gd name="connsiteY113" fmla="*/ 1519517 h 1603018"/>
              <a:gd name="connsiteX114" fmla="*/ 53369 w 9662615"/>
              <a:gd name="connsiteY114" fmla="*/ 1516853 h 1603018"/>
              <a:gd name="connsiteX115" fmla="*/ 2359 w 9662615"/>
              <a:gd name="connsiteY115" fmla="*/ 1515247 h 1603018"/>
              <a:gd name="connsiteX116" fmla="*/ 0 w 9662615"/>
              <a:gd name="connsiteY116" fmla="*/ 1514932 h 1603018"/>
              <a:gd name="connsiteX117" fmla="*/ 0 w 9662615"/>
              <a:gd name="connsiteY117" fmla="*/ 0 h 1603018"/>
              <a:gd name="connsiteX0" fmla="*/ 0 w 9662615"/>
              <a:gd name="connsiteY0" fmla="*/ 0 h 1603018"/>
              <a:gd name="connsiteX1" fmla="*/ 9662615 w 9662615"/>
              <a:gd name="connsiteY1" fmla="*/ 0 h 1603018"/>
              <a:gd name="connsiteX2" fmla="*/ 9662615 w 9662615"/>
              <a:gd name="connsiteY2" fmla="*/ 1280346 h 1603018"/>
              <a:gd name="connsiteX3" fmla="*/ 9551077 w 9662615"/>
              <a:gd name="connsiteY3" fmla="*/ 1292033 h 1603018"/>
              <a:gd name="connsiteX4" fmla="*/ 9469546 w 9662615"/>
              <a:gd name="connsiteY4" fmla="*/ 1289837 h 1603018"/>
              <a:gd name="connsiteX5" fmla="*/ 9326260 w 9662615"/>
              <a:gd name="connsiteY5" fmla="*/ 1277155 h 1603018"/>
              <a:gd name="connsiteX6" fmla="*/ 9144767 w 9662615"/>
              <a:gd name="connsiteY6" fmla="*/ 1264120 h 1603018"/>
              <a:gd name="connsiteX7" fmla="*/ 8976400 w 9662615"/>
              <a:gd name="connsiteY7" fmla="*/ 1326661 h 1603018"/>
              <a:gd name="connsiteX8" fmla="*/ 8828711 w 9662615"/>
              <a:gd name="connsiteY8" fmla="*/ 1346394 h 1603018"/>
              <a:gd name="connsiteX9" fmla="*/ 8695953 w 9662615"/>
              <a:gd name="connsiteY9" fmla="*/ 1346784 h 1603018"/>
              <a:gd name="connsiteX10" fmla="*/ 8652191 w 9662615"/>
              <a:gd name="connsiteY10" fmla="*/ 1345903 h 1603018"/>
              <a:gd name="connsiteX11" fmla="*/ 8591582 w 9662615"/>
              <a:gd name="connsiteY11" fmla="*/ 1341666 h 1603018"/>
              <a:gd name="connsiteX12" fmla="*/ 8537336 w 9662615"/>
              <a:gd name="connsiteY12" fmla="*/ 1341684 h 1603018"/>
              <a:gd name="connsiteX13" fmla="*/ 8416849 w 9662615"/>
              <a:gd name="connsiteY13" fmla="*/ 1367085 h 1603018"/>
              <a:gd name="connsiteX14" fmla="*/ 8278355 w 9662615"/>
              <a:gd name="connsiteY14" fmla="*/ 1386569 h 1603018"/>
              <a:gd name="connsiteX15" fmla="*/ 8197961 w 9662615"/>
              <a:gd name="connsiteY15" fmla="*/ 1392804 h 1603018"/>
              <a:gd name="connsiteX16" fmla="*/ 8171196 w 9662615"/>
              <a:gd name="connsiteY16" fmla="*/ 1397216 h 1603018"/>
              <a:gd name="connsiteX17" fmla="*/ 8087910 w 9662615"/>
              <a:gd name="connsiteY17" fmla="*/ 1386449 h 1603018"/>
              <a:gd name="connsiteX18" fmla="*/ 7974579 w 9662615"/>
              <a:gd name="connsiteY18" fmla="*/ 1383439 h 1603018"/>
              <a:gd name="connsiteX19" fmla="*/ 7768351 w 9662615"/>
              <a:gd name="connsiteY19" fmla="*/ 1395051 h 1603018"/>
              <a:gd name="connsiteX20" fmla="*/ 7635985 w 9662615"/>
              <a:gd name="connsiteY20" fmla="*/ 1386363 h 1603018"/>
              <a:gd name="connsiteX21" fmla="*/ 7466069 w 9662615"/>
              <a:gd name="connsiteY21" fmla="*/ 1377654 h 1603018"/>
              <a:gd name="connsiteX22" fmla="*/ 7355642 w 9662615"/>
              <a:gd name="connsiteY22" fmla="*/ 1407761 h 1603018"/>
              <a:gd name="connsiteX23" fmla="*/ 7215220 w 9662615"/>
              <a:gd name="connsiteY23" fmla="*/ 1397856 h 1603018"/>
              <a:gd name="connsiteX24" fmla="*/ 7082147 w 9662615"/>
              <a:gd name="connsiteY24" fmla="*/ 1406113 h 1603018"/>
              <a:gd name="connsiteX25" fmla="*/ 6987129 w 9662615"/>
              <a:gd name="connsiteY25" fmla="*/ 1404834 h 1603018"/>
              <a:gd name="connsiteX26" fmla="*/ 6907567 w 9662615"/>
              <a:gd name="connsiteY26" fmla="*/ 1419149 h 1603018"/>
              <a:gd name="connsiteX27" fmla="*/ 6748428 w 9662615"/>
              <a:gd name="connsiteY27" fmla="*/ 1420308 h 1603018"/>
              <a:gd name="connsiteX28" fmla="*/ 6654257 w 9662615"/>
              <a:gd name="connsiteY28" fmla="*/ 1424143 h 1603018"/>
              <a:gd name="connsiteX29" fmla="*/ 6620123 w 9662615"/>
              <a:gd name="connsiteY29" fmla="*/ 1430535 h 1603018"/>
              <a:gd name="connsiteX30" fmla="*/ 6571355 w 9662615"/>
              <a:gd name="connsiteY30" fmla="*/ 1436144 h 1603018"/>
              <a:gd name="connsiteX31" fmla="*/ 6486557 w 9662615"/>
              <a:gd name="connsiteY31" fmla="*/ 1449861 h 1603018"/>
              <a:gd name="connsiteX32" fmla="*/ 6370419 w 9662615"/>
              <a:gd name="connsiteY32" fmla="*/ 1461649 h 1603018"/>
              <a:gd name="connsiteX33" fmla="*/ 6278839 w 9662615"/>
              <a:gd name="connsiteY33" fmla="*/ 1449160 h 1603018"/>
              <a:gd name="connsiteX34" fmla="*/ 6272455 w 9662615"/>
              <a:gd name="connsiteY34" fmla="*/ 1453191 h 1603018"/>
              <a:gd name="connsiteX35" fmla="*/ 6212659 w 9662615"/>
              <a:gd name="connsiteY35" fmla="*/ 1454850 h 1603018"/>
              <a:gd name="connsiteX36" fmla="*/ 6069317 w 9662615"/>
              <a:gd name="connsiteY36" fmla="*/ 1445838 h 1603018"/>
              <a:gd name="connsiteX37" fmla="*/ 5878477 w 9662615"/>
              <a:gd name="connsiteY37" fmla="*/ 1439180 h 1603018"/>
              <a:gd name="connsiteX38" fmla="*/ 5838387 w 9662615"/>
              <a:gd name="connsiteY38" fmla="*/ 1444679 h 1603018"/>
              <a:gd name="connsiteX39" fmla="*/ 5771136 w 9662615"/>
              <a:gd name="connsiteY39" fmla="*/ 1453639 h 1603018"/>
              <a:gd name="connsiteX40" fmla="*/ 5724081 w 9662615"/>
              <a:gd name="connsiteY40" fmla="*/ 1470431 h 1603018"/>
              <a:gd name="connsiteX41" fmla="*/ 5666577 w 9662615"/>
              <a:gd name="connsiteY41" fmla="*/ 1473921 h 1603018"/>
              <a:gd name="connsiteX42" fmla="*/ 5649068 w 9662615"/>
              <a:gd name="connsiteY42" fmla="*/ 1461676 h 1603018"/>
              <a:gd name="connsiteX43" fmla="*/ 5588902 w 9662615"/>
              <a:gd name="connsiteY43" fmla="*/ 1469647 h 1603018"/>
              <a:gd name="connsiteX44" fmla="*/ 5498090 w 9662615"/>
              <a:gd name="connsiteY44" fmla="*/ 1483173 h 1603018"/>
              <a:gd name="connsiteX45" fmla="*/ 5444641 w 9662615"/>
              <a:gd name="connsiteY45" fmla="*/ 1487602 h 1603018"/>
              <a:gd name="connsiteX46" fmla="*/ 5299812 w 9662615"/>
              <a:gd name="connsiteY46" fmla="*/ 1503362 h 1603018"/>
              <a:gd name="connsiteX47" fmla="*/ 5245752 w 9662615"/>
              <a:gd name="connsiteY47" fmla="*/ 1520612 h 1603018"/>
              <a:gd name="connsiteX48" fmla="*/ 5177807 w 9662615"/>
              <a:gd name="connsiteY48" fmla="*/ 1526802 h 1603018"/>
              <a:gd name="connsiteX49" fmla="*/ 5113910 w 9662615"/>
              <a:gd name="connsiteY49" fmla="*/ 1533205 h 1603018"/>
              <a:gd name="connsiteX50" fmla="*/ 5059484 w 9662615"/>
              <a:gd name="connsiteY50" fmla="*/ 1546802 h 1603018"/>
              <a:gd name="connsiteX51" fmla="*/ 5038524 w 9662615"/>
              <a:gd name="connsiteY51" fmla="*/ 1545675 h 1603018"/>
              <a:gd name="connsiteX52" fmla="*/ 5026564 w 9662615"/>
              <a:gd name="connsiteY52" fmla="*/ 1545376 h 1603018"/>
              <a:gd name="connsiteX53" fmla="*/ 4969433 w 9662615"/>
              <a:gd name="connsiteY53" fmla="*/ 1550865 h 1603018"/>
              <a:gd name="connsiteX54" fmla="*/ 4871726 w 9662615"/>
              <a:gd name="connsiteY54" fmla="*/ 1570584 h 1603018"/>
              <a:gd name="connsiteX55" fmla="*/ 4843267 w 9662615"/>
              <a:gd name="connsiteY55" fmla="*/ 1561459 h 1603018"/>
              <a:gd name="connsiteX56" fmla="*/ 4821058 w 9662615"/>
              <a:gd name="connsiteY56" fmla="*/ 1553078 h 1603018"/>
              <a:gd name="connsiteX57" fmla="*/ 4791466 w 9662615"/>
              <a:gd name="connsiteY57" fmla="*/ 1561324 h 1603018"/>
              <a:gd name="connsiteX58" fmla="*/ 4784247 w 9662615"/>
              <a:gd name="connsiteY58" fmla="*/ 1562342 h 1603018"/>
              <a:gd name="connsiteX59" fmla="*/ 4739309 w 9662615"/>
              <a:gd name="connsiteY59" fmla="*/ 1553948 h 1603018"/>
              <a:gd name="connsiteX60" fmla="*/ 4697562 w 9662615"/>
              <a:gd name="connsiteY60" fmla="*/ 1551206 h 1603018"/>
              <a:gd name="connsiteX61" fmla="*/ 4650737 w 9662615"/>
              <a:gd name="connsiteY61" fmla="*/ 1537381 h 1603018"/>
              <a:gd name="connsiteX62" fmla="*/ 4583150 w 9662615"/>
              <a:gd name="connsiteY62" fmla="*/ 1529064 h 1603018"/>
              <a:gd name="connsiteX63" fmla="*/ 4521734 w 9662615"/>
              <a:gd name="connsiteY63" fmla="*/ 1529359 h 1603018"/>
              <a:gd name="connsiteX64" fmla="*/ 4382398 w 9662615"/>
              <a:gd name="connsiteY64" fmla="*/ 1534108 h 1603018"/>
              <a:gd name="connsiteX65" fmla="*/ 4221826 w 9662615"/>
              <a:gd name="connsiteY65" fmla="*/ 1500972 h 1603018"/>
              <a:gd name="connsiteX66" fmla="*/ 4096601 w 9662615"/>
              <a:gd name="connsiteY66" fmla="*/ 1521563 h 1603018"/>
              <a:gd name="connsiteX67" fmla="*/ 4002441 w 9662615"/>
              <a:gd name="connsiteY67" fmla="*/ 1528912 h 1603018"/>
              <a:gd name="connsiteX68" fmla="*/ 3833906 w 9662615"/>
              <a:gd name="connsiteY68" fmla="*/ 1516637 h 1603018"/>
              <a:gd name="connsiteX69" fmla="*/ 3763845 w 9662615"/>
              <a:gd name="connsiteY69" fmla="*/ 1501782 h 1603018"/>
              <a:gd name="connsiteX70" fmla="*/ 3641778 w 9662615"/>
              <a:gd name="connsiteY70" fmla="*/ 1505446 h 1603018"/>
              <a:gd name="connsiteX71" fmla="*/ 3565233 w 9662615"/>
              <a:gd name="connsiteY71" fmla="*/ 1515122 h 1603018"/>
              <a:gd name="connsiteX72" fmla="*/ 3560267 w 9662615"/>
              <a:gd name="connsiteY72" fmla="*/ 1516288 h 1603018"/>
              <a:gd name="connsiteX73" fmla="*/ 3540258 w 9662615"/>
              <a:gd name="connsiteY73" fmla="*/ 1516976 h 1603018"/>
              <a:gd name="connsiteX74" fmla="*/ 3534780 w 9662615"/>
              <a:gd name="connsiteY74" fmla="*/ 1522141 h 1603018"/>
              <a:gd name="connsiteX75" fmla="*/ 3504783 w 9662615"/>
              <a:gd name="connsiteY75" fmla="*/ 1526739 h 1603018"/>
              <a:gd name="connsiteX76" fmla="*/ 3430805 w 9662615"/>
              <a:gd name="connsiteY76" fmla="*/ 1542521 h 1603018"/>
              <a:gd name="connsiteX77" fmla="*/ 3292707 w 9662615"/>
              <a:gd name="connsiteY77" fmla="*/ 1520490 h 1603018"/>
              <a:gd name="connsiteX78" fmla="*/ 3187872 w 9662615"/>
              <a:gd name="connsiteY78" fmla="*/ 1519991 h 1603018"/>
              <a:gd name="connsiteX79" fmla="*/ 3148026 w 9662615"/>
              <a:gd name="connsiteY79" fmla="*/ 1524777 h 1603018"/>
              <a:gd name="connsiteX80" fmla="*/ 3092394 w 9662615"/>
              <a:gd name="connsiteY80" fmla="*/ 1528115 h 1603018"/>
              <a:gd name="connsiteX81" fmla="*/ 2994200 w 9662615"/>
              <a:gd name="connsiteY81" fmla="*/ 1537857 h 1603018"/>
              <a:gd name="connsiteX82" fmla="*/ 2862301 w 9662615"/>
              <a:gd name="connsiteY82" fmla="*/ 1544250 h 1603018"/>
              <a:gd name="connsiteX83" fmla="*/ 2766335 w 9662615"/>
              <a:gd name="connsiteY83" fmla="*/ 1527662 h 1603018"/>
              <a:gd name="connsiteX84" fmla="*/ 2757836 w 9662615"/>
              <a:gd name="connsiteY84" fmla="*/ 1531371 h 1603018"/>
              <a:gd name="connsiteX85" fmla="*/ 2691555 w 9662615"/>
              <a:gd name="connsiteY85" fmla="*/ 1530283 h 1603018"/>
              <a:gd name="connsiteX86" fmla="*/ 2491676 w 9662615"/>
              <a:gd name="connsiteY86" fmla="*/ 1500859 h 1603018"/>
              <a:gd name="connsiteX87" fmla="*/ 2378036 w 9662615"/>
              <a:gd name="connsiteY87" fmla="*/ 1520645 h 1603018"/>
              <a:gd name="connsiteX88" fmla="*/ 2284269 w 9662615"/>
              <a:gd name="connsiteY88" fmla="*/ 1503068 h 1603018"/>
              <a:gd name="connsiteX89" fmla="*/ 2207104 w 9662615"/>
              <a:gd name="connsiteY89" fmla="*/ 1508888 h 1603018"/>
              <a:gd name="connsiteX90" fmla="*/ 2149226 w 9662615"/>
              <a:gd name="connsiteY90" fmla="*/ 1523409 h 1603018"/>
              <a:gd name="connsiteX91" fmla="*/ 2084783 w 9662615"/>
              <a:gd name="connsiteY91" fmla="*/ 1524245 h 1603018"/>
              <a:gd name="connsiteX92" fmla="*/ 2070075 w 9662615"/>
              <a:gd name="connsiteY92" fmla="*/ 1511285 h 1603018"/>
              <a:gd name="connsiteX93" fmla="*/ 2001057 w 9662615"/>
              <a:gd name="connsiteY93" fmla="*/ 1516449 h 1603018"/>
              <a:gd name="connsiteX94" fmla="*/ 1896330 w 9662615"/>
              <a:gd name="connsiteY94" fmla="*/ 1525725 h 1603018"/>
              <a:gd name="connsiteX95" fmla="*/ 1835994 w 9662615"/>
              <a:gd name="connsiteY95" fmla="*/ 1527678 h 1603018"/>
              <a:gd name="connsiteX96" fmla="*/ 1671119 w 9662615"/>
              <a:gd name="connsiteY96" fmla="*/ 1536701 h 1603018"/>
              <a:gd name="connsiteX97" fmla="*/ 1565556 w 9662615"/>
              <a:gd name="connsiteY97" fmla="*/ 1556503 h 1603018"/>
              <a:gd name="connsiteX98" fmla="*/ 1407755 w 9662615"/>
              <a:gd name="connsiteY98" fmla="*/ 1571444 h 1603018"/>
              <a:gd name="connsiteX99" fmla="*/ 1291872 w 9662615"/>
              <a:gd name="connsiteY99" fmla="*/ 1579471 h 1603018"/>
              <a:gd name="connsiteX100" fmla="*/ 1245251 w 9662615"/>
              <a:gd name="connsiteY100" fmla="*/ 1603018 h 1603018"/>
              <a:gd name="connsiteX101" fmla="*/ 1181938 w 9662615"/>
              <a:gd name="connsiteY101" fmla="*/ 1592789 h 1603018"/>
              <a:gd name="connsiteX102" fmla="*/ 1091432 w 9662615"/>
              <a:gd name="connsiteY102" fmla="*/ 1571003 h 1603018"/>
              <a:gd name="connsiteX103" fmla="*/ 940355 w 9662615"/>
              <a:gd name="connsiteY103" fmla="*/ 1560638 h 1603018"/>
              <a:gd name="connsiteX104" fmla="*/ 868264 w 9662615"/>
              <a:gd name="connsiteY104" fmla="*/ 1566392 h 1603018"/>
              <a:gd name="connsiteX105" fmla="*/ 792765 w 9662615"/>
              <a:gd name="connsiteY105" fmla="*/ 1563102 h 1603018"/>
              <a:gd name="connsiteX106" fmla="*/ 653153 w 9662615"/>
              <a:gd name="connsiteY106" fmla="*/ 1563516 h 1603018"/>
              <a:gd name="connsiteX107" fmla="*/ 541933 w 9662615"/>
              <a:gd name="connsiteY107" fmla="*/ 1561051 h 1603018"/>
              <a:gd name="connsiteX108" fmla="*/ 472797 w 9662615"/>
              <a:gd name="connsiteY108" fmla="*/ 1568904 h 1603018"/>
              <a:gd name="connsiteX109" fmla="*/ 396059 w 9662615"/>
              <a:gd name="connsiteY109" fmla="*/ 1560970 h 1603018"/>
              <a:gd name="connsiteX110" fmla="*/ 336819 w 9662615"/>
              <a:gd name="connsiteY110" fmla="*/ 1560892 h 1603018"/>
              <a:gd name="connsiteX111" fmla="*/ 267163 w 9662615"/>
              <a:gd name="connsiteY111" fmla="*/ 1531913 h 1603018"/>
              <a:gd name="connsiteX112" fmla="*/ 196644 w 9662615"/>
              <a:gd name="connsiteY112" fmla="*/ 1524565 h 1603018"/>
              <a:gd name="connsiteX113" fmla="*/ 86819 w 9662615"/>
              <a:gd name="connsiteY113" fmla="*/ 1519517 h 1603018"/>
              <a:gd name="connsiteX114" fmla="*/ 53369 w 9662615"/>
              <a:gd name="connsiteY114" fmla="*/ 1516853 h 1603018"/>
              <a:gd name="connsiteX115" fmla="*/ 2359 w 9662615"/>
              <a:gd name="connsiteY115" fmla="*/ 1515247 h 1603018"/>
              <a:gd name="connsiteX116" fmla="*/ 0 w 9662615"/>
              <a:gd name="connsiteY116" fmla="*/ 1514932 h 1603018"/>
              <a:gd name="connsiteX117" fmla="*/ 0 w 9662615"/>
              <a:gd name="connsiteY117" fmla="*/ 0 h 1603018"/>
              <a:gd name="connsiteX0" fmla="*/ 0 w 9662615"/>
              <a:gd name="connsiteY0" fmla="*/ 0 h 1603018"/>
              <a:gd name="connsiteX1" fmla="*/ 9662615 w 9662615"/>
              <a:gd name="connsiteY1" fmla="*/ 0 h 1603018"/>
              <a:gd name="connsiteX2" fmla="*/ 9662615 w 9662615"/>
              <a:gd name="connsiteY2" fmla="*/ 1280346 h 1603018"/>
              <a:gd name="connsiteX3" fmla="*/ 9551077 w 9662615"/>
              <a:gd name="connsiteY3" fmla="*/ 1292033 h 1603018"/>
              <a:gd name="connsiteX4" fmla="*/ 9469546 w 9662615"/>
              <a:gd name="connsiteY4" fmla="*/ 1289837 h 1603018"/>
              <a:gd name="connsiteX5" fmla="*/ 9326260 w 9662615"/>
              <a:gd name="connsiteY5" fmla="*/ 1277155 h 1603018"/>
              <a:gd name="connsiteX6" fmla="*/ 9144767 w 9662615"/>
              <a:gd name="connsiteY6" fmla="*/ 1264120 h 1603018"/>
              <a:gd name="connsiteX7" fmla="*/ 8976400 w 9662615"/>
              <a:gd name="connsiteY7" fmla="*/ 1326661 h 1603018"/>
              <a:gd name="connsiteX8" fmla="*/ 8828711 w 9662615"/>
              <a:gd name="connsiteY8" fmla="*/ 1346394 h 1603018"/>
              <a:gd name="connsiteX9" fmla="*/ 8695953 w 9662615"/>
              <a:gd name="connsiteY9" fmla="*/ 1346784 h 1603018"/>
              <a:gd name="connsiteX10" fmla="*/ 8652191 w 9662615"/>
              <a:gd name="connsiteY10" fmla="*/ 1345903 h 1603018"/>
              <a:gd name="connsiteX11" fmla="*/ 8591582 w 9662615"/>
              <a:gd name="connsiteY11" fmla="*/ 1341666 h 1603018"/>
              <a:gd name="connsiteX12" fmla="*/ 8537336 w 9662615"/>
              <a:gd name="connsiteY12" fmla="*/ 1341684 h 1603018"/>
              <a:gd name="connsiteX13" fmla="*/ 8416849 w 9662615"/>
              <a:gd name="connsiteY13" fmla="*/ 1367085 h 1603018"/>
              <a:gd name="connsiteX14" fmla="*/ 8278355 w 9662615"/>
              <a:gd name="connsiteY14" fmla="*/ 1386569 h 1603018"/>
              <a:gd name="connsiteX15" fmla="*/ 8197961 w 9662615"/>
              <a:gd name="connsiteY15" fmla="*/ 1392804 h 1603018"/>
              <a:gd name="connsiteX16" fmla="*/ 8171196 w 9662615"/>
              <a:gd name="connsiteY16" fmla="*/ 1397216 h 1603018"/>
              <a:gd name="connsiteX17" fmla="*/ 8087910 w 9662615"/>
              <a:gd name="connsiteY17" fmla="*/ 1386449 h 1603018"/>
              <a:gd name="connsiteX18" fmla="*/ 7974579 w 9662615"/>
              <a:gd name="connsiteY18" fmla="*/ 1383439 h 1603018"/>
              <a:gd name="connsiteX19" fmla="*/ 7768351 w 9662615"/>
              <a:gd name="connsiteY19" fmla="*/ 1395051 h 1603018"/>
              <a:gd name="connsiteX20" fmla="*/ 7635985 w 9662615"/>
              <a:gd name="connsiteY20" fmla="*/ 1386363 h 1603018"/>
              <a:gd name="connsiteX21" fmla="*/ 7466069 w 9662615"/>
              <a:gd name="connsiteY21" fmla="*/ 1377654 h 1603018"/>
              <a:gd name="connsiteX22" fmla="*/ 7355642 w 9662615"/>
              <a:gd name="connsiteY22" fmla="*/ 1407761 h 1603018"/>
              <a:gd name="connsiteX23" fmla="*/ 7215220 w 9662615"/>
              <a:gd name="connsiteY23" fmla="*/ 1397856 h 1603018"/>
              <a:gd name="connsiteX24" fmla="*/ 7082147 w 9662615"/>
              <a:gd name="connsiteY24" fmla="*/ 1406113 h 1603018"/>
              <a:gd name="connsiteX25" fmla="*/ 6987129 w 9662615"/>
              <a:gd name="connsiteY25" fmla="*/ 1404834 h 1603018"/>
              <a:gd name="connsiteX26" fmla="*/ 6907567 w 9662615"/>
              <a:gd name="connsiteY26" fmla="*/ 1419149 h 1603018"/>
              <a:gd name="connsiteX27" fmla="*/ 6748428 w 9662615"/>
              <a:gd name="connsiteY27" fmla="*/ 1420308 h 1603018"/>
              <a:gd name="connsiteX28" fmla="*/ 6654257 w 9662615"/>
              <a:gd name="connsiteY28" fmla="*/ 1424143 h 1603018"/>
              <a:gd name="connsiteX29" fmla="*/ 6620123 w 9662615"/>
              <a:gd name="connsiteY29" fmla="*/ 1430535 h 1603018"/>
              <a:gd name="connsiteX30" fmla="*/ 6571355 w 9662615"/>
              <a:gd name="connsiteY30" fmla="*/ 1436144 h 1603018"/>
              <a:gd name="connsiteX31" fmla="*/ 6486557 w 9662615"/>
              <a:gd name="connsiteY31" fmla="*/ 1449861 h 1603018"/>
              <a:gd name="connsiteX32" fmla="*/ 6370419 w 9662615"/>
              <a:gd name="connsiteY32" fmla="*/ 1461649 h 1603018"/>
              <a:gd name="connsiteX33" fmla="*/ 6278839 w 9662615"/>
              <a:gd name="connsiteY33" fmla="*/ 1449160 h 1603018"/>
              <a:gd name="connsiteX34" fmla="*/ 6272455 w 9662615"/>
              <a:gd name="connsiteY34" fmla="*/ 1453191 h 1603018"/>
              <a:gd name="connsiteX35" fmla="*/ 6212659 w 9662615"/>
              <a:gd name="connsiteY35" fmla="*/ 1454850 h 1603018"/>
              <a:gd name="connsiteX36" fmla="*/ 6069317 w 9662615"/>
              <a:gd name="connsiteY36" fmla="*/ 1445838 h 1603018"/>
              <a:gd name="connsiteX37" fmla="*/ 5878477 w 9662615"/>
              <a:gd name="connsiteY37" fmla="*/ 1439180 h 1603018"/>
              <a:gd name="connsiteX38" fmla="*/ 5838387 w 9662615"/>
              <a:gd name="connsiteY38" fmla="*/ 1444679 h 1603018"/>
              <a:gd name="connsiteX39" fmla="*/ 5771136 w 9662615"/>
              <a:gd name="connsiteY39" fmla="*/ 1453639 h 1603018"/>
              <a:gd name="connsiteX40" fmla="*/ 5724081 w 9662615"/>
              <a:gd name="connsiteY40" fmla="*/ 1470431 h 1603018"/>
              <a:gd name="connsiteX41" fmla="*/ 5666577 w 9662615"/>
              <a:gd name="connsiteY41" fmla="*/ 1473921 h 1603018"/>
              <a:gd name="connsiteX42" fmla="*/ 5649068 w 9662615"/>
              <a:gd name="connsiteY42" fmla="*/ 1461676 h 1603018"/>
              <a:gd name="connsiteX43" fmla="*/ 5588902 w 9662615"/>
              <a:gd name="connsiteY43" fmla="*/ 1469647 h 1603018"/>
              <a:gd name="connsiteX44" fmla="*/ 5498090 w 9662615"/>
              <a:gd name="connsiteY44" fmla="*/ 1483173 h 1603018"/>
              <a:gd name="connsiteX45" fmla="*/ 5444641 w 9662615"/>
              <a:gd name="connsiteY45" fmla="*/ 1487602 h 1603018"/>
              <a:gd name="connsiteX46" fmla="*/ 5299812 w 9662615"/>
              <a:gd name="connsiteY46" fmla="*/ 1503362 h 1603018"/>
              <a:gd name="connsiteX47" fmla="*/ 5245752 w 9662615"/>
              <a:gd name="connsiteY47" fmla="*/ 1520612 h 1603018"/>
              <a:gd name="connsiteX48" fmla="*/ 5177807 w 9662615"/>
              <a:gd name="connsiteY48" fmla="*/ 1526802 h 1603018"/>
              <a:gd name="connsiteX49" fmla="*/ 5113910 w 9662615"/>
              <a:gd name="connsiteY49" fmla="*/ 1533205 h 1603018"/>
              <a:gd name="connsiteX50" fmla="*/ 5059484 w 9662615"/>
              <a:gd name="connsiteY50" fmla="*/ 1546802 h 1603018"/>
              <a:gd name="connsiteX51" fmla="*/ 5038524 w 9662615"/>
              <a:gd name="connsiteY51" fmla="*/ 1545675 h 1603018"/>
              <a:gd name="connsiteX52" fmla="*/ 5026564 w 9662615"/>
              <a:gd name="connsiteY52" fmla="*/ 1545376 h 1603018"/>
              <a:gd name="connsiteX53" fmla="*/ 4969433 w 9662615"/>
              <a:gd name="connsiteY53" fmla="*/ 1550865 h 1603018"/>
              <a:gd name="connsiteX54" fmla="*/ 4871726 w 9662615"/>
              <a:gd name="connsiteY54" fmla="*/ 1570584 h 1603018"/>
              <a:gd name="connsiteX55" fmla="*/ 4843267 w 9662615"/>
              <a:gd name="connsiteY55" fmla="*/ 1561459 h 1603018"/>
              <a:gd name="connsiteX56" fmla="*/ 4821058 w 9662615"/>
              <a:gd name="connsiteY56" fmla="*/ 1553078 h 1603018"/>
              <a:gd name="connsiteX57" fmla="*/ 4791466 w 9662615"/>
              <a:gd name="connsiteY57" fmla="*/ 1561324 h 1603018"/>
              <a:gd name="connsiteX58" fmla="*/ 4784247 w 9662615"/>
              <a:gd name="connsiteY58" fmla="*/ 1562342 h 1603018"/>
              <a:gd name="connsiteX59" fmla="*/ 4739309 w 9662615"/>
              <a:gd name="connsiteY59" fmla="*/ 1553948 h 1603018"/>
              <a:gd name="connsiteX60" fmla="*/ 4697562 w 9662615"/>
              <a:gd name="connsiteY60" fmla="*/ 1551206 h 1603018"/>
              <a:gd name="connsiteX61" fmla="*/ 4650737 w 9662615"/>
              <a:gd name="connsiteY61" fmla="*/ 1537381 h 1603018"/>
              <a:gd name="connsiteX62" fmla="*/ 4583150 w 9662615"/>
              <a:gd name="connsiteY62" fmla="*/ 1529064 h 1603018"/>
              <a:gd name="connsiteX63" fmla="*/ 4521734 w 9662615"/>
              <a:gd name="connsiteY63" fmla="*/ 1529359 h 1603018"/>
              <a:gd name="connsiteX64" fmla="*/ 4382398 w 9662615"/>
              <a:gd name="connsiteY64" fmla="*/ 1534108 h 1603018"/>
              <a:gd name="connsiteX65" fmla="*/ 4221826 w 9662615"/>
              <a:gd name="connsiteY65" fmla="*/ 1500972 h 1603018"/>
              <a:gd name="connsiteX66" fmla="*/ 4096601 w 9662615"/>
              <a:gd name="connsiteY66" fmla="*/ 1521563 h 1603018"/>
              <a:gd name="connsiteX67" fmla="*/ 4002441 w 9662615"/>
              <a:gd name="connsiteY67" fmla="*/ 1528912 h 1603018"/>
              <a:gd name="connsiteX68" fmla="*/ 3833906 w 9662615"/>
              <a:gd name="connsiteY68" fmla="*/ 1516637 h 1603018"/>
              <a:gd name="connsiteX69" fmla="*/ 3763845 w 9662615"/>
              <a:gd name="connsiteY69" fmla="*/ 1501782 h 1603018"/>
              <a:gd name="connsiteX70" fmla="*/ 3641778 w 9662615"/>
              <a:gd name="connsiteY70" fmla="*/ 1505446 h 1603018"/>
              <a:gd name="connsiteX71" fmla="*/ 3565233 w 9662615"/>
              <a:gd name="connsiteY71" fmla="*/ 1515122 h 1603018"/>
              <a:gd name="connsiteX72" fmla="*/ 3560267 w 9662615"/>
              <a:gd name="connsiteY72" fmla="*/ 1516288 h 1603018"/>
              <a:gd name="connsiteX73" fmla="*/ 3540258 w 9662615"/>
              <a:gd name="connsiteY73" fmla="*/ 1516976 h 1603018"/>
              <a:gd name="connsiteX74" fmla="*/ 3534780 w 9662615"/>
              <a:gd name="connsiteY74" fmla="*/ 1522141 h 1603018"/>
              <a:gd name="connsiteX75" fmla="*/ 3480929 w 9662615"/>
              <a:gd name="connsiteY75" fmla="*/ 1526739 h 1603018"/>
              <a:gd name="connsiteX76" fmla="*/ 3430805 w 9662615"/>
              <a:gd name="connsiteY76" fmla="*/ 1542521 h 1603018"/>
              <a:gd name="connsiteX77" fmla="*/ 3292707 w 9662615"/>
              <a:gd name="connsiteY77" fmla="*/ 1520490 h 1603018"/>
              <a:gd name="connsiteX78" fmla="*/ 3187872 w 9662615"/>
              <a:gd name="connsiteY78" fmla="*/ 1519991 h 1603018"/>
              <a:gd name="connsiteX79" fmla="*/ 3148026 w 9662615"/>
              <a:gd name="connsiteY79" fmla="*/ 1524777 h 1603018"/>
              <a:gd name="connsiteX80" fmla="*/ 3092394 w 9662615"/>
              <a:gd name="connsiteY80" fmla="*/ 1528115 h 1603018"/>
              <a:gd name="connsiteX81" fmla="*/ 2994200 w 9662615"/>
              <a:gd name="connsiteY81" fmla="*/ 1537857 h 1603018"/>
              <a:gd name="connsiteX82" fmla="*/ 2862301 w 9662615"/>
              <a:gd name="connsiteY82" fmla="*/ 1544250 h 1603018"/>
              <a:gd name="connsiteX83" fmla="*/ 2766335 w 9662615"/>
              <a:gd name="connsiteY83" fmla="*/ 1527662 h 1603018"/>
              <a:gd name="connsiteX84" fmla="*/ 2757836 w 9662615"/>
              <a:gd name="connsiteY84" fmla="*/ 1531371 h 1603018"/>
              <a:gd name="connsiteX85" fmla="*/ 2691555 w 9662615"/>
              <a:gd name="connsiteY85" fmla="*/ 1530283 h 1603018"/>
              <a:gd name="connsiteX86" fmla="*/ 2491676 w 9662615"/>
              <a:gd name="connsiteY86" fmla="*/ 1500859 h 1603018"/>
              <a:gd name="connsiteX87" fmla="*/ 2378036 w 9662615"/>
              <a:gd name="connsiteY87" fmla="*/ 1520645 h 1603018"/>
              <a:gd name="connsiteX88" fmla="*/ 2284269 w 9662615"/>
              <a:gd name="connsiteY88" fmla="*/ 1503068 h 1603018"/>
              <a:gd name="connsiteX89" fmla="*/ 2207104 w 9662615"/>
              <a:gd name="connsiteY89" fmla="*/ 1508888 h 1603018"/>
              <a:gd name="connsiteX90" fmla="*/ 2149226 w 9662615"/>
              <a:gd name="connsiteY90" fmla="*/ 1523409 h 1603018"/>
              <a:gd name="connsiteX91" fmla="*/ 2084783 w 9662615"/>
              <a:gd name="connsiteY91" fmla="*/ 1524245 h 1603018"/>
              <a:gd name="connsiteX92" fmla="*/ 2070075 w 9662615"/>
              <a:gd name="connsiteY92" fmla="*/ 1511285 h 1603018"/>
              <a:gd name="connsiteX93" fmla="*/ 2001057 w 9662615"/>
              <a:gd name="connsiteY93" fmla="*/ 1516449 h 1603018"/>
              <a:gd name="connsiteX94" fmla="*/ 1896330 w 9662615"/>
              <a:gd name="connsiteY94" fmla="*/ 1525725 h 1603018"/>
              <a:gd name="connsiteX95" fmla="*/ 1835994 w 9662615"/>
              <a:gd name="connsiteY95" fmla="*/ 1527678 h 1603018"/>
              <a:gd name="connsiteX96" fmla="*/ 1671119 w 9662615"/>
              <a:gd name="connsiteY96" fmla="*/ 1536701 h 1603018"/>
              <a:gd name="connsiteX97" fmla="*/ 1565556 w 9662615"/>
              <a:gd name="connsiteY97" fmla="*/ 1556503 h 1603018"/>
              <a:gd name="connsiteX98" fmla="*/ 1407755 w 9662615"/>
              <a:gd name="connsiteY98" fmla="*/ 1571444 h 1603018"/>
              <a:gd name="connsiteX99" fmla="*/ 1291872 w 9662615"/>
              <a:gd name="connsiteY99" fmla="*/ 1579471 h 1603018"/>
              <a:gd name="connsiteX100" fmla="*/ 1245251 w 9662615"/>
              <a:gd name="connsiteY100" fmla="*/ 1603018 h 1603018"/>
              <a:gd name="connsiteX101" fmla="*/ 1181938 w 9662615"/>
              <a:gd name="connsiteY101" fmla="*/ 1592789 h 1603018"/>
              <a:gd name="connsiteX102" fmla="*/ 1091432 w 9662615"/>
              <a:gd name="connsiteY102" fmla="*/ 1571003 h 1603018"/>
              <a:gd name="connsiteX103" fmla="*/ 940355 w 9662615"/>
              <a:gd name="connsiteY103" fmla="*/ 1560638 h 1603018"/>
              <a:gd name="connsiteX104" fmla="*/ 868264 w 9662615"/>
              <a:gd name="connsiteY104" fmla="*/ 1566392 h 1603018"/>
              <a:gd name="connsiteX105" fmla="*/ 792765 w 9662615"/>
              <a:gd name="connsiteY105" fmla="*/ 1563102 h 1603018"/>
              <a:gd name="connsiteX106" fmla="*/ 653153 w 9662615"/>
              <a:gd name="connsiteY106" fmla="*/ 1563516 h 1603018"/>
              <a:gd name="connsiteX107" fmla="*/ 541933 w 9662615"/>
              <a:gd name="connsiteY107" fmla="*/ 1561051 h 1603018"/>
              <a:gd name="connsiteX108" fmla="*/ 472797 w 9662615"/>
              <a:gd name="connsiteY108" fmla="*/ 1568904 h 1603018"/>
              <a:gd name="connsiteX109" fmla="*/ 396059 w 9662615"/>
              <a:gd name="connsiteY109" fmla="*/ 1560970 h 1603018"/>
              <a:gd name="connsiteX110" fmla="*/ 336819 w 9662615"/>
              <a:gd name="connsiteY110" fmla="*/ 1560892 h 1603018"/>
              <a:gd name="connsiteX111" fmla="*/ 267163 w 9662615"/>
              <a:gd name="connsiteY111" fmla="*/ 1531913 h 1603018"/>
              <a:gd name="connsiteX112" fmla="*/ 196644 w 9662615"/>
              <a:gd name="connsiteY112" fmla="*/ 1524565 h 1603018"/>
              <a:gd name="connsiteX113" fmla="*/ 86819 w 9662615"/>
              <a:gd name="connsiteY113" fmla="*/ 1519517 h 1603018"/>
              <a:gd name="connsiteX114" fmla="*/ 53369 w 9662615"/>
              <a:gd name="connsiteY114" fmla="*/ 1516853 h 1603018"/>
              <a:gd name="connsiteX115" fmla="*/ 2359 w 9662615"/>
              <a:gd name="connsiteY115" fmla="*/ 1515247 h 1603018"/>
              <a:gd name="connsiteX116" fmla="*/ 0 w 9662615"/>
              <a:gd name="connsiteY116" fmla="*/ 1514932 h 1603018"/>
              <a:gd name="connsiteX117" fmla="*/ 0 w 9662615"/>
              <a:gd name="connsiteY117" fmla="*/ 0 h 1603018"/>
              <a:gd name="connsiteX0" fmla="*/ 0 w 9662615"/>
              <a:gd name="connsiteY0" fmla="*/ 0 h 1603018"/>
              <a:gd name="connsiteX1" fmla="*/ 9662615 w 9662615"/>
              <a:gd name="connsiteY1" fmla="*/ 0 h 1603018"/>
              <a:gd name="connsiteX2" fmla="*/ 9662615 w 9662615"/>
              <a:gd name="connsiteY2" fmla="*/ 1280346 h 1603018"/>
              <a:gd name="connsiteX3" fmla="*/ 9551077 w 9662615"/>
              <a:gd name="connsiteY3" fmla="*/ 1292033 h 1603018"/>
              <a:gd name="connsiteX4" fmla="*/ 9469546 w 9662615"/>
              <a:gd name="connsiteY4" fmla="*/ 1289837 h 1603018"/>
              <a:gd name="connsiteX5" fmla="*/ 9326260 w 9662615"/>
              <a:gd name="connsiteY5" fmla="*/ 1277155 h 1603018"/>
              <a:gd name="connsiteX6" fmla="*/ 9144767 w 9662615"/>
              <a:gd name="connsiteY6" fmla="*/ 1264120 h 1603018"/>
              <a:gd name="connsiteX7" fmla="*/ 8976400 w 9662615"/>
              <a:gd name="connsiteY7" fmla="*/ 1326661 h 1603018"/>
              <a:gd name="connsiteX8" fmla="*/ 8828711 w 9662615"/>
              <a:gd name="connsiteY8" fmla="*/ 1346394 h 1603018"/>
              <a:gd name="connsiteX9" fmla="*/ 8695953 w 9662615"/>
              <a:gd name="connsiteY9" fmla="*/ 1346784 h 1603018"/>
              <a:gd name="connsiteX10" fmla="*/ 8652191 w 9662615"/>
              <a:gd name="connsiteY10" fmla="*/ 1345903 h 1603018"/>
              <a:gd name="connsiteX11" fmla="*/ 8591582 w 9662615"/>
              <a:gd name="connsiteY11" fmla="*/ 1341666 h 1603018"/>
              <a:gd name="connsiteX12" fmla="*/ 8537336 w 9662615"/>
              <a:gd name="connsiteY12" fmla="*/ 1341684 h 1603018"/>
              <a:gd name="connsiteX13" fmla="*/ 8416849 w 9662615"/>
              <a:gd name="connsiteY13" fmla="*/ 1367085 h 1603018"/>
              <a:gd name="connsiteX14" fmla="*/ 8278355 w 9662615"/>
              <a:gd name="connsiteY14" fmla="*/ 1386569 h 1603018"/>
              <a:gd name="connsiteX15" fmla="*/ 8197961 w 9662615"/>
              <a:gd name="connsiteY15" fmla="*/ 1392804 h 1603018"/>
              <a:gd name="connsiteX16" fmla="*/ 8171196 w 9662615"/>
              <a:gd name="connsiteY16" fmla="*/ 1397216 h 1603018"/>
              <a:gd name="connsiteX17" fmla="*/ 8087910 w 9662615"/>
              <a:gd name="connsiteY17" fmla="*/ 1386449 h 1603018"/>
              <a:gd name="connsiteX18" fmla="*/ 7974579 w 9662615"/>
              <a:gd name="connsiteY18" fmla="*/ 1383439 h 1603018"/>
              <a:gd name="connsiteX19" fmla="*/ 7768351 w 9662615"/>
              <a:gd name="connsiteY19" fmla="*/ 1395051 h 1603018"/>
              <a:gd name="connsiteX20" fmla="*/ 7635985 w 9662615"/>
              <a:gd name="connsiteY20" fmla="*/ 1386363 h 1603018"/>
              <a:gd name="connsiteX21" fmla="*/ 7466069 w 9662615"/>
              <a:gd name="connsiteY21" fmla="*/ 1377654 h 1603018"/>
              <a:gd name="connsiteX22" fmla="*/ 7355642 w 9662615"/>
              <a:gd name="connsiteY22" fmla="*/ 1407761 h 1603018"/>
              <a:gd name="connsiteX23" fmla="*/ 7215220 w 9662615"/>
              <a:gd name="connsiteY23" fmla="*/ 1397856 h 1603018"/>
              <a:gd name="connsiteX24" fmla="*/ 7082147 w 9662615"/>
              <a:gd name="connsiteY24" fmla="*/ 1406113 h 1603018"/>
              <a:gd name="connsiteX25" fmla="*/ 6987129 w 9662615"/>
              <a:gd name="connsiteY25" fmla="*/ 1404834 h 1603018"/>
              <a:gd name="connsiteX26" fmla="*/ 6907567 w 9662615"/>
              <a:gd name="connsiteY26" fmla="*/ 1419149 h 1603018"/>
              <a:gd name="connsiteX27" fmla="*/ 6748428 w 9662615"/>
              <a:gd name="connsiteY27" fmla="*/ 1420308 h 1603018"/>
              <a:gd name="connsiteX28" fmla="*/ 6654257 w 9662615"/>
              <a:gd name="connsiteY28" fmla="*/ 1424143 h 1603018"/>
              <a:gd name="connsiteX29" fmla="*/ 6620123 w 9662615"/>
              <a:gd name="connsiteY29" fmla="*/ 1430535 h 1603018"/>
              <a:gd name="connsiteX30" fmla="*/ 6571355 w 9662615"/>
              <a:gd name="connsiteY30" fmla="*/ 1436144 h 1603018"/>
              <a:gd name="connsiteX31" fmla="*/ 6486557 w 9662615"/>
              <a:gd name="connsiteY31" fmla="*/ 1449861 h 1603018"/>
              <a:gd name="connsiteX32" fmla="*/ 6370419 w 9662615"/>
              <a:gd name="connsiteY32" fmla="*/ 1461649 h 1603018"/>
              <a:gd name="connsiteX33" fmla="*/ 6278839 w 9662615"/>
              <a:gd name="connsiteY33" fmla="*/ 1449160 h 1603018"/>
              <a:gd name="connsiteX34" fmla="*/ 6272455 w 9662615"/>
              <a:gd name="connsiteY34" fmla="*/ 1453191 h 1603018"/>
              <a:gd name="connsiteX35" fmla="*/ 6212659 w 9662615"/>
              <a:gd name="connsiteY35" fmla="*/ 1454850 h 1603018"/>
              <a:gd name="connsiteX36" fmla="*/ 6069317 w 9662615"/>
              <a:gd name="connsiteY36" fmla="*/ 1445838 h 1603018"/>
              <a:gd name="connsiteX37" fmla="*/ 5878477 w 9662615"/>
              <a:gd name="connsiteY37" fmla="*/ 1439180 h 1603018"/>
              <a:gd name="connsiteX38" fmla="*/ 5838387 w 9662615"/>
              <a:gd name="connsiteY38" fmla="*/ 1444679 h 1603018"/>
              <a:gd name="connsiteX39" fmla="*/ 5771136 w 9662615"/>
              <a:gd name="connsiteY39" fmla="*/ 1453639 h 1603018"/>
              <a:gd name="connsiteX40" fmla="*/ 5724081 w 9662615"/>
              <a:gd name="connsiteY40" fmla="*/ 1470431 h 1603018"/>
              <a:gd name="connsiteX41" fmla="*/ 5666577 w 9662615"/>
              <a:gd name="connsiteY41" fmla="*/ 1473921 h 1603018"/>
              <a:gd name="connsiteX42" fmla="*/ 5649068 w 9662615"/>
              <a:gd name="connsiteY42" fmla="*/ 1461676 h 1603018"/>
              <a:gd name="connsiteX43" fmla="*/ 5588902 w 9662615"/>
              <a:gd name="connsiteY43" fmla="*/ 1469647 h 1603018"/>
              <a:gd name="connsiteX44" fmla="*/ 5498090 w 9662615"/>
              <a:gd name="connsiteY44" fmla="*/ 1483173 h 1603018"/>
              <a:gd name="connsiteX45" fmla="*/ 5444641 w 9662615"/>
              <a:gd name="connsiteY45" fmla="*/ 1487602 h 1603018"/>
              <a:gd name="connsiteX46" fmla="*/ 5299812 w 9662615"/>
              <a:gd name="connsiteY46" fmla="*/ 1503362 h 1603018"/>
              <a:gd name="connsiteX47" fmla="*/ 5245752 w 9662615"/>
              <a:gd name="connsiteY47" fmla="*/ 1520612 h 1603018"/>
              <a:gd name="connsiteX48" fmla="*/ 5177807 w 9662615"/>
              <a:gd name="connsiteY48" fmla="*/ 1526802 h 1603018"/>
              <a:gd name="connsiteX49" fmla="*/ 5113910 w 9662615"/>
              <a:gd name="connsiteY49" fmla="*/ 1533205 h 1603018"/>
              <a:gd name="connsiteX50" fmla="*/ 5059484 w 9662615"/>
              <a:gd name="connsiteY50" fmla="*/ 1546802 h 1603018"/>
              <a:gd name="connsiteX51" fmla="*/ 5038524 w 9662615"/>
              <a:gd name="connsiteY51" fmla="*/ 1545675 h 1603018"/>
              <a:gd name="connsiteX52" fmla="*/ 5026564 w 9662615"/>
              <a:gd name="connsiteY52" fmla="*/ 1545376 h 1603018"/>
              <a:gd name="connsiteX53" fmla="*/ 4969433 w 9662615"/>
              <a:gd name="connsiteY53" fmla="*/ 1550865 h 1603018"/>
              <a:gd name="connsiteX54" fmla="*/ 4871726 w 9662615"/>
              <a:gd name="connsiteY54" fmla="*/ 1570584 h 1603018"/>
              <a:gd name="connsiteX55" fmla="*/ 4843267 w 9662615"/>
              <a:gd name="connsiteY55" fmla="*/ 1561459 h 1603018"/>
              <a:gd name="connsiteX56" fmla="*/ 4821058 w 9662615"/>
              <a:gd name="connsiteY56" fmla="*/ 1553078 h 1603018"/>
              <a:gd name="connsiteX57" fmla="*/ 4791466 w 9662615"/>
              <a:gd name="connsiteY57" fmla="*/ 1561324 h 1603018"/>
              <a:gd name="connsiteX58" fmla="*/ 4784247 w 9662615"/>
              <a:gd name="connsiteY58" fmla="*/ 1562342 h 1603018"/>
              <a:gd name="connsiteX59" fmla="*/ 4739309 w 9662615"/>
              <a:gd name="connsiteY59" fmla="*/ 1553948 h 1603018"/>
              <a:gd name="connsiteX60" fmla="*/ 4697562 w 9662615"/>
              <a:gd name="connsiteY60" fmla="*/ 1551206 h 1603018"/>
              <a:gd name="connsiteX61" fmla="*/ 4650737 w 9662615"/>
              <a:gd name="connsiteY61" fmla="*/ 1537381 h 1603018"/>
              <a:gd name="connsiteX62" fmla="*/ 4583150 w 9662615"/>
              <a:gd name="connsiteY62" fmla="*/ 1529064 h 1603018"/>
              <a:gd name="connsiteX63" fmla="*/ 4521734 w 9662615"/>
              <a:gd name="connsiteY63" fmla="*/ 1529359 h 1603018"/>
              <a:gd name="connsiteX64" fmla="*/ 4382398 w 9662615"/>
              <a:gd name="connsiteY64" fmla="*/ 1534108 h 1603018"/>
              <a:gd name="connsiteX65" fmla="*/ 4221826 w 9662615"/>
              <a:gd name="connsiteY65" fmla="*/ 1500972 h 1603018"/>
              <a:gd name="connsiteX66" fmla="*/ 4096601 w 9662615"/>
              <a:gd name="connsiteY66" fmla="*/ 1521563 h 1603018"/>
              <a:gd name="connsiteX67" fmla="*/ 4002441 w 9662615"/>
              <a:gd name="connsiteY67" fmla="*/ 1528912 h 1603018"/>
              <a:gd name="connsiteX68" fmla="*/ 3833906 w 9662615"/>
              <a:gd name="connsiteY68" fmla="*/ 1516637 h 1603018"/>
              <a:gd name="connsiteX69" fmla="*/ 3763845 w 9662615"/>
              <a:gd name="connsiteY69" fmla="*/ 1501782 h 1603018"/>
              <a:gd name="connsiteX70" fmla="*/ 3641778 w 9662615"/>
              <a:gd name="connsiteY70" fmla="*/ 1505446 h 1603018"/>
              <a:gd name="connsiteX71" fmla="*/ 3565233 w 9662615"/>
              <a:gd name="connsiteY71" fmla="*/ 1515122 h 1603018"/>
              <a:gd name="connsiteX72" fmla="*/ 3560267 w 9662615"/>
              <a:gd name="connsiteY72" fmla="*/ 1516288 h 1603018"/>
              <a:gd name="connsiteX73" fmla="*/ 3540258 w 9662615"/>
              <a:gd name="connsiteY73" fmla="*/ 1516976 h 1603018"/>
              <a:gd name="connsiteX74" fmla="*/ 3522853 w 9662615"/>
              <a:gd name="connsiteY74" fmla="*/ 1538044 h 1603018"/>
              <a:gd name="connsiteX75" fmla="*/ 3480929 w 9662615"/>
              <a:gd name="connsiteY75" fmla="*/ 1526739 h 1603018"/>
              <a:gd name="connsiteX76" fmla="*/ 3430805 w 9662615"/>
              <a:gd name="connsiteY76" fmla="*/ 1542521 h 1603018"/>
              <a:gd name="connsiteX77" fmla="*/ 3292707 w 9662615"/>
              <a:gd name="connsiteY77" fmla="*/ 1520490 h 1603018"/>
              <a:gd name="connsiteX78" fmla="*/ 3187872 w 9662615"/>
              <a:gd name="connsiteY78" fmla="*/ 1519991 h 1603018"/>
              <a:gd name="connsiteX79" fmla="*/ 3148026 w 9662615"/>
              <a:gd name="connsiteY79" fmla="*/ 1524777 h 1603018"/>
              <a:gd name="connsiteX80" fmla="*/ 3092394 w 9662615"/>
              <a:gd name="connsiteY80" fmla="*/ 1528115 h 1603018"/>
              <a:gd name="connsiteX81" fmla="*/ 2994200 w 9662615"/>
              <a:gd name="connsiteY81" fmla="*/ 1537857 h 1603018"/>
              <a:gd name="connsiteX82" fmla="*/ 2862301 w 9662615"/>
              <a:gd name="connsiteY82" fmla="*/ 1544250 h 1603018"/>
              <a:gd name="connsiteX83" fmla="*/ 2766335 w 9662615"/>
              <a:gd name="connsiteY83" fmla="*/ 1527662 h 1603018"/>
              <a:gd name="connsiteX84" fmla="*/ 2757836 w 9662615"/>
              <a:gd name="connsiteY84" fmla="*/ 1531371 h 1603018"/>
              <a:gd name="connsiteX85" fmla="*/ 2691555 w 9662615"/>
              <a:gd name="connsiteY85" fmla="*/ 1530283 h 1603018"/>
              <a:gd name="connsiteX86" fmla="*/ 2491676 w 9662615"/>
              <a:gd name="connsiteY86" fmla="*/ 1500859 h 1603018"/>
              <a:gd name="connsiteX87" fmla="*/ 2378036 w 9662615"/>
              <a:gd name="connsiteY87" fmla="*/ 1520645 h 1603018"/>
              <a:gd name="connsiteX88" fmla="*/ 2284269 w 9662615"/>
              <a:gd name="connsiteY88" fmla="*/ 1503068 h 1603018"/>
              <a:gd name="connsiteX89" fmla="*/ 2207104 w 9662615"/>
              <a:gd name="connsiteY89" fmla="*/ 1508888 h 1603018"/>
              <a:gd name="connsiteX90" fmla="*/ 2149226 w 9662615"/>
              <a:gd name="connsiteY90" fmla="*/ 1523409 h 1603018"/>
              <a:gd name="connsiteX91" fmla="*/ 2084783 w 9662615"/>
              <a:gd name="connsiteY91" fmla="*/ 1524245 h 1603018"/>
              <a:gd name="connsiteX92" fmla="*/ 2070075 w 9662615"/>
              <a:gd name="connsiteY92" fmla="*/ 1511285 h 1603018"/>
              <a:gd name="connsiteX93" fmla="*/ 2001057 w 9662615"/>
              <a:gd name="connsiteY93" fmla="*/ 1516449 h 1603018"/>
              <a:gd name="connsiteX94" fmla="*/ 1896330 w 9662615"/>
              <a:gd name="connsiteY94" fmla="*/ 1525725 h 1603018"/>
              <a:gd name="connsiteX95" fmla="*/ 1835994 w 9662615"/>
              <a:gd name="connsiteY95" fmla="*/ 1527678 h 1603018"/>
              <a:gd name="connsiteX96" fmla="*/ 1671119 w 9662615"/>
              <a:gd name="connsiteY96" fmla="*/ 1536701 h 1603018"/>
              <a:gd name="connsiteX97" fmla="*/ 1565556 w 9662615"/>
              <a:gd name="connsiteY97" fmla="*/ 1556503 h 1603018"/>
              <a:gd name="connsiteX98" fmla="*/ 1407755 w 9662615"/>
              <a:gd name="connsiteY98" fmla="*/ 1571444 h 1603018"/>
              <a:gd name="connsiteX99" fmla="*/ 1291872 w 9662615"/>
              <a:gd name="connsiteY99" fmla="*/ 1579471 h 1603018"/>
              <a:gd name="connsiteX100" fmla="*/ 1245251 w 9662615"/>
              <a:gd name="connsiteY100" fmla="*/ 1603018 h 1603018"/>
              <a:gd name="connsiteX101" fmla="*/ 1181938 w 9662615"/>
              <a:gd name="connsiteY101" fmla="*/ 1592789 h 1603018"/>
              <a:gd name="connsiteX102" fmla="*/ 1091432 w 9662615"/>
              <a:gd name="connsiteY102" fmla="*/ 1571003 h 1603018"/>
              <a:gd name="connsiteX103" fmla="*/ 940355 w 9662615"/>
              <a:gd name="connsiteY103" fmla="*/ 1560638 h 1603018"/>
              <a:gd name="connsiteX104" fmla="*/ 868264 w 9662615"/>
              <a:gd name="connsiteY104" fmla="*/ 1566392 h 1603018"/>
              <a:gd name="connsiteX105" fmla="*/ 792765 w 9662615"/>
              <a:gd name="connsiteY105" fmla="*/ 1563102 h 1603018"/>
              <a:gd name="connsiteX106" fmla="*/ 653153 w 9662615"/>
              <a:gd name="connsiteY106" fmla="*/ 1563516 h 1603018"/>
              <a:gd name="connsiteX107" fmla="*/ 541933 w 9662615"/>
              <a:gd name="connsiteY107" fmla="*/ 1561051 h 1603018"/>
              <a:gd name="connsiteX108" fmla="*/ 472797 w 9662615"/>
              <a:gd name="connsiteY108" fmla="*/ 1568904 h 1603018"/>
              <a:gd name="connsiteX109" fmla="*/ 396059 w 9662615"/>
              <a:gd name="connsiteY109" fmla="*/ 1560970 h 1603018"/>
              <a:gd name="connsiteX110" fmla="*/ 336819 w 9662615"/>
              <a:gd name="connsiteY110" fmla="*/ 1560892 h 1603018"/>
              <a:gd name="connsiteX111" fmla="*/ 267163 w 9662615"/>
              <a:gd name="connsiteY111" fmla="*/ 1531913 h 1603018"/>
              <a:gd name="connsiteX112" fmla="*/ 196644 w 9662615"/>
              <a:gd name="connsiteY112" fmla="*/ 1524565 h 1603018"/>
              <a:gd name="connsiteX113" fmla="*/ 86819 w 9662615"/>
              <a:gd name="connsiteY113" fmla="*/ 1519517 h 1603018"/>
              <a:gd name="connsiteX114" fmla="*/ 53369 w 9662615"/>
              <a:gd name="connsiteY114" fmla="*/ 1516853 h 1603018"/>
              <a:gd name="connsiteX115" fmla="*/ 2359 w 9662615"/>
              <a:gd name="connsiteY115" fmla="*/ 1515247 h 1603018"/>
              <a:gd name="connsiteX116" fmla="*/ 0 w 9662615"/>
              <a:gd name="connsiteY116" fmla="*/ 1514932 h 1603018"/>
              <a:gd name="connsiteX117" fmla="*/ 0 w 9662615"/>
              <a:gd name="connsiteY117" fmla="*/ 0 h 1603018"/>
              <a:gd name="connsiteX0" fmla="*/ 0 w 9662615"/>
              <a:gd name="connsiteY0" fmla="*/ 0 h 1603018"/>
              <a:gd name="connsiteX1" fmla="*/ 9662615 w 9662615"/>
              <a:gd name="connsiteY1" fmla="*/ 0 h 1603018"/>
              <a:gd name="connsiteX2" fmla="*/ 9662615 w 9662615"/>
              <a:gd name="connsiteY2" fmla="*/ 1280346 h 1603018"/>
              <a:gd name="connsiteX3" fmla="*/ 9551077 w 9662615"/>
              <a:gd name="connsiteY3" fmla="*/ 1292033 h 1603018"/>
              <a:gd name="connsiteX4" fmla="*/ 9469546 w 9662615"/>
              <a:gd name="connsiteY4" fmla="*/ 1289837 h 1603018"/>
              <a:gd name="connsiteX5" fmla="*/ 9326260 w 9662615"/>
              <a:gd name="connsiteY5" fmla="*/ 1277155 h 1603018"/>
              <a:gd name="connsiteX6" fmla="*/ 9144767 w 9662615"/>
              <a:gd name="connsiteY6" fmla="*/ 1264120 h 1603018"/>
              <a:gd name="connsiteX7" fmla="*/ 8976400 w 9662615"/>
              <a:gd name="connsiteY7" fmla="*/ 1326661 h 1603018"/>
              <a:gd name="connsiteX8" fmla="*/ 8828711 w 9662615"/>
              <a:gd name="connsiteY8" fmla="*/ 1346394 h 1603018"/>
              <a:gd name="connsiteX9" fmla="*/ 8695953 w 9662615"/>
              <a:gd name="connsiteY9" fmla="*/ 1346784 h 1603018"/>
              <a:gd name="connsiteX10" fmla="*/ 8652191 w 9662615"/>
              <a:gd name="connsiteY10" fmla="*/ 1345903 h 1603018"/>
              <a:gd name="connsiteX11" fmla="*/ 8591582 w 9662615"/>
              <a:gd name="connsiteY11" fmla="*/ 1341666 h 1603018"/>
              <a:gd name="connsiteX12" fmla="*/ 8537336 w 9662615"/>
              <a:gd name="connsiteY12" fmla="*/ 1341684 h 1603018"/>
              <a:gd name="connsiteX13" fmla="*/ 8416849 w 9662615"/>
              <a:gd name="connsiteY13" fmla="*/ 1367085 h 1603018"/>
              <a:gd name="connsiteX14" fmla="*/ 8278355 w 9662615"/>
              <a:gd name="connsiteY14" fmla="*/ 1386569 h 1603018"/>
              <a:gd name="connsiteX15" fmla="*/ 8197961 w 9662615"/>
              <a:gd name="connsiteY15" fmla="*/ 1392804 h 1603018"/>
              <a:gd name="connsiteX16" fmla="*/ 8171196 w 9662615"/>
              <a:gd name="connsiteY16" fmla="*/ 1397216 h 1603018"/>
              <a:gd name="connsiteX17" fmla="*/ 8087910 w 9662615"/>
              <a:gd name="connsiteY17" fmla="*/ 1386449 h 1603018"/>
              <a:gd name="connsiteX18" fmla="*/ 7974579 w 9662615"/>
              <a:gd name="connsiteY18" fmla="*/ 1383439 h 1603018"/>
              <a:gd name="connsiteX19" fmla="*/ 7768351 w 9662615"/>
              <a:gd name="connsiteY19" fmla="*/ 1395051 h 1603018"/>
              <a:gd name="connsiteX20" fmla="*/ 7635985 w 9662615"/>
              <a:gd name="connsiteY20" fmla="*/ 1386363 h 1603018"/>
              <a:gd name="connsiteX21" fmla="*/ 7466069 w 9662615"/>
              <a:gd name="connsiteY21" fmla="*/ 1377654 h 1603018"/>
              <a:gd name="connsiteX22" fmla="*/ 7355642 w 9662615"/>
              <a:gd name="connsiteY22" fmla="*/ 1407761 h 1603018"/>
              <a:gd name="connsiteX23" fmla="*/ 7215220 w 9662615"/>
              <a:gd name="connsiteY23" fmla="*/ 1397856 h 1603018"/>
              <a:gd name="connsiteX24" fmla="*/ 7082147 w 9662615"/>
              <a:gd name="connsiteY24" fmla="*/ 1406113 h 1603018"/>
              <a:gd name="connsiteX25" fmla="*/ 6987129 w 9662615"/>
              <a:gd name="connsiteY25" fmla="*/ 1404834 h 1603018"/>
              <a:gd name="connsiteX26" fmla="*/ 6907567 w 9662615"/>
              <a:gd name="connsiteY26" fmla="*/ 1419149 h 1603018"/>
              <a:gd name="connsiteX27" fmla="*/ 6748428 w 9662615"/>
              <a:gd name="connsiteY27" fmla="*/ 1420308 h 1603018"/>
              <a:gd name="connsiteX28" fmla="*/ 6654257 w 9662615"/>
              <a:gd name="connsiteY28" fmla="*/ 1424143 h 1603018"/>
              <a:gd name="connsiteX29" fmla="*/ 6620123 w 9662615"/>
              <a:gd name="connsiteY29" fmla="*/ 1430535 h 1603018"/>
              <a:gd name="connsiteX30" fmla="*/ 6571355 w 9662615"/>
              <a:gd name="connsiteY30" fmla="*/ 1436144 h 1603018"/>
              <a:gd name="connsiteX31" fmla="*/ 6486557 w 9662615"/>
              <a:gd name="connsiteY31" fmla="*/ 1449861 h 1603018"/>
              <a:gd name="connsiteX32" fmla="*/ 6370419 w 9662615"/>
              <a:gd name="connsiteY32" fmla="*/ 1461649 h 1603018"/>
              <a:gd name="connsiteX33" fmla="*/ 6278839 w 9662615"/>
              <a:gd name="connsiteY33" fmla="*/ 1449160 h 1603018"/>
              <a:gd name="connsiteX34" fmla="*/ 6272455 w 9662615"/>
              <a:gd name="connsiteY34" fmla="*/ 1453191 h 1603018"/>
              <a:gd name="connsiteX35" fmla="*/ 6212659 w 9662615"/>
              <a:gd name="connsiteY35" fmla="*/ 1454850 h 1603018"/>
              <a:gd name="connsiteX36" fmla="*/ 6069317 w 9662615"/>
              <a:gd name="connsiteY36" fmla="*/ 1445838 h 1603018"/>
              <a:gd name="connsiteX37" fmla="*/ 5878477 w 9662615"/>
              <a:gd name="connsiteY37" fmla="*/ 1439180 h 1603018"/>
              <a:gd name="connsiteX38" fmla="*/ 5838387 w 9662615"/>
              <a:gd name="connsiteY38" fmla="*/ 1444679 h 1603018"/>
              <a:gd name="connsiteX39" fmla="*/ 5771136 w 9662615"/>
              <a:gd name="connsiteY39" fmla="*/ 1453639 h 1603018"/>
              <a:gd name="connsiteX40" fmla="*/ 5724081 w 9662615"/>
              <a:gd name="connsiteY40" fmla="*/ 1470431 h 1603018"/>
              <a:gd name="connsiteX41" fmla="*/ 5666577 w 9662615"/>
              <a:gd name="connsiteY41" fmla="*/ 1473921 h 1603018"/>
              <a:gd name="connsiteX42" fmla="*/ 5649068 w 9662615"/>
              <a:gd name="connsiteY42" fmla="*/ 1461676 h 1603018"/>
              <a:gd name="connsiteX43" fmla="*/ 5588902 w 9662615"/>
              <a:gd name="connsiteY43" fmla="*/ 1469647 h 1603018"/>
              <a:gd name="connsiteX44" fmla="*/ 5498090 w 9662615"/>
              <a:gd name="connsiteY44" fmla="*/ 1483173 h 1603018"/>
              <a:gd name="connsiteX45" fmla="*/ 5444641 w 9662615"/>
              <a:gd name="connsiteY45" fmla="*/ 1487602 h 1603018"/>
              <a:gd name="connsiteX46" fmla="*/ 5299812 w 9662615"/>
              <a:gd name="connsiteY46" fmla="*/ 1503362 h 1603018"/>
              <a:gd name="connsiteX47" fmla="*/ 5245752 w 9662615"/>
              <a:gd name="connsiteY47" fmla="*/ 1520612 h 1603018"/>
              <a:gd name="connsiteX48" fmla="*/ 5177807 w 9662615"/>
              <a:gd name="connsiteY48" fmla="*/ 1526802 h 1603018"/>
              <a:gd name="connsiteX49" fmla="*/ 5113910 w 9662615"/>
              <a:gd name="connsiteY49" fmla="*/ 1533205 h 1603018"/>
              <a:gd name="connsiteX50" fmla="*/ 5059484 w 9662615"/>
              <a:gd name="connsiteY50" fmla="*/ 1546802 h 1603018"/>
              <a:gd name="connsiteX51" fmla="*/ 5038524 w 9662615"/>
              <a:gd name="connsiteY51" fmla="*/ 1545675 h 1603018"/>
              <a:gd name="connsiteX52" fmla="*/ 5026564 w 9662615"/>
              <a:gd name="connsiteY52" fmla="*/ 1545376 h 1603018"/>
              <a:gd name="connsiteX53" fmla="*/ 4969433 w 9662615"/>
              <a:gd name="connsiteY53" fmla="*/ 1550865 h 1603018"/>
              <a:gd name="connsiteX54" fmla="*/ 4871726 w 9662615"/>
              <a:gd name="connsiteY54" fmla="*/ 1570584 h 1603018"/>
              <a:gd name="connsiteX55" fmla="*/ 4843267 w 9662615"/>
              <a:gd name="connsiteY55" fmla="*/ 1561459 h 1603018"/>
              <a:gd name="connsiteX56" fmla="*/ 4821058 w 9662615"/>
              <a:gd name="connsiteY56" fmla="*/ 1553078 h 1603018"/>
              <a:gd name="connsiteX57" fmla="*/ 4791466 w 9662615"/>
              <a:gd name="connsiteY57" fmla="*/ 1561324 h 1603018"/>
              <a:gd name="connsiteX58" fmla="*/ 4784247 w 9662615"/>
              <a:gd name="connsiteY58" fmla="*/ 1562342 h 1603018"/>
              <a:gd name="connsiteX59" fmla="*/ 4739309 w 9662615"/>
              <a:gd name="connsiteY59" fmla="*/ 1553948 h 1603018"/>
              <a:gd name="connsiteX60" fmla="*/ 4697562 w 9662615"/>
              <a:gd name="connsiteY60" fmla="*/ 1551206 h 1603018"/>
              <a:gd name="connsiteX61" fmla="*/ 4650737 w 9662615"/>
              <a:gd name="connsiteY61" fmla="*/ 1537381 h 1603018"/>
              <a:gd name="connsiteX62" fmla="*/ 4583150 w 9662615"/>
              <a:gd name="connsiteY62" fmla="*/ 1529064 h 1603018"/>
              <a:gd name="connsiteX63" fmla="*/ 4521734 w 9662615"/>
              <a:gd name="connsiteY63" fmla="*/ 1529359 h 1603018"/>
              <a:gd name="connsiteX64" fmla="*/ 4382398 w 9662615"/>
              <a:gd name="connsiteY64" fmla="*/ 1534108 h 1603018"/>
              <a:gd name="connsiteX65" fmla="*/ 4221826 w 9662615"/>
              <a:gd name="connsiteY65" fmla="*/ 1500972 h 1603018"/>
              <a:gd name="connsiteX66" fmla="*/ 4096601 w 9662615"/>
              <a:gd name="connsiteY66" fmla="*/ 1521563 h 1603018"/>
              <a:gd name="connsiteX67" fmla="*/ 4002441 w 9662615"/>
              <a:gd name="connsiteY67" fmla="*/ 1528912 h 1603018"/>
              <a:gd name="connsiteX68" fmla="*/ 3833906 w 9662615"/>
              <a:gd name="connsiteY68" fmla="*/ 1516637 h 1603018"/>
              <a:gd name="connsiteX69" fmla="*/ 3763845 w 9662615"/>
              <a:gd name="connsiteY69" fmla="*/ 1501782 h 1603018"/>
              <a:gd name="connsiteX70" fmla="*/ 3641778 w 9662615"/>
              <a:gd name="connsiteY70" fmla="*/ 1505446 h 1603018"/>
              <a:gd name="connsiteX71" fmla="*/ 3612941 w 9662615"/>
              <a:gd name="connsiteY71" fmla="*/ 1411755 h 1603018"/>
              <a:gd name="connsiteX72" fmla="*/ 3560267 w 9662615"/>
              <a:gd name="connsiteY72" fmla="*/ 1516288 h 1603018"/>
              <a:gd name="connsiteX73" fmla="*/ 3540258 w 9662615"/>
              <a:gd name="connsiteY73" fmla="*/ 1516976 h 1603018"/>
              <a:gd name="connsiteX74" fmla="*/ 3522853 w 9662615"/>
              <a:gd name="connsiteY74" fmla="*/ 1538044 h 1603018"/>
              <a:gd name="connsiteX75" fmla="*/ 3480929 w 9662615"/>
              <a:gd name="connsiteY75" fmla="*/ 1526739 h 1603018"/>
              <a:gd name="connsiteX76" fmla="*/ 3430805 w 9662615"/>
              <a:gd name="connsiteY76" fmla="*/ 1542521 h 1603018"/>
              <a:gd name="connsiteX77" fmla="*/ 3292707 w 9662615"/>
              <a:gd name="connsiteY77" fmla="*/ 1520490 h 1603018"/>
              <a:gd name="connsiteX78" fmla="*/ 3187872 w 9662615"/>
              <a:gd name="connsiteY78" fmla="*/ 1519991 h 1603018"/>
              <a:gd name="connsiteX79" fmla="*/ 3148026 w 9662615"/>
              <a:gd name="connsiteY79" fmla="*/ 1524777 h 1603018"/>
              <a:gd name="connsiteX80" fmla="*/ 3092394 w 9662615"/>
              <a:gd name="connsiteY80" fmla="*/ 1528115 h 1603018"/>
              <a:gd name="connsiteX81" fmla="*/ 2994200 w 9662615"/>
              <a:gd name="connsiteY81" fmla="*/ 1537857 h 1603018"/>
              <a:gd name="connsiteX82" fmla="*/ 2862301 w 9662615"/>
              <a:gd name="connsiteY82" fmla="*/ 1544250 h 1603018"/>
              <a:gd name="connsiteX83" fmla="*/ 2766335 w 9662615"/>
              <a:gd name="connsiteY83" fmla="*/ 1527662 h 1603018"/>
              <a:gd name="connsiteX84" fmla="*/ 2757836 w 9662615"/>
              <a:gd name="connsiteY84" fmla="*/ 1531371 h 1603018"/>
              <a:gd name="connsiteX85" fmla="*/ 2691555 w 9662615"/>
              <a:gd name="connsiteY85" fmla="*/ 1530283 h 1603018"/>
              <a:gd name="connsiteX86" fmla="*/ 2491676 w 9662615"/>
              <a:gd name="connsiteY86" fmla="*/ 1500859 h 1603018"/>
              <a:gd name="connsiteX87" fmla="*/ 2378036 w 9662615"/>
              <a:gd name="connsiteY87" fmla="*/ 1520645 h 1603018"/>
              <a:gd name="connsiteX88" fmla="*/ 2284269 w 9662615"/>
              <a:gd name="connsiteY88" fmla="*/ 1503068 h 1603018"/>
              <a:gd name="connsiteX89" fmla="*/ 2207104 w 9662615"/>
              <a:gd name="connsiteY89" fmla="*/ 1508888 h 1603018"/>
              <a:gd name="connsiteX90" fmla="*/ 2149226 w 9662615"/>
              <a:gd name="connsiteY90" fmla="*/ 1523409 h 1603018"/>
              <a:gd name="connsiteX91" fmla="*/ 2084783 w 9662615"/>
              <a:gd name="connsiteY91" fmla="*/ 1524245 h 1603018"/>
              <a:gd name="connsiteX92" fmla="*/ 2070075 w 9662615"/>
              <a:gd name="connsiteY92" fmla="*/ 1511285 h 1603018"/>
              <a:gd name="connsiteX93" fmla="*/ 2001057 w 9662615"/>
              <a:gd name="connsiteY93" fmla="*/ 1516449 h 1603018"/>
              <a:gd name="connsiteX94" fmla="*/ 1896330 w 9662615"/>
              <a:gd name="connsiteY94" fmla="*/ 1525725 h 1603018"/>
              <a:gd name="connsiteX95" fmla="*/ 1835994 w 9662615"/>
              <a:gd name="connsiteY95" fmla="*/ 1527678 h 1603018"/>
              <a:gd name="connsiteX96" fmla="*/ 1671119 w 9662615"/>
              <a:gd name="connsiteY96" fmla="*/ 1536701 h 1603018"/>
              <a:gd name="connsiteX97" fmla="*/ 1565556 w 9662615"/>
              <a:gd name="connsiteY97" fmla="*/ 1556503 h 1603018"/>
              <a:gd name="connsiteX98" fmla="*/ 1407755 w 9662615"/>
              <a:gd name="connsiteY98" fmla="*/ 1571444 h 1603018"/>
              <a:gd name="connsiteX99" fmla="*/ 1291872 w 9662615"/>
              <a:gd name="connsiteY99" fmla="*/ 1579471 h 1603018"/>
              <a:gd name="connsiteX100" fmla="*/ 1245251 w 9662615"/>
              <a:gd name="connsiteY100" fmla="*/ 1603018 h 1603018"/>
              <a:gd name="connsiteX101" fmla="*/ 1181938 w 9662615"/>
              <a:gd name="connsiteY101" fmla="*/ 1592789 h 1603018"/>
              <a:gd name="connsiteX102" fmla="*/ 1091432 w 9662615"/>
              <a:gd name="connsiteY102" fmla="*/ 1571003 h 1603018"/>
              <a:gd name="connsiteX103" fmla="*/ 940355 w 9662615"/>
              <a:gd name="connsiteY103" fmla="*/ 1560638 h 1603018"/>
              <a:gd name="connsiteX104" fmla="*/ 868264 w 9662615"/>
              <a:gd name="connsiteY104" fmla="*/ 1566392 h 1603018"/>
              <a:gd name="connsiteX105" fmla="*/ 792765 w 9662615"/>
              <a:gd name="connsiteY105" fmla="*/ 1563102 h 1603018"/>
              <a:gd name="connsiteX106" fmla="*/ 653153 w 9662615"/>
              <a:gd name="connsiteY106" fmla="*/ 1563516 h 1603018"/>
              <a:gd name="connsiteX107" fmla="*/ 541933 w 9662615"/>
              <a:gd name="connsiteY107" fmla="*/ 1561051 h 1603018"/>
              <a:gd name="connsiteX108" fmla="*/ 472797 w 9662615"/>
              <a:gd name="connsiteY108" fmla="*/ 1568904 h 1603018"/>
              <a:gd name="connsiteX109" fmla="*/ 396059 w 9662615"/>
              <a:gd name="connsiteY109" fmla="*/ 1560970 h 1603018"/>
              <a:gd name="connsiteX110" fmla="*/ 336819 w 9662615"/>
              <a:gd name="connsiteY110" fmla="*/ 1560892 h 1603018"/>
              <a:gd name="connsiteX111" fmla="*/ 267163 w 9662615"/>
              <a:gd name="connsiteY111" fmla="*/ 1531913 h 1603018"/>
              <a:gd name="connsiteX112" fmla="*/ 196644 w 9662615"/>
              <a:gd name="connsiteY112" fmla="*/ 1524565 h 1603018"/>
              <a:gd name="connsiteX113" fmla="*/ 86819 w 9662615"/>
              <a:gd name="connsiteY113" fmla="*/ 1519517 h 1603018"/>
              <a:gd name="connsiteX114" fmla="*/ 53369 w 9662615"/>
              <a:gd name="connsiteY114" fmla="*/ 1516853 h 1603018"/>
              <a:gd name="connsiteX115" fmla="*/ 2359 w 9662615"/>
              <a:gd name="connsiteY115" fmla="*/ 1515247 h 1603018"/>
              <a:gd name="connsiteX116" fmla="*/ 0 w 9662615"/>
              <a:gd name="connsiteY116" fmla="*/ 1514932 h 1603018"/>
              <a:gd name="connsiteX117" fmla="*/ 0 w 9662615"/>
              <a:gd name="connsiteY117" fmla="*/ 0 h 1603018"/>
              <a:gd name="connsiteX0" fmla="*/ 0 w 9662615"/>
              <a:gd name="connsiteY0" fmla="*/ 0 h 1603018"/>
              <a:gd name="connsiteX1" fmla="*/ 9662615 w 9662615"/>
              <a:gd name="connsiteY1" fmla="*/ 0 h 1603018"/>
              <a:gd name="connsiteX2" fmla="*/ 9662615 w 9662615"/>
              <a:gd name="connsiteY2" fmla="*/ 1280346 h 1603018"/>
              <a:gd name="connsiteX3" fmla="*/ 9551077 w 9662615"/>
              <a:gd name="connsiteY3" fmla="*/ 1292033 h 1603018"/>
              <a:gd name="connsiteX4" fmla="*/ 9469546 w 9662615"/>
              <a:gd name="connsiteY4" fmla="*/ 1289837 h 1603018"/>
              <a:gd name="connsiteX5" fmla="*/ 9326260 w 9662615"/>
              <a:gd name="connsiteY5" fmla="*/ 1277155 h 1603018"/>
              <a:gd name="connsiteX6" fmla="*/ 9144767 w 9662615"/>
              <a:gd name="connsiteY6" fmla="*/ 1264120 h 1603018"/>
              <a:gd name="connsiteX7" fmla="*/ 8976400 w 9662615"/>
              <a:gd name="connsiteY7" fmla="*/ 1326661 h 1603018"/>
              <a:gd name="connsiteX8" fmla="*/ 8828711 w 9662615"/>
              <a:gd name="connsiteY8" fmla="*/ 1346394 h 1603018"/>
              <a:gd name="connsiteX9" fmla="*/ 8695953 w 9662615"/>
              <a:gd name="connsiteY9" fmla="*/ 1346784 h 1603018"/>
              <a:gd name="connsiteX10" fmla="*/ 8652191 w 9662615"/>
              <a:gd name="connsiteY10" fmla="*/ 1345903 h 1603018"/>
              <a:gd name="connsiteX11" fmla="*/ 8591582 w 9662615"/>
              <a:gd name="connsiteY11" fmla="*/ 1341666 h 1603018"/>
              <a:gd name="connsiteX12" fmla="*/ 8537336 w 9662615"/>
              <a:gd name="connsiteY12" fmla="*/ 1341684 h 1603018"/>
              <a:gd name="connsiteX13" fmla="*/ 8416849 w 9662615"/>
              <a:gd name="connsiteY13" fmla="*/ 1367085 h 1603018"/>
              <a:gd name="connsiteX14" fmla="*/ 8278355 w 9662615"/>
              <a:gd name="connsiteY14" fmla="*/ 1386569 h 1603018"/>
              <a:gd name="connsiteX15" fmla="*/ 8197961 w 9662615"/>
              <a:gd name="connsiteY15" fmla="*/ 1392804 h 1603018"/>
              <a:gd name="connsiteX16" fmla="*/ 8171196 w 9662615"/>
              <a:gd name="connsiteY16" fmla="*/ 1397216 h 1603018"/>
              <a:gd name="connsiteX17" fmla="*/ 8087910 w 9662615"/>
              <a:gd name="connsiteY17" fmla="*/ 1386449 h 1603018"/>
              <a:gd name="connsiteX18" fmla="*/ 7974579 w 9662615"/>
              <a:gd name="connsiteY18" fmla="*/ 1383439 h 1603018"/>
              <a:gd name="connsiteX19" fmla="*/ 7768351 w 9662615"/>
              <a:gd name="connsiteY19" fmla="*/ 1395051 h 1603018"/>
              <a:gd name="connsiteX20" fmla="*/ 7635985 w 9662615"/>
              <a:gd name="connsiteY20" fmla="*/ 1386363 h 1603018"/>
              <a:gd name="connsiteX21" fmla="*/ 7466069 w 9662615"/>
              <a:gd name="connsiteY21" fmla="*/ 1377654 h 1603018"/>
              <a:gd name="connsiteX22" fmla="*/ 7355642 w 9662615"/>
              <a:gd name="connsiteY22" fmla="*/ 1407761 h 1603018"/>
              <a:gd name="connsiteX23" fmla="*/ 7215220 w 9662615"/>
              <a:gd name="connsiteY23" fmla="*/ 1397856 h 1603018"/>
              <a:gd name="connsiteX24" fmla="*/ 7082147 w 9662615"/>
              <a:gd name="connsiteY24" fmla="*/ 1406113 h 1603018"/>
              <a:gd name="connsiteX25" fmla="*/ 6987129 w 9662615"/>
              <a:gd name="connsiteY25" fmla="*/ 1404834 h 1603018"/>
              <a:gd name="connsiteX26" fmla="*/ 6907567 w 9662615"/>
              <a:gd name="connsiteY26" fmla="*/ 1419149 h 1603018"/>
              <a:gd name="connsiteX27" fmla="*/ 6748428 w 9662615"/>
              <a:gd name="connsiteY27" fmla="*/ 1420308 h 1603018"/>
              <a:gd name="connsiteX28" fmla="*/ 6654257 w 9662615"/>
              <a:gd name="connsiteY28" fmla="*/ 1424143 h 1603018"/>
              <a:gd name="connsiteX29" fmla="*/ 6620123 w 9662615"/>
              <a:gd name="connsiteY29" fmla="*/ 1430535 h 1603018"/>
              <a:gd name="connsiteX30" fmla="*/ 6571355 w 9662615"/>
              <a:gd name="connsiteY30" fmla="*/ 1436144 h 1603018"/>
              <a:gd name="connsiteX31" fmla="*/ 6486557 w 9662615"/>
              <a:gd name="connsiteY31" fmla="*/ 1449861 h 1603018"/>
              <a:gd name="connsiteX32" fmla="*/ 6370419 w 9662615"/>
              <a:gd name="connsiteY32" fmla="*/ 1461649 h 1603018"/>
              <a:gd name="connsiteX33" fmla="*/ 6278839 w 9662615"/>
              <a:gd name="connsiteY33" fmla="*/ 1449160 h 1603018"/>
              <a:gd name="connsiteX34" fmla="*/ 6272455 w 9662615"/>
              <a:gd name="connsiteY34" fmla="*/ 1453191 h 1603018"/>
              <a:gd name="connsiteX35" fmla="*/ 6212659 w 9662615"/>
              <a:gd name="connsiteY35" fmla="*/ 1454850 h 1603018"/>
              <a:gd name="connsiteX36" fmla="*/ 6069317 w 9662615"/>
              <a:gd name="connsiteY36" fmla="*/ 1445838 h 1603018"/>
              <a:gd name="connsiteX37" fmla="*/ 5878477 w 9662615"/>
              <a:gd name="connsiteY37" fmla="*/ 1439180 h 1603018"/>
              <a:gd name="connsiteX38" fmla="*/ 5838387 w 9662615"/>
              <a:gd name="connsiteY38" fmla="*/ 1444679 h 1603018"/>
              <a:gd name="connsiteX39" fmla="*/ 5771136 w 9662615"/>
              <a:gd name="connsiteY39" fmla="*/ 1453639 h 1603018"/>
              <a:gd name="connsiteX40" fmla="*/ 5724081 w 9662615"/>
              <a:gd name="connsiteY40" fmla="*/ 1470431 h 1603018"/>
              <a:gd name="connsiteX41" fmla="*/ 5666577 w 9662615"/>
              <a:gd name="connsiteY41" fmla="*/ 1473921 h 1603018"/>
              <a:gd name="connsiteX42" fmla="*/ 5649068 w 9662615"/>
              <a:gd name="connsiteY42" fmla="*/ 1461676 h 1603018"/>
              <a:gd name="connsiteX43" fmla="*/ 5588902 w 9662615"/>
              <a:gd name="connsiteY43" fmla="*/ 1469647 h 1603018"/>
              <a:gd name="connsiteX44" fmla="*/ 5498090 w 9662615"/>
              <a:gd name="connsiteY44" fmla="*/ 1483173 h 1603018"/>
              <a:gd name="connsiteX45" fmla="*/ 5444641 w 9662615"/>
              <a:gd name="connsiteY45" fmla="*/ 1487602 h 1603018"/>
              <a:gd name="connsiteX46" fmla="*/ 5299812 w 9662615"/>
              <a:gd name="connsiteY46" fmla="*/ 1503362 h 1603018"/>
              <a:gd name="connsiteX47" fmla="*/ 5245752 w 9662615"/>
              <a:gd name="connsiteY47" fmla="*/ 1520612 h 1603018"/>
              <a:gd name="connsiteX48" fmla="*/ 5177807 w 9662615"/>
              <a:gd name="connsiteY48" fmla="*/ 1526802 h 1603018"/>
              <a:gd name="connsiteX49" fmla="*/ 5113910 w 9662615"/>
              <a:gd name="connsiteY49" fmla="*/ 1533205 h 1603018"/>
              <a:gd name="connsiteX50" fmla="*/ 5059484 w 9662615"/>
              <a:gd name="connsiteY50" fmla="*/ 1546802 h 1603018"/>
              <a:gd name="connsiteX51" fmla="*/ 5038524 w 9662615"/>
              <a:gd name="connsiteY51" fmla="*/ 1545675 h 1603018"/>
              <a:gd name="connsiteX52" fmla="*/ 5026564 w 9662615"/>
              <a:gd name="connsiteY52" fmla="*/ 1545376 h 1603018"/>
              <a:gd name="connsiteX53" fmla="*/ 4969433 w 9662615"/>
              <a:gd name="connsiteY53" fmla="*/ 1550865 h 1603018"/>
              <a:gd name="connsiteX54" fmla="*/ 4871726 w 9662615"/>
              <a:gd name="connsiteY54" fmla="*/ 1570584 h 1603018"/>
              <a:gd name="connsiteX55" fmla="*/ 4843267 w 9662615"/>
              <a:gd name="connsiteY55" fmla="*/ 1561459 h 1603018"/>
              <a:gd name="connsiteX56" fmla="*/ 4821058 w 9662615"/>
              <a:gd name="connsiteY56" fmla="*/ 1553078 h 1603018"/>
              <a:gd name="connsiteX57" fmla="*/ 4791466 w 9662615"/>
              <a:gd name="connsiteY57" fmla="*/ 1561324 h 1603018"/>
              <a:gd name="connsiteX58" fmla="*/ 4784247 w 9662615"/>
              <a:gd name="connsiteY58" fmla="*/ 1562342 h 1603018"/>
              <a:gd name="connsiteX59" fmla="*/ 4739309 w 9662615"/>
              <a:gd name="connsiteY59" fmla="*/ 1553948 h 1603018"/>
              <a:gd name="connsiteX60" fmla="*/ 4697562 w 9662615"/>
              <a:gd name="connsiteY60" fmla="*/ 1551206 h 1603018"/>
              <a:gd name="connsiteX61" fmla="*/ 4650737 w 9662615"/>
              <a:gd name="connsiteY61" fmla="*/ 1537381 h 1603018"/>
              <a:gd name="connsiteX62" fmla="*/ 4583150 w 9662615"/>
              <a:gd name="connsiteY62" fmla="*/ 1529064 h 1603018"/>
              <a:gd name="connsiteX63" fmla="*/ 4521734 w 9662615"/>
              <a:gd name="connsiteY63" fmla="*/ 1529359 h 1603018"/>
              <a:gd name="connsiteX64" fmla="*/ 4382398 w 9662615"/>
              <a:gd name="connsiteY64" fmla="*/ 1534108 h 1603018"/>
              <a:gd name="connsiteX65" fmla="*/ 4221826 w 9662615"/>
              <a:gd name="connsiteY65" fmla="*/ 1500972 h 1603018"/>
              <a:gd name="connsiteX66" fmla="*/ 4096601 w 9662615"/>
              <a:gd name="connsiteY66" fmla="*/ 1521563 h 1603018"/>
              <a:gd name="connsiteX67" fmla="*/ 4002441 w 9662615"/>
              <a:gd name="connsiteY67" fmla="*/ 1528912 h 1603018"/>
              <a:gd name="connsiteX68" fmla="*/ 3833906 w 9662615"/>
              <a:gd name="connsiteY68" fmla="*/ 1516637 h 1603018"/>
              <a:gd name="connsiteX69" fmla="*/ 3763845 w 9662615"/>
              <a:gd name="connsiteY69" fmla="*/ 1501782 h 1603018"/>
              <a:gd name="connsiteX70" fmla="*/ 3641778 w 9662615"/>
              <a:gd name="connsiteY70" fmla="*/ 1505446 h 1603018"/>
              <a:gd name="connsiteX71" fmla="*/ 3612941 w 9662615"/>
              <a:gd name="connsiteY71" fmla="*/ 1411755 h 1603018"/>
              <a:gd name="connsiteX72" fmla="*/ 3576170 w 9662615"/>
              <a:gd name="connsiteY72" fmla="*/ 1516288 h 1603018"/>
              <a:gd name="connsiteX73" fmla="*/ 3540258 w 9662615"/>
              <a:gd name="connsiteY73" fmla="*/ 1516976 h 1603018"/>
              <a:gd name="connsiteX74" fmla="*/ 3522853 w 9662615"/>
              <a:gd name="connsiteY74" fmla="*/ 1538044 h 1603018"/>
              <a:gd name="connsiteX75" fmla="*/ 3480929 w 9662615"/>
              <a:gd name="connsiteY75" fmla="*/ 1526739 h 1603018"/>
              <a:gd name="connsiteX76" fmla="*/ 3430805 w 9662615"/>
              <a:gd name="connsiteY76" fmla="*/ 1542521 h 1603018"/>
              <a:gd name="connsiteX77" fmla="*/ 3292707 w 9662615"/>
              <a:gd name="connsiteY77" fmla="*/ 1520490 h 1603018"/>
              <a:gd name="connsiteX78" fmla="*/ 3187872 w 9662615"/>
              <a:gd name="connsiteY78" fmla="*/ 1519991 h 1603018"/>
              <a:gd name="connsiteX79" fmla="*/ 3148026 w 9662615"/>
              <a:gd name="connsiteY79" fmla="*/ 1524777 h 1603018"/>
              <a:gd name="connsiteX80" fmla="*/ 3092394 w 9662615"/>
              <a:gd name="connsiteY80" fmla="*/ 1528115 h 1603018"/>
              <a:gd name="connsiteX81" fmla="*/ 2994200 w 9662615"/>
              <a:gd name="connsiteY81" fmla="*/ 1537857 h 1603018"/>
              <a:gd name="connsiteX82" fmla="*/ 2862301 w 9662615"/>
              <a:gd name="connsiteY82" fmla="*/ 1544250 h 1603018"/>
              <a:gd name="connsiteX83" fmla="*/ 2766335 w 9662615"/>
              <a:gd name="connsiteY83" fmla="*/ 1527662 h 1603018"/>
              <a:gd name="connsiteX84" fmla="*/ 2757836 w 9662615"/>
              <a:gd name="connsiteY84" fmla="*/ 1531371 h 1603018"/>
              <a:gd name="connsiteX85" fmla="*/ 2691555 w 9662615"/>
              <a:gd name="connsiteY85" fmla="*/ 1530283 h 1603018"/>
              <a:gd name="connsiteX86" fmla="*/ 2491676 w 9662615"/>
              <a:gd name="connsiteY86" fmla="*/ 1500859 h 1603018"/>
              <a:gd name="connsiteX87" fmla="*/ 2378036 w 9662615"/>
              <a:gd name="connsiteY87" fmla="*/ 1520645 h 1603018"/>
              <a:gd name="connsiteX88" fmla="*/ 2284269 w 9662615"/>
              <a:gd name="connsiteY88" fmla="*/ 1503068 h 1603018"/>
              <a:gd name="connsiteX89" fmla="*/ 2207104 w 9662615"/>
              <a:gd name="connsiteY89" fmla="*/ 1508888 h 1603018"/>
              <a:gd name="connsiteX90" fmla="*/ 2149226 w 9662615"/>
              <a:gd name="connsiteY90" fmla="*/ 1523409 h 1603018"/>
              <a:gd name="connsiteX91" fmla="*/ 2084783 w 9662615"/>
              <a:gd name="connsiteY91" fmla="*/ 1524245 h 1603018"/>
              <a:gd name="connsiteX92" fmla="*/ 2070075 w 9662615"/>
              <a:gd name="connsiteY92" fmla="*/ 1511285 h 1603018"/>
              <a:gd name="connsiteX93" fmla="*/ 2001057 w 9662615"/>
              <a:gd name="connsiteY93" fmla="*/ 1516449 h 1603018"/>
              <a:gd name="connsiteX94" fmla="*/ 1896330 w 9662615"/>
              <a:gd name="connsiteY94" fmla="*/ 1525725 h 1603018"/>
              <a:gd name="connsiteX95" fmla="*/ 1835994 w 9662615"/>
              <a:gd name="connsiteY95" fmla="*/ 1527678 h 1603018"/>
              <a:gd name="connsiteX96" fmla="*/ 1671119 w 9662615"/>
              <a:gd name="connsiteY96" fmla="*/ 1536701 h 1603018"/>
              <a:gd name="connsiteX97" fmla="*/ 1565556 w 9662615"/>
              <a:gd name="connsiteY97" fmla="*/ 1556503 h 1603018"/>
              <a:gd name="connsiteX98" fmla="*/ 1407755 w 9662615"/>
              <a:gd name="connsiteY98" fmla="*/ 1571444 h 1603018"/>
              <a:gd name="connsiteX99" fmla="*/ 1291872 w 9662615"/>
              <a:gd name="connsiteY99" fmla="*/ 1579471 h 1603018"/>
              <a:gd name="connsiteX100" fmla="*/ 1245251 w 9662615"/>
              <a:gd name="connsiteY100" fmla="*/ 1603018 h 1603018"/>
              <a:gd name="connsiteX101" fmla="*/ 1181938 w 9662615"/>
              <a:gd name="connsiteY101" fmla="*/ 1592789 h 1603018"/>
              <a:gd name="connsiteX102" fmla="*/ 1091432 w 9662615"/>
              <a:gd name="connsiteY102" fmla="*/ 1571003 h 1603018"/>
              <a:gd name="connsiteX103" fmla="*/ 940355 w 9662615"/>
              <a:gd name="connsiteY103" fmla="*/ 1560638 h 1603018"/>
              <a:gd name="connsiteX104" fmla="*/ 868264 w 9662615"/>
              <a:gd name="connsiteY104" fmla="*/ 1566392 h 1603018"/>
              <a:gd name="connsiteX105" fmla="*/ 792765 w 9662615"/>
              <a:gd name="connsiteY105" fmla="*/ 1563102 h 1603018"/>
              <a:gd name="connsiteX106" fmla="*/ 653153 w 9662615"/>
              <a:gd name="connsiteY106" fmla="*/ 1563516 h 1603018"/>
              <a:gd name="connsiteX107" fmla="*/ 541933 w 9662615"/>
              <a:gd name="connsiteY107" fmla="*/ 1561051 h 1603018"/>
              <a:gd name="connsiteX108" fmla="*/ 472797 w 9662615"/>
              <a:gd name="connsiteY108" fmla="*/ 1568904 h 1603018"/>
              <a:gd name="connsiteX109" fmla="*/ 396059 w 9662615"/>
              <a:gd name="connsiteY109" fmla="*/ 1560970 h 1603018"/>
              <a:gd name="connsiteX110" fmla="*/ 336819 w 9662615"/>
              <a:gd name="connsiteY110" fmla="*/ 1560892 h 1603018"/>
              <a:gd name="connsiteX111" fmla="*/ 267163 w 9662615"/>
              <a:gd name="connsiteY111" fmla="*/ 1531913 h 1603018"/>
              <a:gd name="connsiteX112" fmla="*/ 196644 w 9662615"/>
              <a:gd name="connsiteY112" fmla="*/ 1524565 h 1603018"/>
              <a:gd name="connsiteX113" fmla="*/ 86819 w 9662615"/>
              <a:gd name="connsiteY113" fmla="*/ 1519517 h 1603018"/>
              <a:gd name="connsiteX114" fmla="*/ 53369 w 9662615"/>
              <a:gd name="connsiteY114" fmla="*/ 1516853 h 1603018"/>
              <a:gd name="connsiteX115" fmla="*/ 2359 w 9662615"/>
              <a:gd name="connsiteY115" fmla="*/ 1515247 h 1603018"/>
              <a:gd name="connsiteX116" fmla="*/ 0 w 9662615"/>
              <a:gd name="connsiteY116" fmla="*/ 1514932 h 1603018"/>
              <a:gd name="connsiteX117" fmla="*/ 0 w 9662615"/>
              <a:gd name="connsiteY117" fmla="*/ 0 h 1603018"/>
              <a:gd name="connsiteX0" fmla="*/ 0 w 9662615"/>
              <a:gd name="connsiteY0" fmla="*/ 0 h 1603018"/>
              <a:gd name="connsiteX1" fmla="*/ 9662615 w 9662615"/>
              <a:gd name="connsiteY1" fmla="*/ 0 h 1603018"/>
              <a:gd name="connsiteX2" fmla="*/ 9662615 w 9662615"/>
              <a:gd name="connsiteY2" fmla="*/ 1280346 h 1603018"/>
              <a:gd name="connsiteX3" fmla="*/ 9551077 w 9662615"/>
              <a:gd name="connsiteY3" fmla="*/ 1292033 h 1603018"/>
              <a:gd name="connsiteX4" fmla="*/ 9469546 w 9662615"/>
              <a:gd name="connsiteY4" fmla="*/ 1289837 h 1603018"/>
              <a:gd name="connsiteX5" fmla="*/ 9326260 w 9662615"/>
              <a:gd name="connsiteY5" fmla="*/ 1277155 h 1603018"/>
              <a:gd name="connsiteX6" fmla="*/ 9144767 w 9662615"/>
              <a:gd name="connsiteY6" fmla="*/ 1264120 h 1603018"/>
              <a:gd name="connsiteX7" fmla="*/ 8976400 w 9662615"/>
              <a:gd name="connsiteY7" fmla="*/ 1326661 h 1603018"/>
              <a:gd name="connsiteX8" fmla="*/ 8828711 w 9662615"/>
              <a:gd name="connsiteY8" fmla="*/ 1346394 h 1603018"/>
              <a:gd name="connsiteX9" fmla="*/ 8695953 w 9662615"/>
              <a:gd name="connsiteY9" fmla="*/ 1346784 h 1603018"/>
              <a:gd name="connsiteX10" fmla="*/ 8652191 w 9662615"/>
              <a:gd name="connsiteY10" fmla="*/ 1345903 h 1603018"/>
              <a:gd name="connsiteX11" fmla="*/ 8591582 w 9662615"/>
              <a:gd name="connsiteY11" fmla="*/ 1341666 h 1603018"/>
              <a:gd name="connsiteX12" fmla="*/ 8537336 w 9662615"/>
              <a:gd name="connsiteY12" fmla="*/ 1341684 h 1603018"/>
              <a:gd name="connsiteX13" fmla="*/ 8416849 w 9662615"/>
              <a:gd name="connsiteY13" fmla="*/ 1367085 h 1603018"/>
              <a:gd name="connsiteX14" fmla="*/ 8278355 w 9662615"/>
              <a:gd name="connsiteY14" fmla="*/ 1386569 h 1603018"/>
              <a:gd name="connsiteX15" fmla="*/ 8197961 w 9662615"/>
              <a:gd name="connsiteY15" fmla="*/ 1392804 h 1603018"/>
              <a:gd name="connsiteX16" fmla="*/ 8171196 w 9662615"/>
              <a:gd name="connsiteY16" fmla="*/ 1397216 h 1603018"/>
              <a:gd name="connsiteX17" fmla="*/ 8087910 w 9662615"/>
              <a:gd name="connsiteY17" fmla="*/ 1386449 h 1603018"/>
              <a:gd name="connsiteX18" fmla="*/ 7974579 w 9662615"/>
              <a:gd name="connsiteY18" fmla="*/ 1383439 h 1603018"/>
              <a:gd name="connsiteX19" fmla="*/ 7768351 w 9662615"/>
              <a:gd name="connsiteY19" fmla="*/ 1395051 h 1603018"/>
              <a:gd name="connsiteX20" fmla="*/ 7635985 w 9662615"/>
              <a:gd name="connsiteY20" fmla="*/ 1386363 h 1603018"/>
              <a:gd name="connsiteX21" fmla="*/ 7466069 w 9662615"/>
              <a:gd name="connsiteY21" fmla="*/ 1377654 h 1603018"/>
              <a:gd name="connsiteX22" fmla="*/ 7355642 w 9662615"/>
              <a:gd name="connsiteY22" fmla="*/ 1407761 h 1603018"/>
              <a:gd name="connsiteX23" fmla="*/ 7215220 w 9662615"/>
              <a:gd name="connsiteY23" fmla="*/ 1397856 h 1603018"/>
              <a:gd name="connsiteX24" fmla="*/ 7082147 w 9662615"/>
              <a:gd name="connsiteY24" fmla="*/ 1406113 h 1603018"/>
              <a:gd name="connsiteX25" fmla="*/ 6987129 w 9662615"/>
              <a:gd name="connsiteY25" fmla="*/ 1404834 h 1603018"/>
              <a:gd name="connsiteX26" fmla="*/ 6907567 w 9662615"/>
              <a:gd name="connsiteY26" fmla="*/ 1419149 h 1603018"/>
              <a:gd name="connsiteX27" fmla="*/ 6748428 w 9662615"/>
              <a:gd name="connsiteY27" fmla="*/ 1420308 h 1603018"/>
              <a:gd name="connsiteX28" fmla="*/ 6654257 w 9662615"/>
              <a:gd name="connsiteY28" fmla="*/ 1424143 h 1603018"/>
              <a:gd name="connsiteX29" fmla="*/ 6620123 w 9662615"/>
              <a:gd name="connsiteY29" fmla="*/ 1430535 h 1603018"/>
              <a:gd name="connsiteX30" fmla="*/ 6571355 w 9662615"/>
              <a:gd name="connsiteY30" fmla="*/ 1436144 h 1603018"/>
              <a:gd name="connsiteX31" fmla="*/ 6486557 w 9662615"/>
              <a:gd name="connsiteY31" fmla="*/ 1449861 h 1603018"/>
              <a:gd name="connsiteX32" fmla="*/ 6370419 w 9662615"/>
              <a:gd name="connsiteY32" fmla="*/ 1461649 h 1603018"/>
              <a:gd name="connsiteX33" fmla="*/ 6278839 w 9662615"/>
              <a:gd name="connsiteY33" fmla="*/ 1449160 h 1603018"/>
              <a:gd name="connsiteX34" fmla="*/ 6272455 w 9662615"/>
              <a:gd name="connsiteY34" fmla="*/ 1453191 h 1603018"/>
              <a:gd name="connsiteX35" fmla="*/ 6212659 w 9662615"/>
              <a:gd name="connsiteY35" fmla="*/ 1454850 h 1603018"/>
              <a:gd name="connsiteX36" fmla="*/ 6069317 w 9662615"/>
              <a:gd name="connsiteY36" fmla="*/ 1445838 h 1603018"/>
              <a:gd name="connsiteX37" fmla="*/ 5878477 w 9662615"/>
              <a:gd name="connsiteY37" fmla="*/ 1439180 h 1603018"/>
              <a:gd name="connsiteX38" fmla="*/ 5838387 w 9662615"/>
              <a:gd name="connsiteY38" fmla="*/ 1444679 h 1603018"/>
              <a:gd name="connsiteX39" fmla="*/ 5771136 w 9662615"/>
              <a:gd name="connsiteY39" fmla="*/ 1453639 h 1603018"/>
              <a:gd name="connsiteX40" fmla="*/ 5724081 w 9662615"/>
              <a:gd name="connsiteY40" fmla="*/ 1470431 h 1603018"/>
              <a:gd name="connsiteX41" fmla="*/ 5666577 w 9662615"/>
              <a:gd name="connsiteY41" fmla="*/ 1473921 h 1603018"/>
              <a:gd name="connsiteX42" fmla="*/ 5649068 w 9662615"/>
              <a:gd name="connsiteY42" fmla="*/ 1461676 h 1603018"/>
              <a:gd name="connsiteX43" fmla="*/ 5588902 w 9662615"/>
              <a:gd name="connsiteY43" fmla="*/ 1469647 h 1603018"/>
              <a:gd name="connsiteX44" fmla="*/ 5498090 w 9662615"/>
              <a:gd name="connsiteY44" fmla="*/ 1483173 h 1603018"/>
              <a:gd name="connsiteX45" fmla="*/ 5444641 w 9662615"/>
              <a:gd name="connsiteY45" fmla="*/ 1487602 h 1603018"/>
              <a:gd name="connsiteX46" fmla="*/ 5299812 w 9662615"/>
              <a:gd name="connsiteY46" fmla="*/ 1503362 h 1603018"/>
              <a:gd name="connsiteX47" fmla="*/ 5245752 w 9662615"/>
              <a:gd name="connsiteY47" fmla="*/ 1520612 h 1603018"/>
              <a:gd name="connsiteX48" fmla="*/ 5177807 w 9662615"/>
              <a:gd name="connsiteY48" fmla="*/ 1526802 h 1603018"/>
              <a:gd name="connsiteX49" fmla="*/ 5113910 w 9662615"/>
              <a:gd name="connsiteY49" fmla="*/ 1533205 h 1603018"/>
              <a:gd name="connsiteX50" fmla="*/ 5059484 w 9662615"/>
              <a:gd name="connsiteY50" fmla="*/ 1546802 h 1603018"/>
              <a:gd name="connsiteX51" fmla="*/ 5038524 w 9662615"/>
              <a:gd name="connsiteY51" fmla="*/ 1545675 h 1603018"/>
              <a:gd name="connsiteX52" fmla="*/ 5026564 w 9662615"/>
              <a:gd name="connsiteY52" fmla="*/ 1545376 h 1603018"/>
              <a:gd name="connsiteX53" fmla="*/ 4969433 w 9662615"/>
              <a:gd name="connsiteY53" fmla="*/ 1550865 h 1603018"/>
              <a:gd name="connsiteX54" fmla="*/ 4871726 w 9662615"/>
              <a:gd name="connsiteY54" fmla="*/ 1570584 h 1603018"/>
              <a:gd name="connsiteX55" fmla="*/ 4843267 w 9662615"/>
              <a:gd name="connsiteY55" fmla="*/ 1561459 h 1603018"/>
              <a:gd name="connsiteX56" fmla="*/ 4821058 w 9662615"/>
              <a:gd name="connsiteY56" fmla="*/ 1553078 h 1603018"/>
              <a:gd name="connsiteX57" fmla="*/ 4791466 w 9662615"/>
              <a:gd name="connsiteY57" fmla="*/ 1561324 h 1603018"/>
              <a:gd name="connsiteX58" fmla="*/ 4784247 w 9662615"/>
              <a:gd name="connsiteY58" fmla="*/ 1562342 h 1603018"/>
              <a:gd name="connsiteX59" fmla="*/ 4739309 w 9662615"/>
              <a:gd name="connsiteY59" fmla="*/ 1553948 h 1603018"/>
              <a:gd name="connsiteX60" fmla="*/ 4697562 w 9662615"/>
              <a:gd name="connsiteY60" fmla="*/ 1551206 h 1603018"/>
              <a:gd name="connsiteX61" fmla="*/ 4650737 w 9662615"/>
              <a:gd name="connsiteY61" fmla="*/ 1537381 h 1603018"/>
              <a:gd name="connsiteX62" fmla="*/ 4583150 w 9662615"/>
              <a:gd name="connsiteY62" fmla="*/ 1529064 h 1603018"/>
              <a:gd name="connsiteX63" fmla="*/ 4521734 w 9662615"/>
              <a:gd name="connsiteY63" fmla="*/ 1529359 h 1603018"/>
              <a:gd name="connsiteX64" fmla="*/ 4382398 w 9662615"/>
              <a:gd name="connsiteY64" fmla="*/ 1534108 h 1603018"/>
              <a:gd name="connsiteX65" fmla="*/ 4221826 w 9662615"/>
              <a:gd name="connsiteY65" fmla="*/ 1500972 h 1603018"/>
              <a:gd name="connsiteX66" fmla="*/ 4096601 w 9662615"/>
              <a:gd name="connsiteY66" fmla="*/ 1521563 h 1603018"/>
              <a:gd name="connsiteX67" fmla="*/ 4002441 w 9662615"/>
              <a:gd name="connsiteY67" fmla="*/ 1528912 h 1603018"/>
              <a:gd name="connsiteX68" fmla="*/ 3833906 w 9662615"/>
              <a:gd name="connsiteY68" fmla="*/ 1516637 h 1603018"/>
              <a:gd name="connsiteX69" fmla="*/ 3763845 w 9662615"/>
              <a:gd name="connsiteY69" fmla="*/ 1501782 h 1603018"/>
              <a:gd name="connsiteX70" fmla="*/ 3673583 w 9662615"/>
              <a:gd name="connsiteY70" fmla="*/ 1501471 h 1603018"/>
              <a:gd name="connsiteX71" fmla="*/ 3612941 w 9662615"/>
              <a:gd name="connsiteY71" fmla="*/ 1411755 h 1603018"/>
              <a:gd name="connsiteX72" fmla="*/ 3576170 w 9662615"/>
              <a:gd name="connsiteY72" fmla="*/ 1516288 h 1603018"/>
              <a:gd name="connsiteX73" fmla="*/ 3540258 w 9662615"/>
              <a:gd name="connsiteY73" fmla="*/ 1516976 h 1603018"/>
              <a:gd name="connsiteX74" fmla="*/ 3522853 w 9662615"/>
              <a:gd name="connsiteY74" fmla="*/ 1538044 h 1603018"/>
              <a:gd name="connsiteX75" fmla="*/ 3480929 w 9662615"/>
              <a:gd name="connsiteY75" fmla="*/ 1526739 h 1603018"/>
              <a:gd name="connsiteX76" fmla="*/ 3430805 w 9662615"/>
              <a:gd name="connsiteY76" fmla="*/ 1542521 h 1603018"/>
              <a:gd name="connsiteX77" fmla="*/ 3292707 w 9662615"/>
              <a:gd name="connsiteY77" fmla="*/ 1520490 h 1603018"/>
              <a:gd name="connsiteX78" fmla="*/ 3187872 w 9662615"/>
              <a:gd name="connsiteY78" fmla="*/ 1519991 h 1603018"/>
              <a:gd name="connsiteX79" fmla="*/ 3148026 w 9662615"/>
              <a:gd name="connsiteY79" fmla="*/ 1524777 h 1603018"/>
              <a:gd name="connsiteX80" fmla="*/ 3092394 w 9662615"/>
              <a:gd name="connsiteY80" fmla="*/ 1528115 h 1603018"/>
              <a:gd name="connsiteX81" fmla="*/ 2994200 w 9662615"/>
              <a:gd name="connsiteY81" fmla="*/ 1537857 h 1603018"/>
              <a:gd name="connsiteX82" fmla="*/ 2862301 w 9662615"/>
              <a:gd name="connsiteY82" fmla="*/ 1544250 h 1603018"/>
              <a:gd name="connsiteX83" fmla="*/ 2766335 w 9662615"/>
              <a:gd name="connsiteY83" fmla="*/ 1527662 h 1603018"/>
              <a:gd name="connsiteX84" fmla="*/ 2757836 w 9662615"/>
              <a:gd name="connsiteY84" fmla="*/ 1531371 h 1603018"/>
              <a:gd name="connsiteX85" fmla="*/ 2691555 w 9662615"/>
              <a:gd name="connsiteY85" fmla="*/ 1530283 h 1603018"/>
              <a:gd name="connsiteX86" fmla="*/ 2491676 w 9662615"/>
              <a:gd name="connsiteY86" fmla="*/ 1500859 h 1603018"/>
              <a:gd name="connsiteX87" fmla="*/ 2378036 w 9662615"/>
              <a:gd name="connsiteY87" fmla="*/ 1520645 h 1603018"/>
              <a:gd name="connsiteX88" fmla="*/ 2284269 w 9662615"/>
              <a:gd name="connsiteY88" fmla="*/ 1503068 h 1603018"/>
              <a:gd name="connsiteX89" fmla="*/ 2207104 w 9662615"/>
              <a:gd name="connsiteY89" fmla="*/ 1508888 h 1603018"/>
              <a:gd name="connsiteX90" fmla="*/ 2149226 w 9662615"/>
              <a:gd name="connsiteY90" fmla="*/ 1523409 h 1603018"/>
              <a:gd name="connsiteX91" fmla="*/ 2084783 w 9662615"/>
              <a:gd name="connsiteY91" fmla="*/ 1524245 h 1603018"/>
              <a:gd name="connsiteX92" fmla="*/ 2070075 w 9662615"/>
              <a:gd name="connsiteY92" fmla="*/ 1511285 h 1603018"/>
              <a:gd name="connsiteX93" fmla="*/ 2001057 w 9662615"/>
              <a:gd name="connsiteY93" fmla="*/ 1516449 h 1603018"/>
              <a:gd name="connsiteX94" fmla="*/ 1896330 w 9662615"/>
              <a:gd name="connsiteY94" fmla="*/ 1525725 h 1603018"/>
              <a:gd name="connsiteX95" fmla="*/ 1835994 w 9662615"/>
              <a:gd name="connsiteY95" fmla="*/ 1527678 h 1603018"/>
              <a:gd name="connsiteX96" fmla="*/ 1671119 w 9662615"/>
              <a:gd name="connsiteY96" fmla="*/ 1536701 h 1603018"/>
              <a:gd name="connsiteX97" fmla="*/ 1565556 w 9662615"/>
              <a:gd name="connsiteY97" fmla="*/ 1556503 h 1603018"/>
              <a:gd name="connsiteX98" fmla="*/ 1407755 w 9662615"/>
              <a:gd name="connsiteY98" fmla="*/ 1571444 h 1603018"/>
              <a:gd name="connsiteX99" fmla="*/ 1291872 w 9662615"/>
              <a:gd name="connsiteY99" fmla="*/ 1579471 h 1603018"/>
              <a:gd name="connsiteX100" fmla="*/ 1245251 w 9662615"/>
              <a:gd name="connsiteY100" fmla="*/ 1603018 h 1603018"/>
              <a:gd name="connsiteX101" fmla="*/ 1181938 w 9662615"/>
              <a:gd name="connsiteY101" fmla="*/ 1592789 h 1603018"/>
              <a:gd name="connsiteX102" fmla="*/ 1091432 w 9662615"/>
              <a:gd name="connsiteY102" fmla="*/ 1571003 h 1603018"/>
              <a:gd name="connsiteX103" fmla="*/ 940355 w 9662615"/>
              <a:gd name="connsiteY103" fmla="*/ 1560638 h 1603018"/>
              <a:gd name="connsiteX104" fmla="*/ 868264 w 9662615"/>
              <a:gd name="connsiteY104" fmla="*/ 1566392 h 1603018"/>
              <a:gd name="connsiteX105" fmla="*/ 792765 w 9662615"/>
              <a:gd name="connsiteY105" fmla="*/ 1563102 h 1603018"/>
              <a:gd name="connsiteX106" fmla="*/ 653153 w 9662615"/>
              <a:gd name="connsiteY106" fmla="*/ 1563516 h 1603018"/>
              <a:gd name="connsiteX107" fmla="*/ 541933 w 9662615"/>
              <a:gd name="connsiteY107" fmla="*/ 1561051 h 1603018"/>
              <a:gd name="connsiteX108" fmla="*/ 472797 w 9662615"/>
              <a:gd name="connsiteY108" fmla="*/ 1568904 h 1603018"/>
              <a:gd name="connsiteX109" fmla="*/ 396059 w 9662615"/>
              <a:gd name="connsiteY109" fmla="*/ 1560970 h 1603018"/>
              <a:gd name="connsiteX110" fmla="*/ 336819 w 9662615"/>
              <a:gd name="connsiteY110" fmla="*/ 1560892 h 1603018"/>
              <a:gd name="connsiteX111" fmla="*/ 267163 w 9662615"/>
              <a:gd name="connsiteY111" fmla="*/ 1531913 h 1603018"/>
              <a:gd name="connsiteX112" fmla="*/ 196644 w 9662615"/>
              <a:gd name="connsiteY112" fmla="*/ 1524565 h 1603018"/>
              <a:gd name="connsiteX113" fmla="*/ 86819 w 9662615"/>
              <a:gd name="connsiteY113" fmla="*/ 1519517 h 1603018"/>
              <a:gd name="connsiteX114" fmla="*/ 53369 w 9662615"/>
              <a:gd name="connsiteY114" fmla="*/ 1516853 h 1603018"/>
              <a:gd name="connsiteX115" fmla="*/ 2359 w 9662615"/>
              <a:gd name="connsiteY115" fmla="*/ 1515247 h 1603018"/>
              <a:gd name="connsiteX116" fmla="*/ 0 w 9662615"/>
              <a:gd name="connsiteY116" fmla="*/ 1514932 h 1603018"/>
              <a:gd name="connsiteX117" fmla="*/ 0 w 9662615"/>
              <a:gd name="connsiteY117" fmla="*/ 0 h 1603018"/>
              <a:gd name="connsiteX0" fmla="*/ 0 w 9662615"/>
              <a:gd name="connsiteY0" fmla="*/ 0 h 1603018"/>
              <a:gd name="connsiteX1" fmla="*/ 9662615 w 9662615"/>
              <a:gd name="connsiteY1" fmla="*/ 0 h 1603018"/>
              <a:gd name="connsiteX2" fmla="*/ 9662615 w 9662615"/>
              <a:gd name="connsiteY2" fmla="*/ 1280346 h 1603018"/>
              <a:gd name="connsiteX3" fmla="*/ 9551077 w 9662615"/>
              <a:gd name="connsiteY3" fmla="*/ 1292033 h 1603018"/>
              <a:gd name="connsiteX4" fmla="*/ 9469546 w 9662615"/>
              <a:gd name="connsiteY4" fmla="*/ 1289837 h 1603018"/>
              <a:gd name="connsiteX5" fmla="*/ 9326260 w 9662615"/>
              <a:gd name="connsiteY5" fmla="*/ 1277155 h 1603018"/>
              <a:gd name="connsiteX6" fmla="*/ 9144767 w 9662615"/>
              <a:gd name="connsiteY6" fmla="*/ 1264120 h 1603018"/>
              <a:gd name="connsiteX7" fmla="*/ 8976400 w 9662615"/>
              <a:gd name="connsiteY7" fmla="*/ 1326661 h 1603018"/>
              <a:gd name="connsiteX8" fmla="*/ 8828711 w 9662615"/>
              <a:gd name="connsiteY8" fmla="*/ 1346394 h 1603018"/>
              <a:gd name="connsiteX9" fmla="*/ 8695953 w 9662615"/>
              <a:gd name="connsiteY9" fmla="*/ 1346784 h 1603018"/>
              <a:gd name="connsiteX10" fmla="*/ 8652191 w 9662615"/>
              <a:gd name="connsiteY10" fmla="*/ 1345903 h 1603018"/>
              <a:gd name="connsiteX11" fmla="*/ 8591582 w 9662615"/>
              <a:gd name="connsiteY11" fmla="*/ 1341666 h 1603018"/>
              <a:gd name="connsiteX12" fmla="*/ 8537336 w 9662615"/>
              <a:gd name="connsiteY12" fmla="*/ 1341684 h 1603018"/>
              <a:gd name="connsiteX13" fmla="*/ 8416849 w 9662615"/>
              <a:gd name="connsiteY13" fmla="*/ 1367085 h 1603018"/>
              <a:gd name="connsiteX14" fmla="*/ 8278355 w 9662615"/>
              <a:gd name="connsiteY14" fmla="*/ 1386569 h 1603018"/>
              <a:gd name="connsiteX15" fmla="*/ 8197961 w 9662615"/>
              <a:gd name="connsiteY15" fmla="*/ 1392804 h 1603018"/>
              <a:gd name="connsiteX16" fmla="*/ 8171196 w 9662615"/>
              <a:gd name="connsiteY16" fmla="*/ 1397216 h 1603018"/>
              <a:gd name="connsiteX17" fmla="*/ 8087910 w 9662615"/>
              <a:gd name="connsiteY17" fmla="*/ 1386449 h 1603018"/>
              <a:gd name="connsiteX18" fmla="*/ 7974579 w 9662615"/>
              <a:gd name="connsiteY18" fmla="*/ 1383439 h 1603018"/>
              <a:gd name="connsiteX19" fmla="*/ 7768351 w 9662615"/>
              <a:gd name="connsiteY19" fmla="*/ 1395051 h 1603018"/>
              <a:gd name="connsiteX20" fmla="*/ 7635985 w 9662615"/>
              <a:gd name="connsiteY20" fmla="*/ 1386363 h 1603018"/>
              <a:gd name="connsiteX21" fmla="*/ 7466069 w 9662615"/>
              <a:gd name="connsiteY21" fmla="*/ 1377654 h 1603018"/>
              <a:gd name="connsiteX22" fmla="*/ 7355642 w 9662615"/>
              <a:gd name="connsiteY22" fmla="*/ 1407761 h 1603018"/>
              <a:gd name="connsiteX23" fmla="*/ 7215220 w 9662615"/>
              <a:gd name="connsiteY23" fmla="*/ 1397856 h 1603018"/>
              <a:gd name="connsiteX24" fmla="*/ 7082147 w 9662615"/>
              <a:gd name="connsiteY24" fmla="*/ 1406113 h 1603018"/>
              <a:gd name="connsiteX25" fmla="*/ 6987129 w 9662615"/>
              <a:gd name="connsiteY25" fmla="*/ 1404834 h 1603018"/>
              <a:gd name="connsiteX26" fmla="*/ 6907567 w 9662615"/>
              <a:gd name="connsiteY26" fmla="*/ 1419149 h 1603018"/>
              <a:gd name="connsiteX27" fmla="*/ 6748428 w 9662615"/>
              <a:gd name="connsiteY27" fmla="*/ 1420308 h 1603018"/>
              <a:gd name="connsiteX28" fmla="*/ 6654257 w 9662615"/>
              <a:gd name="connsiteY28" fmla="*/ 1424143 h 1603018"/>
              <a:gd name="connsiteX29" fmla="*/ 6620123 w 9662615"/>
              <a:gd name="connsiteY29" fmla="*/ 1430535 h 1603018"/>
              <a:gd name="connsiteX30" fmla="*/ 6571355 w 9662615"/>
              <a:gd name="connsiteY30" fmla="*/ 1436144 h 1603018"/>
              <a:gd name="connsiteX31" fmla="*/ 6486557 w 9662615"/>
              <a:gd name="connsiteY31" fmla="*/ 1449861 h 1603018"/>
              <a:gd name="connsiteX32" fmla="*/ 6370419 w 9662615"/>
              <a:gd name="connsiteY32" fmla="*/ 1461649 h 1603018"/>
              <a:gd name="connsiteX33" fmla="*/ 6278839 w 9662615"/>
              <a:gd name="connsiteY33" fmla="*/ 1449160 h 1603018"/>
              <a:gd name="connsiteX34" fmla="*/ 6272455 w 9662615"/>
              <a:gd name="connsiteY34" fmla="*/ 1453191 h 1603018"/>
              <a:gd name="connsiteX35" fmla="*/ 6212659 w 9662615"/>
              <a:gd name="connsiteY35" fmla="*/ 1454850 h 1603018"/>
              <a:gd name="connsiteX36" fmla="*/ 6069317 w 9662615"/>
              <a:gd name="connsiteY36" fmla="*/ 1445838 h 1603018"/>
              <a:gd name="connsiteX37" fmla="*/ 5878477 w 9662615"/>
              <a:gd name="connsiteY37" fmla="*/ 1439180 h 1603018"/>
              <a:gd name="connsiteX38" fmla="*/ 5838387 w 9662615"/>
              <a:gd name="connsiteY38" fmla="*/ 1444679 h 1603018"/>
              <a:gd name="connsiteX39" fmla="*/ 5771136 w 9662615"/>
              <a:gd name="connsiteY39" fmla="*/ 1453639 h 1603018"/>
              <a:gd name="connsiteX40" fmla="*/ 5724081 w 9662615"/>
              <a:gd name="connsiteY40" fmla="*/ 1470431 h 1603018"/>
              <a:gd name="connsiteX41" fmla="*/ 5666577 w 9662615"/>
              <a:gd name="connsiteY41" fmla="*/ 1473921 h 1603018"/>
              <a:gd name="connsiteX42" fmla="*/ 5649068 w 9662615"/>
              <a:gd name="connsiteY42" fmla="*/ 1461676 h 1603018"/>
              <a:gd name="connsiteX43" fmla="*/ 5588902 w 9662615"/>
              <a:gd name="connsiteY43" fmla="*/ 1469647 h 1603018"/>
              <a:gd name="connsiteX44" fmla="*/ 5498090 w 9662615"/>
              <a:gd name="connsiteY44" fmla="*/ 1483173 h 1603018"/>
              <a:gd name="connsiteX45" fmla="*/ 5444641 w 9662615"/>
              <a:gd name="connsiteY45" fmla="*/ 1487602 h 1603018"/>
              <a:gd name="connsiteX46" fmla="*/ 5299812 w 9662615"/>
              <a:gd name="connsiteY46" fmla="*/ 1503362 h 1603018"/>
              <a:gd name="connsiteX47" fmla="*/ 5245752 w 9662615"/>
              <a:gd name="connsiteY47" fmla="*/ 1520612 h 1603018"/>
              <a:gd name="connsiteX48" fmla="*/ 5177807 w 9662615"/>
              <a:gd name="connsiteY48" fmla="*/ 1526802 h 1603018"/>
              <a:gd name="connsiteX49" fmla="*/ 5113910 w 9662615"/>
              <a:gd name="connsiteY49" fmla="*/ 1533205 h 1603018"/>
              <a:gd name="connsiteX50" fmla="*/ 5059484 w 9662615"/>
              <a:gd name="connsiteY50" fmla="*/ 1546802 h 1603018"/>
              <a:gd name="connsiteX51" fmla="*/ 5038524 w 9662615"/>
              <a:gd name="connsiteY51" fmla="*/ 1545675 h 1603018"/>
              <a:gd name="connsiteX52" fmla="*/ 5026564 w 9662615"/>
              <a:gd name="connsiteY52" fmla="*/ 1545376 h 1603018"/>
              <a:gd name="connsiteX53" fmla="*/ 4969433 w 9662615"/>
              <a:gd name="connsiteY53" fmla="*/ 1550865 h 1603018"/>
              <a:gd name="connsiteX54" fmla="*/ 4871726 w 9662615"/>
              <a:gd name="connsiteY54" fmla="*/ 1570584 h 1603018"/>
              <a:gd name="connsiteX55" fmla="*/ 4843267 w 9662615"/>
              <a:gd name="connsiteY55" fmla="*/ 1561459 h 1603018"/>
              <a:gd name="connsiteX56" fmla="*/ 4821058 w 9662615"/>
              <a:gd name="connsiteY56" fmla="*/ 1553078 h 1603018"/>
              <a:gd name="connsiteX57" fmla="*/ 4791466 w 9662615"/>
              <a:gd name="connsiteY57" fmla="*/ 1561324 h 1603018"/>
              <a:gd name="connsiteX58" fmla="*/ 4784247 w 9662615"/>
              <a:gd name="connsiteY58" fmla="*/ 1562342 h 1603018"/>
              <a:gd name="connsiteX59" fmla="*/ 4739309 w 9662615"/>
              <a:gd name="connsiteY59" fmla="*/ 1553948 h 1603018"/>
              <a:gd name="connsiteX60" fmla="*/ 4697562 w 9662615"/>
              <a:gd name="connsiteY60" fmla="*/ 1551206 h 1603018"/>
              <a:gd name="connsiteX61" fmla="*/ 4650737 w 9662615"/>
              <a:gd name="connsiteY61" fmla="*/ 1537381 h 1603018"/>
              <a:gd name="connsiteX62" fmla="*/ 4583150 w 9662615"/>
              <a:gd name="connsiteY62" fmla="*/ 1529064 h 1603018"/>
              <a:gd name="connsiteX63" fmla="*/ 4521734 w 9662615"/>
              <a:gd name="connsiteY63" fmla="*/ 1529359 h 1603018"/>
              <a:gd name="connsiteX64" fmla="*/ 4382398 w 9662615"/>
              <a:gd name="connsiteY64" fmla="*/ 1534108 h 1603018"/>
              <a:gd name="connsiteX65" fmla="*/ 4221826 w 9662615"/>
              <a:gd name="connsiteY65" fmla="*/ 1500972 h 1603018"/>
              <a:gd name="connsiteX66" fmla="*/ 4096601 w 9662615"/>
              <a:gd name="connsiteY66" fmla="*/ 1521563 h 1603018"/>
              <a:gd name="connsiteX67" fmla="*/ 4002441 w 9662615"/>
              <a:gd name="connsiteY67" fmla="*/ 1528912 h 1603018"/>
              <a:gd name="connsiteX68" fmla="*/ 3833906 w 9662615"/>
              <a:gd name="connsiteY68" fmla="*/ 1516637 h 1603018"/>
              <a:gd name="connsiteX69" fmla="*/ 3763845 w 9662615"/>
              <a:gd name="connsiteY69" fmla="*/ 1501782 h 1603018"/>
              <a:gd name="connsiteX70" fmla="*/ 3673583 w 9662615"/>
              <a:gd name="connsiteY70" fmla="*/ 1501471 h 1603018"/>
              <a:gd name="connsiteX71" fmla="*/ 3640771 w 9662615"/>
              <a:gd name="connsiteY71" fmla="*/ 1531025 h 1603018"/>
              <a:gd name="connsiteX72" fmla="*/ 3576170 w 9662615"/>
              <a:gd name="connsiteY72" fmla="*/ 1516288 h 1603018"/>
              <a:gd name="connsiteX73" fmla="*/ 3540258 w 9662615"/>
              <a:gd name="connsiteY73" fmla="*/ 1516976 h 1603018"/>
              <a:gd name="connsiteX74" fmla="*/ 3522853 w 9662615"/>
              <a:gd name="connsiteY74" fmla="*/ 1538044 h 1603018"/>
              <a:gd name="connsiteX75" fmla="*/ 3480929 w 9662615"/>
              <a:gd name="connsiteY75" fmla="*/ 1526739 h 1603018"/>
              <a:gd name="connsiteX76" fmla="*/ 3430805 w 9662615"/>
              <a:gd name="connsiteY76" fmla="*/ 1542521 h 1603018"/>
              <a:gd name="connsiteX77" fmla="*/ 3292707 w 9662615"/>
              <a:gd name="connsiteY77" fmla="*/ 1520490 h 1603018"/>
              <a:gd name="connsiteX78" fmla="*/ 3187872 w 9662615"/>
              <a:gd name="connsiteY78" fmla="*/ 1519991 h 1603018"/>
              <a:gd name="connsiteX79" fmla="*/ 3148026 w 9662615"/>
              <a:gd name="connsiteY79" fmla="*/ 1524777 h 1603018"/>
              <a:gd name="connsiteX80" fmla="*/ 3092394 w 9662615"/>
              <a:gd name="connsiteY80" fmla="*/ 1528115 h 1603018"/>
              <a:gd name="connsiteX81" fmla="*/ 2994200 w 9662615"/>
              <a:gd name="connsiteY81" fmla="*/ 1537857 h 1603018"/>
              <a:gd name="connsiteX82" fmla="*/ 2862301 w 9662615"/>
              <a:gd name="connsiteY82" fmla="*/ 1544250 h 1603018"/>
              <a:gd name="connsiteX83" fmla="*/ 2766335 w 9662615"/>
              <a:gd name="connsiteY83" fmla="*/ 1527662 h 1603018"/>
              <a:gd name="connsiteX84" fmla="*/ 2757836 w 9662615"/>
              <a:gd name="connsiteY84" fmla="*/ 1531371 h 1603018"/>
              <a:gd name="connsiteX85" fmla="*/ 2691555 w 9662615"/>
              <a:gd name="connsiteY85" fmla="*/ 1530283 h 1603018"/>
              <a:gd name="connsiteX86" fmla="*/ 2491676 w 9662615"/>
              <a:gd name="connsiteY86" fmla="*/ 1500859 h 1603018"/>
              <a:gd name="connsiteX87" fmla="*/ 2378036 w 9662615"/>
              <a:gd name="connsiteY87" fmla="*/ 1520645 h 1603018"/>
              <a:gd name="connsiteX88" fmla="*/ 2284269 w 9662615"/>
              <a:gd name="connsiteY88" fmla="*/ 1503068 h 1603018"/>
              <a:gd name="connsiteX89" fmla="*/ 2207104 w 9662615"/>
              <a:gd name="connsiteY89" fmla="*/ 1508888 h 1603018"/>
              <a:gd name="connsiteX90" fmla="*/ 2149226 w 9662615"/>
              <a:gd name="connsiteY90" fmla="*/ 1523409 h 1603018"/>
              <a:gd name="connsiteX91" fmla="*/ 2084783 w 9662615"/>
              <a:gd name="connsiteY91" fmla="*/ 1524245 h 1603018"/>
              <a:gd name="connsiteX92" fmla="*/ 2070075 w 9662615"/>
              <a:gd name="connsiteY92" fmla="*/ 1511285 h 1603018"/>
              <a:gd name="connsiteX93" fmla="*/ 2001057 w 9662615"/>
              <a:gd name="connsiteY93" fmla="*/ 1516449 h 1603018"/>
              <a:gd name="connsiteX94" fmla="*/ 1896330 w 9662615"/>
              <a:gd name="connsiteY94" fmla="*/ 1525725 h 1603018"/>
              <a:gd name="connsiteX95" fmla="*/ 1835994 w 9662615"/>
              <a:gd name="connsiteY95" fmla="*/ 1527678 h 1603018"/>
              <a:gd name="connsiteX96" fmla="*/ 1671119 w 9662615"/>
              <a:gd name="connsiteY96" fmla="*/ 1536701 h 1603018"/>
              <a:gd name="connsiteX97" fmla="*/ 1565556 w 9662615"/>
              <a:gd name="connsiteY97" fmla="*/ 1556503 h 1603018"/>
              <a:gd name="connsiteX98" fmla="*/ 1407755 w 9662615"/>
              <a:gd name="connsiteY98" fmla="*/ 1571444 h 1603018"/>
              <a:gd name="connsiteX99" fmla="*/ 1291872 w 9662615"/>
              <a:gd name="connsiteY99" fmla="*/ 1579471 h 1603018"/>
              <a:gd name="connsiteX100" fmla="*/ 1245251 w 9662615"/>
              <a:gd name="connsiteY100" fmla="*/ 1603018 h 1603018"/>
              <a:gd name="connsiteX101" fmla="*/ 1181938 w 9662615"/>
              <a:gd name="connsiteY101" fmla="*/ 1592789 h 1603018"/>
              <a:gd name="connsiteX102" fmla="*/ 1091432 w 9662615"/>
              <a:gd name="connsiteY102" fmla="*/ 1571003 h 1603018"/>
              <a:gd name="connsiteX103" fmla="*/ 940355 w 9662615"/>
              <a:gd name="connsiteY103" fmla="*/ 1560638 h 1603018"/>
              <a:gd name="connsiteX104" fmla="*/ 868264 w 9662615"/>
              <a:gd name="connsiteY104" fmla="*/ 1566392 h 1603018"/>
              <a:gd name="connsiteX105" fmla="*/ 792765 w 9662615"/>
              <a:gd name="connsiteY105" fmla="*/ 1563102 h 1603018"/>
              <a:gd name="connsiteX106" fmla="*/ 653153 w 9662615"/>
              <a:gd name="connsiteY106" fmla="*/ 1563516 h 1603018"/>
              <a:gd name="connsiteX107" fmla="*/ 541933 w 9662615"/>
              <a:gd name="connsiteY107" fmla="*/ 1561051 h 1603018"/>
              <a:gd name="connsiteX108" fmla="*/ 472797 w 9662615"/>
              <a:gd name="connsiteY108" fmla="*/ 1568904 h 1603018"/>
              <a:gd name="connsiteX109" fmla="*/ 396059 w 9662615"/>
              <a:gd name="connsiteY109" fmla="*/ 1560970 h 1603018"/>
              <a:gd name="connsiteX110" fmla="*/ 336819 w 9662615"/>
              <a:gd name="connsiteY110" fmla="*/ 1560892 h 1603018"/>
              <a:gd name="connsiteX111" fmla="*/ 267163 w 9662615"/>
              <a:gd name="connsiteY111" fmla="*/ 1531913 h 1603018"/>
              <a:gd name="connsiteX112" fmla="*/ 196644 w 9662615"/>
              <a:gd name="connsiteY112" fmla="*/ 1524565 h 1603018"/>
              <a:gd name="connsiteX113" fmla="*/ 86819 w 9662615"/>
              <a:gd name="connsiteY113" fmla="*/ 1519517 h 1603018"/>
              <a:gd name="connsiteX114" fmla="*/ 53369 w 9662615"/>
              <a:gd name="connsiteY114" fmla="*/ 1516853 h 1603018"/>
              <a:gd name="connsiteX115" fmla="*/ 2359 w 9662615"/>
              <a:gd name="connsiteY115" fmla="*/ 1515247 h 1603018"/>
              <a:gd name="connsiteX116" fmla="*/ 0 w 9662615"/>
              <a:gd name="connsiteY116" fmla="*/ 1514932 h 1603018"/>
              <a:gd name="connsiteX117" fmla="*/ 0 w 9662615"/>
              <a:gd name="connsiteY117" fmla="*/ 0 h 1603018"/>
              <a:gd name="connsiteX0" fmla="*/ 0 w 9662615"/>
              <a:gd name="connsiteY0" fmla="*/ 0 h 1603018"/>
              <a:gd name="connsiteX1" fmla="*/ 9662615 w 9662615"/>
              <a:gd name="connsiteY1" fmla="*/ 0 h 1603018"/>
              <a:gd name="connsiteX2" fmla="*/ 9662615 w 9662615"/>
              <a:gd name="connsiteY2" fmla="*/ 1280346 h 1603018"/>
              <a:gd name="connsiteX3" fmla="*/ 9551077 w 9662615"/>
              <a:gd name="connsiteY3" fmla="*/ 1292033 h 1603018"/>
              <a:gd name="connsiteX4" fmla="*/ 9469546 w 9662615"/>
              <a:gd name="connsiteY4" fmla="*/ 1289837 h 1603018"/>
              <a:gd name="connsiteX5" fmla="*/ 9326260 w 9662615"/>
              <a:gd name="connsiteY5" fmla="*/ 1277155 h 1603018"/>
              <a:gd name="connsiteX6" fmla="*/ 9144767 w 9662615"/>
              <a:gd name="connsiteY6" fmla="*/ 1264120 h 1603018"/>
              <a:gd name="connsiteX7" fmla="*/ 8976400 w 9662615"/>
              <a:gd name="connsiteY7" fmla="*/ 1326661 h 1603018"/>
              <a:gd name="connsiteX8" fmla="*/ 8828711 w 9662615"/>
              <a:gd name="connsiteY8" fmla="*/ 1346394 h 1603018"/>
              <a:gd name="connsiteX9" fmla="*/ 8695953 w 9662615"/>
              <a:gd name="connsiteY9" fmla="*/ 1346784 h 1603018"/>
              <a:gd name="connsiteX10" fmla="*/ 8652191 w 9662615"/>
              <a:gd name="connsiteY10" fmla="*/ 1345903 h 1603018"/>
              <a:gd name="connsiteX11" fmla="*/ 8591582 w 9662615"/>
              <a:gd name="connsiteY11" fmla="*/ 1341666 h 1603018"/>
              <a:gd name="connsiteX12" fmla="*/ 8537336 w 9662615"/>
              <a:gd name="connsiteY12" fmla="*/ 1341684 h 1603018"/>
              <a:gd name="connsiteX13" fmla="*/ 8416849 w 9662615"/>
              <a:gd name="connsiteY13" fmla="*/ 1367085 h 1603018"/>
              <a:gd name="connsiteX14" fmla="*/ 8278355 w 9662615"/>
              <a:gd name="connsiteY14" fmla="*/ 1386569 h 1603018"/>
              <a:gd name="connsiteX15" fmla="*/ 8197961 w 9662615"/>
              <a:gd name="connsiteY15" fmla="*/ 1392804 h 1603018"/>
              <a:gd name="connsiteX16" fmla="*/ 8171196 w 9662615"/>
              <a:gd name="connsiteY16" fmla="*/ 1397216 h 1603018"/>
              <a:gd name="connsiteX17" fmla="*/ 8087910 w 9662615"/>
              <a:gd name="connsiteY17" fmla="*/ 1386449 h 1603018"/>
              <a:gd name="connsiteX18" fmla="*/ 7974579 w 9662615"/>
              <a:gd name="connsiteY18" fmla="*/ 1383439 h 1603018"/>
              <a:gd name="connsiteX19" fmla="*/ 7768351 w 9662615"/>
              <a:gd name="connsiteY19" fmla="*/ 1395051 h 1603018"/>
              <a:gd name="connsiteX20" fmla="*/ 7635985 w 9662615"/>
              <a:gd name="connsiteY20" fmla="*/ 1386363 h 1603018"/>
              <a:gd name="connsiteX21" fmla="*/ 7466069 w 9662615"/>
              <a:gd name="connsiteY21" fmla="*/ 1377654 h 1603018"/>
              <a:gd name="connsiteX22" fmla="*/ 7355642 w 9662615"/>
              <a:gd name="connsiteY22" fmla="*/ 1407761 h 1603018"/>
              <a:gd name="connsiteX23" fmla="*/ 7215220 w 9662615"/>
              <a:gd name="connsiteY23" fmla="*/ 1397856 h 1603018"/>
              <a:gd name="connsiteX24" fmla="*/ 7082147 w 9662615"/>
              <a:gd name="connsiteY24" fmla="*/ 1406113 h 1603018"/>
              <a:gd name="connsiteX25" fmla="*/ 6987129 w 9662615"/>
              <a:gd name="connsiteY25" fmla="*/ 1404834 h 1603018"/>
              <a:gd name="connsiteX26" fmla="*/ 6907567 w 9662615"/>
              <a:gd name="connsiteY26" fmla="*/ 1419149 h 1603018"/>
              <a:gd name="connsiteX27" fmla="*/ 6748428 w 9662615"/>
              <a:gd name="connsiteY27" fmla="*/ 1420308 h 1603018"/>
              <a:gd name="connsiteX28" fmla="*/ 6654257 w 9662615"/>
              <a:gd name="connsiteY28" fmla="*/ 1424143 h 1603018"/>
              <a:gd name="connsiteX29" fmla="*/ 6620123 w 9662615"/>
              <a:gd name="connsiteY29" fmla="*/ 1430535 h 1603018"/>
              <a:gd name="connsiteX30" fmla="*/ 6571355 w 9662615"/>
              <a:gd name="connsiteY30" fmla="*/ 1436144 h 1603018"/>
              <a:gd name="connsiteX31" fmla="*/ 6486557 w 9662615"/>
              <a:gd name="connsiteY31" fmla="*/ 1449861 h 1603018"/>
              <a:gd name="connsiteX32" fmla="*/ 6370419 w 9662615"/>
              <a:gd name="connsiteY32" fmla="*/ 1461649 h 1603018"/>
              <a:gd name="connsiteX33" fmla="*/ 6278839 w 9662615"/>
              <a:gd name="connsiteY33" fmla="*/ 1449160 h 1603018"/>
              <a:gd name="connsiteX34" fmla="*/ 6272455 w 9662615"/>
              <a:gd name="connsiteY34" fmla="*/ 1453191 h 1603018"/>
              <a:gd name="connsiteX35" fmla="*/ 6212659 w 9662615"/>
              <a:gd name="connsiteY35" fmla="*/ 1454850 h 1603018"/>
              <a:gd name="connsiteX36" fmla="*/ 6069317 w 9662615"/>
              <a:gd name="connsiteY36" fmla="*/ 1445838 h 1603018"/>
              <a:gd name="connsiteX37" fmla="*/ 5878477 w 9662615"/>
              <a:gd name="connsiteY37" fmla="*/ 1439180 h 1603018"/>
              <a:gd name="connsiteX38" fmla="*/ 5838387 w 9662615"/>
              <a:gd name="connsiteY38" fmla="*/ 1444679 h 1603018"/>
              <a:gd name="connsiteX39" fmla="*/ 5771136 w 9662615"/>
              <a:gd name="connsiteY39" fmla="*/ 1453639 h 1603018"/>
              <a:gd name="connsiteX40" fmla="*/ 5724081 w 9662615"/>
              <a:gd name="connsiteY40" fmla="*/ 1470431 h 1603018"/>
              <a:gd name="connsiteX41" fmla="*/ 5666577 w 9662615"/>
              <a:gd name="connsiteY41" fmla="*/ 1473921 h 1603018"/>
              <a:gd name="connsiteX42" fmla="*/ 5649068 w 9662615"/>
              <a:gd name="connsiteY42" fmla="*/ 1461676 h 1603018"/>
              <a:gd name="connsiteX43" fmla="*/ 5588902 w 9662615"/>
              <a:gd name="connsiteY43" fmla="*/ 1469647 h 1603018"/>
              <a:gd name="connsiteX44" fmla="*/ 5498090 w 9662615"/>
              <a:gd name="connsiteY44" fmla="*/ 1483173 h 1603018"/>
              <a:gd name="connsiteX45" fmla="*/ 5444641 w 9662615"/>
              <a:gd name="connsiteY45" fmla="*/ 1487602 h 1603018"/>
              <a:gd name="connsiteX46" fmla="*/ 5299812 w 9662615"/>
              <a:gd name="connsiteY46" fmla="*/ 1503362 h 1603018"/>
              <a:gd name="connsiteX47" fmla="*/ 5245752 w 9662615"/>
              <a:gd name="connsiteY47" fmla="*/ 1520612 h 1603018"/>
              <a:gd name="connsiteX48" fmla="*/ 5177807 w 9662615"/>
              <a:gd name="connsiteY48" fmla="*/ 1526802 h 1603018"/>
              <a:gd name="connsiteX49" fmla="*/ 5113910 w 9662615"/>
              <a:gd name="connsiteY49" fmla="*/ 1533205 h 1603018"/>
              <a:gd name="connsiteX50" fmla="*/ 5059484 w 9662615"/>
              <a:gd name="connsiteY50" fmla="*/ 1546802 h 1603018"/>
              <a:gd name="connsiteX51" fmla="*/ 5038524 w 9662615"/>
              <a:gd name="connsiteY51" fmla="*/ 1545675 h 1603018"/>
              <a:gd name="connsiteX52" fmla="*/ 5026564 w 9662615"/>
              <a:gd name="connsiteY52" fmla="*/ 1545376 h 1603018"/>
              <a:gd name="connsiteX53" fmla="*/ 4969433 w 9662615"/>
              <a:gd name="connsiteY53" fmla="*/ 1550865 h 1603018"/>
              <a:gd name="connsiteX54" fmla="*/ 4871726 w 9662615"/>
              <a:gd name="connsiteY54" fmla="*/ 1570584 h 1603018"/>
              <a:gd name="connsiteX55" fmla="*/ 4843267 w 9662615"/>
              <a:gd name="connsiteY55" fmla="*/ 1561459 h 1603018"/>
              <a:gd name="connsiteX56" fmla="*/ 4821058 w 9662615"/>
              <a:gd name="connsiteY56" fmla="*/ 1553078 h 1603018"/>
              <a:gd name="connsiteX57" fmla="*/ 4791466 w 9662615"/>
              <a:gd name="connsiteY57" fmla="*/ 1561324 h 1603018"/>
              <a:gd name="connsiteX58" fmla="*/ 4784247 w 9662615"/>
              <a:gd name="connsiteY58" fmla="*/ 1562342 h 1603018"/>
              <a:gd name="connsiteX59" fmla="*/ 4739309 w 9662615"/>
              <a:gd name="connsiteY59" fmla="*/ 1553948 h 1603018"/>
              <a:gd name="connsiteX60" fmla="*/ 4697562 w 9662615"/>
              <a:gd name="connsiteY60" fmla="*/ 1551206 h 1603018"/>
              <a:gd name="connsiteX61" fmla="*/ 4650737 w 9662615"/>
              <a:gd name="connsiteY61" fmla="*/ 1537381 h 1603018"/>
              <a:gd name="connsiteX62" fmla="*/ 4583150 w 9662615"/>
              <a:gd name="connsiteY62" fmla="*/ 1529064 h 1603018"/>
              <a:gd name="connsiteX63" fmla="*/ 4521734 w 9662615"/>
              <a:gd name="connsiteY63" fmla="*/ 1529359 h 1603018"/>
              <a:gd name="connsiteX64" fmla="*/ 4382398 w 9662615"/>
              <a:gd name="connsiteY64" fmla="*/ 1534108 h 1603018"/>
              <a:gd name="connsiteX65" fmla="*/ 4221826 w 9662615"/>
              <a:gd name="connsiteY65" fmla="*/ 1500972 h 1603018"/>
              <a:gd name="connsiteX66" fmla="*/ 4096601 w 9662615"/>
              <a:gd name="connsiteY66" fmla="*/ 1521563 h 1603018"/>
              <a:gd name="connsiteX67" fmla="*/ 4002441 w 9662615"/>
              <a:gd name="connsiteY67" fmla="*/ 1528912 h 1603018"/>
              <a:gd name="connsiteX68" fmla="*/ 3833906 w 9662615"/>
              <a:gd name="connsiteY68" fmla="*/ 1516637 h 1603018"/>
              <a:gd name="connsiteX69" fmla="*/ 3763845 w 9662615"/>
              <a:gd name="connsiteY69" fmla="*/ 1501782 h 1603018"/>
              <a:gd name="connsiteX70" fmla="*/ 3673583 w 9662615"/>
              <a:gd name="connsiteY70" fmla="*/ 1501471 h 1603018"/>
              <a:gd name="connsiteX71" fmla="*/ 3640771 w 9662615"/>
              <a:gd name="connsiteY71" fmla="*/ 1531025 h 1603018"/>
              <a:gd name="connsiteX72" fmla="*/ 3576170 w 9662615"/>
              <a:gd name="connsiteY72" fmla="*/ 1516288 h 1603018"/>
              <a:gd name="connsiteX73" fmla="*/ 3540258 w 9662615"/>
              <a:gd name="connsiteY73" fmla="*/ 1516976 h 1603018"/>
              <a:gd name="connsiteX74" fmla="*/ 3522853 w 9662615"/>
              <a:gd name="connsiteY74" fmla="*/ 1538044 h 1603018"/>
              <a:gd name="connsiteX75" fmla="*/ 3480929 w 9662615"/>
              <a:gd name="connsiteY75" fmla="*/ 1526739 h 1603018"/>
              <a:gd name="connsiteX76" fmla="*/ 3430805 w 9662615"/>
              <a:gd name="connsiteY76" fmla="*/ 1542521 h 1603018"/>
              <a:gd name="connsiteX77" fmla="*/ 3292707 w 9662615"/>
              <a:gd name="connsiteY77" fmla="*/ 1520490 h 1603018"/>
              <a:gd name="connsiteX78" fmla="*/ 3187872 w 9662615"/>
              <a:gd name="connsiteY78" fmla="*/ 1519991 h 1603018"/>
              <a:gd name="connsiteX79" fmla="*/ 3148026 w 9662615"/>
              <a:gd name="connsiteY79" fmla="*/ 1524777 h 1603018"/>
              <a:gd name="connsiteX80" fmla="*/ 3092394 w 9662615"/>
              <a:gd name="connsiteY80" fmla="*/ 1528115 h 1603018"/>
              <a:gd name="connsiteX81" fmla="*/ 2994200 w 9662615"/>
              <a:gd name="connsiteY81" fmla="*/ 1537857 h 1603018"/>
              <a:gd name="connsiteX82" fmla="*/ 2862301 w 9662615"/>
              <a:gd name="connsiteY82" fmla="*/ 1544250 h 1603018"/>
              <a:gd name="connsiteX83" fmla="*/ 2766335 w 9662615"/>
              <a:gd name="connsiteY83" fmla="*/ 1527662 h 1603018"/>
              <a:gd name="connsiteX84" fmla="*/ 2757836 w 9662615"/>
              <a:gd name="connsiteY84" fmla="*/ 1531371 h 1603018"/>
              <a:gd name="connsiteX85" fmla="*/ 2691555 w 9662615"/>
              <a:gd name="connsiteY85" fmla="*/ 1530283 h 1603018"/>
              <a:gd name="connsiteX86" fmla="*/ 2539383 w 9662615"/>
              <a:gd name="connsiteY86" fmla="*/ 1504835 h 1603018"/>
              <a:gd name="connsiteX87" fmla="*/ 2378036 w 9662615"/>
              <a:gd name="connsiteY87" fmla="*/ 1520645 h 1603018"/>
              <a:gd name="connsiteX88" fmla="*/ 2284269 w 9662615"/>
              <a:gd name="connsiteY88" fmla="*/ 1503068 h 1603018"/>
              <a:gd name="connsiteX89" fmla="*/ 2207104 w 9662615"/>
              <a:gd name="connsiteY89" fmla="*/ 1508888 h 1603018"/>
              <a:gd name="connsiteX90" fmla="*/ 2149226 w 9662615"/>
              <a:gd name="connsiteY90" fmla="*/ 1523409 h 1603018"/>
              <a:gd name="connsiteX91" fmla="*/ 2084783 w 9662615"/>
              <a:gd name="connsiteY91" fmla="*/ 1524245 h 1603018"/>
              <a:gd name="connsiteX92" fmla="*/ 2070075 w 9662615"/>
              <a:gd name="connsiteY92" fmla="*/ 1511285 h 1603018"/>
              <a:gd name="connsiteX93" fmla="*/ 2001057 w 9662615"/>
              <a:gd name="connsiteY93" fmla="*/ 1516449 h 1603018"/>
              <a:gd name="connsiteX94" fmla="*/ 1896330 w 9662615"/>
              <a:gd name="connsiteY94" fmla="*/ 1525725 h 1603018"/>
              <a:gd name="connsiteX95" fmla="*/ 1835994 w 9662615"/>
              <a:gd name="connsiteY95" fmla="*/ 1527678 h 1603018"/>
              <a:gd name="connsiteX96" fmla="*/ 1671119 w 9662615"/>
              <a:gd name="connsiteY96" fmla="*/ 1536701 h 1603018"/>
              <a:gd name="connsiteX97" fmla="*/ 1565556 w 9662615"/>
              <a:gd name="connsiteY97" fmla="*/ 1556503 h 1603018"/>
              <a:gd name="connsiteX98" fmla="*/ 1407755 w 9662615"/>
              <a:gd name="connsiteY98" fmla="*/ 1571444 h 1603018"/>
              <a:gd name="connsiteX99" fmla="*/ 1291872 w 9662615"/>
              <a:gd name="connsiteY99" fmla="*/ 1579471 h 1603018"/>
              <a:gd name="connsiteX100" fmla="*/ 1245251 w 9662615"/>
              <a:gd name="connsiteY100" fmla="*/ 1603018 h 1603018"/>
              <a:gd name="connsiteX101" fmla="*/ 1181938 w 9662615"/>
              <a:gd name="connsiteY101" fmla="*/ 1592789 h 1603018"/>
              <a:gd name="connsiteX102" fmla="*/ 1091432 w 9662615"/>
              <a:gd name="connsiteY102" fmla="*/ 1571003 h 1603018"/>
              <a:gd name="connsiteX103" fmla="*/ 940355 w 9662615"/>
              <a:gd name="connsiteY103" fmla="*/ 1560638 h 1603018"/>
              <a:gd name="connsiteX104" fmla="*/ 868264 w 9662615"/>
              <a:gd name="connsiteY104" fmla="*/ 1566392 h 1603018"/>
              <a:gd name="connsiteX105" fmla="*/ 792765 w 9662615"/>
              <a:gd name="connsiteY105" fmla="*/ 1563102 h 1603018"/>
              <a:gd name="connsiteX106" fmla="*/ 653153 w 9662615"/>
              <a:gd name="connsiteY106" fmla="*/ 1563516 h 1603018"/>
              <a:gd name="connsiteX107" fmla="*/ 541933 w 9662615"/>
              <a:gd name="connsiteY107" fmla="*/ 1561051 h 1603018"/>
              <a:gd name="connsiteX108" fmla="*/ 472797 w 9662615"/>
              <a:gd name="connsiteY108" fmla="*/ 1568904 h 1603018"/>
              <a:gd name="connsiteX109" fmla="*/ 396059 w 9662615"/>
              <a:gd name="connsiteY109" fmla="*/ 1560970 h 1603018"/>
              <a:gd name="connsiteX110" fmla="*/ 336819 w 9662615"/>
              <a:gd name="connsiteY110" fmla="*/ 1560892 h 1603018"/>
              <a:gd name="connsiteX111" fmla="*/ 267163 w 9662615"/>
              <a:gd name="connsiteY111" fmla="*/ 1531913 h 1603018"/>
              <a:gd name="connsiteX112" fmla="*/ 196644 w 9662615"/>
              <a:gd name="connsiteY112" fmla="*/ 1524565 h 1603018"/>
              <a:gd name="connsiteX113" fmla="*/ 86819 w 9662615"/>
              <a:gd name="connsiteY113" fmla="*/ 1519517 h 1603018"/>
              <a:gd name="connsiteX114" fmla="*/ 53369 w 9662615"/>
              <a:gd name="connsiteY114" fmla="*/ 1516853 h 1603018"/>
              <a:gd name="connsiteX115" fmla="*/ 2359 w 9662615"/>
              <a:gd name="connsiteY115" fmla="*/ 1515247 h 1603018"/>
              <a:gd name="connsiteX116" fmla="*/ 0 w 9662615"/>
              <a:gd name="connsiteY116" fmla="*/ 1514932 h 1603018"/>
              <a:gd name="connsiteX117" fmla="*/ 0 w 9662615"/>
              <a:gd name="connsiteY117" fmla="*/ 0 h 1603018"/>
              <a:gd name="connsiteX0" fmla="*/ 0 w 9662615"/>
              <a:gd name="connsiteY0" fmla="*/ 0 h 1603018"/>
              <a:gd name="connsiteX1" fmla="*/ 9662615 w 9662615"/>
              <a:gd name="connsiteY1" fmla="*/ 0 h 1603018"/>
              <a:gd name="connsiteX2" fmla="*/ 9662615 w 9662615"/>
              <a:gd name="connsiteY2" fmla="*/ 1280346 h 1603018"/>
              <a:gd name="connsiteX3" fmla="*/ 9551077 w 9662615"/>
              <a:gd name="connsiteY3" fmla="*/ 1292033 h 1603018"/>
              <a:gd name="connsiteX4" fmla="*/ 9469546 w 9662615"/>
              <a:gd name="connsiteY4" fmla="*/ 1289837 h 1603018"/>
              <a:gd name="connsiteX5" fmla="*/ 9326260 w 9662615"/>
              <a:gd name="connsiteY5" fmla="*/ 1277155 h 1603018"/>
              <a:gd name="connsiteX6" fmla="*/ 9144767 w 9662615"/>
              <a:gd name="connsiteY6" fmla="*/ 1264120 h 1603018"/>
              <a:gd name="connsiteX7" fmla="*/ 8976400 w 9662615"/>
              <a:gd name="connsiteY7" fmla="*/ 1326661 h 1603018"/>
              <a:gd name="connsiteX8" fmla="*/ 8828711 w 9662615"/>
              <a:gd name="connsiteY8" fmla="*/ 1346394 h 1603018"/>
              <a:gd name="connsiteX9" fmla="*/ 8695953 w 9662615"/>
              <a:gd name="connsiteY9" fmla="*/ 1346784 h 1603018"/>
              <a:gd name="connsiteX10" fmla="*/ 8652191 w 9662615"/>
              <a:gd name="connsiteY10" fmla="*/ 1345903 h 1603018"/>
              <a:gd name="connsiteX11" fmla="*/ 8591582 w 9662615"/>
              <a:gd name="connsiteY11" fmla="*/ 1341666 h 1603018"/>
              <a:gd name="connsiteX12" fmla="*/ 8537336 w 9662615"/>
              <a:gd name="connsiteY12" fmla="*/ 1341684 h 1603018"/>
              <a:gd name="connsiteX13" fmla="*/ 8416849 w 9662615"/>
              <a:gd name="connsiteY13" fmla="*/ 1367085 h 1603018"/>
              <a:gd name="connsiteX14" fmla="*/ 8278355 w 9662615"/>
              <a:gd name="connsiteY14" fmla="*/ 1386569 h 1603018"/>
              <a:gd name="connsiteX15" fmla="*/ 8197961 w 9662615"/>
              <a:gd name="connsiteY15" fmla="*/ 1392804 h 1603018"/>
              <a:gd name="connsiteX16" fmla="*/ 8171196 w 9662615"/>
              <a:gd name="connsiteY16" fmla="*/ 1397216 h 1603018"/>
              <a:gd name="connsiteX17" fmla="*/ 8087910 w 9662615"/>
              <a:gd name="connsiteY17" fmla="*/ 1386449 h 1603018"/>
              <a:gd name="connsiteX18" fmla="*/ 7974579 w 9662615"/>
              <a:gd name="connsiteY18" fmla="*/ 1383439 h 1603018"/>
              <a:gd name="connsiteX19" fmla="*/ 7768351 w 9662615"/>
              <a:gd name="connsiteY19" fmla="*/ 1395051 h 1603018"/>
              <a:gd name="connsiteX20" fmla="*/ 7635985 w 9662615"/>
              <a:gd name="connsiteY20" fmla="*/ 1386363 h 1603018"/>
              <a:gd name="connsiteX21" fmla="*/ 7466069 w 9662615"/>
              <a:gd name="connsiteY21" fmla="*/ 1377654 h 1603018"/>
              <a:gd name="connsiteX22" fmla="*/ 7355642 w 9662615"/>
              <a:gd name="connsiteY22" fmla="*/ 1407761 h 1603018"/>
              <a:gd name="connsiteX23" fmla="*/ 7215220 w 9662615"/>
              <a:gd name="connsiteY23" fmla="*/ 1397856 h 1603018"/>
              <a:gd name="connsiteX24" fmla="*/ 7082147 w 9662615"/>
              <a:gd name="connsiteY24" fmla="*/ 1406113 h 1603018"/>
              <a:gd name="connsiteX25" fmla="*/ 6987129 w 9662615"/>
              <a:gd name="connsiteY25" fmla="*/ 1404834 h 1603018"/>
              <a:gd name="connsiteX26" fmla="*/ 6907567 w 9662615"/>
              <a:gd name="connsiteY26" fmla="*/ 1419149 h 1603018"/>
              <a:gd name="connsiteX27" fmla="*/ 6748428 w 9662615"/>
              <a:gd name="connsiteY27" fmla="*/ 1420308 h 1603018"/>
              <a:gd name="connsiteX28" fmla="*/ 6654257 w 9662615"/>
              <a:gd name="connsiteY28" fmla="*/ 1424143 h 1603018"/>
              <a:gd name="connsiteX29" fmla="*/ 6620123 w 9662615"/>
              <a:gd name="connsiteY29" fmla="*/ 1430535 h 1603018"/>
              <a:gd name="connsiteX30" fmla="*/ 6571355 w 9662615"/>
              <a:gd name="connsiteY30" fmla="*/ 1436144 h 1603018"/>
              <a:gd name="connsiteX31" fmla="*/ 6486557 w 9662615"/>
              <a:gd name="connsiteY31" fmla="*/ 1449861 h 1603018"/>
              <a:gd name="connsiteX32" fmla="*/ 6370419 w 9662615"/>
              <a:gd name="connsiteY32" fmla="*/ 1461649 h 1603018"/>
              <a:gd name="connsiteX33" fmla="*/ 6278839 w 9662615"/>
              <a:gd name="connsiteY33" fmla="*/ 1449160 h 1603018"/>
              <a:gd name="connsiteX34" fmla="*/ 6272455 w 9662615"/>
              <a:gd name="connsiteY34" fmla="*/ 1453191 h 1603018"/>
              <a:gd name="connsiteX35" fmla="*/ 6212659 w 9662615"/>
              <a:gd name="connsiteY35" fmla="*/ 1454850 h 1603018"/>
              <a:gd name="connsiteX36" fmla="*/ 6069317 w 9662615"/>
              <a:gd name="connsiteY36" fmla="*/ 1445838 h 1603018"/>
              <a:gd name="connsiteX37" fmla="*/ 5878477 w 9662615"/>
              <a:gd name="connsiteY37" fmla="*/ 1439180 h 1603018"/>
              <a:gd name="connsiteX38" fmla="*/ 5838387 w 9662615"/>
              <a:gd name="connsiteY38" fmla="*/ 1444679 h 1603018"/>
              <a:gd name="connsiteX39" fmla="*/ 5771136 w 9662615"/>
              <a:gd name="connsiteY39" fmla="*/ 1453639 h 1603018"/>
              <a:gd name="connsiteX40" fmla="*/ 5724081 w 9662615"/>
              <a:gd name="connsiteY40" fmla="*/ 1470431 h 1603018"/>
              <a:gd name="connsiteX41" fmla="*/ 5666577 w 9662615"/>
              <a:gd name="connsiteY41" fmla="*/ 1473921 h 1603018"/>
              <a:gd name="connsiteX42" fmla="*/ 5649068 w 9662615"/>
              <a:gd name="connsiteY42" fmla="*/ 1461676 h 1603018"/>
              <a:gd name="connsiteX43" fmla="*/ 5588902 w 9662615"/>
              <a:gd name="connsiteY43" fmla="*/ 1469647 h 1603018"/>
              <a:gd name="connsiteX44" fmla="*/ 5498090 w 9662615"/>
              <a:gd name="connsiteY44" fmla="*/ 1483173 h 1603018"/>
              <a:gd name="connsiteX45" fmla="*/ 5444641 w 9662615"/>
              <a:gd name="connsiteY45" fmla="*/ 1487602 h 1603018"/>
              <a:gd name="connsiteX46" fmla="*/ 5299812 w 9662615"/>
              <a:gd name="connsiteY46" fmla="*/ 1503362 h 1603018"/>
              <a:gd name="connsiteX47" fmla="*/ 5245752 w 9662615"/>
              <a:gd name="connsiteY47" fmla="*/ 1520612 h 1603018"/>
              <a:gd name="connsiteX48" fmla="*/ 5177807 w 9662615"/>
              <a:gd name="connsiteY48" fmla="*/ 1526802 h 1603018"/>
              <a:gd name="connsiteX49" fmla="*/ 5113910 w 9662615"/>
              <a:gd name="connsiteY49" fmla="*/ 1533205 h 1603018"/>
              <a:gd name="connsiteX50" fmla="*/ 5059484 w 9662615"/>
              <a:gd name="connsiteY50" fmla="*/ 1546802 h 1603018"/>
              <a:gd name="connsiteX51" fmla="*/ 5038524 w 9662615"/>
              <a:gd name="connsiteY51" fmla="*/ 1545675 h 1603018"/>
              <a:gd name="connsiteX52" fmla="*/ 5026564 w 9662615"/>
              <a:gd name="connsiteY52" fmla="*/ 1545376 h 1603018"/>
              <a:gd name="connsiteX53" fmla="*/ 4969433 w 9662615"/>
              <a:gd name="connsiteY53" fmla="*/ 1550865 h 1603018"/>
              <a:gd name="connsiteX54" fmla="*/ 4871726 w 9662615"/>
              <a:gd name="connsiteY54" fmla="*/ 1570584 h 1603018"/>
              <a:gd name="connsiteX55" fmla="*/ 4843267 w 9662615"/>
              <a:gd name="connsiteY55" fmla="*/ 1561459 h 1603018"/>
              <a:gd name="connsiteX56" fmla="*/ 4821058 w 9662615"/>
              <a:gd name="connsiteY56" fmla="*/ 1553078 h 1603018"/>
              <a:gd name="connsiteX57" fmla="*/ 4791466 w 9662615"/>
              <a:gd name="connsiteY57" fmla="*/ 1561324 h 1603018"/>
              <a:gd name="connsiteX58" fmla="*/ 4784247 w 9662615"/>
              <a:gd name="connsiteY58" fmla="*/ 1562342 h 1603018"/>
              <a:gd name="connsiteX59" fmla="*/ 4739309 w 9662615"/>
              <a:gd name="connsiteY59" fmla="*/ 1553948 h 1603018"/>
              <a:gd name="connsiteX60" fmla="*/ 4697562 w 9662615"/>
              <a:gd name="connsiteY60" fmla="*/ 1551206 h 1603018"/>
              <a:gd name="connsiteX61" fmla="*/ 4650737 w 9662615"/>
              <a:gd name="connsiteY61" fmla="*/ 1537381 h 1603018"/>
              <a:gd name="connsiteX62" fmla="*/ 4583150 w 9662615"/>
              <a:gd name="connsiteY62" fmla="*/ 1529064 h 1603018"/>
              <a:gd name="connsiteX63" fmla="*/ 4521734 w 9662615"/>
              <a:gd name="connsiteY63" fmla="*/ 1529359 h 1603018"/>
              <a:gd name="connsiteX64" fmla="*/ 4382398 w 9662615"/>
              <a:gd name="connsiteY64" fmla="*/ 1534108 h 1603018"/>
              <a:gd name="connsiteX65" fmla="*/ 4221826 w 9662615"/>
              <a:gd name="connsiteY65" fmla="*/ 1500972 h 1603018"/>
              <a:gd name="connsiteX66" fmla="*/ 4096601 w 9662615"/>
              <a:gd name="connsiteY66" fmla="*/ 1521563 h 1603018"/>
              <a:gd name="connsiteX67" fmla="*/ 4002441 w 9662615"/>
              <a:gd name="connsiteY67" fmla="*/ 1528912 h 1603018"/>
              <a:gd name="connsiteX68" fmla="*/ 3833906 w 9662615"/>
              <a:gd name="connsiteY68" fmla="*/ 1516637 h 1603018"/>
              <a:gd name="connsiteX69" fmla="*/ 3763845 w 9662615"/>
              <a:gd name="connsiteY69" fmla="*/ 1501782 h 1603018"/>
              <a:gd name="connsiteX70" fmla="*/ 3673583 w 9662615"/>
              <a:gd name="connsiteY70" fmla="*/ 1501471 h 1603018"/>
              <a:gd name="connsiteX71" fmla="*/ 3640771 w 9662615"/>
              <a:gd name="connsiteY71" fmla="*/ 1531025 h 1603018"/>
              <a:gd name="connsiteX72" fmla="*/ 3576170 w 9662615"/>
              <a:gd name="connsiteY72" fmla="*/ 1516288 h 1603018"/>
              <a:gd name="connsiteX73" fmla="*/ 3540258 w 9662615"/>
              <a:gd name="connsiteY73" fmla="*/ 1516976 h 1603018"/>
              <a:gd name="connsiteX74" fmla="*/ 3522853 w 9662615"/>
              <a:gd name="connsiteY74" fmla="*/ 1538044 h 1603018"/>
              <a:gd name="connsiteX75" fmla="*/ 3480929 w 9662615"/>
              <a:gd name="connsiteY75" fmla="*/ 1526739 h 1603018"/>
              <a:gd name="connsiteX76" fmla="*/ 3430805 w 9662615"/>
              <a:gd name="connsiteY76" fmla="*/ 1542521 h 1603018"/>
              <a:gd name="connsiteX77" fmla="*/ 3292707 w 9662615"/>
              <a:gd name="connsiteY77" fmla="*/ 1520490 h 1603018"/>
              <a:gd name="connsiteX78" fmla="*/ 3187872 w 9662615"/>
              <a:gd name="connsiteY78" fmla="*/ 1519991 h 1603018"/>
              <a:gd name="connsiteX79" fmla="*/ 3148026 w 9662615"/>
              <a:gd name="connsiteY79" fmla="*/ 1524777 h 1603018"/>
              <a:gd name="connsiteX80" fmla="*/ 3092394 w 9662615"/>
              <a:gd name="connsiteY80" fmla="*/ 1528115 h 1603018"/>
              <a:gd name="connsiteX81" fmla="*/ 2994200 w 9662615"/>
              <a:gd name="connsiteY81" fmla="*/ 1537857 h 1603018"/>
              <a:gd name="connsiteX82" fmla="*/ 2862301 w 9662615"/>
              <a:gd name="connsiteY82" fmla="*/ 1544250 h 1603018"/>
              <a:gd name="connsiteX83" fmla="*/ 2766335 w 9662615"/>
              <a:gd name="connsiteY83" fmla="*/ 1527662 h 1603018"/>
              <a:gd name="connsiteX84" fmla="*/ 2757836 w 9662615"/>
              <a:gd name="connsiteY84" fmla="*/ 1531371 h 1603018"/>
              <a:gd name="connsiteX85" fmla="*/ 2691555 w 9662615"/>
              <a:gd name="connsiteY85" fmla="*/ 1530283 h 1603018"/>
              <a:gd name="connsiteX86" fmla="*/ 2539383 w 9662615"/>
              <a:gd name="connsiteY86" fmla="*/ 1504835 h 1603018"/>
              <a:gd name="connsiteX87" fmla="*/ 2378036 w 9662615"/>
              <a:gd name="connsiteY87" fmla="*/ 1520645 h 1603018"/>
              <a:gd name="connsiteX88" fmla="*/ 2320049 w 9662615"/>
              <a:gd name="connsiteY88" fmla="*/ 1511019 h 1603018"/>
              <a:gd name="connsiteX89" fmla="*/ 2207104 w 9662615"/>
              <a:gd name="connsiteY89" fmla="*/ 1508888 h 1603018"/>
              <a:gd name="connsiteX90" fmla="*/ 2149226 w 9662615"/>
              <a:gd name="connsiteY90" fmla="*/ 1523409 h 1603018"/>
              <a:gd name="connsiteX91" fmla="*/ 2084783 w 9662615"/>
              <a:gd name="connsiteY91" fmla="*/ 1524245 h 1603018"/>
              <a:gd name="connsiteX92" fmla="*/ 2070075 w 9662615"/>
              <a:gd name="connsiteY92" fmla="*/ 1511285 h 1603018"/>
              <a:gd name="connsiteX93" fmla="*/ 2001057 w 9662615"/>
              <a:gd name="connsiteY93" fmla="*/ 1516449 h 1603018"/>
              <a:gd name="connsiteX94" fmla="*/ 1896330 w 9662615"/>
              <a:gd name="connsiteY94" fmla="*/ 1525725 h 1603018"/>
              <a:gd name="connsiteX95" fmla="*/ 1835994 w 9662615"/>
              <a:gd name="connsiteY95" fmla="*/ 1527678 h 1603018"/>
              <a:gd name="connsiteX96" fmla="*/ 1671119 w 9662615"/>
              <a:gd name="connsiteY96" fmla="*/ 1536701 h 1603018"/>
              <a:gd name="connsiteX97" fmla="*/ 1565556 w 9662615"/>
              <a:gd name="connsiteY97" fmla="*/ 1556503 h 1603018"/>
              <a:gd name="connsiteX98" fmla="*/ 1407755 w 9662615"/>
              <a:gd name="connsiteY98" fmla="*/ 1571444 h 1603018"/>
              <a:gd name="connsiteX99" fmla="*/ 1291872 w 9662615"/>
              <a:gd name="connsiteY99" fmla="*/ 1579471 h 1603018"/>
              <a:gd name="connsiteX100" fmla="*/ 1245251 w 9662615"/>
              <a:gd name="connsiteY100" fmla="*/ 1603018 h 1603018"/>
              <a:gd name="connsiteX101" fmla="*/ 1181938 w 9662615"/>
              <a:gd name="connsiteY101" fmla="*/ 1592789 h 1603018"/>
              <a:gd name="connsiteX102" fmla="*/ 1091432 w 9662615"/>
              <a:gd name="connsiteY102" fmla="*/ 1571003 h 1603018"/>
              <a:gd name="connsiteX103" fmla="*/ 940355 w 9662615"/>
              <a:gd name="connsiteY103" fmla="*/ 1560638 h 1603018"/>
              <a:gd name="connsiteX104" fmla="*/ 868264 w 9662615"/>
              <a:gd name="connsiteY104" fmla="*/ 1566392 h 1603018"/>
              <a:gd name="connsiteX105" fmla="*/ 792765 w 9662615"/>
              <a:gd name="connsiteY105" fmla="*/ 1563102 h 1603018"/>
              <a:gd name="connsiteX106" fmla="*/ 653153 w 9662615"/>
              <a:gd name="connsiteY106" fmla="*/ 1563516 h 1603018"/>
              <a:gd name="connsiteX107" fmla="*/ 541933 w 9662615"/>
              <a:gd name="connsiteY107" fmla="*/ 1561051 h 1603018"/>
              <a:gd name="connsiteX108" fmla="*/ 472797 w 9662615"/>
              <a:gd name="connsiteY108" fmla="*/ 1568904 h 1603018"/>
              <a:gd name="connsiteX109" fmla="*/ 396059 w 9662615"/>
              <a:gd name="connsiteY109" fmla="*/ 1560970 h 1603018"/>
              <a:gd name="connsiteX110" fmla="*/ 336819 w 9662615"/>
              <a:gd name="connsiteY110" fmla="*/ 1560892 h 1603018"/>
              <a:gd name="connsiteX111" fmla="*/ 267163 w 9662615"/>
              <a:gd name="connsiteY111" fmla="*/ 1531913 h 1603018"/>
              <a:gd name="connsiteX112" fmla="*/ 196644 w 9662615"/>
              <a:gd name="connsiteY112" fmla="*/ 1524565 h 1603018"/>
              <a:gd name="connsiteX113" fmla="*/ 86819 w 9662615"/>
              <a:gd name="connsiteY113" fmla="*/ 1519517 h 1603018"/>
              <a:gd name="connsiteX114" fmla="*/ 53369 w 9662615"/>
              <a:gd name="connsiteY114" fmla="*/ 1516853 h 1603018"/>
              <a:gd name="connsiteX115" fmla="*/ 2359 w 9662615"/>
              <a:gd name="connsiteY115" fmla="*/ 1515247 h 1603018"/>
              <a:gd name="connsiteX116" fmla="*/ 0 w 9662615"/>
              <a:gd name="connsiteY116" fmla="*/ 1514932 h 1603018"/>
              <a:gd name="connsiteX117" fmla="*/ 0 w 9662615"/>
              <a:gd name="connsiteY117" fmla="*/ 0 h 1603018"/>
              <a:gd name="connsiteX0" fmla="*/ 0 w 9662615"/>
              <a:gd name="connsiteY0" fmla="*/ 0 h 1603018"/>
              <a:gd name="connsiteX1" fmla="*/ 9662615 w 9662615"/>
              <a:gd name="connsiteY1" fmla="*/ 0 h 1603018"/>
              <a:gd name="connsiteX2" fmla="*/ 9662615 w 9662615"/>
              <a:gd name="connsiteY2" fmla="*/ 1280346 h 1603018"/>
              <a:gd name="connsiteX3" fmla="*/ 9551077 w 9662615"/>
              <a:gd name="connsiteY3" fmla="*/ 1292033 h 1603018"/>
              <a:gd name="connsiteX4" fmla="*/ 9469546 w 9662615"/>
              <a:gd name="connsiteY4" fmla="*/ 1289837 h 1603018"/>
              <a:gd name="connsiteX5" fmla="*/ 9326260 w 9662615"/>
              <a:gd name="connsiteY5" fmla="*/ 1277155 h 1603018"/>
              <a:gd name="connsiteX6" fmla="*/ 9144767 w 9662615"/>
              <a:gd name="connsiteY6" fmla="*/ 1264120 h 1603018"/>
              <a:gd name="connsiteX7" fmla="*/ 8976400 w 9662615"/>
              <a:gd name="connsiteY7" fmla="*/ 1326661 h 1603018"/>
              <a:gd name="connsiteX8" fmla="*/ 8828711 w 9662615"/>
              <a:gd name="connsiteY8" fmla="*/ 1346394 h 1603018"/>
              <a:gd name="connsiteX9" fmla="*/ 8695953 w 9662615"/>
              <a:gd name="connsiteY9" fmla="*/ 1346784 h 1603018"/>
              <a:gd name="connsiteX10" fmla="*/ 8652191 w 9662615"/>
              <a:gd name="connsiteY10" fmla="*/ 1345903 h 1603018"/>
              <a:gd name="connsiteX11" fmla="*/ 8591582 w 9662615"/>
              <a:gd name="connsiteY11" fmla="*/ 1341666 h 1603018"/>
              <a:gd name="connsiteX12" fmla="*/ 8537336 w 9662615"/>
              <a:gd name="connsiteY12" fmla="*/ 1341684 h 1603018"/>
              <a:gd name="connsiteX13" fmla="*/ 8416849 w 9662615"/>
              <a:gd name="connsiteY13" fmla="*/ 1367085 h 1603018"/>
              <a:gd name="connsiteX14" fmla="*/ 8278355 w 9662615"/>
              <a:gd name="connsiteY14" fmla="*/ 1386569 h 1603018"/>
              <a:gd name="connsiteX15" fmla="*/ 8197961 w 9662615"/>
              <a:gd name="connsiteY15" fmla="*/ 1392804 h 1603018"/>
              <a:gd name="connsiteX16" fmla="*/ 8171196 w 9662615"/>
              <a:gd name="connsiteY16" fmla="*/ 1397216 h 1603018"/>
              <a:gd name="connsiteX17" fmla="*/ 8087910 w 9662615"/>
              <a:gd name="connsiteY17" fmla="*/ 1386449 h 1603018"/>
              <a:gd name="connsiteX18" fmla="*/ 7974579 w 9662615"/>
              <a:gd name="connsiteY18" fmla="*/ 1383439 h 1603018"/>
              <a:gd name="connsiteX19" fmla="*/ 7768351 w 9662615"/>
              <a:gd name="connsiteY19" fmla="*/ 1395051 h 1603018"/>
              <a:gd name="connsiteX20" fmla="*/ 7635985 w 9662615"/>
              <a:gd name="connsiteY20" fmla="*/ 1386363 h 1603018"/>
              <a:gd name="connsiteX21" fmla="*/ 7466069 w 9662615"/>
              <a:gd name="connsiteY21" fmla="*/ 1377654 h 1603018"/>
              <a:gd name="connsiteX22" fmla="*/ 7355642 w 9662615"/>
              <a:gd name="connsiteY22" fmla="*/ 1407761 h 1603018"/>
              <a:gd name="connsiteX23" fmla="*/ 7215220 w 9662615"/>
              <a:gd name="connsiteY23" fmla="*/ 1397856 h 1603018"/>
              <a:gd name="connsiteX24" fmla="*/ 7082147 w 9662615"/>
              <a:gd name="connsiteY24" fmla="*/ 1406113 h 1603018"/>
              <a:gd name="connsiteX25" fmla="*/ 6987129 w 9662615"/>
              <a:gd name="connsiteY25" fmla="*/ 1404834 h 1603018"/>
              <a:gd name="connsiteX26" fmla="*/ 6907567 w 9662615"/>
              <a:gd name="connsiteY26" fmla="*/ 1419149 h 1603018"/>
              <a:gd name="connsiteX27" fmla="*/ 6748428 w 9662615"/>
              <a:gd name="connsiteY27" fmla="*/ 1420308 h 1603018"/>
              <a:gd name="connsiteX28" fmla="*/ 6654257 w 9662615"/>
              <a:gd name="connsiteY28" fmla="*/ 1424143 h 1603018"/>
              <a:gd name="connsiteX29" fmla="*/ 6620123 w 9662615"/>
              <a:gd name="connsiteY29" fmla="*/ 1430535 h 1603018"/>
              <a:gd name="connsiteX30" fmla="*/ 6571355 w 9662615"/>
              <a:gd name="connsiteY30" fmla="*/ 1436144 h 1603018"/>
              <a:gd name="connsiteX31" fmla="*/ 6486557 w 9662615"/>
              <a:gd name="connsiteY31" fmla="*/ 1449861 h 1603018"/>
              <a:gd name="connsiteX32" fmla="*/ 6370419 w 9662615"/>
              <a:gd name="connsiteY32" fmla="*/ 1461649 h 1603018"/>
              <a:gd name="connsiteX33" fmla="*/ 6278839 w 9662615"/>
              <a:gd name="connsiteY33" fmla="*/ 1449160 h 1603018"/>
              <a:gd name="connsiteX34" fmla="*/ 6272455 w 9662615"/>
              <a:gd name="connsiteY34" fmla="*/ 1453191 h 1603018"/>
              <a:gd name="connsiteX35" fmla="*/ 6212659 w 9662615"/>
              <a:gd name="connsiteY35" fmla="*/ 1454850 h 1603018"/>
              <a:gd name="connsiteX36" fmla="*/ 6069317 w 9662615"/>
              <a:gd name="connsiteY36" fmla="*/ 1445838 h 1603018"/>
              <a:gd name="connsiteX37" fmla="*/ 5878477 w 9662615"/>
              <a:gd name="connsiteY37" fmla="*/ 1439180 h 1603018"/>
              <a:gd name="connsiteX38" fmla="*/ 5838387 w 9662615"/>
              <a:gd name="connsiteY38" fmla="*/ 1444679 h 1603018"/>
              <a:gd name="connsiteX39" fmla="*/ 5771136 w 9662615"/>
              <a:gd name="connsiteY39" fmla="*/ 1453639 h 1603018"/>
              <a:gd name="connsiteX40" fmla="*/ 5724081 w 9662615"/>
              <a:gd name="connsiteY40" fmla="*/ 1470431 h 1603018"/>
              <a:gd name="connsiteX41" fmla="*/ 5666577 w 9662615"/>
              <a:gd name="connsiteY41" fmla="*/ 1473921 h 1603018"/>
              <a:gd name="connsiteX42" fmla="*/ 5649068 w 9662615"/>
              <a:gd name="connsiteY42" fmla="*/ 1461676 h 1603018"/>
              <a:gd name="connsiteX43" fmla="*/ 5588902 w 9662615"/>
              <a:gd name="connsiteY43" fmla="*/ 1469647 h 1603018"/>
              <a:gd name="connsiteX44" fmla="*/ 5498090 w 9662615"/>
              <a:gd name="connsiteY44" fmla="*/ 1483173 h 1603018"/>
              <a:gd name="connsiteX45" fmla="*/ 5444641 w 9662615"/>
              <a:gd name="connsiteY45" fmla="*/ 1487602 h 1603018"/>
              <a:gd name="connsiteX46" fmla="*/ 5299812 w 9662615"/>
              <a:gd name="connsiteY46" fmla="*/ 1503362 h 1603018"/>
              <a:gd name="connsiteX47" fmla="*/ 5245752 w 9662615"/>
              <a:gd name="connsiteY47" fmla="*/ 1520612 h 1603018"/>
              <a:gd name="connsiteX48" fmla="*/ 5177807 w 9662615"/>
              <a:gd name="connsiteY48" fmla="*/ 1526802 h 1603018"/>
              <a:gd name="connsiteX49" fmla="*/ 5113910 w 9662615"/>
              <a:gd name="connsiteY49" fmla="*/ 1533205 h 1603018"/>
              <a:gd name="connsiteX50" fmla="*/ 5059484 w 9662615"/>
              <a:gd name="connsiteY50" fmla="*/ 1546802 h 1603018"/>
              <a:gd name="connsiteX51" fmla="*/ 5038524 w 9662615"/>
              <a:gd name="connsiteY51" fmla="*/ 1545675 h 1603018"/>
              <a:gd name="connsiteX52" fmla="*/ 5026564 w 9662615"/>
              <a:gd name="connsiteY52" fmla="*/ 1545376 h 1603018"/>
              <a:gd name="connsiteX53" fmla="*/ 4969433 w 9662615"/>
              <a:gd name="connsiteY53" fmla="*/ 1550865 h 1603018"/>
              <a:gd name="connsiteX54" fmla="*/ 4871726 w 9662615"/>
              <a:gd name="connsiteY54" fmla="*/ 1570584 h 1603018"/>
              <a:gd name="connsiteX55" fmla="*/ 4843267 w 9662615"/>
              <a:gd name="connsiteY55" fmla="*/ 1561459 h 1603018"/>
              <a:gd name="connsiteX56" fmla="*/ 4821058 w 9662615"/>
              <a:gd name="connsiteY56" fmla="*/ 1553078 h 1603018"/>
              <a:gd name="connsiteX57" fmla="*/ 4791466 w 9662615"/>
              <a:gd name="connsiteY57" fmla="*/ 1561324 h 1603018"/>
              <a:gd name="connsiteX58" fmla="*/ 4784247 w 9662615"/>
              <a:gd name="connsiteY58" fmla="*/ 1562342 h 1603018"/>
              <a:gd name="connsiteX59" fmla="*/ 4739309 w 9662615"/>
              <a:gd name="connsiteY59" fmla="*/ 1553948 h 1603018"/>
              <a:gd name="connsiteX60" fmla="*/ 4697562 w 9662615"/>
              <a:gd name="connsiteY60" fmla="*/ 1551206 h 1603018"/>
              <a:gd name="connsiteX61" fmla="*/ 4650737 w 9662615"/>
              <a:gd name="connsiteY61" fmla="*/ 1537381 h 1603018"/>
              <a:gd name="connsiteX62" fmla="*/ 4583150 w 9662615"/>
              <a:gd name="connsiteY62" fmla="*/ 1529064 h 1603018"/>
              <a:gd name="connsiteX63" fmla="*/ 4521734 w 9662615"/>
              <a:gd name="connsiteY63" fmla="*/ 1529359 h 1603018"/>
              <a:gd name="connsiteX64" fmla="*/ 4382398 w 9662615"/>
              <a:gd name="connsiteY64" fmla="*/ 1534108 h 1603018"/>
              <a:gd name="connsiteX65" fmla="*/ 4221826 w 9662615"/>
              <a:gd name="connsiteY65" fmla="*/ 1500972 h 1603018"/>
              <a:gd name="connsiteX66" fmla="*/ 4096601 w 9662615"/>
              <a:gd name="connsiteY66" fmla="*/ 1521563 h 1603018"/>
              <a:gd name="connsiteX67" fmla="*/ 4002441 w 9662615"/>
              <a:gd name="connsiteY67" fmla="*/ 1528912 h 1603018"/>
              <a:gd name="connsiteX68" fmla="*/ 3833906 w 9662615"/>
              <a:gd name="connsiteY68" fmla="*/ 1516637 h 1603018"/>
              <a:gd name="connsiteX69" fmla="*/ 3763845 w 9662615"/>
              <a:gd name="connsiteY69" fmla="*/ 1501782 h 1603018"/>
              <a:gd name="connsiteX70" fmla="*/ 3673583 w 9662615"/>
              <a:gd name="connsiteY70" fmla="*/ 1501471 h 1603018"/>
              <a:gd name="connsiteX71" fmla="*/ 3640771 w 9662615"/>
              <a:gd name="connsiteY71" fmla="*/ 1531025 h 1603018"/>
              <a:gd name="connsiteX72" fmla="*/ 3576170 w 9662615"/>
              <a:gd name="connsiteY72" fmla="*/ 1516288 h 1603018"/>
              <a:gd name="connsiteX73" fmla="*/ 3540258 w 9662615"/>
              <a:gd name="connsiteY73" fmla="*/ 1516976 h 1603018"/>
              <a:gd name="connsiteX74" fmla="*/ 3522853 w 9662615"/>
              <a:gd name="connsiteY74" fmla="*/ 1538044 h 1603018"/>
              <a:gd name="connsiteX75" fmla="*/ 3480929 w 9662615"/>
              <a:gd name="connsiteY75" fmla="*/ 1526739 h 1603018"/>
              <a:gd name="connsiteX76" fmla="*/ 3430805 w 9662615"/>
              <a:gd name="connsiteY76" fmla="*/ 1542521 h 1603018"/>
              <a:gd name="connsiteX77" fmla="*/ 3292707 w 9662615"/>
              <a:gd name="connsiteY77" fmla="*/ 1520490 h 1603018"/>
              <a:gd name="connsiteX78" fmla="*/ 3187872 w 9662615"/>
              <a:gd name="connsiteY78" fmla="*/ 1519991 h 1603018"/>
              <a:gd name="connsiteX79" fmla="*/ 3148026 w 9662615"/>
              <a:gd name="connsiteY79" fmla="*/ 1524777 h 1603018"/>
              <a:gd name="connsiteX80" fmla="*/ 3092394 w 9662615"/>
              <a:gd name="connsiteY80" fmla="*/ 1528115 h 1603018"/>
              <a:gd name="connsiteX81" fmla="*/ 2994200 w 9662615"/>
              <a:gd name="connsiteY81" fmla="*/ 1537857 h 1603018"/>
              <a:gd name="connsiteX82" fmla="*/ 2862301 w 9662615"/>
              <a:gd name="connsiteY82" fmla="*/ 1544250 h 1603018"/>
              <a:gd name="connsiteX83" fmla="*/ 2766335 w 9662615"/>
              <a:gd name="connsiteY83" fmla="*/ 1527662 h 1603018"/>
              <a:gd name="connsiteX84" fmla="*/ 2757836 w 9662615"/>
              <a:gd name="connsiteY84" fmla="*/ 1531371 h 1603018"/>
              <a:gd name="connsiteX85" fmla="*/ 2691555 w 9662615"/>
              <a:gd name="connsiteY85" fmla="*/ 1530283 h 1603018"/>
              <a:gd name="connsiteX86" fmla="*/ 2539383 w 9662615"/>
              <a:gd name="connsiteY86" fmla="*/ 1504835 h 1603018"/>
              <a:gd name="connsiteX87" fmla="*/ 2378036 w 9662615"/>
              <a:gd name="connsiteY87" fmla="*/ 1520645 h 1603018"/>
              <a:gd name="connsiteX88" fmla="*/ 2320049 w 9662615"/>
              <a:gd name="connsiteY88" fmla="*/ 1511019 h 1603018"/>
              <a:gd name="connsiteX89" fmla="*/ 2238909 w 9662615"/>
              <a:gd name="connsiteY89" fmla="*/ 1508888 h 1603018"/>
              <a:gd name="connsiteX90" fmla="*/ 2149226 w 9662615"/>
              <a:gd name="connsiteY90" fmla="*/ 1523409 h 1603018"/>
              <a:gd name="connsiteX91" fmla="*/ 2084783 w 9662615"/>
              <a:gd name="connsiteY91" fmla="*/ 1524245 h 1603018"/>
              <a:gd name="connsiteX92" fmla="*/ 2070075 w 9662615"/>
              <a:gd name="connsiteY92" fmla="*/ 1511285 h 1603018"/>
              <a:gd name="connsiteX93" fmla="*/ 2001057 w 9662615"/>
              <a:gd name="connsiteY93" fmla="*/ 1516449 h 1603018"/>
              <a:gd name="connsiteX94" fmla="*/ 1896330 w 9662615"/>
              <a:gd name="connsiteY94" fmla="*/ 1525725 h 1603018"/>
              <a:gd name="connsiteX95" fmla="*/ 1835994 w 9662615"/>
              <a:gd name="connsiteY95" fmla="*/ 1527678 h 1603018"/>
              <a:gd name="connsiteX96" fmla="*/ 1671119 w 9662615"/>
              <a:gd name="connsiteY96" fmla="*/ 1536701 h 1603018"/>
              <a:gd name="connsiteX97" fmla="*/ 1565556 w 9662615"/>
              <a:gd name="connsiteY97" fmla="*/ 1556503 h 1603018"/>
              <a:gd name="connsiteX98" fmla="*/ 1407755 w 9662615"/>
              <a:gd name="connsiteY98" fmla="*/ 1571444 h 1603018"/>
              <a:gd name="connsiteX99" fmla="*/ 1291872 w 9662615"/>
              <a:gd name="connsiteY99" fmla="*/ 1579471 h 1603018"/>
              <a:gd name="connsiteX100" fmla="*/ 1245251 w 9662615"/>
              <a:gd name="connsiteY100" fmla="*/ 1603018 h 1603018"/>
              <a:gd name="connsiteX101" fmla="*/ 1181938 w 9662615"/>
              <a:gd name="connsiteY101" fmla="*/ 1592789 h 1603018"/>
              <a:gd name="connsiteX102" fmla="*/ 1091432 w 9662615"/>
              <a:gd name="connsiteY102" fmla="*/ 1571003 h 1603018"/>
              <a:gd name="connsiteX103" fmla="*/ 940355 w 9662615"/>
              <a:gd name="connsiteY103" fmla="*/ 1560638 h 1603018"/>
              <a:gd name="connsiteX104" fmla="*/ 868264 w 9662615"/>
              <a:gd name="connsiteY104" fmla="*/ 1566392 h 1603018"/>
              <a:gd name="connsiteX105" fmla="*/ 792765 w 9662615"/>
              <a:gd name="connsiteY105" fmla="*/ 1563102 h 1603018"/>
              <a:gd name="connsiteX106" fmla="*/ 653153 w 9662615"/>
              <a:gd name="connsiteY106" fmla="*/ 1563516 h 1603018"/>
              <a:gd name="connsiteX107" fmla="*/ 541933 w 9662615"/>
              <a:gd name="connsiteY107" fmla="*/ 1561051 h 1603018"/>
              <a:gd name="connsiteX108" fmla="*/ 472797 w 9662615"/>
              <a:gd name="connsiteY108" fmla="*/ 1568904 h 1603018"/>
              <a:gd name="connsiteX109" fmla="*/ 396059 w 9662615"/>
              <a:gd name="connsiteY109" fmla="*/ 1560970 h 1603018"/>
              <a:gd name="connsiteX110" fmla="*/ 336819 w 9662615"/>
              <a:gd name="connsiteY110" fmla="*/ 1560892 h 1603018"/>
              <a:gd name="connsiteX111" fmla="*/ 267163 w 9662615"/>
              <a:gd name="connsiteY111" fmla="*/ 1531913 h 1603018"/>
              <a:gd name="connsiteX112" fmla="*/ 196644 w 9662615"/>
              <a:gd name="connsiteY112" fmla="*/ 1524565 h 1603018"/>
              <a:gd name="connsiteX113" fmla="*/ 86819 w 9662615"/>
              <a:gd name="connsiteY113" fmla="*/ 1519517 h 1603018"/>
              <a:gd name="connsiteX114" fmla="*/ 53369 w 9662615"/>
              <a:gd name="connsiteY114" fmla="*/ 1516853 h 1603018"/>
              <a:gd name="connsiteX115" fmla="*/ 2359 w 9662615"/>
              <a:gd name="connsiteY115" fmla="*/ 1515247 h 1603018"/>
              <a:gd name="connsiteX116" fmla="*/ 0 w 9662615"/>
              <a:gd name="connsiteY116" fmla="*/ 1514932 h 1603018"/>
              <a:gd name="connsiteX117" fmla="*/ 0 w 9662615"/>
              <a:gd name="connsiteY117" fmla="*/ 0 h 1603018"/>
              <a:gd name="connsiteX0" fmla="*/ 0 w 9662615"/>
              <a:gd name="connsiteY0" fmla="*/ 0 h 1603018"/>
              <a:gd name="connsiteX1" fmla="*/ 9662615 w 9662615"/>
              <a:gd name="connsiteY1" fmla="*/ 0 h 1603018"/>
              <a:gd name="connsiteX2" fmla="*/ 9662615 w 9662615"/>
              <a:gd name="connsiteY2" fmla="*/ 1280346 h 1603018"/>
              <a:gd name="connsiteX3" fmla="*/ 9551077 w 9662615"/>
              <a:gd name="connsiteY3" fmla="*/ 1292033 h 1603018"/>
              <a:gd name="connsiteX4" fmla="*/ 9469546 w 9662615"/>
              <a:gd name="connsiteY4" fmla="*/ 1289837 h 1603018"/>
              <a:gd name="connsiteX5" fmla="*/ 9326260 w 9662615"/>
              <a:gd name="connsiteY5" fmla="*/ 1277155 h 1603018"/>
              <a:gd name="connsiteX6" fmla="*/ 9144767 w 9662615"/>
              <a:gd name="connsiteY6" fmla="*/ 1264120 h 1603018"/>
              <a:gd name="connsiteX7" fmla="*/ 8976400 w 9662615"/>
              <a:gd name="connsiteY7" fmla="*/ 1326661 h 1603018"/>
              <a:gd name="connsiteX8" fmla="*/ 8828711 w 9662615"/>
              <a:gd name="connsiteY8" fmla="*/ 1346394 h 1603018"/>
              <a:gd name="connsiteX9" fmla="*/ 8695953 w 9662615"/>
              <a:gd name="connsiteY9" fmla="*/ 1346784 h 1603018"/>
              <a:gd name="connsiteX10" fmla="*/ 8652191 w 9662615"/>
              <a:gd name="connsiteY10" fmla="*/ 1345903 h 1603018"/>
              <a:gd name="connsiteX11" fmla="*/ 8591582 w 9662615"/>
              <a:gd name="connsiteY11" fmla="*/ 1341666 h 1603018"/>
              <a:gd name="connsiteX12" fmla="*/ 8537336 w 9662615"/>
              <a:gd name="connsiteY12" fmla="*/ 1341684 h 1603018"/>
              <a:gd name="connsiteX13" fmla="*/ 8416849 w 9662615"/>
              <a:gd name="connsiteY13" fmla="*/ 1367085 h 1603018"/>
              <a:gd name="connsiteX14" fmla="*/ 8278355 w 9662615"/>
              <a:gd name="connsiteY14" fmla="*/ 1386569 h 1603018"/>
              <a:gd name="connsiteX15" fmla="*/ 8197961 w 9662615"/>
              <a:gd name="connsiteY15" fmla="*/ 1392804 h 1603018"/>
              <a:gd name="connsiteX16" fmla="*/ 8171196 w 9662615"/>
              <a:gd name="connsiteY16" fmla="*/ 1397216 h 1603018"/>
              <a:gd name="connsiteX17" fmla="*/ 8087910 w 9662615"/>
              <a:gd name="connsiteY17" fmla="*/ 1386449 h 1603018"/>
              <a:gd name="connsiteX18" fmla="*/ 7974579 w 9662615"/>
              <a:gd name="connsiteY18" fmla="*/ 1383439 h 1603018"/>
              <a:gd name="connsiteX19" fmla="*/ 7768351 w 9662615"/>
              <a:gd name="connsiteY19" fmla="*/ 1395051 h 1603018"/>
              <a:gd name="connsiteX20" fmla="*/ 7635985 w 9662615"/>
              <a:gd name="connsiteY20" fmla="*/ 1386363 h 1603018"/>
              <a:gd name="connsiteX21" fmla="*/ 7466069 w 9662615"/>
              <a:gd name="connsiteY21" fmla="*/ 1377654 h 1603018"/>
              <a:gd name="connsiteX22" fmla="*/ 7355642 w 9662615"/>
              <a:gd name="connsiteY22" fmla="*/ 1407761 h 1603018"/>
              <a:gd name="connsiteX23" fmla="*/ 7215220 w 9662615"/>
              <a:gd name="connsiteY23" fmla="*/ 1397856 h 1603018"/>
              <a:gd name="connsiteX24" fmla="*/ 7082147 w 9662615"/>
              <a:gd name="connsiteY24" fmla="*/ 1406113 h 1603018"/>
              <a:gd name="connsiteX25" fmla="*/ 6987129 w 9662615"/>
              <a:gd name="connsiteY25" fmla="*/ 1404834 h 1603018"/>
              <a:gd name="connsiteX26" fmla="*/ 6907567 w 9662615"/>
              <a:gd name="connsiteY26" fmla="*/ 1419149 h 1603018"/>
              <a:gd name="connsiteX27" fmla="*/ 6748428 w 9662615"/>
              <a:gd name="connsiteY27" fmla="*/ 1420308 h 1603018"/>
              <a:gd name="connsiteX28" fmla="*/ 6654257 w 9662615"/>
              <a:gd name="connsiteY28" fmla="*/ 1424143 h 1603018"/>
              <a:gd name="connsiteX29" fmla="*/ 6620123 w 9662615"/>
              <a:gd name="connsiteY29" fmla="*/ 1430535 h 1603018"/>
              <a:gd name="connsiteX30" fmla="*/ 6571355 w 9662615"/>
              <a:gd name="connsiteY30" fmla="*/ 1436144 h 1603018"/>
              <a:gd name="connsiteX31" fmla="*/ 6486557 w 9662615"/>
              <a:gd name="connsiteY31" fmla="*/ 1449861 h 1603018"/>
              <a:gd name="connsiteX32" fmla="*/ 6370419 w 9662615"/>
              <a:gd name="connsiteY32" fmla="*/ 1461649 h 1603018"/>
              <a:gd name="connsiteX33" fmla="*/ 6278839 w 9662615"/>
              <a:gd name="connsiteY33" fmla="*/ 1449160 h 1603018"/>
              <a:gd name="connsiteX34" fmla="*/ 6272455 w 9662615"/>
              <a:gd name="connsiteY34" fmla="*/ 1453191 h 1603018"/>
              <a:gd name="connsiteX35" fmla="*/ 6212659 w 9662615"/>
              <a:gd name="connsiteY35" fmla="*/ 1454850 h 1603018"/>
              <a:gd name="connsiteX36" fmla="*/ 6069317 w 9662615"/>
              <a:gd name="connsiteY36" fmla="*/ 1445838 h 1603018"/>
              <a:gd name="connsiteX37" fmla="*/ 5878477 w 9662615"/>
              <a:gd name="connsiteY37" fmla="*/ 1439180 h 1603018"/>
              <a:gd name="connsiteX38" fmla="*/ 5838387 w 9662615"/>
              <a:gd name="connsiteY38" fmla="*/ 1444679 h 1603018"/>
              <a:gd name="connsiteX39" fmla="*/ 5771136 w 9662615"/>
              <a:gd name="connsiteY39" fmla="*/ 1453639 h 1603018"/>
              <a:gd name="connsiteX40" fmla="*/ 5724081 w 9662615"/>
              <a:gd name="connsiteY40" fmla="*/ 1470431 h 1603018"/>
              <a:gd name="connsiteX41" fmla="*/ 5666577 w 9662615"/>
              <a:gd name="connsiteY41" fmla="*/ 1473921 h 1603018"/>
              <a:gd name="connsiteX42" fmla="*/ 5649068 w 9662615"/>
              <a:gd name="connsiteY42" fmla="*/ 1461676 h 1603018"/>
              <a:gd name="connsiteX43" fmla="*/ 5588902 w 9662615"/>
              <a:gd name="connsiteY43" fmla="*/ 1469647 h 1603018"/>
              <a:gd name="connsiteX44" fmla="*/ 5498090 w 9662615"/>
              <a:gd name="connsiteY44" fmla="*/ 1483173 h 1603018"/>
              <a:gd name="connsiteX45" fmla="*/ 5444641 w 9662615"/>
              <a:gd name="connsiteY45" fmla="*/ 1487602 h 1603018"/>
              <a:gd name="connsiteX46" fmla="*/ 5299812 w 9662615"/>
              <a:gd name="connsiteY46" fmla="*/ 1503362 h 1603018"/>
              <a:gd name="connsiteX47" fmla="*/ 5245752 w 9662615"/>
              <a:gd name="connsiteY47" fmla="*/ 1520612 h 1603018"/>
              <a:gd name="connsiteX48" fmla="*/ 5177807 w 9662615"/>
              <a:gd name="connsiteY48" fmla="*/ 1526802 h 1603018"/>
              <a:gd name="connsiteX49" fmla="*/ 5113910 w 9662615"/>
              <a:gd name="connsiteY49" fmla="*/ 1533205 h 1603018"/>
              <a:gd name="connsiteX50" fmla="*/ 5059484 w 9662615"/>
              <a:gd name="connsiteY50" fmla="*/ 1546802 h 1603018"/>
              <a:gd name="connsiteX51" fmla="*/ 5038524 w 9662615"/>
              <a:gd name="connsiteY51" fmla="*/ 1545675 h 1603018"/>
              <a:gd name="connsiteX52" fmla="*/ 5026564 w 9662615"/>
              <a:gd name="connsiteY52" fmla="*/ 1545376 h 1603018"/>
              <a:gd name="connsiteX53" fmla="*/ 4969433 w 9662615"/>
              <a:gd name="connsiteY53" fmla="*/ 1550865 h 1603018"/>
              <a:gd name="connsiteX54" fmla="*/ 4871726 w 9662615"/>
              <a:gd name="connsiteY54" fmla="*/ 1570584 h 1603018"/>
              <a:gd name="connsiteX55" fmla="*/ 4843267 w 9662615"/>
              <a:gd name="connsiteY55" fmla="*/ 1561459 h 1603018"/>
              <a:gd name="connsiteX56" fmla="*/ 4821058 w 9662615"/>
              <a:gd name="connsiteY56" fmla="*/ 1553078 h 1603018"/>
              <a:gd name="connsiteX57" fmla="*/ 4791466 w 9662615"/>
              <a:gd name="connsiteY57" fmla="*/ 1561324 h 1603018"/>
              <a:gd name="connsiteX58" fmla="*/ 4784247 w 9662615"/>
              <a:gd name="connsiteY58" fmla="*/ 1562342 h 1603018"/>
              <a:gd name="connsiteX59" fmla="*/ 4739309 w 9662615"/>
              <a:gd name="connsiteY59" fmla="*/ 1553948 h 1603018"/>
              <a:gd name="connsiteX60" fmla="*/ 4697562 w 9662615"/>
              <a:gd name="connsiteY60" fmla="*/ 1551206 h 1603018"/>
              <a:gd name="connsiteX61" fmla="*/ 4650737 w 9662615"/>
              <a:gd name="connsiteY61" fmla="*/ 1537381 h 1603018"/>
              <a:gd name="connsiteX62" fmla="*/ 4583150 w 9662615"/>
              <a:gd name="connsiteY62" fmla="*/ 1529064 h 1603018"/>
              <a:gd name="connsiteX63" fmla="*/ 4521734 w 9662615"/>
              <a:gd name="connsiteY63" fmla="*/ 1529359 h 1603018"/>
              <a:gd name="connsiteX64" fmla="*/ 4382398 w 9662615"/>
              <a:gd name="connsiteY64" fmla="*/ 1534108 h 1603018"/>
              <a:gd name="connsiteX65" fmla="*/ 4221826 w 9662615"/>
              <a:gd name="connsiteY65" fmla="*/ 1500972 h 1603018"/>
              <a:gd name="connsiteX66" fmla="*/ 4096601 w 9662615"/>
              <a:gd name="connsiteY66" fmla="*/ 1521563 h 1603018"/>
              <a:gd name="connsiteX67" fmla="*/ 4002441 w 9662615"/>
              <a:gd name="connsiteY67" fmla="*/ 1528912 h 1603018"/>
              <a:gd name="connsiteX68" fmla="*/ 3833906 w 9662615"/>
              <a:gd name="connsiteY68" fmla="*/ 1516637 h 1603018"/>
              <a:gd name="connsiteX69" fmla="*/ 3763845 w 9662615"/>
              <a:gd name="connsiteY69" fmla="*/ 1501782 h 1603018"/>
              <a:gd name="connsiteX70" fmla="*/ 3673583 w 9662615"/>
              <a:gd name="connsiteY70" fmla="*/ 1501471 h 1603018"/>
              <a:gd name="connsiteX71" fmla="*/ 3640771 w 9662615"/>
              <a:gd name="connsiteY71" fmla="*/ 1531025 h 1603018"/>
              <a:gd name="connsiteX72" fmla="*/ 3576170 w 9662615"/>
              <a:gd name="connsiteY72" fmla="*/ 1516288 h 1603018"/>
              <a:gd name="connsiteX73" fmla="*/ 3540258 w 9662615"/>
              <a:gd name="connsiteY73" fmla="*/ 1516976 h 1603018"/>
              <a:gd name="connsiteX74" fmla="*/ 3522853 w 9662615"/>
              <a:gd name="connsiteY74" fmla="*/ 1538044 h 1603018"/>
              <a:gd name="connsiteX75" fmla="*/ 3480929 w 9662615"/>
              <a:gd name="connsiteY75" fmla="*/ 1526739 h 1603018"/>
              <a:gd name="connsiteX76" fmla="*/ 3430805 w 9662615"/>
              <a:gd name="connsiteY76" fmla="*/ 1542521 h 1603018"/>
              <a:gd name="connsiteX77" fmla="*/ 3292707 w 9662615"/>
              <a:gd name="connsiteY77" fmla="*/ 1520490 h 1603018"/>
              <a:gd name="connsiteX78" fmla="*/ 3187872 w 9662615"/>
              <a:gd name="connsiteY78" fmla="*/ 1519991 h 1603018"/>
              <a:gd name="connsiteX79" fmla="*/ 3148026 w 9662615"/>
              <a:gd name="connsiteY79" fmla="*/ 1524777 h 1603018"/>
              <a:gd name="connsiteX80" fmla="*/ 3092394 w 9662615"/>
              <a:gd name="connsiteY80" fmla="*/ 1528115 h 1603018"/>
              <a:gd name="connsiteX81" fmla="*/ 2994200 w 9662615"/>
              <a:gd name="connsiteY81" fmla="*/ 1537857 h 1603018"/>
              <a:gd name="connsiteX82" fmla="*/ 2862301 w 9662615"/>
              <a:gd name="connsiteY82" fmla="*/ 1544250 h 1603018"/>
              <a:gd name="connsiteX83" fmla="*/ 2766335 w 9662615"/>
              <a:gd name="connsiteY83" fmla="*/ 1527662 h 1603018"/>
              <a:gd name="connsiteX84" fmla="*/ 2757836 w 9662615"/>
              <a:gd name="connsiteY84" fmla="*/ 1531371 h 1603018"/>
              <a:gd name="connsiteX85" fmla="*/ 2691555 w 9662615"/>
              <a:gd name="connsiteY85" fmla="*/ 1530283 h 1603018"/>
              <a:gd name="connsiteX86" fmla="*/ 2539383 w 9662615"/>
              <a:gd name="connsiteY86" fmla="*/ 1504835 h 1603018"/>
              <a:gd name="connsiteX87" fmla="*/ 2378036 w 9662615"/>
              <a:gd name="connsiteY87" fmla="*/ 1520645 h 1603018"/>
              <a:gd name="connsiteX88" fmla="*/ 2320049 w 9662615"/>
              <a:gd name="connsiteY88" fmla="*/ 1511019 h 1603018"/>
              <a:gd name="connsiteX89" fmla="*/ 2238909 w 9662615"/>
              <a:gd name="connsiteY89" fmla="*/ 1508888 h 1603018"/>
              <a:gd name="connsiteX90" fmla="*/ 2181031 w 9662615"/>
              <a:gd name="connsiteY90" fmla="*/ 1531361 h 1603018"/>
              <a:gd name="connsiteX91" fmla="*/ 2084783 w 9662615"/>
              <a:gd name="connsiteY91" fmla="*/ 1524245 h 1603018"/>
              <a:gd name="connsiteX92" fmla="*/ 2070075 w 9662615"/>
              <a:gd name="connsiteY92" fmla="*/ 1511285 h 1603018"/>
              <a:gd name="connsiteX93" fmla="*/ 2001057 w 9662615"/>
              <a:gd name="connsiteY93" fmla="*/ 1516449 h 1603018"/>
              <a:gd name="connsiteX94" fmla="*/ 1896330 w 9662615"/>
              <a:gd name="connsiteY94" fmla="*/ 1525725 h 1603018"/>
              <a:gd name="connsiteX95" fmla="*/ 1835994 w 9662615"/>
              <a:gd name="connsiteY95" fmla="*/ 1527678 h 1603018"/>
              <a:gd name="connsiteX96" fmla="*/ 1671119 w 9662615"/>
              <a:gd name="connsiteY96" fmla="*/ 1536701 h 1603018"/>
              <a:gd name="connsiteX97" fmla="*/ 1565556 w 9662615"/>
              <a:gd name="connsiteY97" fmla="*/ 1556503 h 1603018"/>
              <a:gd name="connsiteX98" fmla="*/ 1407755 w 9662615"/>
              <a:gd name="connsiteY98" fmla="*/ 1571444 h 1603018"/>
              <a:gd name="connsiteX99" fmla="*/ 1291872 w 9662615"/>
              <a:gd name="connsiteY99" fmla="*/ 1579471 h 1603018"/>
              <a:gd name="connsiteX100" fmla="*/ 1245251 w 9662615"/>
              <a:gd name="connsiteY100" fmla="*/ 1603018 h 1603018"/>
              <a:gd name="connsiteX101" fmla="*/ 1181938 w 9662615"/>
              <a:gd name="connsiteY101" fmla="*/ 1592789 h 1603018"/>
              <a:gd name="connsiteX102" fmla="*/ 1091432 w 9662615"/>
              <a:gd name="connsiteY102" fmla="*/ 1571003 h 1603018"/>
              <a:gd name="connsiteX103" fmla="*/ 940355 w 9662615"/>
              <a:gd name="connsiteY103" fmla="*/ 1560638 h 1603018"/>
              <a:gd name="connsiteX104" fmla="*/ 868264 w 9662615"/>
              <a:gd name="connsiteY104" fmla="*/ 1566392 h 1603018"/>
              <a:gd name="connsiteX105" fmla="*/ 792765 w 9662615"/>
              <a:gd name="connsiteY105" fmla="*/ 1563102 h 1603018"/>
              <a:gd name="connsiteX106" fmla="*/ 653153 w 9662615"/>
              <a:gd name="connsiteY106" fmla="*/ 1563516 h 1603018"/>
              <a:gd name="connsiteX107" fmla="*/ 541933 w 9662615"/>
              <a:gd name="connsiteY107" fmla="*/ 1561051 h 1603018"/>
              <a:gd name="connsiteX108" fmla="*/ 472797 w 9662615"/>
              <a:gd name="connsiteY108" fmla="*/ 1568904 h 1603018"/>
              <a:gd name="connsiteX109" fmla="*/ 396059 w 9662615"/>
              <a:gd name="connsiteY109" fmla="*/ 1560970 h 1603018"/>
              <a:gd name="connsiteX110" fmla="*/ 336819 w 9662615"/>
              <a:gd name="connsiteY110" fmla="*/ 1560892 h 1603018"/>
              <a:gd name="connsiteX111" fmla="*/ 267163 w 9662615"/>
              <a:gd name="connsiteY111" fmla="*/ 1531913 h 1603018"/>
              <a:gd name="connsiteX112" fmla="*/ 196644 w 9662615"/>
              <a:gd name="connsiteY112" fmla="*/ 1524565 h 1603018"/>
              <a:gd name="connsiteX113" fmla="*/ 86819 w 9662615"/>
              <a:gd name="connsiteY113" fmla="*/ 1519517 h 1603018"/>
              <a:gd name="connsiteX114" fmla="*/ 53369 w 9662615"/>
              <a:gd name="connsiteY114" fmla="*/ 1516853 h 1603018"/>
              <a:gd name="connsiteX115" fmla="*/ 2359 w 9662615"/>
              <a:gd name="connsiteY115" fmla="*/ 1515247 h 1603018"/>
              <a:gd name="connsiteX116" fmla="*/ 0 w 9662615"/>
              <a:gd name="connsiteY116" fmla="*/ 1514932 h 1603018"/>
              <a:gd name="connsiteX117" fmla="*/ 0 w 9662615"/>
              <a:gd name="connsiteY117" fmla="*/ 0 h 1603018"/>
              <a:gd name="connsiteX0" fmla="*/ 0 w 9662615"/>
              <a:gd name="connsiteY0" fmla="*/ 0 h 1603018"/>
              <a:gd name="connsiteX1" fmla="*/ 9662615 w 9662615"/>
              <a:gd name="connsiteY1" fmla="*/ 0 h 1603018"/>
              <a:gd name="connsiteX2" fmla="*/ 9662615 w 9662615"/>
              <a:gd name="connsiteY2" fmla="*/ 1280346 h 1603018"/>
              <a:gd name="connsiteX3" fmla="*/ 9551077 w 9662615"/>
              <a:gd name="connsiteY3" fmla="*/ 1292033 h 1603018"/>
              <a:gd name="connsiteX4" fmla="*/ 9469546 w 9662615"/>
              <a:gd name="connsiteY4" fmla="*/ 1289837 h 1603018"/>
              <a:gd name="connsiteX5" fmla="*/ 9326260 w 9662615"/>
              <a:gd name="connsiteY5" fmla="*/ 1277155 h 1603018"/>
              <a:gd name="connsiteX6" fmla="*/ 9144767 w 9662615"/>
              <a:gd name="connsiteY6" fmla="*/ 1264120 h 1603018"/>
              <a:gd name="connsiteX7" fmla="*/ 8976400 w 9662615"/>
              <a:gd name="connsiteY7" fmla="*/ 1326661 h 1603018"/>
              <a:gd name="connsiteX8" fmla="*/ 8828711 w 9662615"/>
              <a:gd name="connsiteY8" fmla="*/ 1346394 h 1603018"/>
              <a:gd name="connsiteX9" fmla="*/ 8695953 w 9662615"/>
              <a:gd name="connsiteY9" fmla="*/ 1346784 h 1603018"/>
              <a:gd name="connsiteX10" fmla="*/ 8652191 w 9662615"/>
              <a:gd name="connsiteY10" fmla="*/ 1345903 h 1603018"/>
              <a:gd name="connsiteX11" fmla="*/ 8591582 w 9662615"/>
              <a:gd name="connsiteY11" fmla="*/ 1341666 h 1603018"/>
              <a:gd name="connsiteX12" fmla="*/ 8537336 w 9662615"/>
              <a:gd name="connsiteY12" fmla="*/ 1341684 h 1603018"/>
              <a:gd name="connsiteX13" fmla="*/ 8416849 w 9662615"/>
              <a:gd name="connsiteY13" fmla="*/ 1367085 h 1603018"/>
              <a:gd name="connsiteX14" fmla="*/ 8278355 w 9662615"/>
              <a:gd name="connsiteY14" fmla="*/ 1386569 h 1603018"/>
              <a:gd name="connsiteX15" fmla="*/ 8197961 w 9662615"/>
              <a:gd name="connsiteY15" fmla="*/ 1392804 h 1603018"/>
              <a:gd name="connsiteX16" fmla="*/ 8171196 w 9662615"/>
              <a:gd name="connsiteY16" fmla="*/ 1397216 h 1603018"/>
              <a:gd name="connsiteX17" fmla="*/ 8087910 w 9662615"/>
              <a:gd name="connsiteY17" fmla="*/ 1386449 h 1603018"/>
              <a:gd name="connsiteX18" fmla="*/ 7974579 w 9662615"/>
              <a:gd name="connsiteY18" fmla="*/ 1383439 h 1603018"/>
              <a:gd name="connsiteX19" fmla="*/ 7768351 w 9662615"/>
              <a:gd name="connsiteY19" fmla="*/ 1395051 h 1603018"/>
              <a:gd name="connsiteX20" fmla="*/ 7635985 w 9662615"/>
              <a:gd name="connsiteY20" fmla="*/ 1386363 h 1603018"/>
              <a:gd name="connsiteX21" fmla="*/ 7466069 w 9662615"/>
              <a:gd name="connsiteY21" fmla="*/ 1377654 h 1603018"/>
              <a:gd name="connsiteX22" fmla="*/ 7355642 w 9662615"/>
              <a:gd name="connsiteY22" fmla="*/ 1407761 h 1603018"/>
              <a:gd name="connsiteX23" fmla="*/ 7215220 w 9662615"/>
              <a:gd name="connsiteY23" fmla="*/ 1397856 h 1603018"/>
              <a:gd name="connsiteX24" fmla="*/ 7082147 w 9662615"/>
              <a:gd name="connsiteY24" fmla="*/ 1406113 h 1603018"/>
              <a:gd name="connsiteX25" fmla="*/ 6987129 w 9662615"/>
              <a:gd name="connsiteY25" fmla="*/ 1404834 h 1603018"/>
              <a:gd name="connsiteX26" fmla="*/ 6907567 w 9662615"/>
              <a:gd name="connsiteY26" fmla="*/ 1419149 h 1603018"/>
              <a:gd name="connsiteX27" fmla="*/ 6748428 w 9662615"/>
              <a:gd name="connsiteY27" fmla="*/ 1420308 h 1603018"/>
              <a:gd name="connsiteX28" fmla="*/ 6654257 w 9662615"/>
              <a:gd name="connsiteY28" fmla="*/ 1424143 h 1603018"/>
              <a:gd name="connsiteX29" fmla="*/ 6620123 w 9662615"/>
              <a:gd name="connsiteY29" fmla="*/ 1430535 h 1603018"/>
              <a:gd name="connsiteX30" fmla="*/ 6571355 w 9662615"/>
              <a:gd name="connsiteY30" fmla="*/ 1436144 h 1603018"/>
              <a:gd name="connsiteX31" fmla="*/ 6486557 w 9662615"/>
              <a:gd name="connsiteY31" fmla="*/ 1449861 h 1603018"/>
              <a:gd name="connsiteX32" fmla="*/ 6370419 w 9662615"/>
              <a:gd name="connsiteY32" fmla="*/ 1461649 h 1603018"/>
              <a:gd name="connsiteX33" fmla="*/ 6278839 w 9662615"/>
              <a:gd name="connsiteY33" fmla="*/ 1449160 h 1603018"/>
              <a:gd name="connsiteX34" fmla="*/ 6272455 w 9662615"/>
              <a:gd name="connsiteY34" fmla="*/ 1453191 h 1603018"/>
              <a:gd name="connsiteX35" fmla="*/ 6212659 w 9662615"/>
              <a:gd name="connsiteY35" fmla="*/ 1454850 h 1603018"/>
              <a:gd name="connsiteX36" fmla="*/ 6069317 w 9662615"/>
              <a:gd name="connsiteY36" fmla="*/ 1445838 h 1603018"/>
              <a:gd name="connsiteX37" fmla="*/ 5878477 w 9662615"/>
              <a:gd name="connsiteY37" fmla="*/ 1439180 h 1603018"/>
              <a:gd name="connsiteX38" fmla="*/ 5838387 w 9662615"/>
              <a:gd name="connsiteY38" fmla="*/ 1444679 h 1603018"/>
              <a:gd name="connsiteX39" fmla="*/ 5771136 w 9662615"/>
              <a:gd name="connsiteY39" fmla="*/ 1453639 h 1603018"/>
              <a:gd name="connsiteX40" fmla="*/ 5724081 w 9662615"/>
              <a:gd name="connsiteY40" fmla="*/ 1470431 h 1603018"/>
              <a:gd name="connsiteX41" fmla="*/ 5666577 w 9662615"/>
              <a:gd name="connsiteY41" fmla="*/ 1473921 h 1603018"/>
              <a:gd name="connsiteX42" fmla="*/ 5649068 w 9662615"/>
              <a:gd name="connsiteY42" fmla="*/ 1461676 h 1603018"/>
              <a:gd name="connsiteX43" fmla="*/ 5588902 w 9662615"/>
              <a:gd name="connsiteY43" fmla="*/ 1469647 h 1603018"/>
              <a:gd name="connsiteX44" fmla="*/ 5498090 w 9662615"/>
              <a:gd name="connsiteY44" fmla="*/ 1483173 h 1603018"/>
              <a:gd name="connsiteX45" fmla="*/ 5444641 w 9662615"/>
              <a:gd name="connsiteY45" fmla="*/ 1487602 h 1603018"/>
              <a:gd name="connsiteX46" fmla="*/ 5299812 w 9662615"/>
              <a:gd name="connsiteY46" fmla="*/ 1503362 h 1603018"/>
              <a:gd name="connsiteX47" fmla="*/ 5245752 w 9662615"/>
              <a:gd name="connsiteY47" fmla="*/ 1520612 h 1603018"/>
              <a:gd name="connsiteX48" fmla="*/ 5177807 w 9662615"/>
              <a:gd name="connsiteY48" fmla="*/ 1526802 h 1603018"/>
              <a:gd name="connsiteX49" fmla="*/ 5113910 w 9662615"/>
              <a:gd name="connsiteY49" fmla="*/ 1533205 h 1603018"/>
              <a:gd name="connsiteX50" fmla="*/ 5059484 w 9662615"/>
              <a:gd name="connsiteY50" fmla="*/ 1546802 h 1603018"/>
              <a:gd name="connsiteX51" fmla="*/ 5038524 w 9662615"/>
              <a:gd name="connsiteY51" fmla="*/ 1545675 h 1603018"/>
              <a:gd name="connsiteX52" fmla="*/ 5026564 w 9662615"/>
              <a:gd name="connsiteY52" fmla="*/ 1545376 h 1603018"/>
              <a:gd name="connsiteX53" fmla="*/ 4969433 w 9662615"/>
              <a:gd name="connsiteY53" fmla="*/ 1550865 h 1603018"/>
              <a:gd name="connsiteX54" fmla="*/ 4871726 w 9662615"/>
              <a:gd name="connsiteY54" fmla="*/ 1570584 h 1603018"/>
              <a:gd name="connsiteX55" fmla="*/ 4843267 w 9662615"/>
              <a:gd name="connsiteY55" fmla="*/ 1561459 h 1603018"/>
              <a:gd name="connsiteX56" fmla="*/ 4821058 w 9662615"/>
              <a:gd name="connsiteY56" fmla="*/ 1553078 h 1603018"/>
              <a:gd name="connsiteX57" fmla="*/ 4791466 w 9662615"/>
              <a:gd name="connsiteY57" fmla="*/ 1561324 h 1603018"/>
              <a:gd name="connsiteX58" fmla="*/ 4784247 w 9662615"/>
              <a:gd name="connsiteY58" fmla="*/ 1562342 h 1603018"/>
              <a:gd name="connsiteX59" fmla="*/ 4739309 w 9662615"/>
              <a:gd name="connsiteY59" fmla="*/ 1553948 h 1603018"/>
              <a:gd name="connsiteX60" fmla="*/ 4697562 w 9662615"/>
              <a:gd name="connsiteY60" fmla="*/ 1551206 h 1603018"/>
              <a:gd name="connsiteX61" fmla="*/ 4650737 w 9662615"/>
              <a:gd name="connsiteY61" fmla="*/ 1537381 h 1603018"/>
              <a:gd name="connsiteX62" fmla="*/ 4583150 w 9662615"/>
              <a:gd name="connsiteY62" fmla="*/ 1529064 h 1603018"/>
              <a:gd name="connsiteX63" fmla="*/ 4521734 w 9662615"/>
              <a:gd name="connsiteY63" fmla="*/ 1529359 h 1603018"/>
              <a:gd name="connsiteX64" fmla="*/ 4382398 w 9662615"/>
              <a:gd name="connsiteY64" fmla="*/ 1534108 h 1603018"/>
              <a:gd name="connsiteX65" fmla="*/ 4221826 w 9662615"/>
              <a:gd name="connsiteY65" fmla="*/ 1500972 h 1603018"/>
              <a:gd name="connsiteX66" fmla="*/ 4096601 w 9662615"/>
              <a:gd name="connsiteY66" fmla="*/ 1521563 h 1603018"/>
              <a:gd name="connsiteX67" fmla="*/ 4002441 w 9662615"/>
              <a:gd name="connsiteY67" fmla="*/ 1528912 h 1603018"/>
              <a:gd name="connsiteX68" fmla="*/ 3833906 w 9662615"/>
              <a:gd name="connsiteY68" fmla="*/ 1516637 h 1603018"/>
              <a:gd name="connsiteX69" fmla="*/ 3763845 w 9662615"/>
              <a:gd name="connsiteY69" fmla="*/ 1501782 h 1603018"/>
              <a:gd name="connsiteX70" fmla="*/ 3673583 w 9662615"/>
              <a:gd name="connsiteY70" fmla="*/ 1501471 h 1603018"/>
              <a:gd name="connsiteX71" fmla="*/ 3640771 w 9662615"/>
              <a:gd name="connsiteY71" fmla="*/ 1531025 h 1603018"/>
              <a:gd name="connsiteX72" fmla="*/ 3576170 w 9662615"/>
              <a:gd name="connsiteY72" fmla="*/ 1516288 h 1603018"/>
              <a:gd name="connsiteX73" fmla="*/ 3540258 w 9662615"/>
              <a:gd name="connsiteY73" fmla="*/ 1516976 h 1603018"/>
              <a:gd name="connsiteX74" fmla="*/ 3522853 w 9662615"/>
              <a:gd name="connsiteY74" fmla="*/ 1538044 h 1603018"/>
              <a:gd name="connsiteX75" fmla="*/ 3480929 w 9662615"/>
              <a:gd name="connsiteY75" fmla="*/ 1526739 h 1603018"/>
              <a:gd name="connsiteX76" fmla="*/ 3430805 w 9662615"/>
              <a:gd name="connsiteY76" fmla="*/ 1542521 h 1603018"/>
              <a:gd name="connsiteX77" fmla="*/ 3292707 w 9662615"/>
              <a:gd name="connsiteY77" fmla="*/ 1520490 h 1603018"/>
              <a:gd name="connsiteX78" fmla="*/ 3187872 w 9662615"/>
              <a:gd name="connsiteY78" fmla="*/ 1519991 h 1603018"/>
              <a:gd name="connsiteX79" fmla="*/ 3148026 w 9662615"/>
              <a:gd name="connsiteY79" fmla="*/ 1524777 h 1603018"/>
              <a:gd name="connsiteX80" fmla="*/ 3092394 w 9662615"/>
              <a:gd name="connsiteY80" fmla="*/ 1528115 h 1603018"/>
              <a:gd name="connsiteX81" fmla="*/ 2994200 w 9662615"/>
              <a:gd name="connsiteY81" fmla="*/ 1537857 h 1603018"/>
              <a:gd name="connsiteX82" fmla="*/ 2862301 w 9662615"/>
              <a:gd name="connsiteY82" fmla="*/ 1544250 h 1603018"/>
              <a:gd name="connsiteX83" fmla="*/ 2766335 w 9662615"/>
              <a:gd name="connsiteY83" fmla="*/ 1527662 h 1603018"/>
              <a:gd name="connsiteX84" fmla="*/ 2757836 w 9662615"/>
              <a:gd name="connsiteY84" fmla="*/ 1531371 h 1603018"/>
              <a:gd name="connsiteX85" fmla="*/ 2691555 w 9662615"/>
              <a:gd name="connsiteY85" fmla="*/ 1530283 h 1603018"/>
              <a:gd name="connsiteX86" fmla="*/ 2539383 w 9662615"/>
              <a:gd name="connsiteY86" fmla="*/ 1504835 h 1603018"/>
              <a:gd name="connsiteX87" fmla="*/ 2378036 w 9662615"/>
              <a:gd name="connsiteY87" fmla="*/ 1520645 h 1603018"/>
              <a:gd name="connsiteX88" fmla="*/ 2320049 w 9662615"/>
              <a:gd name="connsiteY88" fmla="*/ 1511019 h 1603018"/>
              <a:gd name="connsiteX89" fmla="*/ 2238909 w 9662615"/>
              <a:gd name="connsiteY89" fmla="*/ 1508888 h 1603018"/>
              <a:gd name="connsiteX90" fmla="*/ 2181031 w 9662615"/>
              <a:gd name="connsiteY90" fmla="*/ 1531361 h 1603018"/>
              <a:gd name="connsiteX91" fmla="*/ 2112613 w 9662615"/>
              <a:gd name="connsiteY91" fmla="*/ 1524245 h 1603018"/>
              <a:gd name="connsiteX92" fmla="*/ 2070075 w 9662615"/>
              <a:gd name="connsiteY92" fmla="*/ 1511285 h 1603018"/>
              <a:gd name="connsiteX93" fmla="*/ 2001057 w 9662615"/>
              <a:gd name="connsiteY93" fmla="*/ 1516449 h 1603018"/>
              <a:gd name="connsiteX94" fmla="*/ 1896330 w 9662615"/>
              <a:gd name="connsiteY94" fmla="*/ 1525725 h 1603018"/>
              <a:gd name="connsiteX95" fmla="*/ 1835994 w 9662615"/>
              <a:gd name="connsiteY95" fmla="*/ 1527678 h 1603018"/>
              <a:gd name="connsiteX96" fmla="*/ 1671119 w 9662615"/>
              <a:gd name="connsiteY96" fmla="*/ 1536701 h 1603018"/>
              <a:gd name="connsiteX97" fmla="*/ 1565556 w 9662615"/>
              <a:gd name="connsiteY97" fmla="*/ 1556503 h 1603018"/>
              <a:gd name="connsiteX98" fmla="*/ 1407755 w 9662615"/>
              <a:gd name="connsiteY98" fmla="*/ 1571444 h 1603018"/>
              <a:gd name="connsiteX99" fmla="*/ 1291872 w 9662615"/>
              <a:gd name="connsiteY99" fmla="*/ 1579471 h 1603018"/>
              <a:gd name="connsiteX100" fmla="*/ 1245251 w 9662615"/>
              <a:gd name="connsiteY100" fmla="*/ 1603018 h 1603018"/>
              <a:gd name="connsiteX101" fmla="*/ 1181938 w 9662615"/>
              <a:gd name="connsiteY101" fmla="*/ 1592789 h 1603018"/>
              <a:gd name="connsiteX102" fmla="*/ 1091432 w 9662615"/>
              <a:gd name="connsiteY102" fmla="*/ 1571003 h 1603018"/>
              <a:gd name="connsiteX103" fmla="*/ 940355 w 9662615"/>
              <a:gd name="connsiteY103" fmla="*/ 1560638 h 1603018"/>
              <a:gd name="connsiteX104" fmla="*/ 868264 w 9662615"/>
              <a:gd name="connsiteY104" fmla="*/ 1566392 h 1603018"/>
              <a:gd name="connsiteX105" fmla="*/ 792765 w 9662615"/>
              <a:gd name="connsiteY105" fmla="*/ 1563102 h 1603018"/>
              <a:gd name="connsiteX106" fmla="*/ 653153 w 9662615"/>
              <a:gd name="connsiteY106" fmla="*/ 1563516 h 1603018"/>
              <a:gd name="connsiteX107" fmla="*/ 541933 w 9662615"/>
              <a:gd name="connsiteY107" fmla="*/ 1561051 h 1603018"/>
              <a:gd name="connsiteX108" fmla="*/ 472797 w 9662615"/>
              <a:gd name="connsiteY108" fmla="*/ 1568904 h 1603018"/>
              <a:gd name="connsiteX109" fmla="*/ 396059 w 9662615"/>
              <a:gd name="connsiteY109" fmla="*/ 1560970 h 1603018"/>
              <a:gd name="connsiteX110" fmla="*/ 336819 w 9662615"/>
              <a:gd name="connsiteY110" fmla="*/ 1560892 h 1603018"/>
              <a:gd name="connsiteX111" fmla="*/ 267163 w 9662615"/>
              <a:gd name="connsiteY111" fmla="*/ 1531913 h 1603018"/>
              <a:gd name="connsiteX112" fmla="*/ 196644 w 9662615"/>
              <a:gd name="connsiteY112" fmla="*/ 1524565 h 1603018"/>
              <a:gd name="connsiteX113" fmla="*/ 86819 w 9662615"/>
              <a:gd name="connsiteY113" fmla="*/ 1519517 h 1603018"/>
              <a:gd name="connsiteX114" fmla="*/ 53369 w 9662615"/>
              <a:gd name="connsiteY114" fmla="*/ 1516853 h 1603018"/>
              <a:gd name="connsiteX115" fmla="*/ 2359 w 9662615"/>
              <a:gd name="connsiteY115" fmla="*/ 1515247 h 1603018"/>
              <a:gd name="connsiteX116" fmla="*/ 0 w 9662615"/>
              <a:gd name="connsiteY116" fmla="*/ 1514932 h 1603018"/>
              <a:gd name="connsiteX117" fmla="*/ 0 w 9662615"/>
              <a:gd name="connsiteY117" fmla="*/ 0 h 1603018"/>
              <a:gd name="connsiteX0" fmla="*/ 0 w 9662615"/>
              <a:gd name="connsiteY0" fmla="*/ 0 h 1603018"/>
              <a:gd name="connsiteX1" fmla="*/ 9662615 w 9662615"/>
              <a:gd name="connsiteY1" fmla="*/ 0 h 1603018"/>
              <a:gd name="connsiteX2" fmla="*/ 9662615 w 9662615"/>
              <a:gd name="connsiteY2" fmla="*/ 1280346 h 1603018"/>
              <a:gd name="connsiteX3" fmla="*/ 9551077 w 9662615"/>
              <a:gd name="connsiteY3" fmla="*/ 1292033 h 1603018"/>
              <a:gd name="connsiteX4" fmla="*/ 9469546 w 9662615"/>
              <a:gd name="connsiteY4" fmla="*/ 1289837 h 1603018"/>
              <a:gd name="connsiteX5" fmla="*/ 9326260 w 9662615"/>
              <a:gd name="connsiteY5" fmla="*/ 1277155 h 1603018"/>
              <a:gd name="connsiteX6" fmla="*/ 9144767 w 9662615"/>
              <a:gd name="connsiteY6" fmla="*/ 1264120 h 1603018"/>
              <a:gd name="connsiteX7" fmla="*/ 8976400 w 9662615"/>
              <a:gd name="connsiteY7" fmla="*/ 1326661 h 1603018"/>
              <a:gd name="connsiteX8" fmla="*/ 8828711 w 9662615"/>
              <a:gd name="connsiteY8" fmla="*/ 1346394 h 1603018"/>
              <a:gd name="connsiteX9" fmla="*/ 8695953 w 9662615"/>
              <a:gd name="connsiteY9" fmla="*/ 1346784 h 1603018"/>
              <a:gd name="connsiteX10" fmla="*/ 8652191 w 9662615"/>
              <a:gd name="connsiteY10" fmla="*/ 1345903 h 1603018"/>
              <a:gd name="connsiteX11" fmla="*/ 8591582 w 9662615"/>
              <a:gd name="connsiteY11" fmla="*/ 1341666 h 1603018"/>
              <a:gd name="connsiteX12" fmla="*/ 8537336 w 9662615"/>
              <a:gd name="connsiteY12" fmla="*/ 1341684 h 1603018"/>
              <a:gd name="connsiteX13" fmla="*/ 8416849 w 9662615"/>
              <a:gd name="connsiteY13" fmla="*/ 1367085 h 1603018"/>
              <a:gd name="connsiteX14" fmla="*/ 8278355 w 9662615"/>
              <a:gd name="connsiteY14" fmla="*/ 1386569 h 1603018"/>
              <a:gd name="connsiteX15" fmla="*/ 8197961 w 9662615"/>
              <a:gd name="connsiteY15" fmla="*/ 1392804 h 1603018"/>
              <a:gd name="connsiteX16" fmla="*/ 8171196 w 9662615"/>
              <a:gd name="connsiteY16" fmla="*/ 1397216 h 1603018"/>
              <a:gd name="connsiteX17" fmla="*/ 8087910 w 9662615"/>
              <a:gd name="connsiteY17" fmla="*/ 1386449 h 1603018"/>
              <a:gd name="connsiteX18" fmla="*/ 7974579 w 9662615"/>
              <a:gd name="connsiteY18" fmla="*/ 1383439 h 1603018"/>
              <a:gd name="connsiteX19" fmla="*/ 7768351 w 9662615"/>
              <a:gd name="connsiteY19" fmla="*/ 1395051 h 1603018"/>
              <a:gd name="connsiteX20" fmla="*/ 7635985 w 9662615"/>
              <a:gd name="connsiteY20" fmla="*/ 1386363 h 1603018"/>
              <a:gd name="connsiteX21" fmla="*/ 7466069 w 9662615"/>
              <a:gd name="connsiteY21" fmla="*/ 1377654 h 1603018"/>
              <a:gd name="connsiteX22" fmla="*/ 7355642 w 9662615"/>
              <a:gd name="connsiteY22" fmla="*/ 1407761 h 1603018"/>
              <a:gd name="connsiteX23" fmla="*/ 7215220 w 9662615"/>
              <a:gd name="connsiteY23" fmla="*/ 1397856 h 1603018"/>
              <a:gd name="connsiteX24" fmla="*/ 7082147 w 9662615"/>
              <a:gd name="connsiteY24" fmla="*/ 1406113 h 1603018"/>
              <a:gd name="connsiteX25" fmla="*/ 6987129 w 9662615"/>
              <a:gd name="connsiteY25" fmla="*/ 1404834 h 1603018"/>
              <a:gd name="connsiteX26" fmla="*/ 6907567 w 9662615"/>
              <a:gd name="connsiteY26" fmla="*/ 1419149 h 1603018"/>
              <a:gd name="connsiteX27" fmla="*/ 6748428 w 9662615"/>
              <a:gd name="connsiteY27" fmla="*/ 1420308 h 1603018"/>
              <a:gd name="connsiteX28" fmla="*/ 6654257 w 9662615"/>
              <a:gd name="connsiteY28" fmla="*/ 1424143 h 1603018"/>
              <a:gd name="connsiteX29" fmla="*/ 6620123 w 9662615"/>
              <a:gd name="connsiteY29" fmla="*/ 1430535 h 1603018"/>
              <a:gd name="connsiteX30" fmla="*/ 6571355 w 9662615"/>
              <a:gd name="connsiteY30" fmla="*/ 1436144 h 1603018"/>
              <a:gd name="connsiteX31" fmla="*/ 6486557 w 9662615"/>
              <a:gd name="connsiteY31" fmla="*/ 1449861 h 1603018"/>
              <a:gd name="connsiteX32" fmla="*/ 6370419 w 9662615"/>
              <a:gd name="connsiteY32" fmla="*/ 1461649 h 1603018"/>
              <a:gd name="connsiteX33" fmla="*/ 6278839 w 9662615"/>
              <a:gd name="connsiteY33" fmla="*/ 1449160 h 1603018"/>
              <a:gd name="connsiteX34" fmla="*/ 6272455 w 9662615"/>
              <a:gd name="connsiteY34" fmla="*/ 1453191 h 1603018"/>
              <a:gd name="connsiteX35" fmla="*/ 6212659 w 9662615"/>
              <a:gd name="connsiteY35" fmla="*/ 1454850 h 1603018"/>
              <a:gd name="connsiteX36" fmla="*/ 6069317 w 9662615"/>
              <a:gd name="connsiteY36" fmla="*/ 1445838 h 1603018"/>
              <a:gd name="connsiteX37" fmla="*/ 5878477 w 9662615"/>
              <a:gd name="connsiteY37" fmla="*/ 1439180 h 1603018"/>
              <a:gd name="connsiteX38" fmla="*/ 5838387 w 9662615"/>
              <a:gd name="connsiteY38" fmla="*/ 1444679 h 1603018"/>
              <a:gd name="connsiteX39" fmla="*/ 5771136 w 9662615"/>
              <a:gd name="connsiteY39" fmla="*/ 1453639 h 1603018"/>
              <a:gd name="connsiteX40" fmla="*/ 5724081 w 9662615"/>
              <a:gd name="connsiteY40" fmla="*/ 1470431 h 1603018"/>
              <a:gd name="connsiteX41" fmla="*/ 5666577 w 9662615"/>
              <a:gd name="connsiteY41" fmla="*/ 1473921 h 1603018"/>
              <a:gd name="connsiteX42" fmla="*/ 5649068 w 9662615"/>
              <a:gd name="connsiteY42" fmla="*/ 1461676 h 1603018"/>
              <a:gd name="connsiteX43" fmla="*/ 5588902 w 9662615"/>
              <a:gd name="connsiteY43" fmla="*/ 1469647 h 1603018"/>
              <a:gd name="connsiteX44" fmla="*/ 5498090 w 9662615"/>
              <a:gd name="connsiteY44" fmla="*/ 1483173 h 1603018"/>
              <a:gd name="connsiteX45" fmla="*/ 5444641 w 9662615"/>
              <a:gd name="connsiteY45" fmla="*/ 1487602 h 1603018"/>
              <a:gd name="connsiteX46" fmla="*/ 5299812 w 9662615"/>
              <a:gd name="connsiteY46" fmla="*/ 1503362 h 1603018"/>
              <a:gd name="connsiteX47" fmla="*/ 5245752 w 9662615"/>
              <a:gd name="connsiteY47" fmla="*/ 1520612 h 1603018"/>
              <a:gd name="connsiteX48" fmla="*/ 5177807 w 9662615"/>
              <a:gd name="connsiteY48" fmla="*/ 1526802 h 1603018"/>
              <a:gd name="connsiteX49" fmla="*/ 5113910 w 9662615"/>
              <a:gd name="connsiteY49" fmla="*/ 1533205 h 1603018"/>
              <a:gd name="connsiteX50" fmla="*/ 5059484 w 9662615"/>
              <a:gd name="connsiteY50" fmla="*/ 1546802 h 1603018"/>
              <a:gd name="connsiteX51" fmla="*/ 5038524 w 9662615"/>
              <a:gd name="connsiteY51" fmla="*/ 1545675 h 1603018"/>
              <a:gd name="connsiteX52" fmla="*/ 5026564 w 9662615"/>
              <a:gd name="connsiteY52" fmla="*/ 1545376 h 1603018"/>
              <a:gd name="connsiteX53" fmla="*/ 4969433 w 9662615"/>
              <a:gd name="connsiteY53" fmla="*/ 1550865 h 1603018"/>
              <a:gd name="connsiteX54" fmla="*/ 4871726 w 9662615"/>
              <a:gd name="connsiteY54" fmla="*/ 1570584 h 1603018"/>
              <a:gd name="connsiteX55" fmla="*/ 4843267 w 9662615"/>
              <a:gd name="connsiteY55" fmla="*/ 1561459 h 1603018"/>
              <a:gd name="connsiteX56" fmla="*/ 4821058 w 9662615"/>
              <a:gd name="connsiteY56" fmla="*/ 1553078 h 1603018"/>
              <a:gd name="connsiteX57" fmla="*/ 4791466 w 9662615"/>
              <a:gd name="connsiteY57" fmla="*/ 1561324 h 1603018"/>
              <a:gd name="connsiteX58" fmla="*/ 4784247 w 9662615"/>
              <a:gd name="connsiteY58" fmla="*/ 1562342 h 1603018"/>
              <a:gd name="connsiteX59" fmla="*/ 4739309 w 9662615"/>
              <a:gd name="connsiteY59" fmla="*/ 1553948 h 1603018"/>
              <a:gd name="connsiteX60" fmla="*/ 4697562 w 9662615"/>
              <a:gd name="connsiteY60" fmla="*/ 1551206 h 1603018"/>
              <a:gd name="connsiteX61" fmla="*/ 4650737 w 9662615"/>
              <a:gd name="connsiteY61" fmla="*/ 1537381 h 1603018"/>
              <a:gd name="connsiteX62" fmla="*/ 4583150 w 9662615"/>
              <a:gd name="connsiteY62" fmla="*/ 1529064 h 1603018"/>
              <a:gd name="connsiteX63" fmla="*/ 4521734 w 9662615"/>
              <a:gd name="connsiteY63" fmla="*/ 1529359 h 1603018"/>
              <a:gd name="connsiteX64" fmla="*/ 4382398 w 9662615"/>
              <a:gd name="connsiteY64" fmla="*/ 1534108 h 1603018"/>
              <a:gd name="connsiteX65" fmla="*/ 4221826 w 9662615"/>
              <a:gd name="connsiteY65" fmla="*/ 1500972 h 1603018"/>
              <a:gd name="connsiteX66" fmla="*/ 4096601 w 9662615"/>
              <a:gd name="connsiteY66" fmla="*/ 1521563 h 1603018"/>
              <a:gd name="connsiteX67" fmla="*/ 4002441 w 9662615"/>
              <a:gd name="connsiteY67" fmla="*/ 1528912 h 1603018"/>
              <a:gd name="connsiteX68" fmla="*/ 3833906 w 9662615"/>
              <a:gd name="connsiteY68" fmla="*/ 1516637 h 1603018"/>
              <a:gd name="connsiteX69" fmla="*/ 3763845 w 9662615"/>
              <a:gd name="connsiteY69" fmla="*/ 1501782 h 1603018"/>
              <a:gd name="connsiteX70" fmla="*/ 3673583 w 9662615"/>
              <a:gd name="connsiteY70" fmla="*/ 1501471 h 1603018"/>
              <a:gd name="connsiteX71" fmla="*/ 3640771 w 9662615"/>
              <a:gd name="connsiteY71" fmla="*/ 1531025 h 1603018"/>
              <a:gd name="connsiteX72" fmla="*/ 3576170 w 9662615"/>
              <a:gd name="connsiteY72" fmla="*/ 1516288 h 1603018"/>
              <a:gd name="connsiteX73" fmla="*/ 3540258 w 9662615"/>
              <a:gd name="connsiteY73" fmla="*/ 1516976 h 1603018"/>
              <a:gd name="connsiteX74" fmla="*/ 3522853 w 9662615"/>
              <a:gd name="connsiteY74" fmla="*/ 1538044 h 1603018"/>
              <a:gd name="connsiteX75" fmla="*/ 3480929 w 9662615"/>
              <a:gd name="connsiteY75" fmla="*/ 1526739 h 1603018"/>
              <a:gd name="connsiteX76" fmla="*/ 3430805 w 9662615"/>
              <a:gd name="connsiteY76" fmla="*/ 1542521 h 1603018"/>
              <a:gd name="connsiteX77" fmla="*/ 3292707 w 9662615"/>
              <a:gd name="connsiteY77" fmla="*/ 1520490 h 1603018"/>
              <a:gd name="connsiteX78" fmla="*/ 3187872 w 9662615"/>
              <a:gd name="connsiteY78" fmla="*/ 1519991 h 1603018"/>
              <a:gd name="connsiteX79" fmla="*/ 3148026 w 9662615"/>
              <a:gd name="connsiteY79" fmla="*/ 1524777 h 1603018"/>
              <a:gd name="connsiteX80" fmla="*/ 3092394 w 9662615"/>
              <a:gd name="connsiteY80" fmla="*/ 1528115 h 1603018"/>
              <a:gd name="connsiteX81" fmla="*/ 2994200 w 9662615"/>
              <a:gd name="connsiteY81" fmla="*/ 1537857 h 1603018"/>
              <a:gd name="connsiteX82" fmla="*/ 2862301 w 9662615"/>
              <a:gd name="connsiteY82" fmla="*/ 1544250 h 1603018"/>
              <a:gd name="connsiteX83" fmla="*/ 2766335 w 9662615"/>
              <a:gd name="connsiteY83" fmla="*/ 1527662 h 1603018"/>
              <a:gd name="connsiteX84" fmla="*/ 2757836 w 9662615"/>
              <a:gd name="connsiteY84" fmla="*/ 1531371 h 1603018"/>
              <a:gd name="connsiteX85" fmla="*/ 2691555 w 9662615"/>
              <a:gd name="connsiteY85" fmla="*/ 1530283 h 1603018"/>
              <a:gd name="connsiteX86" fmla="*/ 2539383 w 9662615"/>
              <a:gd name="connsiteY86" fmla="*/ 1504835 h 1603018"/>
              <a:gd name="connsiteX87" fmla="*/ 2378036 w 9662615"/>
              <a:gd name="connsiteY87" fmla="*/ 1520645 h 1603018"/>
              <a:gd name="connsiteX88" fmla="*/ 2320049 w 9662615"/>
              <a:gd name="connsiteY88" fmla="*/ 1511019 h 1603018"/>
              <a:gd name="connsiteX89" fmla="*/ 2238909 w 9662615"/>
              <a:gd name="connsiteY89" fmla="*/ 1508888 h 1603018"/>
              <a:gd name="connsiteX90" fmla="*/ 2181031 w 9662615"/>
              <a:gd name="connsiteY90" fmla="*/ 1531361 h 1603018"/>
              <a:gd name="connsiteX91" fmla="*/ 2112613 w 9662615"/>
              <a:gd name="connsiteY91" fmla="*/ 1524245 h 1603018"/>
              <a:gd name="connsiteX92" fmla="*/ 2046221 w 9662615"/>
              <a:gd name="connsiteY92" fmla="*/ 1523212 h 1603018"/>
              <a:gd name="connsiteX93" fmla="*/ 2001057 w 9662615"/>
              <a:gd name="connsiteY93" fmla="*/ 1516449 h 1603018"/>
              <a:gd name="connsiteX94" fmla="*/ 1896330 w 9662615"/>
              <a:gd name="connsiteY94" fmla="*/ 1525725 h 1603018"/>
              <a:gd name="connsiteX95" fmla="*/ 1835994 w 9662615"/>
              <a:gd name="connsiteY95" fmla="*/ 1527678 h 1603018"/>
              <a:gd name="connsiteX96" fmla="*/ 1671119 w 9662615"/>
              <a:gd name="connsiteY96" fmla="*/ 1536701 h 1603018"/>
              <a:gd name="connsiteX97" fmla="*/ 1565556 w 9662615"/>
              <a:gd name="connsiteY97" fmla="*/ 1556503 h 1603018"/>
              <a:gd name="connsiteX98" fmla="*/ 1407755 w 9662615"/>
              <a:gd name="connsiteY98" fmla="*/ 1571444 h 1603018"/>
              <a:gd name="connsiteX99" fmla="*/ 1291872 w 9662615"/>
              <a:gd name="connsiteY99" fmla="*/ 1579471 h 1603018"/>
              <a:gd name="connsiteX100" fmla="*/ 1245251 w 9662615"/>
              <a:gd name="connsiteY100" fmla="*/ 1603018 h 1603018"/>
              <a:gd name="connsiteX101" fmla="*/ 1181938 w 9662615"/>
              <a:gd name="connsiteY101" fmla="*/ 1592789 h 1603018"/>
              <a:gd name="connsiteX102" fmla="*/ 1091432 w 9662615"/>
              <a:gd name="connsiteY102" fmla="*/ 1571003 h 1603018"/>
              <a:gd name="connsiteX103" fmla="*/ 940355 w 9662615"/>
              <a:gd name="connsiteY103" fmla="*/ 1560638 h 1603018"/>
              <a:gd name="connsiteX104" fmla="*/ 868264 w 9662615"/>
              <a:gd name="connsiteY104" fmla="*/ 1566392 h 1603018"/>
              <a:gd name="connsiteX105" fmla="*/ 792765 w 9662615"/>
              <a:gd name="connsiteY105" fmla="*/ 1563102 h 1603018"/>
              <a:gd name="connsiteX106" fmla="*/ 653153 w 9662615"/>
              <a:gd name="connsiteY106" fmla="*/ 1563516 h 1603018"/>
              <a:gd name="connsiteX107" fmla="*/ 541933 w 9662615"/>
              <a:gd name="connsiteY107" fmla="*/ 1561051 h 1603018"/>
              <a:gd name="connsiteX108" fmla="*/ 472797 w 9662615"/>
              <a:gd name="connsiteY108" fmla="*/ 1568904 h 1603018"/>
              <a:gd name="connsiteX109" fmla="*/ 396059 w 9662615"/>
              <a:gd name="connsiteY109" fmla="*/ 1560970 h 1603018"/>
              <a:gd name="connsiteX110" fmla="*/ 336819 w 9662615"/>
              <a:gd name="connsiteY110" fmla="*/ 1560892 h 1603018"/>
              <a:gd name="connsiteX111" fmla="*/ 267163 w 9662615"/>
              <a:gd name="connsiteY111" fmla="*/ 1531913 h 1603018"/>
              <a:gd name="connsiteX112" fmla="*/ 196644 w 9662615"/>
              <a:gd name="connsiteY112" fmla="*/ 1524565 h 1603018"/>
              <a:gd name="connsiteX113" fmla="*/ 86819 w 9662615"/>
              <a:gd name="connsiteY113" fmla="*/ 1519517 h 1603018"/>
              <a:gd name="connsiteX114" fmla="*/ 53369 w 9662615"/>
              <a:gd name="connsiteY114" fmla="*/ 1516853 h 1603018"/>
              <a:gd name="connsiteX115" fmla="*/ 2359 w 9662615"/>
              <a:gd name="connsiteY115" fmla="*/ 1515247 h 1603018"/>
              <a:gd name="connsiteX116" fmla="*/ 0 w 9662615"/>
              <a:gd name="connsiteY116" fmla="*/ 1514932 h 1603018"/>
              <a:gd name="connsiteX117" fmla="*/ 0 w 9662615"/>
              <a:gd name="connsiteY117" fmla="*/ 0 h 1603018"/>
              <a:gd name="connsiteX0" fmla="*/ 0 w 9662615"/>
              <a:gd name="connsiteY0" fmla="*/ 0 h 1603018"/>
              <a:gd name="connsiteX1" fmla="*/ 9662615 w 9662615"/>
              <a:gd name="connsiteY1" fmla="*/ 0 h 1603018"/>
              <a:gd name="connsiteX2" fmla="*/ 9662615 w 9662615"/>
              <a:gd name="connsiteY2" fmla="*/ 1280346 h 1603018"/>
              <a:gd name="connsiteX3" fmla="*/ 9551077 w 9662615"/>
              <a:gd name="connsiteY3" fmla="*/ 1292033 h 1603018"/>
              <a:gd name="connsiteX4" fmla="*/ 9469546 w 9662615"/>
              <a:gd name="connsiteY4" fmla="*/ 1289837 h 1603018"/>
              <a:gd name="connsiteX5" fmla="*/ 9326260 w 9662615"/>
              <a:gd name="connsiteY5" fmla="*/ 1277155 h 1603018"/>
              <a:gd name="connsiteX6" fmla="*/ 9144767 w 9662615"/>
              <a:gd name="connsiteY6" fmla="*/ 1264120 h 1603018"/>
              <a:gd name="connsiteX7" fmla="*/ 8976400 w 9662615"/>
              <a:gd name="connsiteY7" fmla="*/ 1326661 h 1603018"/>
              <a:gd name="connsiteX8" fmla="*/ 8828711 w 9662615"/>
              <a:gd name="connsiteY8" fmla="*/ 1346394 h 1603018"/>
              <a:gd name="connsiteX9" fmla="*/ 8695953 w 9662615"/>
              <a:gd name="connsiteY9" fmla="*/ 1346784 h 1603018"/>
              <a:gd name="connsiteX10" fmla="*/ 8652191 w 9662615"/>
              <a:gd name="connsiteY10" fmla="*/ 1345903 h 1603018"/>
              <a:gd name="connsiteX11" fmla="*/ 8591582 w 9662615"/>
              <a:gd name="connsiteY11" fmla="*/ 1341666 h 1603018"/>
              <a:gd name="connsiteX12" fmla="*/ 8537336 w 9662615"/>
              <a:gd name="connsiteY12" fmla="*/ 1341684 h 1603018"/>
              <a:gd name="connsiteX13" fmla="*/ 8416849 w 9662615"/>
              <a:gd name="connsiteY13" fmla="*/ 1367085 h 1603018"/>
              <a:gd name="connsiteX14" fmla="*/ 8278355 w 9662615"/>
              <a:gd name="connsiteY14" fmla="*/ 1386569 h 1603018"/>
              <a:gd name="connsiteX15" fmla="*/ 8197961 w 9662615"/>
              <a:gd name="connsiteY15" fmla="*/ 1392804 h 1603018"/>
              <a:gd name="connsiteX16" fmla="*/ 8171196 w 9662615"/>
              <a:gd name="connsiteY16" fmla="*/ 1397216 h 1603018"/>
              <a:gd name="connsiteX17" fmla="*/ 8087910 w 9662615"/>
              <a:gd name="connsiteY17" fmla="*/ 1386449 h 1603018"/>
              <a:gd name="connsiteX18" fmla="*/ 7974579 w 9662615"/>
              <a:gd name="connsiteY18" fmla="*/ 1383439 h 1603018"/>
              <a:gd name="connsiteX19" fmla="*/ 7768351 w 9662615"/>
              <a:gd name="connsiteY19" fmla="*/ 1395051 h 1603018"/>
              <a:gd name="connsiteX20" fmla="*/ 7635985 w 9662615"/>
              <a:gd name="connsiteY20" fmla="*/ 1386363 h 1603018"/>
              <a:gd name="connsiteX21" fmla="*/ 7466069 w 9662615"/>
              <a:gd name="connsiteY21" fmla="*/ 1377654 h 1603018"/>
              <a:gd name="connsiteX22" fmla="*/ 7355642 w 9662615"/>
              <a:gd name="connsiteY22" fmla="*/ 1407761 h 1603018"/>
              <a:gd name="connsiteX23" fmla="*/ 7215220 w 9662615"/>
              <a:gd name="connsiteY23" fmla="*/ 1397856 h 1603018"/>
              <a:gd name="connsiteX24" fmla="*/ 7082147 w 9662615"/>
              <a:gd name="connsiteY24" fmla="*/ 1406113 h 1603018"/>
              <a:gd name="connsiteX25" fmla="*/ 6987129 w 9662615"/>
              <a:gd name="connsiteY25" fmla="*/ 1404834 h 1603018"/>
              <a:gd name="connsiteX26" fmla="*/ 6907567 w 9662615"/>
              <a:gd name="connsiteY26" fmla="*/ 1419149 h 1603018"/>
              <a:gd name="connsiteX27" fmla="*/ 6748428 w 9662615"/>
              <a:gd name="connsiteY27" fmla="*/ 1420308 h 1603018"/>
              <a:gd name="connsiteX28" fmla="*/ 6654257 w 9662615"/>
              <a:gd name="connsiteY28" fmla="*/ 1424143 h 1603018"/>
              <a:gd name="connsiteX29" fmla="*/ 6620123 w 9662615"/>
              <a:gd name="connsiteY29" fmla="*/ 1430535 h 1603018"/>
              <a:gd name="connsiteX30" fmla="*/ 6571355 w 9662615"/>
              <a:gd name="connsiteY30" fmla="*/ 1436144 h 1603018"/>
              <a:gd name="connsiteX31" fmla="*/ 6486557 w 9662615"/>
              <a:gd name="connsiteY31" fmla="*/ 1449861 h 1603018"/>
              <a:gd name="connsiteX32" fmla="*/ 6370419 w 9662615"/>
              <a:gd name="connsiteY32" fmla="*/ 1461649 h 1603018"/>
              <a:gd name="connsiteX33" fmla="*/ 6278839 w 9662615"/>
              <a:gd name="connsiteY33" fmla="*/ 1449160 h 1603018"/>
              <a:gd name="connsiteX34" fmla="*/ 6272455 w 9662615"/>
              <a:gd name="connsiteY34" fmla="*/ 1453191 h 1603018"/>
              <a:gd name="connsiteX35" fmla="*/ 6212659 w 9662615"/>
              <a:gd name="connsiteY35" fmla="*/ 1454850 h 1603018"/>
              <a:gd name="connsiteX36" fmla="*/ 6069317 w 9662615"/>
              <a:gd name="connsiteY36" fmla="*/ 1445838 h 1603018"/>
              <a:gd name="connsiteX37" fmla="*/ 5878477 w 9662615"/>
              <a:gd name="connsiteY37" fmla="*/ 1439180 h 1603018"/>
              <a:gd name="connsiteX38" fmla="*/ 5838387 w 9662615"/>
              <a:gd name="connsiteY38" fmla="*/ 1444679 h 1603018"/>
              <a:gd name="connsiteX39" fmla="*/ 5771136 w 9662615"/>
              <a:gd name="connsiteY39" fmla="*/ 1453639 h 1603018"/>
              <a:gd name="connsiteX40" fmla="*/ 5724081 w 9662615"/>
              <a:gd name="connsiteY40" fmla="*/ 1470431 h 1603018"/>
              <a:gd name="connsiteX41" fmla="*/ 5666577 w 9662615"/>
              <a:gd name="connsiteY41" fmla="*/ 1473921 h 1603018"/>
              <a:gd name="connsiteX42" fmla="*/ 5649068 w 9662615"/>
              <a:gd name="connsiteY42" fmla="*/ 1461676 h 1603018"/>
              <a:gd name="connsiteX43" fmla="*/ 5588902 w 9662615"/>
              <a:gd name="connsiteY43" fmla="*/ 1469647 h 1603018"/>
              <a:gd name="connsiteX44" fmla="*/ 5498090 w 9662615"/>
              <a:gd name="connsiteY44" fmla="*/ 1483173 h 1603018"/>
              <a:gd name="connsiteX45" fmla="*/ 5444641 w 9662615"/>
              <a:gd name="connsiteY45" fmla="*/ 1487602 h 1603018"/>
              <a:gd name="connsiteX46" fmla="*/ 5299812 w 9662615"/>
              <a:gd name="connsiteY46" fmla="*/ 1503362 h 1603018"/>
              <a:gd name="connsiteX47" fmla="*/ 5245752 w 9662615"/>
              <a:gd name="connsiteY47" fmla="*/ 1520612 h 1603018"/>
              <a:gd name="connsiteX48" fmla="*/ 5177807 w 9662615"/>
              <a:gd name="connsiteY48" fmla="*/ 1526802 h 1603018"/>
              <a:gd name="connsiteX49" fmla="*/ 5113910 w 9662615"/>
              <a:gd name="connsiteY49" fmla="*/ 1533205 h 1603018"/>
              <a:gd name="connsiteX50" fmla="*/ 5059484 w 9662615"/>
              <a:gd name="connsiteY50" fmla="*/ 1546802 h 1603018"/>
              <a:gd name="connsiteX51" fmla="*/ 5038524 w 9662615"/>
              <a:gd name="connsiteY51" fmla="*/ 1545675 h 1603018"/>
              <a:gd name="connsiteX52" fmla="*/ 5026564 w 9662615"/>
              <a:gd name="connsiteY52" fmla="*/ 1545376 h 1603018"/>
              <a:gd name="connsiteX53" fmla="*/ 4969433 w 9662615"/>
              <a:gd name="connsiteY53" fmla="*/ 1550865 h 1603018"/>
              <a:gd name="connsiteX54" fmla="*/ 4871726 w 9662615"/>
              <a:gd name="connsiteY54" fmla="*/ 1570584 h 1603018"/>
              <a:gd name="connsiteX55" fmla="*/ 4843267 w 9662615"/>
              <a:gd name="connsiteY55" fmla="*/ 1561459 h 1603018"/>
              <a:gd name="connsiteX56" fmla="*/ 4821058 w 9662615"/>
              <a:gd name="connsiteY56" fmla="*/ 1553078 h 1603018"/>
              <a:gd name="connsiteX57" fmla="*/ 4791466 w 9662615"/>
              <a:gd name="connsiteY57" fmla="*/ 1561324 h 1603018"/>
              <a:gd name="connsiteX58" fmla="*/ 4784247 w 9662615"/>
              <a:gd name="connsiteY58" fmla="*/ 1562342 h 1603018"/>
              <a:gd name="connsiteX59" fmla="*/ 4739309 w 9662615"/>
              <a:gd name="connsiteY59" fmla="*/ 1553948 h 1603018"/>
              <a:gd name="connsiteX60" fmla="*/ 4697562 w 9662615"/>
              <a:gd name="connsiteY60" fmla="*/ 1551206 h 1603018"/>
              <a:gd name="connsiteX61" fmla="*/ 4650737 w 9662615"/>
              <a:gd name="connsiteY61" fmla="*/ 1537381 h 1603018"/>
              <a:gd name="connsiteX62" fmla="*/ 4583150 w 9662615"/>
              <a:gd name="connsiteY62" fmla="*/ 1529064 h 1603018"/>
              <a:gd name="connsiteX63" fmla="*/ 4521734 w 9662615"/>
              <a:gd name="connsiteY63" fmla="*/ 1529359 h 1603018"/>
              <a:gd name="connsiteX64" fmla="*/ 4382398 w 9662615"/>
              <a:gd name="connsiteY64" fmla="*/ 1534108 h 1603018"/>
              <a:gd name="connsiteX65" fmla="*/ 4221826 w 9662615"/>
              <a:gd name="connsiteY65" fmla="*/ 1500972 h 1603018"/>
              <a:gd name="connsiteX66" fmla="*/ 4096601 w 9662615"/>
              <a:gd name="connsiteY66" fmla="*/ 1521563 h 1603018"/>
              <a:gd name="connsiteX67" fmla="*/ 4002441 w 9662615"/>
              <a:gd name="connsiteY67" fmla="*/ 1528912 h 1603018"/>
              <a:gd name="connsiteX68" fmla="*/ 3833906 w 9662615"/>
              <a:gd name="connsiteY68" fmla="*/ 1516637 h 1603018"/>
              <a:gd name="connsiteX69" fmla="*/ 3763845 w 9662615"/>
              <a:gd name="connsiteY69" fmla="*/ 1501782 h 1603018"/>
              <a:gd name="connsiteX70" fmla="*/ 3673583 w 9662615"/>
              <a:gd name="connsiteY70" fmla="*/ 1501471 h 1603018"/>
              <a:gd name="connsiteX71" fmla="*/ 3640771 w 9662615"/>
              <a:gd name="connsiteY71" fmla="*/ 1531025 h 1603018"/>
              <a:gd name="connsiteX72" fmla="*/ 3576170 w 9662615"/>
              <a:gd name="connsiteY72" fmla="*/ 1516288 h 1603018"/>
              <a:gd name="connsiteX73" fmla="*/ 3540258 w 9662615"/>
              <a:gd name="connsiteY73" fmla="*/ 1516976 h 1603018"/>
              <a:gd name="connsiteX74" fmla="*/ 3522853 w 9662615"/>
              <a:gd name="connsiteY74" fmla="*/ 1538044 h 1603018"/>
              <a:gd name="connsiteX75" fmla="*/ 3480929 w 9662615"/>
              <a:gd name="connsiteY75" fmla="*/ 1526739 h 1603018"/>
              <a:gd name="connsiteX76" fmla="*/ 3430805 w 9662615"/>
              <a:gd name="connsiteY76" fmla="*/ 1542521 h 1603018"/>
              <a:gd name="connsiteX77" fmla="*/ 3292707 w 9662615"/>
              <a:gd name="connsiteY77" fmla="*/ 1520490 h 1603018"/>
              <a:gd name="connsiteX78" fmla="*/ 3187872 w 9662615"/>
              <a:gd name="connsiteY78" fmla="*/ 1519991 h 1603018"/>
              <a:gd name="connsiteX79" fmla="*/ 3148026 w 9662615"/>
              <a:gd name="connsiteY79" fmla="*/ 1524777 h 1603018"/>
              <a:gd name="connsiteX80" fmla="*/ 3092394 w 9662615"/>
              <a:gd name="connsiteY80" fmla="*/ 1528115 h 1603018"/>
              <a:gd name="connsiteX81" fmla="*/ 2994200 w 9662615"/>
              <a:gd name="connsiteY81" fmla="*/ 1537857 h 1603018"/>
              <a:gd name="connsiteX82" fmla="*/ 2862301 w 9662615"/>
              <a:gd name="connsiteY82" fmla="*/ 1544250 h 1603018"/>
              <a:gd name="connsiteX83" fmla="*/ 2766335 w 9662615"/>
              <a:gd name="connsiteY83" fmla="*/ 1527662 h 1603018"/>
              <a:gd name="connsiteX84" fmla="*/ 2757836 w 9662615"/>
              <a:gd name="connsiteY84" fmla="*/ 1531371 h 1603018"/>
              <a:gd name="connsiteX85" fmla="*/ 2691555 w 9662615"/>
              <a:gd name="connsiteY85" fmla="*/ 1530283 h 1603018"/>
              <a:gd name="connsiteX86" fmla="*/ 2539383 w 9662615"/>
              <a:gd name="connsiteY86" fmla="*/ 1504835 h 1603018"/>
              <a:gd name="connsiteX87" fmla="*/ 2378036 w 9662615"/>
              <a:gd name="connsiteY87" fmla="*/ 1520645 h 1603018"/>
              <a:gd name="connsiteX88" fmla="*/ 2320049 w 9662615"/>
              <a:gd name="connsiteY88" fmla="*/ 1511019 h 1603018"/>
              <a:gd name="connsiteX89" fmla="*/ 2238909 w 9662615"/>
              <a:gd name="connsiteY89" fmla="*/ 1508888 h 1603018"/>
              <a:gd name="connsiteX90" fmla="*/ 2181031 w 9662615"/>
              <a:gd name="connsiteY90" fmla="*/ 1531361 h 1603018"/>
              <a:gd name="connsiteX91" fmla="*/ 2112613 w 9662615"/>
              <a:gd name="connsiteY91" fmla="*/ 1524245 h 1603018"/>
              <a:gd name="connsiteX92" fmla="*/ 2046221 w 9662615"/>
              <a:gd name="connsiteY92" fmla="*/ 1523212 h 1603018"/>
              <a:gd name="connsiteX93" fmla="*/ 2001057 w 9662615"/>
              <a:gd name="connsiteY93" fmla="*/ 1516449 h 1603018"/>
              <a:gd name="connsiteX94" fmla="*/ 1920184 w 9662615"/>
              <a:gd name="connsiteY94" fmla="*/ 1533676 h 1603018"/>
              <a:gd name="connsiteX95" fmla="*/ 1835994 w 9662615"/>
              <a:gd name="connsiteY95" fmla="*/ 1527678 h 1603018"/>
              <a:gd name="connsiteX96" fmla="*/ 1671119 w 9662615"/>
              <a:gd name="connsiteY96" fmla="*/ 1536701 h 1603018"/>
              <a:gd name="connsiteX97" fmla="*/ 1565556 w 9662615"/>
              <a:gd name="connsiteY97" fmla="*/ 1556503 h 1603018"/>
              <a:gd name="connsiteX98" fmla="*/ 1407755 w 9662615"/>
              <a:gd name="connsiteY98" fmla="*/ 1571444 h 1603018"/>
              <a:gd name="connsiteX99" fmla="*/ 1291872 w 9662615"/>
              <a:gd name="connsiteY99" fmla="*/ 1579471 h 1603018"/>
              <a:gd name="connsiteX100" fmla="*/ 1245251 w 9662615"/>
              <a:gd name="connsiteY100" fmla="*/ 1603018 h 1603018"/>
              <a:gd name="connsiteX101" fmla="*/ 1181938 w 9662615"/>
              <a:gd name="connsiteY101" fmla="*/ 1592789 h 1603018"/>
              <a:gd name="connsiteX102" fmla="*/ 1091432 w 9662615"/>
              <a:gd name="connsiteY102" fmla="*/ 1571003 h 1603018"/>
              <a:gd name="connsiteX103" fmla="*/ 940355 w 9662615"/>
              <a:gd name="connsiteY103" fmla="*/ 1560638 h 1603018"/>
              <a:gd name="connsiteX104" fmla="*/ 868264 w 9662615"/>
              <a:gd name="connsiteY104" fmla="*/ 1566392 h 1603018"/>
              <a:gd name="connsiteX105" fmla="*/ 792765 w 9662615"/>
              <a:gd name="connsiteY105" fmla="*/ 1563102 h 1603018"/>
              <a:gd name="connsiteX106" fmla="*/ 653153 w 9662615"/>
              <a:gd name="connsiteY106" fmla="*/ 1563516 h 1603018"/>
              <a:gd name="connsiteX107" fmla="*/ 541933 w 9662615"/>
              <a:gd name="connsiteY107" fmla="*/ 1561051 h 1603018"/>
              <a:gd name="connsiteX108" fmla="*/ 472797 w 9662615"/>
              <a:gd name="connsiteY108" fmla="*/ 1568904 h 1603018"/>
              <a:gd name="connsiteX109" fmla="*/ 396059 w 9662615"/>
              <a:gd name="connsiteY109" fmla="*/ 1560970 h 1603018"/>
              <a:gd name="connsiteX110" fmla="*/ 336819 w 9662615"/>
              <a:gd name="connsiteY110" fmla="*/ 1560892 h 1603018"/>
              <a:gd name="connsiteX111" fmla="*/ 267163 w 9662615"/>
              <a:gd name="connsiteY111" fmla="*/ 1531913 h 1603018"/>
              <a:gd name="connsiteX112" fmla="*/ 196644 w 9662615"/>
              <a:gd name="connsiteY112" fmla="*/ 1524565 h 1603018"/>
              <a:gd name="connsiteX113" fmla="*/ 86819 w 9662615"/>
              <a:gd name="connsiteY113" fmla="*/ 1519517 h 1603018"/>
              <a:gd name="connsiteX114" fmla="*/ 53369 w 9662615"/>
              <a:gd name="connsiteY114" fmla="*/ 1516853 h 1603018"/>
              <a:gd name="connsiteX115" fmla="*/ 2359 w 9662615"/>
              <a:gd name="connsiteY115" fmla="*/ 1515247 h 1603018"/>
              <a:gd name="connsiteX116" fmla="*/ 0 w 9662615"/>
              <a:gd name="connsiteY116" fmla="*/ 1514932 h 1603018"/>
              <a:gd name="connsiteX117" fmla="*/ 0 w 9662615"/>
              <a:gd name="connsiteY117" fmla="*/ 0 h 1603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</a:cxnLst>
            <a:rect l="l" t="t" r="r" b="b"/>
            <a:pathLst>
              <a:path w="9662615" h="1603018">
                <a:moveTo>
                  <a:pt x="0" y="0"/>
                </a:moveTo>
                <a:lnTo>
                  <a:pt x="9662615" y="0"/>
                </a:lnTo>
                <a:lnTo>
                  <a:pt x="9662615" y="1280346"/>
                </a:lnTo>
                <a:lnTo>
                  <a:pt x="9551077" y="1292033"/>
                </a:lnTo>
                <a:cubicBezTo>
                  <a:pt x="9489925" y="1291588"/>
                  <a:pt x="9543615" y="1296257"/>
                  <a:pt x="9469546" y="1289837"/>
                </a:cubicBezTo>
                <a:cubicBezTo>
                  <a:pt x="9413040" y="1331485"/>
                  <a:pt x="9340031" y="1268376"/>
                  <a:pt x="9326260" y="1277155"/>
                </a:cubicBezTo>
                <a:cubicBezTo>
                  <a:pt x="9234251" y="1284900"/>
                  <a:pt x="9225377" y="1258935"/>
                  <a:pt x="9144767" y="1264120"/>
                </a:cubicBezTo>
                <a:cubicBezTo>
                  <a:pt x="9159115" y="1310075"/>
                  <a:pt x="9066692" y="1304806"/>
                  <a:pt x="8976400" y="1326661"/>
                </a:cubicBezTo>
                <a:cubicBezTo>
                  <a:pt x="8931920" y="1325947"/>
                  <a:pt x="8871807" y="1351060"/>
                  <a:pt x="8828711" y="1346394"/>
                </a:cubicBezTo>
                <a:cubicBezTo>
                  <a:pt x="8809650" y="1326213"/>
                  <a:pt x="8718313" y="1358527"/>
                  <a:pt x="8695953" y="1346784"/>
                </a:cubicBezTo>
                <a:cubicBezTo>
                  <a:pt x="8694290" y="1355317"/>
                  <a:pt x="8661526" y="1349865"/>
                  <a:pt x="8652191" y="1345903"/>
                </a:cubicBezTo>
                <a:cubicBezTo>
                  <a:pt x="8641363" y="1349626"/>
                  <a:pt x="8603292" y="1341304"/>
                  <a:pt x="8591582" y="1341666"/>
                </a:cubicBezTo>
                <a:cubicBezTo>
                  <a:pt x="8568421" y="1323004"/>
                  <a:pt x="8565847" y="1352287"/>
                  <a:pt x="8537336" y="1341684"/>
                </a:cubicBezTo>
                <a:cubicBezTo>
                  <a:pt x="8524809" y="1348019"/>
                  <a:pt x="8445703" y="1377667"/>
                  <a:pt x="8416849" y="1367085"/>
                </a:cubicBezTo>
                <a:cubicBezTo>
                  <a:pt x="8350736" y="1379599"/>
                  <a:pt x="8346589" y="1391624"/>
                  <a:pt x="8278355" y="1386569"/>
                </a:cubicBezTo>
                <a:cubicBezTo>
                  <a:pt x="8268756" y="1398649"/>
                  <a:pt x="8183331" y="1371185"/>
                  <a:pt x="8197961" y="1392804"/>
                </a:cubicBezTo>
                <a:cubicBezTo>
                  <a:pt x="8175189" y="1391748"/>
                  <a:pt x="8158503" y="1383145"/>
                  <a:pt x="8171196" y="1397216"/>
                </a:cubicBezTo>
                <a:cubicBezTo>
                  <a:pt x="8141821" y="1397466"/>
                  <a:pt x="8125626" y="1386947"/>
                  <a:pt x="8087910" y="1386449"/>
                </a:cubicBezTo>
                <a:cubicBezTo>
                  <a:pt x="8029319" y="1362701"/>
                  <a:pt x="8020916" y="1407035"/>
                  <a:pt x="7974579" y="1383439"/>
                </a:cubicBezTo>
                <a:cubicBezTo>
                  <a:pt x="7912074" y="1402493"/>
                  <a:pt x="7841761" y="1389550"/>
                  <a:pt x="7768351" y="1395051"/>
                </a:cubicBezTo>
                <a:cubicBezTo>
                  <a:pt x="7741665" y="1390266"/>
                  <a:pt x="7663663" y="1410813"/>
                  <a:pt x="7635985" y="1386363"/>
                </a:cubicBezTo>
                <a:cubicBezTo>
                  <a:pt x="7646173" y="1415707"/>
                  <a:pt x="7542198" y="1378410"/>
                  <a:pt x="7466069" y="1377654"/>
                </a:cubicBezTo>
                <a:cubicBezTo>
                  <a:pt x="7427626" y="1403818"/>
                  <a:pt x="7337822" y="1398948"/>
                  <a:pt x="7355642" y="1407761"/>
                </a:cubicBezTo>
                <a:cubicBezTo>
                  <a:pt x="7270634" y="1390553"/>
                  <a:pt x="7306340" y="1403822"/>
                  <a:pt x="7215220" y="1397856"/>
                </a:cubicBezTo>
                <a:cubicBezTo>
                  <a:pt x="7175381" y="1421457"/>
                  <a:pt x="7122339" y="1428094"/>
                  <a:pt x="7082147" y="1406113"/>
                </a:cubicBezTo>
                <a:cubicBezTo>
                  <a:pt x="7040624" y="1425217"/>
                  <a:pt x="7029993" y="1391726"/>
                  <a:pt x="6987129" y="1404834"/>
                </a:cubicBezTo>
                <a:cubicBezTo>
                  <a:pt x="6953477" y="1411964"/>
                  <a:pt x="6957479" y="1421694"/>
                  <a:pt x="6907567" y="1419149"/>
                </a:cubicBezTo>
                <a:cubicBezTo>
                  <a:pt x="6863513" y="1408514"/>
                  <a:pt x="6803088" y="1434619"/>
                  <a:pt x="6748428" y="1420308"/>
                </a:cubicBezTo>
                <a:cubicBezTo>
                  <a:pt x="6728317" y="1416860"/>
                  <a:pt x="6666046" y="1417296"/>
                  <a:pt x="6654257" y="1424143"/>
                </a:cubicBezTo>
                <a:cubicBezTo>
                  <a:pt x="6641271" y="1425628"/>
                  <a:pt x="6626125" y="1423202"/>
                  <a:pt x="6620123" y="1430535"/>
                </a:cubicBezTo>
                <a:cubicBezTo>
                  <a:pt x="6610208" y="1439359"/>
                  <a:pt x="6564906" y="1425734"/>
                  <a:pt x="6571355" y="1436144"/>
                </a:cubicBezTo>
                <a:cubicBezTo>
                  <a:pt x="6539188" y="1426808"/>
                  <a:pt x="6513602" y="1445293"/>
                  <a:pt x="6486557" y="1449861"/>
                </a:cubicBezTo>
                <a:cubicBezTo>
                  <a:pt x="6461221" y="1440598"/>
                  <a:pt x="6429457" y="1459319"/>
                  <a:pt x="6370419" y="1461649"/>
                </a:cubicBezTo>
                <a:cubicBezTo>
                  <a:pt x="6342558" y="1450937"/>
                  <a:pt x="6330664" y="1463365"/>
                  <a:pt x="6278839" y="1449160"/>
                </a:cubicBezTo>
                <a:cubicBezTo>
                  <a:pt x="6277206" y="1450621"/>
                  <a:pt x="6275057" y="1451978"/>
                  <a:pt x="6272455" y="1453191"/>
                </a:cubicBezTo>
                <a:cubicBezTo>
                  <a:pt x="6257338" y="1460236"/>
                  <a:pt x="6230567" y="1460979"/>
                  <a:pt x="6212659" y="1454850"/>
                </a:cubicBezTo>
                <a:cubicBezTo>
                  <a:pt x="6130994" y="1436046"/>
                  <a:pt x="6135790" y="1448771"/>
                  <a:pt x="6069317" y="1445838"/>
                </a:cubicBezTo>
                <a:cubicBezTo>
                  <a:pt x="5994738" y="1444791"/>
                  <a:pt x="5975991" y="1456673"/>
                  <a:pt x="5878477" y="1439180"/>
                </a:cubicBezTo>
                <a:cubicBezTo>
                  <a:pt x="5870803" y="1447519"/>
                  <a:pt x="5859206" y="1448153"/>
                  <a:pt x="5838387" y="1444679"/>
                </a:cubicBezTo>
                <a:cubicBezTo>
                  <a:pt x="5802317" y="1444778"/>
                  <a:pt x="5810848" y="1465165"/>
                  <a:pt x="5771136" y="1453639"/>
                </a:cubicBezTo>
                <a:cubicBezTo>
                  <a:pt x="5780732" y="1464484"/>
                  <a:pt x="5704275" y="1459369"/>
                  <a:pt x="5724081" y="1470431"/>
                </a:cubicBezTo>
                <a:cubicBezTo>
                  <a:pt x="5703536" y="1480946"/>
                  <a:pt x="5687323" y="1464719"/>
                  <a:pt x="5666577" y="1473921"/>
                </a:cubicBezTo>
                <a:cubicBezTo>
                  <a:pt x="5640974" y="1476520"/>
                  <a:pt x="5678275" y="1461854"/>
                  <a:pt x="5649068" y="1461676"/>
                </a:cubicBezTo>
                <a:cubicBezTo>
                  <a:pt x="5614218" y="1463443"/>
                  <a:pt x="5608578" y="1443299"/>
                  <a:pt x="5588902" y="1469647"/>
                </a:cubicBezTo>
                <a:cubicBezTo>
                  <a:pt x="5550386" y="1464321"/>
                  <a:pt x="5546573" y="1476049"/>
                  <a:pt x="5498090" y="1483173"/>
                </a:cubicBezTo>
                <a:cubicBezTo>
                  <a:pt x="5475226" y="1477314"/>
                  <a:pt x="5459293" y="1480930"/>
                  <a:pt x="5444641" y="1487602"/>
                </a:cubicBezTo>
                <a:cubicBezTo>
                  <a:pt x="5395328" y="1487320"/>
                  <a:pt x="5353572" y="1498007"/>
                  <a:pt x="5299812" y="1503362"/>
                </a:cubicBezTo>
                <a:cubicBezTo>
                  <a:pt x="5238326" y="1497756"/>
                  <a:pt x="5303225" y="1514963"/>
                  <a:pt x="5245752" y="1520612"/>
                </a:cubicBezTo>
                <a:cubicBezTo>
                  <a:pt x="5190753" y="1507732"/>
                  <a:pt x="5205712" y="1518627"/>
                  <a:pt x="5177807" y="1526802"/>
                </a:cubicBezTo>
                <a:lnTo>
                  <a:pt x="5113910" y="1533205"/>
                </a:lnTo>
                <a:lnTo>
                  <a:pt x="5059484" y="1546802"/>
                </a:lnTo>
                <a:lnTo>
                  <a:pt x="5038524" y="1545675"/>
                </a:lnTo>
                <a:lnTo>
                  <a:pt x="5026564" y="1545376"/>
                </a:lnTo>
                <a:cubicBezTo>
                  <a:pt x="5006873" y="1544046"/>
                  <a:pt x="4987701" y="1552900"/>
                  <a:pt x="4969433" y="1550865"/>
                </a:cubicBezTo>
                <a:cubicBezTo>
                  <a:pt x="4943627" y="1555066"/>
                  <a:pt x="4892754" y="1568818"/>
                  <a:pt x="4871726" y="1570584"/>
                </a:cubicBezTo>
                <a:cubicBezTo>
                  <a:pt x="4863638" y="1570310"/>
                  <a:pt x="4846771" y="1559566"/>
                  <a:pt x="4843267" y="1561459"/>
                </a:cubicBezTo>
                <a:lnTo>
                  <a:pt x="4821058" y="1553078"/>
                </a:lnTo>
                <a:lnTo>
                  <a:pt x="4791466" y="1561324"/>
                </a:lnTo>
                <a:lnTo>
                  <a:pt x="4784247" y="1562342"/>
                </a:lnTo>
                <a:cubicBezTo>
                  <a:pt x="4770593" y="1574121"/>
                  <a:pt x="4776816" y="1558072"/>
                  <a:pt x="4739309" y="1553948"/>
                </a:cubicBezTo>
                <a:cubicBezTo>
                  <a:pt x="4684311" y="1578213"/>
                  <a:pt x="4712803" y="1566697"/>
                  <a:pt x="4697562" y="1551206"/>
                </a:cubicBezTo>
                <a:lnTo>
                  <a:pt x="4650737" y="1537381"/>
                </a:lnTo>
                <a:cubicBezTo>
                  <a:pt x="4628208" y="1530633"/>
                  <a:pt x="4609654" y="1567617"/>
                  <a:pt x="4583150" y="1529064"/>
                </a:cubicBezTo>
                <a:cubicBezTo>
                  <a:pt x="4575879" y="1527088"/>
                  <a:pt x="4527005" y="1532552"/>
                  <a:pt x="4521734" y="1529359"/>
                </a:cubicBezTo>
                <a:cubicBezTo>
                  <a:pt x="4457980" y="1517590"/>
                  <a:pt x="4465052" y="1532003"/>
                  <a:pt x="4382398" y="1534108"/>
                </a:cubicBezTo>
                <a:cubicBezTo>
                  <a:pt x="4347480" y="1506889"/>
                  <a:pt x="4310783" y="1494709"/>
                  <a:pt x="4221826" y="1500972"/>
                </a:cubicBezTo>
                <a:cubicBezTo>
                  <a:pt x="4174471" y="1526598"/>
                  <a:pt x="4136675" y="1542031"/>
                  <a:pt x="4096601" y="1521563"/>
                </a:cubicBezTo>
                <a:cubicBezTo>
                  <a:pt x="4015086" y="1550501"/>
                  <a:pt x="3986123" y="1519347"/>
                  <a:pt x="4002441" y="1528912"/>
                </a:cubicBezTo>
                <a:cubicBezTo>
                  <a:pt x="3967120" y="1539744"/>
                  <a:pt x="3931774" y="1526729"/>
                  <a:pt x="3833906" y="1516637"/>
                </a:cubicBezTo>
                <a:cubicBezTo>
                  <a:pt x="3781438" y="1538249"/>
                  <a:pt x="3822855" y="1526006"/>
                  <a:pt x="3763845" y="1501782"/>
                </a:cubicBezTo>
                <a:cubicBezTo>
                  <a:pt x="3734533" y="1525292"/>
                  <a:pt x="3677359" y="1524487"/>
                  <a:pt x="3673583" y="1501471"/>
                </a:cubicBezTo>
                <a:cubicBezTo>
                  <a:pt x="3663687" y="1502855"/>
                  <a:pt x="3650245" y="1528777"/>
                  <a:pt x="3640771" y="1531025"/>
                </a:cubicBezTo>
                <a:lnTo>
                  <a:pt x="3576170" y="1516288"/>
                </a:lnTo>
                <a:lnTo>
                  <a:pt x="3540258" y="1516976"/>
                </a:lnTo>
                <a:lnTo>
                  <a:pt x="3522853" y="1538044"/>
                </a:lnTo>
                <a:lnTo>
                  <a:pt x="3480929" y="1526739"/>
                </a:lnTo>
                <a:cubicBezTo>
                  <a:pt x="3469671" y="1527693"/>
                  <a:pt x="3444273" y="1543724"/>
                  <a:pt x="3430805" y="1542521"/>
                </a:cubicBezTo>
                <a:cubicBezTo>
                  <a:pt x="3386352" y="1529947"/>
                  <a:pt x="3347457" y="1537200"/>
                  <a:pt x="3292707" y="1520490"/>
                </a:cubicBezTo>
                <a:cubicBezTo>
                  <a:pt x="3271897" y="1516147"/>
                  <a:pt x="3203347" y="1513732"/>
                  <a:pt x="3187872" y="1519991"/>
                </a:cubicBezTo>
                <a:cubicBezTo>
                  <a:pt x="3173062" y="1520872"/>
                  <a:pt x="3157325" y="1517771"/>
                  <a:pt x="3148026" y="1524777"/>
                </a:cubicBezTo>
                <a:cubicBezTo>
                  <a:pt x="3133878" y="1533085"/>
                  <a:pt x="3089156" y="1517485"/>
                  <a:pt x="3092394" y="1528115"/>
                </a:cubicBezTo>
                <a:cubicBezTo>
                  <a:pt x="3060512" y="1517374"/>
                  <a:pt x="3025593" y="1534558"/>
                  <a:pt x="2994200" y="1537857"/>
                </a:cubicBezTo>
                <a:cubicBezTo>
                  <a:pt x="2969798" y="1527501"/>
                  <a:pt x="2927999" y="1544636"/>
                  <a:pt x="2862301" y="1544250"/>
                </a:cubicBezTo>
                <a:cubicBezTo>
                  <a:pt x="2835658" y="1532340"/>
                  <a:pt x="2818008" y="1544135"/>
                  <a:pt x="2766335" y="1527662"/>
                </a:cubicBezTo>
                <a:cubicBezTo>
                  <a:pt x="2764004" y="1529036"/>
                  <a:pt x="2761142" y="1530285"/>
                  <a:pt x="2757836" y="1531371"/>
                </a:cubicBezTo>
                <a:cubicBezTo>
                  <a:pt x="2738633" y="1537675"/>
                  <a:pt x="2708957" y="1537188"/>
                  <a:pt x="2691555" y="1530283"/>
                </a:cubicBezTo>
                <a:cubicBezTo>
                  <a:pt x="2608810" y="1507878"/>
                  <a:pt x="2611304" y="1510787"/>
                  <a:pt x="2539383" y="1504835"/>
                </a:cubicBezTo>
                <a:cubicBezTo>
                  <a:pt x="2457862" y="1500384"/>
                  <a:pt x="2478670" y="1542474"/>
                  <a:pt x="2378036" y="1520645"/>
                </a:cubicBezTo>
                <a:cubicBezTo>
                  <a:pt x="2366529" y="1528574"/>
                  <a:pt x="2341629" y="1515421"/>
                  <a:pt x="2320049" y="1511019"/>
                </a:cubicBezTo>
                <a:cubicBezTo>
                  <a:pt x="2280399" y="1509467"/>
                  <a:pt x="2278267" y="1522148"/>
                  <a:pt x="2238909" y="1508888"/>
                </a:cubicBezTo>
                <a:cubicBezTo>
                  <a:pt x="2245444" y="1520095"/>
                  <a:pt x="2163364" y="1519472"/>
                  <a:pt x="2181031" y="1531361"/>
                </a:cubicBezTo>
                <a:cubicBezTo>
                  <a:pt x="2154585" y="1540861"/>
                  <a:pt x="2138796" y="1516056"/>
                  <a:pt x="2112613" y="1524245"/>
                </a:cubicBezTo>
                <a:cubicBezTo>
                  <a:pt x="2083537" y="1525655"/>
                  <a:pt x="2078233" y="1524725"/>
                  <a:pt x="2046221" y="1523212"/>
                </a:cubicBezTo>
                <a:cubicBezTo>
                  <a:pt x="2007296" y="1523373"/>
                  <a:pt x="2032394" y="1491187"/>
                  <a:pt x="2001057" y="1516449"/>
                </a:cubicBezTo>
                <a:cubicBezTo>
                  <a:pt x="1960724" y="1509398"/>
                  <a:pt x="1976058" y="1528820"/>
                  <a:pt x="1920184" y="1533676"/>
                </a:cubicBezTo>
                <a:cubicBezTo>
                  <a:pt x="1897238" y="1526813"/>
                  <a:pt x="1877505" y="1527174"/>
                  <a:pt x="1835994" y="1527678"/>
                </a:cubicBezTo>
                <a:cubicBezTo>
                  <a:pt x="1794483" y="1528182"/>
                  <a:pt x="1726077" y="1533693"/>
                  <a:pt x="1671119" y="1536701"/>
                </a:cubicBezTo>
                <a:cubicBezTo>
                  <a:pt x="1605663" y="1528324"/>
                  <a:pt x="1630763" y="1553523"/>
                  <a:pt x="1565556" y="1556503"/>
                </a:cubicBezTo>
                <a:cubicBezTo>
                  <a:pt x="1501959" y="1539013"/>
                  <a:pt x="1462468" y="1572800"/>
                  <a:pt x="1407755" y="1571444"/>
                </a:cubicBezTo>
                <a:cubicBezTo>
                  <a:pt x="1319286" y="1555448"/>
                  <a:pt x="1429251" y="1585263"/>
                  <a:pt x="1291872" y="1579471"/>
                </a:cubicBezTo>
                <a:cubicBezTo>
                  <a:pt x="1284192" y="1576816"/>
                  <a:pt x="1243590" y="1599390"/>
                  <a:pt x="1245251" y="1603018"/>
                </a:cubicBezTo>
                <a:cubicBezTo>
                  <a:pt x="1236562" y="1601891"/>
                  <a:pt x="1184091" y="1586977"/>
                  <a:pt x="1181938" y="1592789"/>
                </a:cubicBezTo>
                <a:cubicBezTo>
                  <a:pt x="1138153" y="1593474"/>
                  <a:pt x="1130439" y="1578153"/>
                  <a:pt x="1091432" y="1571003"/>
                </a:cubicBezTo>
                <a:cubicBezTo>
                  <a:pt x="1007000" y="1580980"/>
                  <a:pt x="1001377" y="1557850"/>
                  <a:pt x="940355" y="1560638"/>
                </a:cubicBezTo>
                <a:cubicBezTo>
                  <a:pt x="891367" y="1572083"/>
                  <a:pt x="924846" y="1558773"/>
                  <a:pt x="868264" y="1566392"/>
                </a:cubicBezTo>
                <a:cubicBezTo>
                  <a:pt x="848640" y="1547574"/>
                  <a:pt x="814997" y="1568391"/>
                  <a:pt x="792765" y="1563102"/>
                </a:cubicBezTo>
                <a:cubicBezTo>
                  <a:pt x="758082" y="1585102"/>
                  <a:pt x="689950" y="1563038"/>
                  <a:pt x="653153" y="1563516"/>
                </a:cubicBezTo>
                <a:cubicBezTo>
                  <a:pt x="591300" y="1567692"/>
                  <a:pt x="576686" y="1582565"/>
                  <a:pt x="541933" y="1561051"/>
                </a:cubicBezTo>
                <a:cubicBezTo>
                  <a:pt x="537775" y="1570056"/>
                  <a:pt x="508236" y="1570304"/>
                  <a:pt x="472797" y="1568904"/>
                </a:cubicBezTo>
                <a:cubicBezTo>
                  <a:pt x="458898" y="1573560"/>
                  <a:pt x="425270" y="1567476"/>
                  <a:pt x="396059" y="1560970"/>
                </a:cubicBezTo>
                <a:cubicBezTo>
                  <a:pt x="431016" y="1548467"/>
                  <a:pt x="332180" y="1575204"/>
                  <a:pt x="336819" y="1560892"/>
                </a:cubicBezTo>
                <a:cubicBezTo>
                  <a:pt x="292157" y="1552383"/>
                  <a:pt x="263346" y="1557575"/>
                  <a:pt x="267163" y="1531913"/>
                </a:cubicBezTo>
                <a:cubicBezTo>
                  <a:pt x="253228" y="1516946"/>
                  <a:pt x="198100" y="1540864"/>
                  <a:pt x="196644" y="1524565"/>
                </a:cubicBezTo>
                <a:cubicBezTo>
                  <a:pt x="172602" y="1535342"/>
                  <a:pt x="127394" y="1518578"/>
                  <a:pt x="86819" y="1519517"/>
                </a:cubicBezTo>
                <a:cubicBezTo>
                  <a:pt x="78537" y="1512257"/>
                  <a:pt x="69224" y="1512723"/>
                  <a:pt x="53369" y="1516853"/>
                </a:cubicBezTo>
                <a:cubicBezTo>
                  <a:pt x="37131" y="1517503"/>
                  <a:pt x="19976" y="1516838"/>
                  <a:pt x="2359" y="1515247"/>
                </a:cubicBezTo>
                <a:lnTo>
                  <a:pt x="0" y="1514932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6D0CC2E-9DD8-219C-800D-E871480D02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9751" y="1118473"/>
            <a:ext cx="8924392" cy="1037867"/>
          </a:xfrm>
        </p:spPr>
        <p:txBody>
          <a:bodyPr>
            <a:normAutofit/>
          </a:bodyPr>
          <a:lstStyle/>
          <a:p>
            <a:pPr algn="ctr"/>
            <a:r>
              <a:rPr lang="nl-NL" dirty="0"/>
              <a:t>Even opfrissen</a:t>
            </a:r>
            <a:endParaRPr lang="nl-NL"/>
          </a:p>
        </p:txBody>
      </p:sp>
      <p:sp>
        <p:nvSpPr>
          <p:cNvPr id="14" name="Rectangle 6">
            <a:extLst>
              <a:ext uri="{FF2B5EF4-FFF2-40B4-BE49-F238E27FC236}">
                <a16:creationId xmlns:a16="http://schemas.microsoft.com/office/drawing/2014/main" id="{B24A3A03-2C4E-45B5-B388-FAD638CDF0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096548" y="662268"/>
            <a:ext cx="1707751" cy="428984"/>
          </a:xfrm>
          <a:custGeom>
            <a:avLst/>
            <a:gdLst>
              <a:gd name="connsiteX0" fmla="*/ 0 w 2142503"/>
              <a:gd name="connsiteY0" fmla="*/ 0 h 571500"/>
              <a:gd name="connsiteX1" fmla="*/ 2142503 w 2142503"/>
              <a:gd name="connsiteY1" fmla="*/ 0 h 571500"/>
              <a:gd name="connsiteX2" fmla="*/ 2142503 w 2142503"/>
              <a:gd name="connsiteY2" fmla="*/ 571500 h 571500"/>
              <a:gd name="connsiteX3" fmla="*/ 0 w 2142503"/>
              <a:gd name="connsiteY3" fmla="*/ 571500 h 571500"/>
              <a:gd name="connsiteX4" fmla="*/ 0 w 2142503"/>
              <a:gd name="connsiteY4" fmla="*/ 0 h 571500"/>
              <a:gd name="connsiteX0" fmla="*/ 0 w 2142503"/>
              <a:gd name="connsiteY0" fmla="*/ 0 h 582145"/>
              <a:gd name="connsiteX1" fmla="*/ 2142503 w 2142503"/>
              <a:gd name="connsiteY1" fmla="*/ 0 h 582145"/>
              <a:gd name="connsiteX2" fmla="*/ 2142503 w 2142503"/>
              <a:gd name="connsiteY2" fmla="*/ 571500 h 582145"/>
              <a:gd name="connsiteX3" fmla="*/ 2050917 w 2142503"/>
              <a:gd name="connsiteY3" fmla="*/ 582088 h 582145"/>
              <a:gd name="connsiteX4" fmla="*/ 0 w 2142503"/>
              <a:gd name="connsiteY4" fmla="*/ 571500 h 582145"/>
              <a:gd name="connsiteX5" fmla="*/ 0 w 2142503"/>
              <a:gd name="connsiteY5" fmla="*/ 0 h 582145"/>
              <a:gd name="connsiteX0" fmla="*/ 0 w 2159832"/>
              <a:gd name="connsiteY0" fmla="*/ 0 h 582145"/>
              <a:gd name="connsiteX1" fmla="*/ 2142503 w 2159832"/>
              <a:gd name="connsiteY1" fmla="*/ 0 h 582145"/>
              <a:gd name="connsiteX2" fmla="*/ 2159829 w 2159832"/>
              <a:gd name="connsiteY2" fmla="*/ 96526 h 582145"/>
              <a:gd name="connsiteX3" fmla="*/ 2142503 w 2159832"/>
              <a:gd name="connsiteY3" fmla="*/ 571500 h 582145"/>
              <a:gd name="connsiteX4" fmla="*/ 2050917 w 2159832"/>
              <a:gd name="connsiteY4" fmla="*/ 582088 h 582145"/>
              <a:gd name="connsiteX5" fmla="*/ 0 w 2159832"/>
              <a:gd name="connsiteY5" fmla="*/ 571500 h 582145"/>
              <a:gd name="connsiteX6" fmla="*/ 0 w 2159832"/>
              <a:gd name="connsiteY6" fmla="*/ 0 h 582145"/>
              <a:gd name="connsiteX0" fmla="*/ 0 w 2159832"/>
              <a:gd name="connsiteY0" fmla="*/ 12386 h 594531"/>
              <a:gd name="connsiteX1" fmla="*/ 67826 w 2159832"/>
              <a:gd name="connsiteY1" fmla="*/ 0 h 594531"/>
              <a:gd name="connsiteX2" fmla="*/ 2142503 w 2159832"/>
              <a:gd name="connsiteY2" fmla="*/ 12386 h 594531"/>
              <a:gd name="connsiteX3" fmla="*/ 2159829 w 2159832"/>
              <a:gd name="connsiteY3" fmla="*/ 108912 h 594531"/>
              <a:gd name="connsiteX4" fmla="*/ 2142503 w 2159832"/>
              <a:gd name="connsiteY4" fmla="*/ 583886 h 594531"/>
              <a:gd name="connsiteX5" fmla="*/ 2050917 w 2159832"/>
              <a:gd name="connsiteY5" fmla="*/ 594474 h 594531"/>
              <a:gd name="connsiteX6" fmla="*/ 0 w 2159832"/>
              <a:gd name="connsiteY6" fmla="*/ 583886 h 594531"/>
              <a:gd name="connsiteX7" fmla="*/ 0 w 2159832"/>
              <a:gd name="connsiteY7" fmla="*/ 12386 h 594531"/>
              <a:gd name="connsiteX0" fmla="*/ 0 w 2168908"/>
              <a:gd name="connsiteY0" fmla="*/ 26000 h 594531"/>
              <a:gd name="connsiteX1" fmla="*/ 76902 w 2168908"/>
              <a:gd name="connsiteY1" fmla="*/ 0 h 594531"/>
              <a:gd name="connsiteX2" fmla="*/ 2151579 w 2168908"/>
              <a:gd name="connsiteY2" fmla="*/ 12386 h 594531"/>
              <a:gd name="connsiteX3" fmla="*/ 2168905 w 2168908"/>
              <a:gd name="connsiteY3" fmla="*/ 108912 h 594531"/>
              <a:gd name="connsiteX4" fmla="*/ 2151579 w 2168908"/>
              <a:gd name="connsiteY4" fmla="*/ 583886 h 594531"/>
              <a:gd name="connsiteX5" fmla="*/ 2059993 w 2168908"/>
              <a:gd name="connsiteY5" fmla="*/ 594474 h 594531"/>
              <a:gd name="connsiteX6" fmla="*/ 9076 w 2168908"/>
              <a:gd name="connsiteY6" fmla="*/ 583886 h 594531"/>
              <a:gd name="connsiteX7" fmla="*/ 0 w 2168908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147197 w 2316105"/>
              <a:gd name="connsiteY0" fmla="*/ 26000 h 594531"/>
              <a:gd name="connsiteX1" fmla="*/ 224099 w 2316105"/>
              <a:gd name="connsiteY1" fmla="*/ 0 h 594531"/>
              <a:gd name="connsiteX2" fmla="*/ 2298776 w 2316105"/>
              <a:gd name="connsiteY2" fmla="*/ 12386 h 594531"/>
              <a:gd name="connsiteX3" fmla="*/ 2316102 w 2316105"/>
              <a:gd name="connsiteY3" fmla="*/ 108912 h 594531"/>
              <a:gd name="connsiteX4" fmla="*/ 2298776 w 2316105"/>
              <a:gd name="connsiteY4" fmla="*/ 583886 h 594531"/>
              <a:gd name="connsiteX5" fmla="*/ 2207190 w 2316105"/>
              <a:gd name="connsiteY5" fmla="*/ 594474 h 594531"/>
              <a:gd name="connsiteX6" fmla="*/ 156273 w 2316105"/>
              <a:gd name="connsiteY6" fmla="*/ 583886 h 594531"/>
              <a:gd name="connsiteX7" fmla="*/ 142416 w 2316105"/>
              <a:gd name="connsiteY7" fmla="*/ 235975 h 594531"/>
              <a:gd name="connsiteX8" fmla="*/ 147197 w 2316105"/>
              <a:gd name="connsiteY8" fmla="*/ 26000 h 594531"/>
              <a:gd name="connsiteX0" fmla="*/ 154684 w 2323592"/>
              <a:gd name="connsiteY0" fmla="*/ 26000 h 594531"/>
              <a:gd name="connsiteX1" fmla="*/ 231586 w 2323592"/>
              <a:gd name="connsiteY1" fmla="*/ 0 h 594531"/>
              <a:gd name="connsiteX2" fmla="*/ 2306263 w 2323592"/>
              <a:gd name="connsiteY2" fmla="*/ 12386 h 594531"/>
              <a:gd name="connsiteX3" fmla="*/ 2323589 w 2323592"/>
              <a:gd name="connsiteY3" fmla="*/ 108912 h 594531"/>
              <a:gd name="connsiteX4" fmla="*/ 2306263 w 2323592"/>
              <a:gd name="connsiteY4" fmla="*/ 583886 h 594531"/>
              <a:gd name="connsiteX5" fmla="*/ 2214677 w 2323592"/>
              <a:gd name="connsiteY5" fmla="*/ 594474 h 594531"/>
              <a:gd name="connsiteX6" fmla="*/ 163760 w 2323592"/>
              <a:gd name="connsiteY6" fmla="*/ 583886 h 594531"/>
              <a:gd name="connsiteX7" fmla="*/ 158979 w 2323592"/>
              <a:gd name="connsiteY7" fmla="*/ 403879 h 594531"/>
              <a:gd name="connsiteX8" fmla="*/ 149903 w 2323592"/>
              <a:gd name="connsiteY8" fmla="*/ 235975 h 594531"/>
              <a:gd name="connsiteX9" fmla="*/ 154684 w 2323592"/>
              <a:gd name="connsiteY9" fmla="*/ 26000 h 594531"/>
              <a:gd name="connsiteX0" fmla="*/ 13665 w 2182573"/>
              <a:gd name="connsiteY0" fmla="*/ 26000 h 594531"/>
              <a:gd name="connsiteX1" fmla="*/ 90567 w 2182573"/>
              <a:gd name="connsiteY1" fmla="*/ 0 h 594531"/>
              <a:gd name="connsiteX2" fmla="*/ 2165244 w 2182573"/>
              <a:gd name="connsiteY2" fmla="*/ 12386 h 594531"/>
              <a:gd name="connsiteX3" fmla="*/ 2182570 w 2182573"/>
              <a:gd name="connsiteY3" fmla="*/ 108912 h 594531"/>
              <a:gd name="connsiteX4" fmla="*/ 2165244 w 2182573"/>
              <a:gd name="connsiteY4" fmla="*/ 583886 h 594531"/>
              <a:gd name="connsiteX5" fmla="*/ 2073658 w 2182573"/>
              <a:gd name="connsiteY5" fmla="*/ 594474 h 594531"/>
              <a:gd name="connsiteX6" fmla="*/ 22741 w 2182573"/>
              <a:gd name="connsiteY6" fmla="*/ 583886 h 594531"/>
              <a:gd name="connsiteX7" fmla="*/ 17960 w 2182573"/>
              <a:gd name="connsiteY7" fmla="*/ 403879 h 594531"/>
              <a:gd name="connsiteX8" fmla="*/ 8884 w 2182573"/>
              <a:gd name="connsiteY8" fmla="*/ 235975 h 594531"/>
              <a:gd name="connsiteX9" fmla="*/ 13665 w 2182573"/>
              <a:gd name="connsiteY9" fmla="*/ 26000 h 594531"/>
              <a:gd name="connsiteX0" fmla="*/ 13665 w 2202120"/>
              <a:gd name="connsiteY0" fmla="*/ 26000 h 594531"/>
              <a:gd name="connsiteX1" fmla="*/ 90567 w 2202120"/>
              <a:gd name="connsiteY1" fmla="*/ 0 h 594531"/>
              <a:gd name="connsiteX2" fmla="*/ 2165244 w 2202120"/>
              <a:gd name="connsiteY2" fmla="*/ 12386 h 594531"/>
              <a:gd name="connsiteX3" fmla="*/ 2182570 w 2202120"/>
              <a:gd name="connsiteY3" fmla="*/ 108912 h 594531"/>
              <a:gd name="connsiteX4" fmla="*/ 2192471 w 2202120"/>
              <a:gd name="connsiteY4" fmla="*/ 583886 h 594531"/>
              <a:gd name="connsiteX5" fmla="*/ 2073658 w 2202120"/>
              <a:gd name="connsiteY5" fmla="*/ 594474 h 594531"/>
              <a:gd name="connsiteX6" fmla="*/ 22741 w 2202120"/>
              <a:gd name="connsiteY6" fmla="*/ 583886 h 594531"/>
              <a:gd name="connsiteX7" fmla="*/ 17960 w 2202120"/>
              <a:gd name="connsiteY7" fmla="*/ 403879 h 594531"/>
              <a:gd name="connsiteX8" fmla="*/ 8884 w 2202120"/>
              <a:gd name="connsiteY8" fmla="*/ 235975 h 594531"/>
              <a:gd name="connsiteX9" fmla="*/ 13665 w 2202120"/>
              <a:gd name="connsiteY9" fmla="*/ 26000 h 594531"/>
              <a:gd name="connsiteX0" fmla="*/ 13665 w 2202036"/>
              <a:gd name="connsiteY0" fmla="*/ 26000 h 594531"/>
              <a:gd name="connsiteX1" fmla="*/ 90567 w 2202036"/>
              <a:gd name="connsiteY1" fmla="*/ 0 h 594531"/>
              <a:gd name="connsiteX2" fmla="*/ 2165244 w 2202036"/>
              <a:gd name="connsiteY2" fmla="*/ 12386 h 594531"/>
              <a:gd name="connsiteX3" fmla="*/ 2182570 w 2202036"/>
              <a:gd name="connsiteY3" fmla="*/ 108912 h 594531"/>
              <a:gd name="connsiteX4" fmla="*/ 2191645 w 2202036"/>
              <a:gd name="connsiteY4" fmla="*/ 422031 h 594531"/>
              <a:gd name="connsiteX5" fmla="*/ 2192471 w 2202036"/>
              <a:gd name="connsiteY5" fmla="*/ 583886 h 594531"/>
              <a:gd name="connsiteX6" fmla="*/ 2073658 w 2202036"/>
              <a:gd name="connsiteY6" fmla="*/ 594474 h 594531"/>
              <a:gd name="connsiteX7" fmla="*/ 22741 w 2202036"/>
              <a:gd name="connsiteY7" fmla="*/ 583886 h 594531"/>
              <a:gd name="connsiteX8" fmla="*/ 17960 w 2202036"/>
              <a:gd name="connsiteY8" fmla="*/ 403879 h 594531"/>
              <a:gd name="connsiteX9" fmla="*/ 8884 w 2202036"/>
              <a:gd name="connsiteY9" fmla="*/ 235975 h 594531"/>
              <a:gd name="connsiteX10" fmla="*/ 13665 w 2202036"/>
              <a:gd name="connsiteY10" fmla="*/ 26000 h 594531"/>
              <a:gd name="connsiteX0" fmla="*/ 142254 w 2330625"/>
              <a:gd name="connsiteY0" fmla="*/ 26000 h 594531"/>
              <a:gd name="connsiteX1" fmla="*/ 219156 w 2330625"/>
              <a:gd name="connsiteY1" fmla="*/ 0 h 594531"/>
              <a:gd name="connsiteX2" fmla="*/ 2293833 w 2330625"/>
              <a:gd name="connsiteY2" fmla="*/ 12386 h 594531"/>
              <a:gd name="connsiteX3" fmla="*/ 2311159 w 2330625"/>
              <a:gd name="connsiteY3" fmla="*/ 108912 h 594531"/>
              <a:gd name="connsiteX4" fmla="*/ 2320234 w 2330625"/>
              <a:gd name="connsiteY4" fmla="*/ 422031 h 594531"/>
              <a:gd name="connsiteX5" fmla="*/ 2321060 w 2330625"/>
              <a:gd name="connsiteY5" fmla="*/ 583886 h 594531"/>
              <a:gd name="connsiteX6" fmla="*/ 2202247 w 2330625"/>
              <a:gd name="connsiteY6" fmla="*/ 594474 h 594531"/>
              <a:gd name="connsiteX7" fmla="*/ 151330 w 2330625"/>
              <a:gd name="connsiteY7" fmla="*/ 583886 h 594531"/>
              <a:gd name="connsiteX8" fmla="*/ 155624 w 2330625"/>
              <a:gd name="connsiteY8" fmla="*/ 512790 h 594531"/>
              <a:gd name="connsiteX9" fmla="*/ 146549 w 2330625"/>
              <a:gd name="connsiteY9" fmla="*/ 403879 h 594531"/>
              <a:gd name="connsiteX10" fmla="*/ 137473 w 2330625"/>
              <a:gd name="connsiteY10" fmla="*/ 235975 h 594531"/>
              <a:gd name="connsiteX11" fmla="*/ 142254 w 2330625"/>
              <a:gd name="connsiteY11" fmla="*/ 26000 h 594531"/>
              <a:gd name="connsiteX0" fmla="*/ 13413 w 2201784"/>
              <a:gd name="connsiteY0" fmla="*/ 26000 h 594531"/>
              <a:gd name="connsiteX1" fmla="*/ 90315 w 2201784"/>
              <a:gd name="connsiteY1" fmla="*/ 0 h 594531"/>
              <a:gd name="connsiteX2" fmla="*/ 2164992 w 2201784"/>
              <a:gd name="connsiteY2" fmla="*/ 12386 h 594531"/>
              <a:gd name="connsiteX3" fmla="*/ 2182318 w 2201784"/>
              <a:gd name="connsiteY3" fmla="*/ 108912 h 594531"/>
              <a:gd name="connsiteX4" fmla="*/ 2191393 w 2201784"/>
              <a:gd name="connsiteY4" fmla="*/ 422031 h 594531"/>
              <a:gd name="connsiteX5" fmla="*/ 2192219 w 2201784"/>
              <a:gd name="connsiteY5" fmla="*/ 583886 h 594531"/>
              <a:gd name="connsiteX6" fmla="*/ 2073406 w 2201784"/>
              <a:gd name="connsiteY6" fmla="*/ 594474 h 594531"/>
              <a:gd name="connsiteX7" fmla="*/ 22489 w 2201784"/>
              <a:gd name="connsiteY7" fmla="*/ 583886 h 594531"/>
              <a:gd name="connsiteX8" fmla="*/ 26783 w 2201784"/>
              <a:gd name="connsiteY8" fmla="*/ 512790 h 594531"/>
              <a:gd name="connsiteX9" fmla="*/ 17708 w 2201784"/>
              <a:gd name="connsiteY9" fmla="*/ 403879 h 594531"/>
              <a:gd name="connsiteX10" fmla="*/ 8632 w 2201784"/>
              <a:gd name="connsiteY10" fmla="*/ 235975 h 594531"/>
              <a:gd name="connsiteX11" fmla="*/ 13413 w 2201784"/>
              <a:gd name="connsiteY11" fmla="*/ 26000 h 594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01784" h="594531">
                <a:moveTo>
                  <a:pt x="13413" y="26000"/>
                </a:moveTo>
                <a:cubicBezTo>
                  <a:pt x="37534" y="24897"/>
                  <a:pt x="66194" y="1103"/>
                  <a:pt x="90315" y="0"/>
                </a:cubicBezTo>
                <a:lnTo>
                  <a:pt x="2164992" y="12386"/>
                </a:lnTo>
                <a:cubicBezTo>
                  <a:pt x="2164717" y="43049"/>
                  <a:pt x="2182593" y="78249"/>
                  <a:pt x="2182318" y="108912"/>
                </a:cubicBezTo>
                <a:cubicBezTo>
                  <a:pt x="2188231" y="177186"/>
                  <a:pt x="2189743" y="342869"/>
                  <a:pt x="2191393" y="422031"/>
                </a:cubicBezTo>
                <a:cubicBezTo>
                  <a:pt x="2193043" y="501193"/>
                  <a:pt x="2213396" y="555146"/>
                  <a:pt x="2192219" y="583886"/>
                </a:cubicBezTo>
                <a:cubicBezTo>
                  <a:pt x="2172279" y="582877"/>
                  <a:pt x="2093346" y="595483"/>
                  <a:pt x="2073406" y="594474"/>
                </a:cubicBezTo>
                <a:lnTo>
                  <a:pt x="22489" y="583886"/>
                </a:lnTo>
                <a:cubicBezTo>
                  <a:pt x="5849" y="592962"/>
                  <a:pt x="27580" y="542791"/>
                  <a:pt x="26783" y="512790"/>
                </a:cubicBezTo>
                <a:cubicBezTo>
                  <a:pt x="25986" y="482789"/>
                  <a:pt x="18464" y="450015"/>
                  <a:pt x="17708" y="403879"/>
                </a:cubicBezTo>
                <a:cubicBezTo>
                  <a:pt x="16952" y="357743"/>
                  <a:pt x="-14855" y="308787"/>
                  <a:pt x="8632" y="235975"/>
                </a:cubicBezTo>
                <a:cubicBezTo>
                  <a:pt x="7119" y="142994"/>
                  <a:pt x="-201" y="65329"/>
                  <a:pt x="13413" y="26000"/>
                </a:cubicBezTo>
                <a:close/>
              </a:path>
            </a:pathLst>
          </a:custGeom>
          <a:solidFill>
            <a:srgbClr val="D9D4D0">
              <a:alpha val="60000"/>
            </a:srgbClr>
          </a:solidFill>
          <a:ln>
            <a:noFill/>
          </a:ln>
          <a:effectLst>
            <a:softEdge rad="63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599CFFD-BCF3-8C06-6E05-E647A46EC7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59310" y="2924174"/>
            <a:ext cx="8273380" cy="2828925"/>
          </a:xfrm>
        </p:spPr>
        <p:txBody>
          <a:bodyPr>
            <a:normAutofit/>
          </a:bodyPr>
          <a:lstStyle/>
          <a:p>
            <a:r>
              <a:rPr lang="nl-NL" sz="2000">
                <a:hlinkClick r:id="rId2"/>
              </a:rPr>
              <a:t>https://create.kahoot.it/details/963b4fc9-a9b8-4f5b-b539-49fcbc7ed16e</a:t>
            </a:r>
            <a:endParaRPr lang="nl-NL" sz="2000"/>
          </a:p>
          <a:p>
            <a:pPr marL="0" indent="0">
              <a:buNone/>
            </a:pPr>
            <a:endParaRPr lang="nl-NL" sz="2000"/>
          </a:p>
        </p:txBody>
      </p:sp>
    </p:spTree>
    <p:extLst>
      <p:ext uri="{BB962C8B-B14F-4D97-AF65-F5344CB8AC3E}">
        <p14:creationId xmlns:p14="http://schemas.microsoft.com/office/powerpoint/2010/main" val="37985806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35" name="Rectangle 1030">
            <a:extLst>
              <a:ext uri="{FF2B5EF4-FFF2-40B4-BE49-F238E27FC236}">
                <a16:creationId xmlns:a16="http://schemas.microsoft.com/office/drawing/2014/main" id="{0E91F5CA-B392-444C-88E3-BF5BAAEBDE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6" name="Rectangle 1032">
            <a:extLst>
              <a:ext uri="{FF2B5EF4-FFF2-40B4-BE49-F238E27FC236}">
                <a16:creationId xmlns:a16="http://schemas.microsoft.com/office/drawing/2014/main" id="{0459807F-B6FA-44D3-9A53-C55B6B5688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080681"/>
            <a:ext cx="12192000" cy="2777318"/>
          </a:xfrm>
          <a:prstGeom prst="rect">
            <a:avLst/>
          </a:pr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28CF35E-88F8-0248-AD0F-0F390CAE5E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5060" y="5279511"/>
            <a:ext cx="9681882" cy="739880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3600">
                <a:solidFill>
                  <a:schemeClr val="tx1">
                    <a:lumMod val="85000"/>
                    <a:lumOff val="15000"/>
                  </a:schemeClr>
                </a:solidFill>
              </a:rPr>
              <a:t>Plaatsen beluisteren longen</a:t>
            </a:r>
          </a:p>
        </p:txBody>
      </p:sp>
      <p:pic>
        <p:nvPicPr>
          <p:cNvPr id="1026" name="Picture 2" descr="Onderzoek van de longen bij verdenking op een pneumonie | NTvG">
            <a:extLst>
              <a:ext uri="{FF2B5EF4-FFF2-40B4-BE49-F238E27FC236}">
                <a16:creationId xmlns:a16="http://schemas.microsoft.com/office/drawing/2014/main" id="{C61279BB-CB3D-14C2-4C7C-75F94D043F45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14" b="10152"/>
          <a:stretch/>
        </p:blipFill>
        <p:spPr bwMode="auto">
          <a:xfrm>
            <a:off x="20" y="10"/>
            <a:ext cx="12191979" cy="5886523"/>
          </a:xfrm>
          <a:custGeom>
            <a:avLst/>
            <a:gdLst/>
            <a:ahLst/>
            <a:cxnLst/>
            <a:rect l="l" t="t" r="r" b="b"/>
            <a:pathLst>
              <a:path w="12191999" h="5886533">
                <a:moveTo>
                  <a:pt x="4721173" y="4907914"/>
                </a:moveTo>
                <a:lnTo>
                  <a:pt x="4722109" y="4908125"/>
                </a:lnTo>
                <a:cubicBezTo>
                  <a:pt x="4721143" y="4908767"/>
                  <a:pt x="4718263" y="4909373"/>
                  <a:pt x="4717199" y="4909396"/>
                </a:cubicBezTo>
                <a:close/>
                <a:moveTo>
                  <a:pt x="0" y="0"/>
                </a:moveTo>
                <a:lnTo>
                  <a:pt x="12191999" y="0"/>
                </a:lnTo>
                <a:lnTo>
                  <a:pt x="12191999" y="5751311"/>
                </a:lnTo>
                <a:lnTo>
                  <a:pt x="12140860" y="5770509"/>
                </a:lnTo>
                <a:cubicBezTo>
                  <a:pt x="12126656" y="5772723"/>
                  <a:pt x="12093589" y="5827925"/>
                  <a:pt x="12080161" y="5826358"/>
                </a:cubicBezTo>
                <a:cubicBezTo>
                  <a:pt x="11978188" y="5850511"/>
                  <a:pt x="11967361" y="5873564"/>
                  <a:pt x="11917885" y="5861578"/>
                </a:cubicBezTo>
                <a:cubicBezTo>
                  <a:pt x="11872779" y="5859863"/>
                  <a:pt x="11928861" y="5896778"/>
                  <a:pt x="11894610" y="5883738"/>
                </a:cubicBezTo>
                <a:cubicBezTo>
                  <a:pt x="11860359" y="5870698"/>
                  <a:pt x="11736091" y="5807232"/>
                  <a:pt x="11712379" y="5783337"/>
                </a:cubicBezTo>
                <a:cubicBezTo>
                  <a:pt x="11688667" y="5759442"/>
                  <a:pt x="11627912" y="5782933"/>
                  <a:pt x="11585366" y="5740371"/>
                </a:cubicBezTo>
                <a:lnTo>
                  <a:pt x="11516470" y="5663679"/>
                </a:lnTo>
                <a:cubicBezTo>
                  <a:pt x="11468274" y="5661847"/>
                  <a:pt x="11507335" y="5626593"/>
                  <a:pt x="11462692" y="5610127"/>
                </a:cubicBezTo>
                <a:cubicBezTo>
                  <a:pt x="11417567" y="5608500"/>
                  <a:pt x="11408021" y="5556613"/>
                  <a:pt x="11369712" y="5548654"/>
                </a:cubicBezTo>
                <a:cubicBezTo>
                  <a:pt x="11354317" y="5554704"/>
                  <a:pt x="11288328" y="5499810"/>
                  <a:pt x="11273969" y="5488986"/>
                </a:cubicBezTo>
                <a:cubicBezTo>
                  <a:pt x="11231913" y="5490378"/>
                  <a:pt x="11221973" y="5480544"/>
                  <a:pt x="11195084" y="5467967"/>
                </a:cubicBezTo>
                <a:cubicBezTo>
                  <a:pt x="11164086" y="5497749"/>
                  <a:pt x="11171649" y="5471790"/>
                  <a:pt x="11143408" y="5468614"/>
                </a:cubicBezTo>
                <a:cubicBezTo>
                  <a:pt x="11125906" y="5464975"/>
                  <a:pt x="11102603" y="5460835"/>
                  <a:pt x="11085935" y="5459365"/>
                </a:cubicBezTo>
                <a:cubicBezTo>
                  <a:pt x="11057493" y="5459661"/>
                  <a:pt x="11029906" y="5441496"/>
                  <a:pt x="11030953" y="5456484"/>
                </a:cubicBezTo>
                <a:cubicBezTo>
                  <a:pt x="11007784" y="5459001"/>
                  <a:pt x="10982005" y="5463178"/>
                  <a:pt x="10951060" y="5461240"/>
                </a:cubicBezTo>
                <a:cubicBezTo>
                  <a:pt x="10885365" y="5424406"/>
                  <a:pt x="10915288" y="5460968"/>
                  <a:pt x="10857721" y="5448157"/>
                </a:cubicBezTo>
                <a:cubicBezTo>
                  <a:pt x="10806646" y="5435790"/>
                  <a:pt x="10707075" y="5402712"/>
                  <a:pt x="10644616" y="5387039"/>
                </a:cubicBezTo>
                <a:cubicBezTo>
                  <a:pt x="10616446" y="5382224"/>
                  <a:pt x="10558603" y="5371613"/>
                  <a:pt x="10519277" y="5366793"/>
                </a:cubicBezTo>
                <a:cubicBezTo>
                  <a:pt x="10495461" y="5368312"/>
                  <a:pt x="10473830" y="5354868"/>
                  <a:pt x="10445981" y="5364735"/>
                </a:cubicBezTo>
                <a:cubicBezTo>
                  <a:pt x="10436536" y="5368773"/>
                  <a:pt x="10409281" y="5367966"/>
                  <a:pt x="10383865" y="5360888"/>
                </a:cubicBezTo>
                <a:cubicBezTo>
                  <a:pt x="10374827" y="5369095"/>
                  <a:pt x="10347864" y="5360432"/>
                  <a:pt x="10336852" y="5360277"/>
                </a:cubicBezTo>
                <a:cubicBezTo>
                  <a:pt x="10323586" y="5366987"/>
                  <a:pt x="10274741" y="5357921"/>
                  <a:pt x="10261098" y="5350526"/>
                </a:cubicBezTo>
                <a:lnTo>
                  <a:pt x="10126497" y="5339011"/>
                </a:lnTo>
                <a:lnTo>
                  <a:pt x="10082166" y="5336916"/>
                </a:lnTo>
                <a:cubicBezTo>
                  <a:pt x="10074567" y="5338985"/>
                  <a:pt x="10046860" y="5337657"/>
                  <a:pt x="10039237" y="5338580"/>
                </a:cubicBezTo>
                <a:cubicBezTo>
                  <a:pt x="9998458" y="5328479"/>
                  <a:pt x="9984394" y="5327989"/>
                  <a:pt x="9960016" y="5323065"/>
                </a:cubicBezTo>
                <a:cubicBezTo>
                  <a:pt x="9918980" y="5322923"/>
                  <a:pt x="9888741" y="5326122"/>
                  <a:pt x="9847789" y="5316297"/>
                </a:cubicBezTo>
                <a:lnTo>
                  <a:pt x="9728306" y="5296090"/>
                </a:lnTo>
                <a:cubicBezTo>
                  <a:pt x="9675056" y="5305676"/>
                  <a:pt x="9602035" y="5297282"/>
                  <a:pt x="9584504" y="5284670"/>
                </a:cubicBezTo>
                <a:cubicBezTo>
                  <a:pt x="9518952" y="5270394"/>
                  <a:pt x="9415429" y="5244268"/>
                  <a:pt x="9343049" y="5238968"/>
                </a:cubicBezTo>
                <a:lnTo>
                  <a:pt x="9231367" y="5187063"/>
                </a:lnTo>
                <a:lnTo>
                  <a:pt x="9194807" y="5176984"/>
                </a:lnTo>
                <a:lnTo>
                  <a:pt x="9189243" y="5167745"/>
                </a:lnTo>
                <a:lnTo>
                  <a:pt x="9151229" y="5156543"/>
                </a:lnTo>
                <a:lnTo>
                  <a:pt x="9150207" y="5157608"/>
                </a:lnTo>
                <a:cubicBezTo>
                  <a:pt x="9147045" y="5159739"/>
                  <a:pt x="9143081" y="5160831"/>
                  <a:pt x="9137315" y="5159777"/>
                </a:cubicBezTo>
                <a:cubicBezTo>
                  <a:pt x="9138862" y="5179261"/>
                  <a:pt x="9130952" y="5165972"/>
                  <a:pt x="9113809" y="5161143"/>
                </a:cubicBezTo>
                <a:cubicBezTo>
                  <a:pt x="9112388" y="5190326"/>
                  <a:pt x="9068114" y="5155892"/>
                  <a:pt x="9053450" y="5169457"/>
                </a:cubicBezTo>
                <a:lnTo>
                  <a:pt x="9005483" y="5166172"/>
                </a:lnTo>
                <a:lnTo>
                  <a:pt x="9005198" y="5166412"/>
                </a:lnTo>
                <a:cubicBezTo>
                  <a:pt x="9003143" y="5166632"/>
                  <a:pt x="9000324" y="5166304"/>
                  <a:pt x="8996229" y="5165201"/>
                </a:cubicBezTo>
                <a:lnTo>
                  <a:pt x="8990391" y="5163140"/>
                </a:lnTo>
                <a:lnTo>
                  <a:pt x="8974334" y="5159914"/>
                </a:lnTo>
                <a:lnTo>
                  <a:pt x="8968008" y="5160614"/>
                </a:lnTo>
                <a:lnTo>
                  <a:pt x="8963045" y="5162839"/>
                </a:lnTo>
                <a:cubicBezTo>
                  <a:pt x="8954690" y="5154888"/>
                  <a:pt x="8955517" y="5145940"/>
                  <a:pt x="8928985" y="5166027"/>
                </a:cubicBezTo>
                <a:cubicBezTo>
                  <a:pt x="8898031" y="5165007"/>
                  <a:pt x="8789300" y="5150352"/>
                  <a:pt x="8752441" y="5146795"/>
                </a:cubicBezTo>
                <a:cubicBezTo>
                  <a:pt x="8719819" y="5136075"/>
                  <a:pt x="8748194" y="5149736"/>
                  <a:pt x="8707844" y="5144694"/>
                </a:cubicBezTo>
                <a:cubicBezTo>
                  <a:pt x="8671606" y="5125159"/>
                  <a:pt x="8639142" y="5141599"/>
                  <a:pt x="8596068" y="5136122"/>
                </a:cubicBezTo>
                <a:lnTo>
                  <a:pt x="8525227" y="5150964"/>
                </a:lnTo>
                <a:lnTo>
                  <a:pt x="8510980" y="5145049"/>
                </a:lnTo>
                <a:lnTo>
                  <a:pt x="8506164" y="5142048"/>
                </a:lnTo>
                <a:cubicBezTo>
                  <a:pt x="8502646" y="5140271"/>
                  <a:pt x="8500045" y="5139460"/>
                  <a:pt x="8497965" y="5139310"/>
                </a:cubicBezTo>
                <a:lnTo>
                  <a:pt x="8497591" y="5139489"/>
                </a:lnTo>
                <a:lnTo>
                  <a:pt x="8490246" y="5136439"/>
                </a:lnTo>
                <a:lnTo>
                  <a:pt x="8367179" y="5122397"/>
                </a:lnTo>
                <a:cubicBezTo>
                  <a:pt x="8362021" y="5120372"/>
                  <a:pt x="8357730" y="5120720"/>
                  <a:pt x="8353796" y="5122203"/>
                </a:cubicBezTo>
                <a:lnTo>
                  <a:pt x="8352369" y="5123043"/>
                </a:lnTo>
                <a:lnTo>
                  <a:pt x="8320101" y="5105625"/>
                </a:lnTo>
                <a:lnTo>
                  <a:pt x="8314429" y="5105299"/>
                </a:lnTo>
                <a:lnTo>
                  <a:pt x="8295170" y="5091404"/>
                </a:lnTo>
                <a:lnTo>
                  <a:pt x="8284273" y="5085581"/>
                </a:lnTo>
                <a:lnTo>
                  <a:pt x="8283146" y="5081138"/>
                </a:lnTo>
                <a:cubicBezTo>
                  <a:pt x="8280842" y="5077893"/>
                  <a:pt x="8276148" y="5075245"/>
                  <a:pt x="8266072" y="5073963"/>
                </a:cubicBezTo>
                <a:lnTo>
                  <a:pt x="8263373" y="5074193"/>
                </a:lnTo>
                <a:lnTo>
                  <a:pt x="8252030" y="5064350"/>
                </a:lnTo>
                <a:cubicBezTo>
                  <a:pt x="8248856" y="5060500"/>
                  <a:pt x="8246644" y="5056218"/>
                  <a:pt x="8245831" y="5051358"/>
                </a:cubicBezTo>
                <a:cubicBezTo>
                  <a:pt x="8181824" y="5054265"/>
                  <a:pt x="8147127" y="5020143"/>
                  <a:pt x="8090268" y="5005197"/>
                </a:cubicBezTo>
                <a:cubicBezTo>
                  <a:pt x="8025464" y="4982055"/>
                  <a:pt x="7967067" y="4960819"/>
                  <a:pt x="7905404" y="4963224"/>
                </a:cubicBezTo>
                <a:cubicBezTo>
                  <a:pt x="7835116" y="4948312"/>
                  <a:pt x="7780962" y="4946081"/>
                  <a:pt x="7718741" y="4937509"/>
                </a:cubicBezTo>
                <a:lnTo>
                  <a:pt x="7614343" y="4940980"/>
                </a:lnTo>
                <a:lnTo>
                  <a:pt x="7527539" y="4935152"/>
                </a:lnTo>
                <a:lnTo>
                  <a:pt x="7519567" y="4932599"/>
                </a:lnTo>
                <a:cubicBezTo>
                  <a:pt x="7513989" y="4931260"/>
                  <a:pt x="7510169" y="4930910"/>
                  <a:pt x="7507408" y="4931264"/>
                </a:cubicBezTo>
                <a:lnTo>
                  <a:pt x="7507036" y="4931591"/>
                </a:lnTo>
                <a:lnTo>
                  <a:pt x="7495791" y="4929639"/>
                </a:lnTo>
                <a:cubicBezTo>
                  <a:pt x="7476982" y="4925521"/>
                  <a:pt x="7422524" y="4942937"/>
                  <a:pt x="7405387" y="4937744"/>
                </a:cubicBezTo>
                <a:cubicBezTo>
                  <a:pt x="7374785" y="4940694"/>
                  <a:pt x="7333986" y="4941799"/>
                  <a:pt x="7312176" y="4947339"/>
                </a:cubicBezTo>
                <a:lnTo>
                  <a:pt x="7310849" y="4948781"/>
                </a:lnTo>
                <a:lnTo>
                  <a:pt x="7218556" y="4923532"/>
                </a:lnTo>
                <a:lnTo>
                  <a:pt x="7201098" y="4918982"/>
                </a:lnTo>
                <a:lnTo>
                  <a:pt x="7197000" y="4913624"/>
                </a:lnTo>
                <a:cubicBezTo>
                  <a:pt x="7192108" y="4910101"/>
                  <a:pt x="7184502" y="4907962"/>
                  <a:pt x="7170804" y="4908976"/>
                </a:cubicBezTo>
                <a:lnTo>
                  <a:pt x="7096984" y="4896748"/>
                </a:lnTo>
                <a:cubicBezTo>
                  <a:pt x="7061144" y="4895770"/>
                  <a:pt x="7050185" y="4894793"/>
                  <a:pt x="7018492" y="4897122"/>
                </a:cubicBezTo>
                <a:cubicBezTo>
                  <a:pt x="6937524" y="4886184"/>
                  <a:pt x="6943641" y="4862018"/>
                  <a:pt x="6904142" y="4867616"/>
                </a:cubicBezTo>
                <a:cubicBezTo>
                  <a:pt x="6871918" y="4872824"/>
                  <a:pt x="6787985" y="4853750"/>
                  <a:pt x="6708218" y="4839661"/>
                </a:cubicBezTo>
                <a:cubicBezTo>
                  <a:pt x="6649102" y="4830206"/>
                  <a:pt x="6628102" y="4816105"/>
                  <a:pt x="6549451" y="4810885"/>
                </a:cubicBezTo>
                <a:cubicBezTo>
                  <a:pt x="6472150" y="4766795"/>
                  <a:pt x="6409692" y="4790518"/>
                  <a:pt x="6317556" y="4764085"/>
                </a:cubicBezTo>
                <a:cubicBezTo>
                  <a:pt x="6297547" y="4748563"/>
                  <a:pt x="6209288" y="4765756"/>
                  <a:pt x="6168670" y="4761998"/>
                </a:cubicBezTo>
                <a:cubicBezTo>
                  <a:pt x="6128052" y="4758240"/>
                  <a:pt x="6090536" y="4744692"/>
                  <a:pt x="6073844" y="4741536"/>
                </a:cubicBezTo>
                <a:lnTo>
                  <a:pt x="6068526" y="4743073"/>
                </a:lnTo>
                <a:lnTo>
                  <a:pt x="6048634" y="4742390"/>
                </a:lnTo>
                <a:lnTo>
                  <a:pt x="6041279" y="4750739"/>
                </a:lnTo>
                <a:lnTo>
                  <a:pt x="6010088" y="4755832"/>
                </a:lnTo>
                <a:cubicBezTo>
                  <a:pt x="5998677" y="4756419"/>
                  <a:pt x="5970124" y="4755506"/>
                  <a:pt x="5957373" y="4752188"/>
                </a:cubicBezTo>
                <a:lnTo>
                  <a:pt x="5758915" y="4736496"/>
                </a:lnTo>
                <a:lnTo>
                  <a:pt x="5626957" y="4735473"/>
                </a:lnTo>
                <a:lnTo>
                  <a:pt x="5470902" y="4749493"/>
                </a:lnTo>
                <a:cubicBezTo>
                  <a:pt x="5478131" y="4762521"/>
                  <a:pt x="5439006" y="4748455"/>
                  <a:pt x="5432757" y="4760746"/>
                </a:cubicBezTo>
                <a:cubicBezTo>
                  <a:pt x="5429365" y="4770778"/>
                  <a:pt x="5391824" y="4775462"/>
                  <a:pt x="5381664" y="4778448"/>
                </a:cubicBezTo>
                <a:lnTo>
                  <a:pt x="5261760" y="4798865"/>
                </a:lnTo>
                <a:cubicBezTo>
                  <a:pt x="5251595" y="4799049"/>
                  <a:pt x="5230547" y="4807359"/>
                  <a:pt x="5222959" y="4809989"/>
                </a:cubicBezTo>
                <a:lnTo>
                  <a:pt x="5174657" y="4812979"/>
                </a:lnTo>
                <a:lnTo>
                  <a:pt x="5156551" y="4820202"/>
                </a:lnTo>
                <a:lnTo>
                  <a:pt x="5142595" y="4823602"/>
                </a:lnTo>
                <a:lnTo>
                  <a:pt x="5139593" y="4825703"/>
                </a:lnTo>
                <a:cubicBezTo>
                  <a:pt x="5133873" y="4829743"/>
                  <a:pt x="5128076" y="4833554"/>
                  <a:pt x="5121656" y="4836556"/>
                </a:cubicBezTo>
                <a:cubicBezTo>
                  <a:pt x="5108317" y="4807937"/>
                  <a:pt x="5064853" y="4857373"/>
                  <a:pt x="5065787" y="4829985"/>
                </a:cubicBezTo>
                <a:cubicBezTo>
                  <a:pt x="5028193" y="4841501"/>
                  <a:pt x="5038944" y="4812412"/>
                  <a:pt x="5011510" y="4846366"/>
                </a:cubicBezTo>
                <a:cubicBezTo>
                  <a:pt x="4937023" y="4845983"/>
                  <a:pt x="4916353" y="4832976"/>
                  <a:pt x="4840437" y="4870383"/>
                </a:cubicBezTo>
                <a:cubicBezTo>
                  <a:pt x="4806739" y="4887025"/>
                  <a:pt x="4784106" y="4898171"/>
                  <a:pt x="4762444" y="4898151"/>
                </a:cubicBezTo>
                <a:cubicBezTo>
                  <a:pt x="4741323" y="4902652"/>
                  <a:pt x="4729481" y="4905474"/>
                  <a:pt x="4723182" y="4907166"/>
                </a:cubicBezTo>
                <a:lnTo>
                  <a:pt x="4721173" y="4907914"/>
                </a:lnTo>
                <a:lnTo>
                  <a:pt x="4715524" y="4906639"/>
                </a:lnTo>
                <a:cubicBezTo>
                  <a:pt x="4680148" y="4913595"/>
                  <a:pt x="4524744" y="4914403"/>
                  <a:pt x="4515810" y="4916541"/>
                </a:cubicBezTo>
                <a:cubicBezTo>
                  <a:pt x="4457819" y="4929653"/>
                  <a:pt x="4462659" y="4930394"/>
                  <a:pt x="4428539" y="4927192"/>
                </a:cubicBezTo>
                <a:cubicBezTo>
                  <a:pt x="4423303" y="4923821"/>
                  <a:pt x="4368974" y="4930115"/>
                  <a:pt x="4362872" y="4928538"/>
                </a:cubicBezTo>
                <a:lnTo>
                  <a:pt x="4316962" y="4921923"/>
                </a:lnTo>
                <a:lnTo>
                  <a:pt x="4315106" y="4923264"/>
                </a:lnTo>
                <a:cubicBezTo>
                  <a:pt x="4306123" y="4926635"/>
                  <a:pt x="4299993" y="4926634"/>
                  <a:pt x="4295140" y="4925143"/>
                </a:cubicBezTo>
                <a:lnTo>
                  <a:pt x="4290059" y="4922226"/>
                </a:lnTo>
                <a:lnTo>
                  <a:pt x="4276138" y="4922472"/>
                </a:lnTo>
                <a:lnTo>
                  <a:pt x="4248113" y="4920148"/>
                </a:lnTo>
                <a:lnTo>
                  <a:pt x="4202046" y="4922943"/>
                </a:lnTo>
                <a:cubicBezTo>
                  <a:pt x="4201945" y="4923363"/>
                  <a:pt x="4201842" y="4923782"/>
                  <a:pt x="4201741" y="4924202"/>
                </a:cubicBezTo>
                <a:cubicBezTo>
                  <a:pt x="4200116" y="4927039"/>
                  <a:pt x="4197140" y="4929158"/>
                  <a:pt x="4191245" y="4929836"/>
                </a:cubicBezTo>
                <a:cubicBezTo>
                  <a:pt x="4204212" y="4947125"/>
                  <a:pt x="4161274" y="4945230"/>
                  <a:pt x="4142742" y="4945701"/>
                </a:cubicBezTo>
                <a:cubicBezTo>
                  <a:pt x="4124717" y="4952767"/>
                  <a:pt x="4099099" y="4966347"/>
                  <a:pt x="4083094" y="4972234"/>
                </a:cubicBezTo>
                <a:lnTo>
                  <a:pt x="4074543" y="4973069"/>
                </a:lnTo>
                <a:cubicBezTo>
                  <a:pt x="4074504" y="4973170"/>
                  <a:pt x="4074463" y="4973269"/>
                  <a:pt x="4074424" y="4973368"/>
                </a:cubicBezTo>
                <a:cubicBezTo>
                  <a:pt x="4072678" y="4974152"/>
                  <a:pt x="4069906" y="4974653"/>
                  <a:pt x="4065507" y="4974812"/>
                </a:cubicBezTo>
                <a:lnTo>
                  <a:pt x="4058951" y="4974594"/>
                </a:lnTo>
                <a:lnTo>
                  <a:pt x="4042361" y="4976215"/>
                </a:lnTo>
                <a:lnTo>
                  <a:pt x="4036993" y="4978649"/>
                </a:lnTo>
                <a:lnTo>
                  <a:pt x="4035360" y="4982316"/>
                </a:lnTo>
                <a:lnTo>
                  <a:pt x="4033775" y="4982081"/>
                </a:lnTo>
                <a:cubicBezTo>
                  <a:pt x="4021424" y="4977217"/>
                  <a:pt x="4016874" y="4968841"/>
                  <a:pt x="4004535" y="4994649"/>
                </a:cubicBezTo>
                <a:cubicBezTo>
                  <a:pt x="3976667" y="4987584"/>
                  <a:pt x="3972977" y="5002913"/>
                  <a:pt x="3936843" y="5012106"/>
                </a:cubicBezTo>
                <a:cubicBezTo>
                  <a:pt x="3920506" y="5004382"/>
                  <a:pt x="3908535" y="5009071"/>
                  <a:pt x="3897272" y="5017761"/>
                </a:cubicBezTo>
                <a:cubicBezTo>
                  <a:pt x="3861092" y="5017265"/>
                  <a:pt x="3829628" y="5031135"/>
                  <a:pt x="3789757" y="5037999"/>
                </a:cubicBezTo>
                <a:cubicBezTo>
                  <a:pt x="3741007" y="5052705"/>
                  <a:pt x="3725129" y="5054682"/>
                  <a:pt x="3682510" y="5061922"/>
                </a:cubicBezTo>
                <a:lnTo>
                  <a:pt x="3610032" y="5094193"/>
                </a:lnTo>
                <a:lnTo>
                  <a:pt x="3603852" y="5092831"/>
                </a:lnTo>
                <a:cubicBezTo>
                  <a:pt x="3599580" y="5092212"/>
                  <a:pt x="3596726" y="5092212"/>
                  <a:pt x="3594733" y="5092667"/>
                </a:cubicBezTo>
                <a:lnTo>
                  <a:pt x="3594498" y="5092936"/>
                </a:lnTo>
                <a:lnTo>
                  <a:pt x="3585975" y="5092246"/>
                </a:lnTo>
                <a:cubicBezTo>
                  <a:pt x="3571623" y="5090455"/>
                  <a:pt x="3549389" y="5104654"/>
                  <a:pt x="3536132" y="5101945"/>
                </a:cubicBezTo>
                <a:cubicBezTo>
                  <a:pt x="3513940" y="5106241"/>
                  <a:pt x="3488622" y="5099976"/>
                  <a:pt x="3473220" y="5105606"/>
                </a:cubicBezTo>
                <a:lnTo>
                  <a:pt x="3400725" y="5117654"/>
                </a:lnTo>
                <a:lnTo>
                  <a:pt x="3375935" y="5106247"/>
                </a:lnTo>
                <a:lnTo>
                  <a:pt x="3348219" y="5109860"/>
                </a:lnTo>
                <a:cubicBezTo>
                  <a:pt x="3337206" y="5110533"/>
                  <a:pt x="3327054" y="5111295"/>
                  <a:pt x="3319639" y="5114795"/>
                </a:cubicBezTo>
                <a:lnTo>
                  <a:pt x="3248529" y="5133347"/>
                </a:lnTo>
                <a:lnTo>
                  <a:pt x="3210308" y="5119794"/>
                </a:lnTo>
                <a:cubicBezTo>
                  <a:pt x="3206088" y="5117870"/>
                  <a:pt x="3200152" y="5117326"/>
                  <a:pt x="3190375" y="5119915"/>
                </a:cubicBezTo>
                <a:lnTo>
                  <a:pt x="3188145" y="5121096"/>
                </a:lnTo>
                <a:cubicBezTo>
                  <a:pt x="3182625" y="5119116"/>
                  <a:pt x="3141856" y="5121682"/>
                  <a:pt x="3108596" y="5122416"/>
                </a:cubicBezTo>
                <a:cubicBezTo>
                  <a:pt x="3055968" y="5124842"/>
                  <a:pt x="3048940" y="5117475"/>
                  <a:pt x="2988584" y="5125502"/>
                </a:cubicBezTo>
                <a:cubicBezTo>
                  <a:pt x="2928853" y="5129690"/>
                  <a:pt x="2917951" y="5124649"/>
                  <a:pt x="2876540" y="5133019"/>
                </a:cubicBezTo>
                <a:lnTo>
                  <a:pt x="2626864" y="5133771"/>
                </a:lnTo>
                <a:cubicBezTo>
                  <a:pt x="2562348" y="5111858"/>
                  <a:pt x="2563422" y="5142456"/>
                  <a:pt x="2491422" y="5135486"/>
                </a:cubicBezTo>
                <a:cubicBezTo>
                  <a:pt x="2433091" y="5200962"/>
                  <a:pt x="2455709" y="5160483"/>
                  <a:pt x="2415617" y="5168715"/>
                </a:cubicBezTo>
                <a:lnTo>
                  <a:pt x="2290098" y="5166151"/>
                </a:lnTo>
                <a:cubicBezTo>
                  <a:pt x="2257057" y="5152522"/>
                  <a:pt x="2202458" y="5187690"/>
                  <a:pt x="2161714" y="5169302"/>
                </a:cubicBezTo>
                <a:cubicBezTo>
                  <a:pt x="2122714" y="5172302"/>
                  <a:pt x="2080450" y="5180350"/>
                  <a:pt x="2056089" y="5184144"/>
                </a:cubicBezTo>
                <a:cubicBezTo>
                  <a:pt x="2019828" y="5191108"/>
                  <a:pt x="1978839" y="5203797"/>
                  <a:pt x="1944153" y="5211084"/>
                </a:cubicBezTo>
                <a:cubicBezTo>
                  <a:pt x="1925867" y="5199079"/>
                  <a:pt x="1896027" y="5224183"/>
                  <a:pt x="1847968" y="5227868"/>
                </a:cubicBezTo>
                <a:cubicBezTo>
                  <a:pt x="1827977" y="5213971"/>
                  <a:pt x="1815570" y="5230544"/>
                  <a:pt x="1777083" y="5212267"/>
                </a:cubicBezTo>
                <a:cubicBezTo>
                  <a:pt x="1775439" y="5214216"/>
                  <a:pt x="1773397" y="5216035"/>
                  <a:pt x="1771025" y="5217668"/>
                </a:cubicBezTo>
                <a:cubicBezTo>
                  <a:pt x="1757251" y="5227146"/>
                  <a:pt x="1735528" y="5228402"/>
                  <a:pt x="1722509" y="5220470"/>
                </a:cubicBezTo>
                <a:cubicBezTo>
                  <a:pt x="1691779" y="5208440"/>
                  <a:pt x="1662321" y="5203305"/>
                  <a:pt x="1633941" y="5200774"/>
                </a:cubicBezTo>
                <a:lnTo>
                  <a:pt x="1586145" y="5210184"/>
                </a:lnTo>
                <a:cubicBezTo>
                  <a:pt x="1567948" y="5215416"/>
                  <a:pt x="1545900" y="5226363"/>
                  <a:pt x="1524748" y="5232173"/>
                </a:cubicBezTo>
                <a:cubicBezTo>
                  <a:pt x="1502586" y="5235395"/>
                  <a:pt x="1478013" y="5230993"/>
                  <a:pt x="1459242" y="5245044"/>
                </a:cubicBezTo>
                <a:cubicBezTo>
                  <a:pt x="1421474" y="5260197"/>
                  <a:pt x="1374524" y="5244220"/>
                  <a:pt x="1349457" y="5280705"/>
                </a:cubicBezTo>
                <a:cubicBezTo>
                  <a:pt x="1273276" y="5302389"/>
                  <a:pt x="1121512" y="5336260"/>
                  <a:pt x="1009212" y="5361227"/>
                </a:cubicBezTo>
                <a:cubicBezTo>
                  <a:pt x="939016" y="5373529"/>
                  <a:pt x="866895" y="5370149"/>
                  <a:pt x="808572" y="5377024"/>
                </a:cubicBezTo>
                <a:cubicBezTo>
                  <a:pt x="802823" y="5374184"/>
                  <a:pt x="726016" y="5397963"/>
                  <a:pt x="719549" y="5396991"/>
                </a:cubicBezTo>
                <a:lnTo>
                  <a:pt x="698795" y="5397657"/>
                </a:lnTo>
                <a:cubicBezTo>
                  <a:pt x="689833" y="5401894"/>
                  <a:pt x="683492" y="5402495"/>
                  <a:pt x="678327" y="5401487"/>
                </a:cubicBezTo>
                <a:lnTo>
                  <a:pt x="672784" y="5399085"/>
                </a:lnTo>
                <a:lnTo>
                  <a:pt x="658406" y="5400696"/>
                </a:lnTo>
                <a:lnTo>
                  <a:pt x="629185" y="5401132"/>
                </a:lnTo>
                <a:lnTo>
                  <a:pt x="624558" y="5403782"/>
                </a:lnTo>
                <a:lnTo>
                  <a:pt x="581798" y="5408438"/>
                </a:lnTo>
                <a:cubicBezTo>
                  <a:pt x="581736" y="5408865"/>
                  <a:pt x="581671" y="5409294"/>
                  <a:pt x="581608" y="5409722"/>
                </a:cubicBezTo>
                <a:cubicBezTo>
                  <a:pt x="580204" y="5412704"/>
                  <a:pt x="577331" y="5415106"/>
                  <a:pt x="571299" y="5416358"/>
                </a:cubicBezTo>
                <a:cubicBezTo>
                  <a:pt x="551623" y="5426267"/>
                  <a:pt x="484499" y="5459654"/>
                  <a:pt x="463549" y="5469173"/>
                </a:cubicBezTo>
                <a:cubicBezTo>
                  <a:pt x="453136" y="5470720"/>
                  <a:pt x="449731" y="5472678"/>
                  <a:pt x="445606" y="5473465"/>
                </a:cubicBezTo>
                <a:lnTo>
                  <a:pt x="438799" y="5473893"/>
                </a:lnTo>
                <a:cubicBezTo>
                  <a:pt x="417222" y="5482183"/>
                  <a:pt x="343312" y="5513407"/>
                  <a:pt x="316138" y="5523213"/>
                </a:cubicBezTo>
                <a:cubicBezTo>
                  <a:pt x="298481" y="5517132"/>
                  <a:pt x="286556" y="5522972"/>
                  <a:pt x="275748" y="5532726"/>
                </a:cubicBezTo>
                <a:cubicBezTo>
                  <a:pt x="238274" y="5535784"/>
                  <a:pt x="207076" y="5552679"/>
                  <a:pt x="166496" y="5563424"/>
                </a:cubicBezTo>
                <a:lnTo>
                  <a:pt x="0" y="5629888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45312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7">
            <a:extLst>
              <a:ext uri="{FF2B5EF4-FFF2-40B4-BE49-F238E27FC236}">
                <a16:creationId xmlns:a16="http://schemas.microsoft.com/office/drawing/2014/main" id="{100EDD19-6802-4EC3-95CE-CFFAB042CF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EF4CBAE-3FCB-5E7D-041F-8834DDCD3F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nl-NL" sz="5400"/>
              <a:t>Longgeluiden</a:t>
            </a:r>
          </a:p>
        </p:txBody>
      </p:sp>
      <p:sp>
        <p:nvSpPr>
          <p:cNvPr id="10" name="sketch line">
            <a:extLst>
              <a:ext uri="{FF2B5EF4-FFF2-40B4-BE49-F238E27FC236}">
                <a16:creationId xmlns:a16="http://schemas.microsoft.com/office/drawing/2014/main" id="{DB17E863-922E-4C26-BD64-E8FD41D286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9036" y="1677373"/>
            <a:ext cx="10853928" cy="18288"/>
          </a:xfrm>
          <a:custGeom>
            <a:avLst/>
            <a:gdLst>
              <a:gd name="connsiteX0" fmla="*/ 0 w 10853928"/>
              <a:gd name="connsiteY0" fmla="*/ 0 h 18288"/>
              <a:gd name="connsiteX1" fmla="*/ 461292 w 10853928"/>
              <a:gd name="connsiteY1" fmla="*/ 0 h 18288"/>
              <a:gd name="connsiteX2" fmla="*/ 1139662 w 10853928"/>
              <a:gd name="connsiteY2" fmla="*/ 0 h 18288"/>
              <a:gd name="connsiteX3" fmla="*/ 1926572 w 10853928"/>
              <a:gd name="connsiteY3" fmla="*/ 0 h 18288"/>
              <a:gd name="connsiteX4" fmla="*/ 2279325 w 10853928"/>
              <a:gd name="connsiteY4" fmla="*/ 0 h 18288"/>
              <a:gd name="connsiteX5" fmla="*/ 2632078 w 10853928"/>
              <a:gd name="connsiteY5" fmla="*/ 0 h 18288"/>
              <a:gd name="connsiteX6" fmla="*/ 3527527 w 10853928"/>
              <a:gd name="connsiteY6" fmla="*/ 0 h 18288"/>
              <a:gd name="connsiteX7" fmla="*/ 4205897 w 10853928"/>
              <a:gd name="connsiteY7" fmla="*/ 0 h 18288"/>
              <a:gd name="connsiteX8" fmla="*/ 4558650 w 10853928"/>
              <a:gd name="connsiteY8" fmla="*/ 0 h 18288"/>
              <a:gd name="connsiteX9" fmla="*/ 5237020 w 10853928"/>
              <a:gd name="connsiteY9" fmla="*/ 0 h 18288"/>
              <a:gd name="connsiteX10" fmla="*/ 6132469 w 10853928"/>
              <a:gd name="connsiteY10" fmla="*/ 0 h 18288"/>
              <a:gd name="connsiteX11" fmla="*/ 6702301 w 10853928"/>
              <a:gd name="connsiteY11" fmla="*/ 0 h 18288"/>
              <a:gd name="connsiteX12" fmla="*/ 7272132 w 10853928"/>
              <a:gd name="connsiteY12" fmla="*/ 0 h 18288"/>
              <a:gd name="connsiteX13" fmla="*/ 7950502 w 10853928"/>
              <a:gd name="connsiteY13" fmla="*/ 0 h 18288"/>
              <a:gd name="connsiteX14" fmla="*/ 8737412 w 10853928"/>
              <a:gd name="connsiteY14" fmla="*/ 0 h 18288"/>
              <a:gd name="connsiteX15" fmla="*/ 9524322 w 10853928"/>
              <a:gd name="connsiteY15" fmla="*/ 0 h 18288"/>
              <a:gd name="connsiteX16" fmla="*/ 10853928 w 10853928"/>
              <a:gd name="connsiteY16" fmla="*/ 0 h 18288"/>
              <a:gd name="connsiteX17" fmla="*/ 10853928 w 10853928"/>
              <a:gd name="connsiteY17" fmla="*/ 18288 h 18288"/>
              <a:gd name="connsiteX18" fmla="*/ 10392636 w 10853928"/>
              <a:gd name="connsiteY18" fmla="*/ 18288 h 18288"/>
              <a:gd name="connsiteX19" fmla="*/ 9497187 w 10853928"/>
              <a:gd name="connsiteY19" fmla="*/ 18288 h 18288"/>
              <a:gd name="connsiteX20" fmla="*/ 8818817 w 10853928"/>
              <a:gd name="connsiteY20" fmla="*/ 18288 h 18288"/>
              <a:gd name="connsiteX21" fmla="*/ 8466064 w 10853928"/>
              <a:gd name="connsiteY21" fmla="*/ 18288 h 18288"/>
              <a:gd name="connsiteX22" fmla="*/ 7787693 w 10853928"/>
              <a:gd name="connsiteY22" fmla="*/ 18288 h 18288"/>
              <a:gd name="connsiteX23" fmla="*/ 7217862 w 10853928"/>
              <a:gd name="connsiteY23" fmla="*/ 18288 h 18288"/>
              <a:gd name="connsiteX24" fmla="*/ 6648031 w 10853928"/>
              <a:gd name="connsiteY24" fmla="*/ 18288 h 18288"/>
              <a:gd name="connsiteX25" fmla="*/ 6078200 w 10853928"/>
              <a:gd name="connsiteY25" fmla="*/ 18288 h 18288"/>
              <a:gd name="connsiteX26" fmla="*/ 5508368 w 10853928"/>
              <a:gd name="connsiteY26" fmla="*/ 18288 h 18288"/>
              <a:gd name="connsiteX27" fmla="*/ 4721459 w 10853928"/>
              <a:gd name="connsiteY27" fmla="*/ 18288 h 18288"/>
              <a:gd name="connsiteX28" fmla="*/ 4043088 w 10853928"/>
              <a:gd name="connsiteY28" fmla="*/ 18288 h 18288"/>
              <a:gd name="connsiteX29" fmla="*/ 3690336 w 10853928"/>
              <a:gd name="connsiteY29" fmla="*/ 18288 h 18288"/>
              <a:gd name="connsiteX30" fmla="*/ 3120504 w 10853928"/>
              <a:gd name="connsiteY30" fmla="*/ 18288 h 18288"/>
              <a:gd name="connsiteX31" fmla="*/ 2333595 w 10853928"/>
              <a:gd name="connsiteY31" fmla="*/ 18288 h 18288"/>
              <a:gd name="connsiteX32" fmla="*/ 1872303 w 10853928"/>
              <a:gd name="connsiteY32" fmla="*/ 18288 h 18288"/>
              <a:gd name="connsiteX33" fmla="*/ 976854 w 10853928"/>
              <a:gd name="connsiteY33" fmla="*/ 18288 h 18288"/>
              <a:gd name="connsiteX34" fmla="*/ 0 w 10853928"/>
              <a:gd name="connsiteY34" fmla="*/ 18288 h 18288"/>
              <a:gd name="connsiteX35" fmla="*/ 0 w 10853928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853928" h="18288" fill="none" extrusionOk="0">
                <a:moveTo>
                  <a:pt x="0" y="0"/>
                </a:moveTo>
                <a:cubicBezTo>
                  <a:pt x="146993" y="-19076"/>
                  <a:pt x="347684" y="-4790"/>
                  <a:pt x="461292" y="0"/>
                </a:cubicBezTo>
                <a:cubicBezTo>
                  <a:pt x="574900" y="4790"/>
                  <a:pt x="808367" y="19821"/>
                  <a:pt x="1139662" y="0"/>
                </a:cubicBezTo>
                <a:cubicBezTo>
                  <a:pt x="1470957" y="-19821"/>
                  <a:pt x="1627405" y="5721"/>
                  <a:pt x="1926572" y="0"/>
                </a:cubicBezTo>
                <a:cubicBezTo>
                  <a:pt x="2225739" y="-5721"/>
                  <a:pt x="2137730" y="-3235"/>
                  <a:pt x="2279325" y="0"/>
                </a:cubicBezTo>
                <a:cubicBezTo>
                  <a:pt x="2420920" y="3235"/>
                  <a:pt x="2456518" y="9685"/>
                  <a:pt x="2632078" y="0"/>
                </a:cubicBezTo>
                <a:cubicBezTo>
                  <a:pt x="2807638" y="-9685"/>
                  <a:pt x="3211516" y="-43007"/>
                  <a:pt x="3527527" y="0"/>
                </a:cubicBezTo>
                <a:cubicBezTo>
                  <a:pt x="3843538" y="43007"/>
                  <a:pt x="4058833" y="22042"/>
                  <a:pt x="4205897" y="0"/>
                </a:cubicBezTo>
                <a:cubicBezTo>
                  <a:pt x="4352961" y="-22042"/>
                  <a:pt x="4474805" y="-11846"/>
                  <a:pt x="4558650" y="0"/>
                </a:cubicBezTo>
                <a:cubicBezTo>
                  <a:pt x="4642495" y="11846"/>
                  <a:pt x="5041928" y="-6069"/>
                  <a:pt x="5237020" y="0"/>
                </a:cubicBezTo>
                <a:cubicBezTo>
                  <a:pt x="5432112" y="6069"/>
                  <a:pt x="5943266" y="-17479"/>
                  <a:pt x="6132469" y="0"/>
                </a:cubicBezTo>
                <a:cubicBezTo>
                  <a:pt x="6321672" y="17479"/>
                  <a:pt x="6483872" y="26234"/>
                  <a:pt x="6702301" y="0"/>
                </a:cubicBezTo>
                <a:cubicBezTo>
                  <a:pt x="6920730" y="-26234"/>
                  <a:pt x="6991194" y="-15156"/>
                  <a:pt x="7272132" y="0"/>
                </a:cubicBezTo>
                <a:cubicBezTo>
                  <a:pt x="7553070" y="15156"/>
                  <a:pt x="7684444" y="-32961"/>
                  <a:pt x="7950502" y="0"/>
                </a:cubicBezTo>
                <a:cubicBezTo>
                  <a:pt x="8216560" y="32961"/>
                  <a:pt x="8493290" y="-10491"/>
                  <a:pt x="8737412" y="0"/>
                </a:cubicBezTo>
                <a:cubicBezTo>
                  <a:pt x="8981534" y="10491"/>
                  <a:pt x="9191586" y="-13899"/>
                  <a:pt x="9524322" y="0"/>
                </a:cubicBezTo>
                <a:cubicBezTo>
                  <a:pt x="9857058" y="13899"/>
                  <a:pt x="10297509" y="7485"/>
                  <a:pt x="10853928" y="0"/>
                </a:cubicBezTo>
                <a:cubicBezTo>
                  <a:pt x="10854574" y="4451"/>
                  <a:pt x="10854418" y="9226"/>
                  <a:pt x="10853928" y="18288"/>
                </a:cubicBezTo>
                <a:cubicBezTo>
                  <a:pt x="10691638" y="28522"/>
                  <a:pt x="10574319" y="29578"/>
                  <a:pt x="10392636" y="18288"/>
                </a:cubicBezTo>
                <a:cubicBezTo>
                  <a:pt x="10210953" y="6998"/>
                  <a:pt x="9836277" y="-16742"/>
                  <a:pt x="9497187" y="18288"/>
                </a:cubicBezTo>
                <a:cubicBezTo>
                  <a:pt x="9158097" y="53318"/>
                  <a:pt x="9119479" y="30714"/>
                  <a:pt x="8818817" y="18288"/>
                </a:cubicBezTo>
                <a:cubicBezTo>
                  <a:pt x="8518155" y="5863"/>
                  <a:pt x="8640037" y="6483"/>
                  <a:pt x="8466064" y="18288"/>
                </a:cubicBezTo>
                <a:cubicBezTo>
                  <a:pt x="8292091" y="30093"/>
                  <a:pt x="7997656" y="18914"/>
                  <a:pt x="7787693" y="18288"/>
                </a:cubicBezTo>
                <a:cubicBezTo>
                  <a:pt x="7577730" y="17662"/>
                  <a:pt x="7412468" y="21416"/>
                  <a:pt x="7217862" y="18288"/>
                </a:cubicBezTo>
                <a:cubicBezTo>
                  <a:pt x="7023256" y="15160"/>
                  <a:pt x="6898018" y="14824"/>
                  <a:pt x="6648031" y="18288"/>
                </a:cubicBezTo>
                <a:cubicBezTo>
                  <a:pt x="6398044" y="21752"/>
                  <a:pt x="6254402" y="38625"/>
                  <a:pt x="6078200" y="18288"/>
                </a:cubicBezTo>
                <a:cubicBezTo>
                  <a:pt x="5901998" y="-2049"/>
                  <a:pt x="5622886" y="3213"/>
                  <a:pt x="5508368" y="18288"/>
                </a:cubicBezTo>
                <a:cubicBezTo>
                  <a:pt x="5393850" y="33363"/>
                  <a:pt x="5036260" y="26830"/>
                  <a:pt x="4721459" y="18288"/>
                </a:cubicBezTo>
                <a:cubicBezTo>
                  <a:pt x="4406658" y="9746"/>
                  <a:pt x="4239221" y="41551"/>
                  <a:pt x="4043088" y="18288"/>
                </a:cubicBezTo>
                <a:cubicBezTo>
                  <a:pt x="3846955" y="-4975"/>
                  <a:pt x="3818802" y="34658"/>
                  <a:pt x="3690336" y="18288"/>
                </a:cubicBezTo>
                <a:cubicBezTo>
                  <a:pt x="3561870" y="1918"/>
                  <a:pt x="3265491" y="42194"/>
                  <a:pt x="3120504" y="18288"/>
                </a:cubicBezTo>
                <a:cubicBezTo>
                  <a:pt x="2975517" y="-5618"/>
                  <a:pt x="2720254" y="36673"/>
                  <a:pt x="2333595" y="18288"/>
                </a:cubicBezTo>
                <a:cubicBezTo>
                  <a:pt x="1946936" y="-97"/>
                  <a:pt x="2097241" y="5776"/>
                  <a:pt x="1872303" y="18288"/>
                </a:cubicBezTo>
                <a:cubicBezTo>
                  <a:pt x="1647365" y="30800"/>
                  <a:pt x="1282708" y="45380"/>
                  <a:pt x="976854" y="18288"/>
                </a:cubicBezTo>
                <a:cubicBezTo>
                  <a:pt x="671000" y="-8804"/>
                  <a:pt x="408401" y="-12775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853928" h="18288" stroke="0" extrusionOk="0">
                <a:moveTo>
                  <a:pt x="0" y="0"/>
                </a:moveTo>
                <a:cubicBezTo>
                  <a:pt x="267322" y="15284"/>
                  <a:pt x="415388" y="-21048"/>
                  <a:pt x="569831" y="0"/>
                </a:cubicBezTo>
                <a:cubicBezTo>
                  <a:pt x="724274" y="21048"/>
                  <a:pt x="769333" y="-2353"/>
                  <a:pt x="922584" y="0"/>
                </a:cubicBezTo>
                <a:cubicBezTo>
                  <a:pt x="1075835" y="2353"/>
                  <a:pt x="1399490" y="-145"/>
                  <a:pt x="1818033" y="0"/>
                </a:cubicBezTo>
                <a:cubicBezTo>
                  <a:pt x="2236576" y="145"/>
                  <a:pt x="2145330" y="5482"/>
                  <a:pt x="2387864" y="0"/>
                </a:cubicBezTo>
                <a:cubicBezTo>
                  <a:pt x="2630398" y="-5482"/>
                  <a:pt x="2793207" y="18487"/>
                  <a:pt x="2957695" y="0"/>
                </a:cubicBezTo>
                <a:cubicBezTo>
                  <a:pt x="3122183" y="-18487"/>
                  <a:pt x="3579141" y="19003"/>
                  <a:pt x="3853144" y="0"/>
                </a:cubicBezTo>
                <a:cubicBezTo>
                  <a:pt x="4127147" y="-19003"/>
                  <a:pt x="4209857" y="12211"/>
                  <a:pt x="4314436" y="0"/>
                </a:cubicBezTo>
                <a:cubicBezTo>
                  <a:pt x="4419015" y="-12211"/>
                  <a:pt x="4762459" y="-17220"/>
                  <a:pt x="5209885" y="0"/>
                </a:cubicBezTo>
                <a:cubicBezTo>
                  <a:pt x="5657311" y="17220"/>
                  <a:pt x="5692663" y="-3290"/>
                  <a:pt x="6105335" y="0"/>
                </a:cubicBezTo>
                <a:cubicBezTo>
                  <a:pt x="6518007" y="3290"/>
                  <a:pt x="6455516" y="-5124"/>
                  <a:pt x="6783705" y="0"/>
                </a:cubicBezTo>
                <a:cubicBezTo>
                  <a:pt x="7111894" y="5124"/>
                  <a:pt x="7441941" y="-17829"/>
                  <a:pt x="7679154" y="0"/>
                </a:cubicBezTo>
                <a:cubicBezTo>
                  <a:pt x="7916367" y="17829"/>
                  <a:pt x="8102967" y="-24363"/>
                  <a:pt x="8248985" y="0"/>
                </a:cubicBezTo>
                <a:cubicBezTo>
                  <a:pt x="8395003" y="24363"/>
                  <a:pt x="8552393" y="25505"/>
                  <a:pt x="8818817" y="0"/>
                </a:cubicBezTo>
                <a:cubicBezTo>
                  <a:pt x="9085241" y="-25505"/>
                  <a:pt x="9411308" y="38000"/>
                  <a:pt x="9605726" y="0"/>
                </a:cubicBezTo>
                <a:cubicBezTo>
                  <a:pt x="9800144" y="-38000"/>
                  <a:pt x="10006468" y="-25741"/>
                  <a:pt x="10175558" y="0"/>
                </a:cubicBezTo>
                <a:cubicBezTo>
                  <a:pt x="10344648" y="25741"/>
                  <a:pt x="10696282" y="695"/>
                  <a:pt x="10853928" y="0"/>
                </a:cubicBezTo>
                <a:cubicBezTo>
                  <a:pt x="10853521" y="8690"/>
                  <a:pt x="10853774" y="14141"/>
                  <a:pt x="10853928" y="18288"/>
                </a:cubicBezTo>
                <a:cubicBezTo>
                  <a:pt x="10608124" y="24255"/>
                  <a:pt x="10343415" y="22307"/>
                  <a:pt x="10067018" y="18288"/>
                </a:cubicBezTo>
                <a:cubicBezTo>
                  <a:pt x="9790621" y="14270"/>
                  <a:pt x="9843266" y="3564"/>
                  <a:pt x="9714266" y="18288"/>
                </a:cubicBezTo>
                <a:cubicBezTo>
                  <a:pt x="9585266" y="33012"/>
                  <a:pt x="9379484" y="1875"/>
                  <a:pt x="9252974" y="18288"/>
                </a:cubicBezTo>
                <a:cubicBezTo>
                  <a:pt x="9126464" y="34701"/>
                  <a:pt x="8580678" y="-4904"/>
                  <a:pt x="8357525" y="18288"/>
                </a:cubicBezTo>
                <a:cubicBezTo>
                  <a:pt x="8134372" y="41480"/>
                  <a:pt x="7903199" y="26458"/>
                  <a:pt x="7679154" y="18288"/>
                </a:cubicBezTo>
                <a:cubicBezTo>
                  <a:pt x="7455109" y="10118"/>
                  <a:pt x="7435944" y="27109"/>
                  <a:pt x="7217862" y="18288"/>
                </a:cubicBezTo>
                <a:cubicBezTo>
                  <a:pt x="6999780" y="9467"/>
                  <a:pt x="6680409" y="18985"/>
                  <a:pt x="6539492" y="18288"/>
                </a:cubicBezTo>
                <a:cubicBezTo>
                  <a:pt x="6398575" y="17592"/>
                  <a:pt x="6312077" y="33018"/>
                  <a:pt x="6186739" y="18288"/>
                </a:cubicBezTo>
                <a:cubicBezTo>
                  <a:pt x="6061401" y="3558"/>
                  <a:pt x="5947033" y="12075"/>
                  <a:pt x="5833986" y="18288"/>
                </a:cubicBezTo>
                <a:cubicBezTo>
                  <a:pt x="5720939" y="24501"/>
                  <a:pt x="5482226" y="8586"/>
                  <a:pt x="5155616" y="18288"/>
                </a:cubicBezTo>
                <a:cubicBezTo>
                  <a:pt x="4829006" y="27991"/>
                  <a:pt x="4841274" y="29316"/>
                  <a:pt x="4694324" y="18288"/>
                </a:cubicBezTo>
                <a:cubicBezTo>
                  <a:pt x="4547374" y="7260"/>
                  <a:pt x="4077675" y="7013"/>
                  <a:pt x="3907414" y="18288"/>
                </a:cubicBezTo>
                <a:cubicBezTo>
                  <a:pt x="3737153" y="29564"/>
                  <a:pt x="3538393" y="21630"/>
                  <a:pt x="3446122" y="18288"/>
                </a:cubicBezTo>
                <a:cubicBezTo>
                  <a:pt x="3353851" y="14946"/>
                  <a:pt x="2990320" y="-8091"/>
                  <a:pt x="2659212" y="18288"/>
                </a:cubicBezTo>
                <a:cubicBezTo>
                  <a:pt x="2328104" y="44667"/>
                  <a:pt x="2427653" y="9607"/>
                  <a:pt x="2306460" y="18288"/>
                </a:cubicBezTo>
                <a:cubicBezTo>
                  <a:pt x="2185267" y="26969"/>
                  <a:pt x="1719763" y="3717"/>
                  <a:pt x="1519550" y="18288"/>
                </a:cubicBezTo>
                <a:cubicBezTo>
                  <a:pt x="1319337" y="32860"/>
                  <a:pt x="1167371" y="17040"/>
                  <a:pt x="1058258" y="18288"/>
                </a:cubicBezTo>
                <a:cubicBezTo>
                  <a:pt x="949145" y="19536"/>
                  <a:pt x="780234" y="31447"/>
                  <a:pt x="705505" y="18288"/>
                </a:cubicBezTo>
                <a:cubicBezTo>
                  <a:pt x="630776" y="5129"/>
                  <a:pt x="215796" y="3005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C4A8827-E481-359C-F4BF-24AA00E838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29384"/>
            <a:ext cx="10515600" cy="425196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nl-NL" sz="1900" dirty="0" err="1">
                <a:latin typeface="Roboto Slab" pitchFamily="2" charset="0"/>
                <a:ea typeface="Roboto Slab" pitchFamily="2" charset="0"/>
                <a:cs typeface="Roboto Slab" pitchFamily="2" charset="0"/>
              </a:rPr>
              <a:t>Vesiculair</a:t>
            </a:r>
            <a:endParaRPr lang="nl-NL" sz="1900" dirty="0">
              <a:latin typeface="Roboto Slab" pitchFamily="2" charset="0"/>
              <a:ea typeface="Roboto Slab" pitchFamily="2" charset="0"/>
              <a:cs typeface="Roboto Slab" pitchFamily="2" charset="0"/>
            </a:endParaRPr>
          </a:p>
          <a:p>
            <a:pPr marL="0" indent="0">
              <a:buNone/>
            </a:pPr>
            <a:r>
              <a:rPr lang="nl-NL" sz="1900" dirty="0">
                <a:hlinkClick r:id="rId3"/>
              </a:rPr>
              <a:t>https://www.youtube.com/watch?v=VtnMRG0ORLs&amp;ab_channel=Medzcool</a:t>
            </a:r>
            <a:endParaRPr lang="nl-NL" sz="1900" dirty="0"/>
          </a:p>
          <a:p>
            <a:pPr marL="0" indent="0">
              <a:buNone/>
            </a:pPr>
            <a:endParaRPr lang="nl-NL" sz="1900" dirty="0"/>
          </a:p>
          <a:p>
            <a:pPr>
              <a:buFont typeface="Wingdings" panose="05000000000000000000" pitchFamily="2" charset="2"/>
              <a:buChar char="Ø"/>
            </a:pPr>
            <a:r>
              <a:rPr lang="nl-NL" sz="1900" b="0" i="0" dirty="0" err="1">
                <a:effectLst/>
                <a:latin typeface="Roboto Slab" panose="020F0502020204030204" pitchFamily="2" charset="0"/>
              </a:rPr>
              <a:t>Ronchi</a:t>
            </a:r>
            <a:endParaRPr lang="nl-NL" sz="1900" b="0" i="0" dirty="0">
              <a:effectLst/>
              <a:latin typeface="Roboto Slab" panose="020F0502020204030204" pitchFamily="2" charset="0"/>
            </a:endParaRPr>
          </a:p>
          <a:p>
            <a:pPr marL="0" indent="0">
              <a:buNone/>
            </a:pPr>
            <a:r>
              <a:rPr lang="nl-NL" sz="1900" dirty="0">
                <a:hlinkClick r:id="rId4"/>
              </a:rPr>
              <a:t>https://www.youtube.com/watch?v=YgDiMpCZo0w&amp;ab_channel=Medzcool</a:t>
            </a:r>
            <a:endParaRPr lang="nl-NL" sz="1900" dirty="0"/>
          </a:p>
          <a:p>
            <a:endParaRPr lang="nl-NL" sz="1900" dirty="0"/>
          </a:p>
          <a:p>
            <a:pPr>
              <a:buFont typeface="Wingdings" panose="05000000000000000000" pitchFamily="2" charset="2"/>
              <a:buChar char="Ø"/>
            </a:pPr>
            <a:r>
              <a:rPr lang="nl-NL" sz="1900" b="0" i="0" dirty="0" err="1">
                <a:effectLst/>
                <a:latin typeface="Roboto Slab" pitchFamily="2" charset="0"/>
              </a:rPr>
              <a:t>Crepitaties</a:t>
            </a:r>
            <a:endParaRPr lang="nl-NL" sz="1900" b="0" i="0" dirty="0">
              <a:effectLst/>
              <a:latin typeface="Roboto Slab" pitchFamily="2" charset="0"/>
            </a:endParaRPr>
          </a:p>
          <a:p>
            <a:pPr marL="0" indent="0">
              <a:buNone/>
            </a:pPr>
            <a:r>
              <a:rPr lang="nl-NL" sz="1900" dirty="0">
                <a:hlinkClick r:id="rId5"/>
              </a:rPr>
              <a:t>https://www.youtube.com/watch?v=aSor2XBc9K8&amp;ab_channel=Medzcool</a:t>
            </a:r>
            <a:endParaRPr lang="nl-NL" sz="1900" dirty="0"/>
          </a:p>
          <a:p>
            <a:endParaRPr lang="nl-NL" sz="1900" dirty="0"/>
          </a:p>
          <a:p>
            <a:pPr>
              <a:buFont typeface="Wingdings" panose="05000000000000000000" pitchFamily="2" charset="2"/>
              <a:buChar char="Ø"/>
            </a:pPr>
            <a:r>
              <a:rPr lang="nl-NL" sz="1900" b="0" i="0" dirty="0" err="1">
                <a:effectLst/>
                <a:latin typeface="Roboto Slab" pitchFamily="2" charset="0"/>
              </a:rPr>
              <a:t>Wheezing</a:t>
            </a:r>
            <a:endParaRPr lang="nl-NL" sz="1900" b="0" i="0" dirty="0">
              <a:effectLst/>
              <a:latin typeface="Roboto Slab" pitchFamily="2" charset="0"/>
            </a:endParaRPr>
          </a:p>
          <a:p>
            <a:pPr marL="0" indent="0">
              <a:buNone/>
            </a:pPr>
            <a:r>
              <a:rPr lang="nl-NL" sz="1900" dirty="0">
                <a:hlinkClick r:id="rId6"/>
              </a:rPr>
              <a:t>https://www.youtube.com/watch?v=T4qNgi4Vrvo&amp;ab_channel=Medzcool</a:t>
            </a:r>
            <a:endParaRPr lang="nl-NL" sz="1900" dirty="0"/>
          </a:p>
          <a:p>
            <a:endParaRPr lang="nl-NL" sz="1900" dirty="0"/>
          </a:p>
          <a:p>
            <a:endParaRPr lang="nl-NL" sz="1900" dirty="0"/>
          </a:p>
        </p:txBody>
      </p:sp>
    </p:spTree>
    <p:extLst>
      <p:ext uri="{BB962C8B-B14F-4D97-AF65-F5344CB8AC3E}">
        <p14:creationId xmlns:p14="http://schemas.microsoft.com/office/powerpoint/2010/main" val="390576658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62" name="Rectangle 2061">
            <a:extLst>
              <a:ext uri="{FF2B5EF4-FFF2-40B4-BE49-F238E27FC236}">
                <a16:creationId xmlns:a16="http://schemas.microsoft.com/office/drawing/2014/main" id="{201CC55D-ED54-4C5C-95E6-10947BD110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B84D3BCF-C858-5593-DB0E-8362CCDEEF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560" y="856180"/>
            <a:ext cx="4560584" cy="1128068"/>
          </a:xfrm>
        </p:spPr>
        <p:txBody>
          <a:bodyPr anchor="ctr">
            <a:normAutofit/>
          </a:bodyPr>
          <a:lstStyle/>
          <a:p>
            <a:r>
              <a:rPr lang="nl-NL" sz="4800" b="1" dirty="0"/>
              <a:t>Opdracht</a:t>
            </a:r>
          </a:p>
        </p:txBody>
      </p:sp>
      <p:grpSp>
        <p:nvGrpSpPr>
          <p:cNvPr id="2064" name="Group 2063">
            <a:extLst>
              <a:ext uri="{FF2B5EF4-FFF2-40B4-BE49-F238E27FC236}">
                <a16:creationId xmlns:a16="http://schemas.microsoft.com/office/drawing/2014/main" id="{1DE889C7-FAD6-4397-98E2-05D5034844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1083484"/>
            <a:ext cx="355196" cy="673460"/>
            <a:chOff x="0" y="823811"/>
            <a:chExt cx="355196" cy="673460"/>
          </a:xfrm>
        </p:grpSpPr>
        <p:sp>
          <p:nvSpPr>
            <p:cNvPr id="2065" name="Rectangle 2064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823811"/>
              <a:ext cx="87363" cy="6734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6" name="Rectangle 2065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59341" y="823811"/>
              <a:ext cx="195855" cy="6734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68" name="Rectangle 2067">
            <a:extLst>
              <a:ext uri="{FF2B5EF4-FFF2-40B4-BE49-F238E27FC236}">
                <a16:creationId xmlns:a16="http://schemas.microsoft.com/office/drawing/2014/main" id="{3873B707-463F-40B0-8227-E8CC6C67EB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65085" y="2090569"/>
            <a:ext cx="4297680" cy="2743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72D64DC-4548-6CCB-85DB-81BC05110D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363" y="2279187"/>
            <a:ext cx="5306469" cy="4402791"/>
          </a:xfrm>
        </p:spPr>
        <p:txBody>
          <a:bodyPr anchor="ctr">
            <a:normAutofit fontScale="85000" lnSpcReduction="20000"/>
          </a:bodyPr>
          <a:lstStyle/>
          <a:p>
            <a:pPr marL="0" indent="0">
              <a:buNone/>
            </a:pPr>
            <a:endParaRPr lang="nl-NL" sz="2000" dirty="0"/>
          </a:p>
          <a:p>
            <a:pPr marL="0" indent="0">
              <a:buNone/>
            </a:pPr>
            <a:endParaRPr lang="nl-NL" sz="2000" dirty="0"/>
          </a:p>
          <a:p>
            <a:pPr marL="0" indent="0">
              <a:buNone/>
            </a:pPr>
            <a:r>
              <a:rPr lang="nl-NL" sz="2000" dirty="0"/>
              <a:t>Maak in een subgroep een folder over 1 van de volgende onderwerpen:</a:t>
            </a:r>
          </a:p>
          <a:p>
            <a:r>
              <a:rPr lang="nl-NL" sz="2000" dirty="0"/>
              <a:t>ECMO</a:t>
            </a:r>
          </a:p>
          <a:p>
            <a:r>
              <a:rPr lang="nl-NL" sz="2000" dirty="0"/>
              <a:t>TPPV</a:t>
            </a:r>
          </a:p>
          <a:p>
            <a:r>
              <a:rPr lang="nl-NL" sz="2000" dirty="0"/>
              <a:t>IPV</a:t>
            </a:r>
          </a:p>
          <a:p>
            <a:r>
              <a:rPr lang="nl-NL" sz="2000" dirty="0" err="1"/>
              <a:t>BiPAP</a:t>
            </a:r>
            <a:endParaRPr lang="nl-NL" sz="2000" dirty="0"/>
          </a:p>
          <a:p>
            <a:r>
              <a:rPr lang="nl-NL" sz="2000" dirty="0"/>
              <a:t>CPAP</a:t>
            </a:r>
          </a:p>
          <a:p>
            <a:endParaRPr lang="nl-NL" sz="2000" dirty="0"/>
          </a:p>
          <a:p>
            <a:pPr marL="0" indent="0">
              <a:buNone/>
            </a:pPr>
            <a:r>
              <a:rPr lang="nl-NL" sz="2000" dirty="0"/>
              <a:t>Groep max 5 studenten</a:t>
            </a:r>
          </a:p>
          <a:p>
            <a:pPr marL="0" indent="0">
              <a:buNone/>
            </a:pPr>
            <a:r>
              <a:rPr lang="nl-NL" sz="2000" dirty="0"/>
              <a:t>1 uur de tijd</a:t>
            </a:r>
          </a:p>
          <a:p>
            <a:pPr marL="0" indent="0">
              <a:buNone/>
            </a:pPr>
            <a:r>
              <a:rPr lang="nl-NL" sz="2000" dirty="0"/>
              <a:t>Folder is voor patiënt + familie</a:t>
            </a:r>
          </a:p>
          <a:p>
            <a:pPr marL="0" indent="0">
              <a:buNone/>
            </a:pPr>
            <a:r>
              <a:rPr lang="nl-NL" sz="2000" dirty="0"/>
              <a:t>! Handige zoektermen (non) invasieve beademing!</a:t>
            </a:r>
          </a:p>
          <a:p>
            <a:pPr marL="0" indent="0">
              <a:buNone/>
            </a:pPr>
            <a:endParaRPr lang="nl-NL" sz="2000" dirty="0"/>
          </a:p>
          <a:p>
            <a:endParaRPr lang="nl-NL" sz="2000" dirty="0"/>
          </a:p>
        </p:txBody>
      </p:sp>
      <p:sp>
        <p:nvSpPr>
          <p:cNvPr id="2070" name="Rectangle 2069">
            <a:extLst>
              <a:ext uri="{FF2B5EF4-FFF2-40B4-BE49-F238E27FC236}">
                <a16:creationId xmlns:a16="http://schemas.microsoft.com/office/drawing/2014/main" id="{C13237C8-E62C-4F0D-A318-BD6FB6C2D1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0697670" y="0"/>
            <a:ext cx="149433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72" name="Rectangle 2071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85810" y="513853"/>
            <a:ext cx="6009366" cy="583457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2" name="Picture 4" descr="Vrouwelijke Arts Met Stethoscoop In Bureau De Dokter Luistert Naar Longen  Met Stethoscoop Stockfoto en meer beelden van 20-24 jaar - iStock">
            <a:extLst>
              <a:ext uri="{FF2B5EF4-FFF2-40B4-BE49-F238E27FC236}">
                <a16:creationId xmlns:a16="http://schemas.microsoft.com/office/drawing/2014/main" id="{9F212D6B-7D0A-C924-8620-E0EA9E14EE5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1" r="26322" b="1"/>
          <a:stretch/>
        </p:blipFill>
        <p:spPr bwMode="auto">
          <a:xfrm>
            <a:off x="5977788" y="799352"/>
            <a:ext cx="5425410" cy="5259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980370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8 Arteriepunctie | SpringerLink">
            <a:extLst>
              <a:ext uri="{FF2B5EF4-FFF2-40B4-BE49-F238E27FC236}">
                <a16:creationId xmlns:a16="http://schemas.microsoft.com/office/drawing/2014/main" id="{7D9910B5-CBE7-E485-9C13-8D58327ABDB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9" t="9091" r="1994"/>
          <a:stretch/>
        </p:blipFill>
        <p:spPr bwMode="auto">
          <a:xfrm>
            <a:off x="3523488" y="10"/>
            <a:ext cx="8668512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F290320D-3C1C-7FBB-A519-0E40E6A9D2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7981" y="1122363"/>
            <a:ext cx="4023360" cy="3204134"/>
          </a:xfrm>
        </p:spPr>
        <p:txBody>
          <a:bodyPr anchor="b">
            <a:normAutofit/>
          </a:bodyPr>
          <a:lstStyle/>
          <a:p>
            <a:pPr algn="l"/>
            <a:r>
              <a:rPr lang="nl-NL" sz="4400">
                <a:latin typeface="+mn-lt"/>
              </a:rPr>
              <a:t>Bloedgas/astrup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CAFC5CF7-3F77-57BA-01AF-C33FA927C65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7980" y="4872922"/>
            <a:ext cx="4023359" cy="1208141"/>
          </a:xfrm>
        </p:spPr>
        <p:txBody>
          <a:bodyPr>
            <a:normAutofit/>
          </a:bodyPr>
          <a:lstStyle/>
          <a:p>
            <a:pPr algn="l"/>
            <a:r>
              <a:rPr lang="nl-NL" sz="2000" dirty="0"/>
              <a:t>Keuzedeel Acute Zorg</a:t>
            </a:r>
          </a:p>
          <a:p>
            <a:pPr algn="l"/>
            <a:r>
              <a:rPr lang="nl-NL" sz="2000" dirty="0" err="1"/>
              <a:t>Breathing</a:t>
            </a:r>
            <a:endParaRPr lang="nl-NL" sz="2000" dirty="0"/>
          </a:p>
        </p:txBody>
      </p:sp>
    </p:spTree>
    <p:extLst>
      <p:ext uri="{BB962C8B-B14F-4D97-AF65-F5344CB8AC3E}">
        <p14:creationId xmlns:p14="http://schemas.microsoft.com/office/powerpoint/2010/main" val="122531280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98C0307-63BB-A498-EEF4-976228E4E3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Lesdoelen</a:t>
            </a: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A533722-7A9D-A1B4-D65F-534501774A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/>
              <a:t>Aan het eind van de les kun je:</a:t>
            </a:r>
          </a:p>
          <a:p>
            <a:pPr marL="0" indent="0">
              <a:buNone/>
            </a:pPr>
            <a:br>
              <a:rPr lang="nl-NL" dirty="0"/>
            </a:br>
            <a:r>
              <a:rPr lang="nl-NL" dirty="0"/>
              <a:t>de basis beginselen van bloedgasanalyse vertellen en deze toepassen </a:t>
            </a:r>
            <a:br>
              <a:rPr lang="nl-NL" dirty="0"/>
            </a:br>
            <a:br>
              <a:rPr lang="nl-NL" dirty="0"/>
            </a:br>
            <a:endParaRPr lang="nl-NL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01426774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DDC0271-6555-E516-44DD-B5BC6441B7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Waarom bloedgas/</a:t>
            </a:r>
            <a:r>
              <a:rPr lang="nl-NL" dirty="0" err="1"/>
              <a:t>astrup</a:t>
            </a:r>
            <a:r>
              <a:rPr lang="nl-NL" dirty="0"/>
              <a:t>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06BFF3B-C01B-34CD-5045-28F4A34BF2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/>
              <a:t>De bloedgasanalyse kan veel informatie bieden over de respiratoire en metabole functies van het lichaam.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dirty="0"/>
              <a:t>Interpretatie van de bloedgas wordt gebruikt om een breed scala aan aandoeningen te diagnosticeren.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dirty="0"/>
              <a:t>Bijv. longaandoeningen, shock, nierziekten en andere metabole stoornissen. </a:t>
            </a:r>
          </a:p>
        </p:txBody>
      </p:sp>
    </p:spTree>
    <p:extLst>
      <p:ext uri="{BB962C8B-B14F-4D97-AF65-F5344CB8AC3E}">
        <p14:creationId xmlns:p14="http://schemas.microsoft.com/office/powerpoint/2010/main" val="50211898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5D167F5-1A56-9C00-9527-E12CF2B4C9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Zuur-Base evenwicht</a:t>
            </a: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2BC31B6-093D-C679-5C0B-5DF1E602BA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nl-NL" sz="1800" dirty="0"/>
              <a:t>Een stabiele zuurgraad van het lichaam is van groot belang om ervoor te zorgen dat processen in ons lichaam goed blijven verlopen.</a:t>
            </a:r>
          </a:p>
          <a:p>
            <a:r>
              <a:rPr lang="nl-NL" sz="1800" dirty="0"/>
              <a:t>Als het lichaam te zuur is zal dit leiden tot cel en orgaanfunctie verlies.</a:t>
            </a:r>
          </a:p>
          <a:p>
            <a:endParaRPr lang="nl-NL" sz="1800" dirty="0"/>
          </a:p>
          <a:p>
            <a:r>
              <a:rPr lang="nl-NL" sz="1800" dirty="0"/>
              <a:t>Het lichaam heeft een aantal buffersystemen maar de belangrijkste wordt door de nieren wordt vervuld. </a:t>
            </a:r>
          </a:p>
          <a:p>
            <a:endParaRPr lang="nl-NL" sz="1800" dirty="0"/>
          </a:p>
          <a:p>
            <a:r>
              <a:rPr lang="nl-NL" sz="1800" dirty="0"/>
              <a:t>De zuurgraad wordt in pH weergegeven.</a:t>
            </a:r>
          </a:p>
          <a:p>
            <a:pPr marL="0" indent="0">
              <a:buNone/>
            </a:pPr>
            <a:r>
              <a:rPr lang="nl-NL" sz="1800" dirty="0"/>
              <a:t>	En behoort tussen de </a:t>
            </a:r>
            <a:r>
              <a:rPr lang="nl-NL" sz="1800" b="1" dirty="0"/>
              <a:t>7,35 en 7,45 </a:t>
            </a:r>
            <a:r>
              <a:rPr lang="nl-NL" sz="1800" dirty="0"/>
              <a:t>te liggen</a:t>
            </a:r>
          </a:p>
          <a:p>
            <a:endParaRPr lang="nl-NL" sz="1800" dirty="0"/>
          </a:p>
        </p:txBody>
      </p:sp>
    </p:spTree>
    <p:extLst>
      <p:ext uri="{BB962C8B-B14F-4D97-AF65-F5344CB8AC3E}">
        <p14:creationId xmlns:p14="http://schemas.microsoft.com/office/powerpoint/2010/main" val="257238215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E9EA1DB-A64C-BCFC-91AF-8E05B1A7B1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Beoordelen van een bloedgas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C709578-763D-35D9-FD33-293B79CDE1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nl-NL" sz="1800" b="1" dirty="0"/>
              <a:t>pH</a:t>
            </a:r>
            <a:r>
              <a:rPr lang="nl-NL" sz="1800" dirty="0"/>
              <a:t> (zuurgraad), arterieel gemeten </a:t>
            </a:r>
            <a:r>
              <a:rPr lang="nl-NL" sz="1800" i="1" dirty="0"/>
              <a:t>(7,35-7,45) </a:t>
            </a:r>
            <a:endParaRPr lang="nl-NL" sz="1800" b="1" dirty="0"/>
          </a:p>
          <a:p>
            <a:pPr marL="514350" indent="-514350">
              <a:buFont typeface="+mj-lt"/>
              <a:buAutoNum type="arabicPeriod"/>
            </a:pPr>
            <a:r>
              <a:rPr lang="nl-NL" sz="1800" b="1" dirty="0"/>
              <a:t>pCO2 </a:t>
            </a:r>
            <a:r>
              <a:rPr lang="nl-NL" sz="1800" dirty="0"/>
              <a:t>(koolzuurspanning)                    =</a:t>
            </a:r>
            <a:r>
              <a:rPr lang="nl-NL" sz="1800" b="1" dirty="0"/>
              <a:t> een zuur</a:t>
            </a:r>
            <a:br>
              <a:rPr lang="nl-NL" sz="1800" b="1" dirty="0"/>
            </a:br>
            <a:r>
              <a:rPr lang="nl-NL" sz="1800" i="1" dirty="0"/>
              <a:t>(4,7-6,4 kPa)     (35-45mmHg*) </a:t>
            </a:r>
            <a:endParaRPr lang="nl-NL" sz="1800" b="1" dirty="0"/>
          </a:p>
          <a:p>
            <a:pPr marL="514350" indent="-514350">
              <a:buFont typeface="+mj-lt"/>
              <a:buAutoNum type="arabicPeriod"/>
            </a:pPr>
            <a:r>
              <a:rPr lang="nl-NL" sz="1800" b="1" dirty="0"/>
              <a:t>HCO3- </a:t>
            </a:r>
            <a:r>
              <a:rPr lang="nl-NL" sz="1800" dirty="0"/>
              <a:t>(Bicarbonaatconcentratie)      </a:t>
            </a:r>
            <a:r>
              <a:rPr lang="nl-NL" sz="1800" b="1" dirty="0"/>
              <a:t>= een base (niet zuur)</a:t>
            </a:r>
            <a:br>
              <a:rPr lang="nl-NL" sz="1800" dirty="0"/>
            </a:br>
            <a:r>
              <a:rPr lang="nl-NL" sz="1800" dirty="0"/>
              <a:t>(</a:t>
            </a:r>
            <a:r>
              <a:rPr lang="nl-NL" sz="1800" i="1" dirty="0"/>
              <a:t>22-26 </a:t>
            </a:r>
            <a:r>
              <a:rPr lang="nl-NL" sz="1800" i="1" dirty="0" err="1"/>
              <a:t>mmol</a:t>
            </a:r>
            <a:r>
              <a:rPr lang="nl-NL" sz="1800" i="1" dirty="0"/>
              <a:t>/l)</a:t>
            </a:r>
          </a:p>
          <a:p>
            <a:r>
              <a:rPr lang="nl-NL" sz="1800" dirty="0"/>
              <a:t>het is afhankelijk van je instelling of waarden in </a:t>
            </a:r>
            <a:r>
              <a:rPr lang="nl-NL" sz="1800" dirty="0" err="1"/>
              <a:t>mmHg</a:t>
            </a:r>
            <a:r>
              <a:rPr lang="nl-NL" sz="1800" dirty="0"/>
              <a:t>(</a:t>
            </a:r>
            <a:r>
              <a:rPr lang="nl-NL" sz="1800" dirty="0" err="1"/>
              <a:t>mmkwik</a:t>
            </a:r>
            <a:r>
              <a:rPr lang="nl-NL" sz="1800" dirty="0"/>
              <a:t>) of kPa(kilopascal) wordt weergegeven</a:t>
            </a:r>
          </a:p>
          <a:p>
            <a:endParaRPr lang="nl-NL" sz="1800" dirty="0"/>
          </a:p>
          <a:p>
            <a:r>
              <a:rPr lang="nl-NL" sz="1800" dirty="0"/>
              <a:t>Op basis van deze 3 kun je </a:t>
            </a:r>
            <a:r>
              <a:rPr lang="nl-NL" sz="1800" dirty="0" err="1"/>
              <a:t>ip</a:t>
            </a:r>
            <a:r>
              <a:rPr lang="nl-NL" sz="1800" dirty="0"/>
              <a:t> iedere afwijking benoemen. </a:t>
            </a:r>
            <a:br>
              <a:rPr lang="nl-NL" sz="1800" dirty="0"/>
            </a:br>
            <a:r>
              <a:rPr lang="nl-NL" sz="1800" dirty="0"/>
              <a:t>Je hebt hiervoor ook wel de klachten van de patiënt nodig. </a:t>
            </a:r>
            <a:br>
              <a:rPr lang="nl-NL" sz="1800" dirty="0"/>
            </a:br>
            <a:endParaRPr lang="nl-NL" sz="1800" dirty="0"/>
          </a:p>
          <a:p>
            <a:pPr marL="0" indent="0">
              <a:buNone/>
            </a:pPr>
            <a:endParaRPr lang="nl-NL" sz="1800" dirty="0"/>
          </a:p>
          <a:p>
            <a:pPr marL="0" indent="0">
              <a:buNone/>
            </a:pPr>
            <a:r>
              <a:rPr lang="nl-NL" sz="1800" dirty="0"/>
              <a:t>Een verstoring in het zuur-base evenwicht is in 1</a:t>
            </a:r>
            <a:r>
              <a:rPr lang="nl-NL" sz="1800" baseline="30000" dirty="0"/>
              <a:t>e</a:t>
            </a:r>
            <a:r>
              <a:rPr lang="nl-NL" sz="1800" dirty="0"/>
              <a:t> plaats een symptoom en pas in 2</a:t>
            </a:r>
            <a:r>
              <a:rPr lang="nl-NL" sz="1800" baseline="30000" dirty="0"/>
              <a:t>e</a:t>
            </a:r>
            <a:r>
              <a:rPr lang="nl-NL" sz="1800" dirty="0"/>
              <a:t> plaats een ziekte.</a:t>
            </a:r>
            <a:br>
              <a:rPr lang="nl-NL" sz="1800" dirty="0"/>
            </a:br>
            <a:r>
              <a:rPr lang="nl-NL" sz="1800" b="1" dirty="0"/>
              <a:t>Je gaat dus op zoek naar het onderliggend lijden!</a:t>
            </a:r>
            <a:br>
              <a:rPr lang="nl-NL" sz="1800" b="1" dirty="0"/>
            </a:br>
            <a:endParaRPr lang="nl-NL" sz="1800" b="1" dirty="0"/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7100B682-3318-3B7A-E56C-F26FDF4824FA}"/>
              </a:ext>
            </a:extLst>
          </p:cNvPr>
          <p:cNvSpPr txBox="1"/>
          <p:nvPr/>
        </p:nvSpPr>
        <p:spPr>
          <a:xfrm>
            <a:off x="7764099" y="1980398"/>
            <a:ext cx="2944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Hypercapnie </a:t>
            </a:r>
            <a:r>
              <a:rPr lang="nl-NL" dirty="0">
                <a:sym typeface="Wingdings" panose="05000000000000000000" pitchFamily="2" charset="2"/>
              </a:rPr>
              <a:t>= pCO2&gt; 6,4kPa</a:t>
            </a:r>
          </a:p>
          <a:p>
            <a:r>
              <a:rPr lang="nl-NL" dirty="0" err="1">
                <a:sym typeface="Wingdings" panose="05000000000000000000" pitchFamily="2" charset="2"/>
              </a:rPr>
              <a:t>Hypocapnie</a:t>
            </a:r>
            <a:r>
              <a:rPr lang="nl-NL" dirty="0">
                <a:sym typeface="Wingdings" panose="05000000000000000000" pitchFamily="2" charset="2"/>
              </a:rPr>
              <a:t> + PCO2&lt; 4,7kPa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42181650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266A2CE-2884-5417-7A30-83B2B0CAC6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Zuur-Base evenwicht</a:t>
            </a:r>
          </a:p>
        </p:txBody>
      </p:sp>
      <p:pic>
        <p:nvPicPr>
          <p:cNvPr id="4" name="Onlinemedia 3" title="Zuur base evenwicht: Theorie">
            <a:hlinkClick r:id="" action="ppaction://media"/>
            <a:extLst>
              <a:ext uri="{FF2B5EF4-FFF2-40B4-BE49-F238E27FC236}">
                <a16:creationId xmlns:a16="http://schemas.microsoft.com/office/drawing/2014/main" id="{FC2DBADA-ECAC-43F4-2989-58D7A2FB1108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490133" y="1398354"/>
            <a:ext cx="9256889" cy="5230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06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1DFA8F5-AC88-4E76-B6A6-62006D9484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Wat verdere achtergrond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36F4E07-E5D4-F983-269C-E384298DBD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051313"/>
            <a:ext cx="10515600" cy="3125650"/>
          </a:xfrm>
        </p:spPr>
        <p:txBody>
          <a:bodyPr>
            <a:normAutofit/>
          </a:bodyPr>
          <a:lstStyle/>
          <a:p>
            <a:r>
              <a:rPr lang="nl-NL" sz="2000" dirty="0"/>
              <a:t>In ons lichaam hebben we </a:t>
            </a:r>
            <a:r>
              <a:rPr lang="nl-NL" sz="2000" b="1" dirty="0"/>
              <a:t>zuren</a:t>
            </a:r>
            <a:r>
              <a:rPr lang="nl-NL" sz="2000" dirty="0"/>
              <a:t> en </a:t>
            </a:r>
            <a:r>
              <a:rPr lang="nl-NL" sz="2000" b="1" dirty="0"/>
              <a:t>basen</a:t>
            </a:r>
            <a:r>
              <a:rPr lang="nl-NL" sz="2000" dirty="0"/>
              <a:t> stoffen.</a:t>
            </a:r>
            <a:br>
              <a:rPr lang="nl-NL" sz="2000" dirty="0"/>
            </a:br>
            <a:r>
              <a:rPr lang="nl-NL" sz="2000" dirty="0"/>
              <a:t>Een zuur kan waterstofionen H</a:t>
            </a:r>
            <a:r>
              <a:rPr lang="nl-NL" sz="2000" baseline="30000" dirty="0"/>
              <a:t>+</a:t>
            </a:r>
            <a:r>
              <a:rPr lang="nl-NL" sz="2000" dirty="0"/>
              <a:t> afgeven en een base kan ze binden.</a:t>
            </a:r>
            <a:br>
              <a:rPr lang="nl-NL" sz="2000" dirty="0"/>
            </a:br>
            <a:endParaRPr lang="nl-NL" sz="2000" dirty="0"/>
          </a:p>
          <a:p>
            <a:r>
              <a:rPr lang="nl-NL" sz="2000" dirty="0"/>
              <a:t>Sterkzuur is bijvoorbeeld: HCL (maagzuur), HCO</a:t>
            </a:r>
            <a:r>
              <a:rPr lang="nl-NL" sz="2000" baseline="-25000" dirty="0"/>
              <a:t>3</a:t>
            </a:r>
            <a:r>
              <a:rPr lang="nl-NL" sz="2000" baseline="30000" dirty="0"/>
              <a:t>-</a:t>
            </a:r>
            <a:r>
              <a:rPr lang="nl-NL" sz="2000" dirty="0"/>
              <a:t>,(bicarbonaat)is een sterke base</a:t>
            </a:r>
          </a:p>
          <a:p>
            <a:endParaRPr lang="nl-NL" sz="2000" dirty="0"/>
          </a:p>
          <a:p>
            <a:r>
              <a:rPr lang="nl-NL" sz="2000" dirty="0"/>
              <a:t>Voor normale cel functie in het lichaam is H</a:t>
            </a:r>
            <a:r>
              <a:rPr lang="nl-NL" sz="2000" baseline="30000" dirty="0"/>
              <a:t>+  </a:t>
            </a:r>
            <a:r>
              <a:rPr lang="nl-NL" sz="2000" dirty="0"/>
              <a:t>concentratie van belang 40nmol/l (</a:t>
            </a:r>
            <a:r>
              <a:rPr lang="nl-NL" sz="2000" dirty="0" err="1"/>
              <a:t>nanomol</a:t>
            </a:r>
            <a:r>
              <a:rPr lang="nl-NL" sz="2000" dirty="0"/>
              <a:t>).</a:t>
            </a:r>
            <a:br>
              <a:rPr lang="nl-NL" sz="2000" dirty="0"/>
            </a:br>
            <a:r>
              <a:rPr lang="nl-NL" sz="2000" dirty="0"/>
              <a:t>Hoe meer H</a:t>
            </a:r>
            <a:r>
              <a:rPr lang="nl-NL" sz="2000" baseline="30000" dirty="0"/>
              <a:t>+</a:t>
            </a:r>
            <a:r>
              <a:rPr lang="nl-NL" sz="2000" dirty="0"/>
              <a:t>, hoe lager de pH en hoe minder H</a:t>
            </a:r>
            <a:r>
              <a:rPr lang="nl-NL" sz="2000" baseline="30000" dirty="0"/>
              <a:t>+</a:t>
            </a:r>
            <a:r>
              <a:rPr lang="nl-NL" sz="2000" dirty="0"/>
              <a:t> hoe hoger de </a:t>
            </a:r>
            <a:r>
              <a:rPr lang="nl-NL" sz="2000" dirty="0" err="1"/>
              <a:t>pH.</a:t>
            </a:r>
            <a:endParaRPr lang="nl-NL" sz="2000" dirty="0"/>
          </a:p>
          <a:p>
            <a:endParaRPr lang="nl-NL" sz="2000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FF46D85D-8409-37B8-6650-712FC0837C3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644" t="38796" r="39034" b="9428"/>
          <a:stretch/>
        </p:blipFill>
        <p:spPr>
          <a:xfrm>
            <a:off x="7888515" y="365125"/>
            <a:ext cx="3592285" cy="2424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86011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C539A2F-D400-0D93-A946-100E0EF14B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Ademhalingsstelsel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0377F37D-4B0C-F818-AA1C-4AD2DDE75B0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Bovenste luchtwegen	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97CA178E-13F5-C030-4DEA-352C5CB40D15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nl-NL" dirty="0"/>
              <a:t>Neusholte</a:t>
            </a:r>
          </a:p>
          <a:p>
            <a:r>
              <a:rPr lang="nl-NL" dirty="0"/>
              <a:t>Mondholte</a:t>
            </a:r>
          </a:p>
          <a:p>
            <a:r>
              <a:rPr lang="nl-NL" dirty="0"/>
              <a:t>Keelholte (Farynx)</a:t>
            </a:r>
          </a:p>
          <a:p>
            <a:r>
              <a:rPr lang="nl-NL" dirty="0" err="1"/>
              <a:t>Strottehoofd</a:t>
            </a:r>
            <a:r>
              <a:rPr lang="nl-NL" dirty="0"/>
              <a:t> (Larynx)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4022F5B0-AEA2-C87E-ACCE-CC5750A17B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nl-NL" dirty="0"/>
              <a:t>Onderste luchtwegen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0FE099F6-3858-B4DF-CD3B-386E3D729C36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nl-NL" dirty="0"/>
              <a:t>Luchtpijp (trachea)</a:t>
            </a:r>
          </a:p>
          <a:p>
            <a:r>
              <a:rPr lang="nl-NL" dirty="0"/>
              <a:t>Linker en rechter hoofdbronchus</a:t>
            </a:r>
          </a:p>
          <a:p>
            <a:r>
              <a:rPr lang="nl-NL" dirty="0"/>
              <a:t>Kleinere aftakkingen</a:t>
            </a:r>
          </a:p>
          <a:p>
            <a:r>
              <a:rPr lang="nl-NL" dirty="0"/>
              <a:t>Longblaasjes (alveoli)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32675247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C7AECAD-B661-459F-5FB4-7469AD1A4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Buffers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BF12F75-0560-80A4-FCA1-6469ABC72B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NL" sz="2000" dirty="0"/>
              <a:t>Dit zijn stoffen die een eerste klap op kunnen vangen bij </a:t>
            </a:r>
            <a:r>
              <a:rPr lang="nl-NL" sz="2000" b="1" dirty="0"/>
              <a:t>verandering van de H</a:t>
            </a:r>
            <a:r>
              <a:rPr lang="nl-NL" sz="2000" b="1" baseline="30000" dirty="0"/>
              <a:t>+</a:t>
            </a:r>
            <a:r>
              <a:rPr lang="nl-NL" sz="2000" dirty="0"/>
              <a:t> concentratie.</a:t>
            </a:r>
            <a:br>
              <a:rPr lang="nl-NL" sz="2000" dirty="0"/>
            </a:br>
            <a:r>
              <a:rPr lang="nl-NL" sz="2000" dirty="0"/>
              <a:t>Voorbeelden hiervan zijn eiwitten, het zijn voor het grootste gedeelte ook zwakke zuren of basen.</a:t>
            </a:r>
          </a:p>
          <a:p>
            <a:r>
              <a:rPr lang="nl-NL" sz="2000" dirty="0"/>
              <a:t>Deze buffers kunnen prima de eerste opvang van zuurbelasting verwerken, maar ze raken snel op.</a:t>
            </a:r>
            <a:br>
              <a:rPr lang="nl-NL" sz="2000" dirty="0"/>
            </a:br>
            <a:endParaRPr lang="nl-NL" sz="2000" dirty="0"/>
          </a:p>
          <a:p>
            <a:r>
              <a:rPr lang="nl-NL" sz="2000" dirty="0"/>
              <a:t>In ons lichaam hebben we ook een ‘open’ systeem. Dat betekent dat via de nieren (H</a:t>
            </a:r>
            <a:r>
              <a:rPr lang="nl-NL" sz="2000" baseline="30000" dirty="0"/>
              <a:t>+</a:t>
            </a:r>
            <a:r>
              <a:rPr lang="nl-NL" sz="2000" dirty="0"/>
              <a:t> en HCO3</a:t>
            </a:r>
            <a:r>
              <a:rPr lang="nl-NL" sz="2000" baseline="30000" dirty="0"/>
              <a:t>-</a:t>
            </a:r>
            <a:r>
              <a:rPr lang="nl-NL" sz="2000" dirty="0"/>
              <a:t>) en ademhaling (CO</a:t>
            </a:r>
            <a:r>
              <a:rPr lang="nl-NL" sz="2000" baseline="-25000" dirty="0"/>
              <a:t>2</a:t>
            </a:r>
            <a:r>
              <a:rPr lang="nl-NL" sz="2000" dirty="0"/>
              <a:t>), zuren kunnen uitscheiden of vasthouden. Hiermee helpen ze om het zuur-base evenwicht in balans te houden.</a:t>
            </a:r>
          </a:p>
          <a:p>
            <a:endParaRPr lang="nl-NL" sz="2000" dirty="0"/>
          </a:p>
        </p:txBody>
      </p:sp>
    </p:spTree>
    <p:extLst>
      <p:ext uri="{BB962C8B-B14F-4D97-AF65-F5344CB8AC3E}">
        <p14:creationId xmlns:p14="http://schemas.microsoft.com/office/powerpoint/2010/main" val="334331683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8F1BDA-B370-4B69-DB6F-56FF1E2EE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pH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C9DD63E-677A-42A7-AF39-32AA72D502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NL" sz="2000" dirty="0"/>
              <a:t>pH staat voor </a:t>
            </a:r>
            <a:r>
              <a:rPr lang="nl-NL" sz="2000" b="1" dirty="0"/>
              <a:t>zuurgraad</a:t>
            </a:r>
          </a:p>
          <a:p>
            <a:pPr marL="0" indent="0">
              <a:buNone/>
            </a:pPr>
            <a:r>
              <a:rPr lang="nl-NL" sz="2000" dirty="0"/>
              <a:t>Normaal gesproken tussen de 7,35-7,45</a:t>
            </a:r>
          </a:p>
          <a:p>
            <a:pPr marL="0" indent="0">
              <a:buNone/>
            </a:pPr>
            <a:r>
              <a:rPr lang="nl-NL" sz="2000" dirty="0"/>
              <a:t>pH is afhankelijk van:</a:t>
            </a:r>
          </a:p>
          <a:p>
            <a:pPr marL="914400" lvl="1" indent="-457200">
              <a:buFont typeface="+mj-lt"/>
              <a:buAutoNum type="arabicPeriod"/>
            </a:pPr>
            <a:r>
              <a:rPr lang="nl-NL" sz="1600" dirty="0"/>
              <a:t>Ademhaling (pCo2)</a:t>
            </a:r>
          </a:p>
          <a:p>
            <a:pPr marL="914400" lvl="1" indent="-457200">
              <a:buFont typeface="+mj-lt"/>
              <a:buAutoNum type="arabicPeriod"/>
            </a:pPr>
            <a:r>
              <a:rPr lang="nl-NL" sz="1600" dirty="0"/>
              <a:t>Nieren (</a:t>
            </a:r>
            <a:r>
              <a:rPr lang="nl-NL" sz="1600" dirty="0">
                <a:solidFill>
                  <a:srgbClr val="202122"/>
                </a:solidFill>
              </a:rPr>
              <a:t>HCO3-)   = buffersysteem</a:t>
            </a:r>
            <a:endParaRPr lang="nl-NL" sz="1600" dirty="0"/>
          </a:p>
          <a:p>
            <a:pPr marL="0" indent="0">
              <a:buNone/>
            </a:pPr>
            <a:endParaRPr lang="nl-NL" sz="2000" dirty="0"/>
          </a:p>
          <a:p>
            <a:pPr marL="0" indent="0">
              <a:buNone/>
            </a:pPr>
            <a:r>
              <a:rPr lang="nl-NL" sz="2000" dirty="0"/>
              <a:t>Heeft de oorzaak met de </a:t>
            </a:r>
            <a:r>
              <a:rPr lang="nl-NL" sz="2000" b="1" dirty="0"/>
              <a:t>ademhaling</a:t>
            </a:r>
            <a:r>
              <a:rPr lang="nl-NL" sz="2000" dirty="0"/>
              <a:t> te maken     </a:t>
            </a:r>
            <a:r>
              <a:rPr lang="nl-NL" sz="2000" dirty="0">
                <a:sym typeface="Wingdings" panose="05000000000000000000" pitchFamily="2" charset="2"/>
              </a:rPr>
              <a:t> </a:t>
            </a:r>
            <a:r>
              <a:rPr lang="nl-NL" sz="2400" dirty="0">
                <a:sym typeface="Wingdings" panose="05000000000000000000" pitchFamily="2" charset="2"/>
              </a:rPr>
              <a:t>respiratoir</a:t>
            </a:r>
          </a:p>
          <a:p>
            <a:pPr marL="0" indent="0">
              <a:buNone/>
            </a:pPr>
            <a:r>
              <a:rPr lang="nl-NL" sz="2000" dirty="0"/>
              <a:t>Heeft de oorzaak met de </a:t>
            </a:r>
            <a:r>
              <a:rPr lang="nl-NL" sz="2000" b="1" dirty="0"/>
              <a:t>stofwisseling</a:t>
            </a:r>
            <a:r>
              <a:rPr lang="nl-NL" sz="2000" dirty="0"/>
              <a:t> te maken   </a:t>
            </a:r>
            <a:r>
              <a:rPr lang="nl-NL" sz="2000" dirty="0">
                <a:sym typeface="Wingdings" panose="05000000000000000000" pitchFamily="2" charset="2"/>
              </a:rPr>
              <a:t> </a:t>
            </a:r>
            <a:r>
              <a:rPr lang="nl-NL" sz="2400" dirty="0">
                <a:sym typeface="Wingdings" panose="05000000000000000000" pitchFamily="2" charset="2"/>
              </a:rPr>
              <a:t>metabool</a:t>
            </a:r>
            <a:endParaRPr lang="nl-NL" sz="2400" dirty="0"/>
          </a:p>
          <a:p>
            <a:pPr marL="0" indent="0">
              <a:buNone/>
            </a:pPr>
            <a:endParaRPr lang="nl-NL" sz="2000" dirty="0"/>
          </a:p>
          <a:p>
            <a:pPr marL="0" indent="0">
              <a:buNone/>
            </a:pPr>
            <a:r>
              <a:rPr lang="nl-NL" sz="2000" dirty="0"/>
              <a:t>Is de pH &lt; 7,35 noemen we dit een </a:t>
            </a:r>
            <a:r>
              <a:rPr lang="nl-NL" sz="2000" b="1" dirty="0"/>
              <a:t>acidose</a:t>
            </a:r>
            <a:r>
              <a:rPr lang="nl-NL" sz="2000" dirty="0"/>
              <a:t>    (verzuring)</a:t>
            </a:r>
          </a:p>
          <a:p>
            <a:pPr marL="0" indent="0">
              <a:buNone/>
            </a:pPr>
            <a:r>
              <a:rPr lang="nl-NL" sz="2000" dirty="0"/>
              <a:t>Is de pH &gt; 7,45 noemen we dit een </a:t>
            </a:r>
            <a:r>
              <a:rPr lang="nl-NL" sz="2000" b="1" dirty="0"/>
              <a:t>alkalose</a:t>
            </a:r>
            <a:r>
              <a:rPr lang="nl-NL" sz="2000" dirty="0"/>
              <a:t>   (meer basisch)</a:t>
            </a:r>
            <a:endParaRPr lang="nl-NL" sz="2000" baseline="30000" dirty="0"/>
          </a:p>
          <a:p>
            <a:pPr marL="0" indent="0">
              <a:buNone/>
            </a:pPr>
            <a:endParaRPr lang="nl-NL" sz="2000" baseline="30000" dirty="0"/>
          </a:p>
          <a:p>
            <a:pPr marL="0" indent="0">
              <a:buNone/>
            </a:pPr>
            <a:endParaRPr lang="nl-NL" sz="2000" dirty="0"/>
          </a:p>
          <a:p>
            <a:pPr marL="0" indent="0">
              <a:buNone/>
            </a:pPr>
            <a:endParaRPr lang="nl-NL" sz="2000" dirty="0"/>
          </a:p>
        </p:txBody>
      </p:sp>
    </p:spTree>
    <p:extLst>
      <p:ext uri="{BB962C8B-B14F-4D97-AF65-F5344CB8AC3E}">
        <p14:creationId xmlns:p14="http://schemas.microsoft.com/office/powerpoint/2010/main" val="211260728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BF67D44-A401-CC60-CE5D-7208A31700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In een overzicht</a:t>
            </a:r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D9D9072D-A3F6-BB5E-FE6F-97B4142BF40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1519" t="61828" r="14800" b="7453"/>
          <a:stretch/>
        </p:blipFill>
        <p:spPr>
          <a:xfrm>
            <a:off x="1642754" y="2150516"/>
            <a:ext cx="8336234" cy="3854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676870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63DFA0D-A4D2-9631-2709-CEAFA8108D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NL" dirty="0"/>
              <a:t>Metabole acidose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81B8DE8-227A-6AD8-A1F6-BE9E64A85E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/>
              <a:t>Verzuring van het lichaam door een probleem met de stofwisseling.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dirty="0"/>
              <a:t>Afwijkende waarden</a:t>
            </a:r>
          </a:p>
          <a:p>
            <a:pPr marL="0" indent="0">
              <a:buNone/>
            </a:pPr>
            <a:r>
              <a:rPr lang="nl-NL" dirty="0"/>
              <a:t>pH &lt; 7,35</a:t>
            </a:r>
            <a:br>
              <a:rPr lang="nl-NL" dirty="0"/>
            </a:br>
            <a:r>
              <a:rPr lang="nl-NL" dirty="0"/>
              <a:t>óf</a:t>
            </a:r>
            <a:br>
              <a:rPr lang="nl-NL" dirty="0"/>
            </a:br>
            <a:r>
              <a:rPr lang="nl-NL" dirty="0"/>
              <a:t>HCO3</a:t>
            </a:r>
            <a:r>
              <a:rPr lang="nl-NL" baseline="30000" dirty="0"/>
              <a:t>-</a:t>
            </a:r>
            <a:r>
              <a:rPr lang="nl-NL" dirty="0"/>
              <a:t> &lt;22 </a:t>
            </a:r>
            <a:r>
              <a:rPr lang="nl-NL" dirty="0" err="1"/>
              <a:t>mmol</a:t>
            </a:r>
            <a:r>
              <a:rPr lang="nl-NL" dirty="0"/>
              <a:t>/l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90D5BA46-569F-97D4-A0B4-B0BEC58607D3}"/>
              </a:ext>
            </a:extLst>
          </p:cNvPr>
          <p:cNvSpPr txBox="1"/>
          <p:nvPr/>
        </p:nvSpPr>
        <p:spPr>
          <a:xfrm>
            <a:off x="5635487" y="2971800"/>
            <a:ext cx="619207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nl-NL" b="1" dirty="0">
                <a:solidFill>
                  <a:srgbClr val="251B1C"/>
                </a:solidFill>
              </a:rPr>
              <a:t>Veel voorkomende oorzaken:</a:t>
            </a:r>
            <a:endParaRPr lang="nl-NL" b="1" i="0" dirty="0">
              <a:solidFill>
                <a:srgbClr val="251B1C"/>
              </a:solidFill>
              <a:effectLst/>
            </a:endParaRPr>
          </a:p>
          <a:p>
            <a:pPr algn="l">
              <a:buFont typeface="Arial" panose="020B0604020202020204" pitchFamily="34" charset="0"/>
              <a:buChar char="•"/>
            </a:pPr>
            <a:endParaRPr lang="nl-NL" dirty="0">
              <a:solidFill>
                <a:srgbClr val="251B1C"/>
              </a:solidFill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nl-NL" b="0" i="0" dirty="0">
                <a:solidFill>
                  <a:srgbClr val="251B1C"/>
                </a:solidFill>
                <a:effectLst/>
              </a:rPr>
              <a:t>lactaatacidose (teveel aan melkzuur in het lichaam)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nl-NL" b="0" i="0" dirty="0">
              <a:solidFill>
                <a:srgbClr val="251B1C"/>
              </a:solidFill>
              <a:effectLst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nl-NL" b="0" i="0" dirty="0">
                <a:solidFill>
                  <a:srgbClr val="251B1C"/>
                </a:solidFill>
                <a:effectLst/>
              </a:rPr>
              <a:t>ketoacidose (teveel ketonen, diabeet)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nl-NL" dirty="0">
              <a:solidFill>
                <a:srgbClr val="251B1C"/>
              </a:solidFill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nl-NL" dirty="0">
                <a:solidFill>
                  <a:srgbClr val="251B1C"/>
                </a:solidFill>
              </a:rPr>
              <a:t>i</a:t>
            </a:r>
            <a:r>
              <a:rPr lang="nl-NL" b="0" i="0" dirty="0">
                <a:solidFill>
                  <a:srgbClr val="251B1C"/>
                </a:solidFill>
                <a:effectLst/>
              </a:rPr>
              <a:t>ntoxicaties met diverse middelen of medicijnen 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nl-NL" b="0" i="0" dirty="0">
              <a:solidFill>
                <a:srgbClr val="251B1C"/>
              </a:solidFill>
              <a:effectLst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nl-NL" b="0" i="0" dirty="0">
                <a:solidFill>
                  <a:srgbClr val="251B1C"/>
                </a:solidFill>
                <a:effectLst/>
              </a:rPr>
              <a:t>nierfalen (de nieren kunnen geen bicarbonaat opnemen)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nl-NL" dirty="0">
              <a:solidFill>
                <a:srgbClr val="251B1C"/>
              </a:solidFill>
            </a:endParaRPr>
          </a:p>
          <a:p>
            <a:pPr algn="l"/>
            <a:r>
              <a:rPr lang="nl-NL" dirty="0">
                <a:solidFill>
                  <a:srgbClr val="251B1C"/>
                </a:solidFill>
              </a:rPr>
              <a:t>Maar ook.. Diarree!</a:t>
            </a:r>
            <a:endParaRPr lang="nl-NL" b="0" i="0" dirty="0">
              <a:solidFill>
                <a:srgbClr val="251B1C"/>
              </a:solidFill>
              <a:effectLst/>
            </a:endParaRP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64371519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BD156C8-C529-7A71-E23F-678128EF6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NL" dirty="0"/>
              <a:t>Metabole alkalose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A834018-8C96-34FF-64AA-592826F5D1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nl-NL" dirty="0"/>
              <a:t>Het lichaam verliest te veel zuur of heeft een overschot aan basische stoffen.</a:t>
            </a:r>
          </a:p>
          <a:p>
            <a:pPr marL="0" indent="0">
              <a:buNone/>
            </a:pPr>
            <a:r>
              <a:rPr lang="nl-NL" dirty="0"/>
              <a:t>Afwijkende waarden</a:t>
            </a:r>
          </a:p>
          <a:p>
            <a:pPr marL="0" indent="0">
              <a:buNone/>
            </a:pPr>
            <a:r>
              <a:rPr lang="nl-NL" dirty="0"/>
              <a:t>pH &gt; 7,45</a:t>
            </a:r>
            <a:br>
              <a:rPr lang="nl-NL" dirty="0"/>
            </a:br>
            <a:r>
              <a:rPr lang="nl-NL" dirty="0"/>
              <a:t>óf</a:t>
            </a:r>
            <a:br>
              <a:rPr lang="nl-NL" dirty="0"/>
            </a:br>
            <a:r>
              <a:rPr lang="nl-NL" dirty="0"/>
              <a:t>HCO3</a:t>
            </a:r>
            <a:r>
              <a:rPr lang="nl-NL" baseline="30000" dirty="0"/>
              <a:t>- </a:t>
            </a:r>
            <a:r>
              <a:rPr lang="nl-NL" dirty="0"/>
              <a:t>&gt;26</a:t>
            </a:r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3EEC8875-F3F0-06D6-AF35-D5AE1E4942C8}"/>
              </a:ext>
            </a:extLst>
          </p:cNvPr>
          <p:cNvSpPr txBox="1"/>
          <p:nvPr/>
        </p:nvSpPr>
        <p:spPr>
          <a:xfrm>
            <a:off x="6974852" y="3037642"/>
            <a:ext cx="4089953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/>
              <a:t>Veel</a:t>
            </a:r>
            <a:r>
              <a:rPr lang="nl-NL" dirty="0"/>
              <a:t> </a:t>
            </a:r>
            <a:r>
              <a:rPr lang="nl-NL" b="1" dirty="0"/>
              <a:t>voorkomende oorzaken:</a:t>
            </a:r>
          </a:p>
          <a:p>
            <a:endParaRPr lang="nl-NL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Overmatige overgeven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Overmatige urineproductie (diuretica)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err="1"/>
              <a:t>Maagzuigdrainage</a:t>
            </a:r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42031604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141574B-F603-7624-E0FA-9126C6C377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NL" dirty="0"/>
              <a:t>Respiratoire acidose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9834A2C-B1DE-A425-E466-FBDD22BCA8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nl-NL" dirty="0"/>
              <a:t>Treed vaak op bij een falend ademhalingssysteem. </a:t>
            </a:r>
          </a:p>
          <a:p>
            <a:pPr marL="0" indent="0" algn="ctr">
              <a:buNone/>
            </a:pPr>
            <a:r>
              <a:rPr lang="nl-NL" dirty="0"/>
              <a:t>Een snelle stijging van CO2 veroorzaakt vaak een daling van het bewustzijn.</a:t>
            </a:r>
          </a:p>
          <a:p>
            <a:pPr marL="0" indent="0">
              <a:buNone/>
            </a:pPr>
            <a:r>
              <a:rPr lang="nl-NL" sz="2400" dirty="0"/>
              <a:t>Afwijkende waarden:</a:t>
            </a:r>
          </a:p>
          <a:p>
            <a:pPr marL="0" indent="0">
              <a:buNone/>
            </a:pPr>
            <a:r>
              <a:rPr lang="nl-NL" sz="2400" dirty="0"/>
              <a:t>pH &lt; 7,35</a:t>
            </a:r>
            <a:br>
              <a:rPr lang="nl-NL" sz="2400" dirty="0"/>
            </a:br>
            <a:r>
              <a:rPr lang="nl-NL" sz="2400" dirty="0"/>
              <a:t>óf</a:t>
            </a:r>
            <a:br>
              <a:rPr lang="nl-NL" sz="2400" dirty="0"/>
            </a:br>
            <a:r>
              <a:rPr lang="nl-NL" sz="2400" dirty="0"/>
              <a:t>PCO2 &gt; 6,4kPa</a:t>
            </a:r>
          </a:p>
          <a:p>
            <a:pPr marL="0" indent="0">
              <a:buNone/>
            </a:pPr>
            <a:endParaRPr lang="nl-NL" dirty="0"/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71B1BCC1-EEEB-AEB4-CBB0-FAFC18F94027}"/>
              </a:ext>
            </a:extLst>
          </p:cNvPr>
          <p:cNvSpPr txBox="1"/>
          <p:nvPr/>
        </p:nvSpPr>
        <p:spPr>
          <a:xfrm flipH="1">
            <a:off x="5880424" y="3429000"/>
            <a:ext cx="524985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/>
              <a:t>Veel voorkomende oorzaken:</a:t>
            </a:r>
          </a:p>
          <a:p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Hypoventilatie (sedativa, drugs, cerebrale trauma)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Luchtwegobstructie (COPD, emfyseem </a:t>
            </a:r>
            <a:r>
              <a:rPr lang="nl-NL" dirty="0" err="1"/>
              <a:t>etc</a:t>
            </a:r>
            <a:r>
              <a:rPr lang="nl-NL" dirty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Neuromusculair (</a:t>
            </a:r>
            <a:r>
              <a:rPr lang="nl-NL" dirty="0" err="1"/>
              <a:t>Guillain</a:t>
            </a:r>
            <a:r>
              <a:rPr lang="nl-NL" dirty="0"/>
              <a:t> Barre, ALS)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Extra pulmonaire problemen (rib #, diafragma</a:t>
            </a:r>
          </a:p>
          <a:p>
            <a:r>
              <a:rPr lang="nl-NL" dirty="0"/>
              <a:t> problemen)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38609853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E141156-72DF-F174-36BC-5AB4712A44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NL" dirty="0"/>
              <a:t>Respiratoire alkalose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0BB1832-F22E-EE4E-4A63-B1D80DF013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nl-NL" dirty="0"/>
              <a:t>CO2 uitscheiding is groter dan de CO2 productie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sz="2400" dirty="0"/>
              <a:t>Afwijkende waarden:</a:t>
            </a:r>
          </a:p>
          <a:p>
            <a:pPr marL="0" indent="0">
              <a:buNone/>
            </a:pPr>
            <a:r>
              <a:rPr lang="nl-NL" sz="2400" dirty="0"/>
              <a:t>pH &gt; 7,45</a:t>
            </a:r>
            <a:br>
              <a:rPr lang="nl-NL" sz="2400" dirty="0"/>
            </a:br>
            <a:r>
              <a:rPr lang="nl-NL" sz="2400" dirty="0"/>
              <a:t>óf</a:t>
            </a:r>
            <a:br>
              <a:rPr lang="nl-NL" sz="2400" dirty="0"/>
            </a:br>
            <a:r>
              <a:rPr lang="nl-NL" sz="2400" dirty="0"/>
              <a:t>PCO2 &lt; 4,7kPa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8E8E8590-3EA7-A10F-DE7F-234B3EA23554}"/>
              </a:ext>
            </a:extLst>
          </p:cNvPr>
          <p:cNvSpPr txBox="1"/>
          <p:nvPr/>
        </p:nvSpPr>
        <p:spPr>
          <a:xfrm>
            <a:off x="7071754" y="2916979"/>
            <a:ext cx="407007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/>
              <a:t>Veel voorkomende oorzaken:</a:t>
            </a:r>
          </a:p>
          <a:p>
            <a:endParaRPr lang="nl-NL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Hyperventilatie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Hypoxie</a:t>
            </a:r>
          </a:p>
        </p:txBody>
      </p:sp>
    </p:spTree>
    <p:extLst>
      <p:ext uri="{BB962C8B-B14F-4D97-AF65-F5344CB8AC3E}">
        <p14:creationId xmlns:p14="http://schemas.microsoft.com/office/powerpoint/2010/main" val="394884022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8118086-A2C9-F4D7-3DC7-7492548565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NL" dirty="0"/>
              <a:t>Stappen om een bloedgas te beoordelen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D161C1F-AF7A-12CD-8FA5-A65874473E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2920" y="1825625"/>
            <a:ext cx="4158532" cy="3264535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nl-NL" dirty="0"/>
              <a:t>Hoe hoog is de pH?</a:t>
            </a:r>
            <a:br>
              <a:rPr lang="nl-NL" dirty="0"/>
            </a:br>
            <a:r>
              <a:rPr lang="nl-NL" dirty="0"/>
              <a:t> 7,35-7,45</a:t>
            </a:r>
          </a:p>
          <a:p>
            <a:pPr marL="514350" indent="-514350">
              <a:buFont typeface="+mj-lt"/>
              <a:buAutoNum type="arabicPeriod"/>
            </a:pPr>
            <a:r>
              <a:rPr lang="nl-NL" dirty="0"/>
              <a:t>Hoe hoog is het pCO2?</a:t>
            </a:r>
            <a:br>
              <a:rPr lang="nl-NL" dirty="0"/>
            </a:br>
            <a:r>
              <a:rPr lang="nl-NL" dirty="0"/>
              <a:t> 4,7-6,4</a:t>
            </a:r>
          </a:p>
          <a:p>
            <a:pPr marL="514350" indent="-514350">
              <a:buFont typeface="+mj-lt"/>
              <a:buAutoNum type="arabicPeriod"/>
            </a:pPr>
            <a:r>
              <a:rPr lang="nl-NL" dirty="0"/>
              <a:t>Hoe hoog is het HCO3-?</a:t>
            </a:r>
            <a:br>
              <a:rPr lang="nl-NL" dirty="0"/>
            </a:br>
            <a:r>
              <a:rPr lang="nl-NL" dirty="0"/>
              <a:t> 22-26mmol/l</a:t>
            </a:r>
          </a:p>
        </p:txBody>
      </p:sp>
      <p:pic>
        <p:nvPicPr>
          <p:cNvPr id="4" name="Picture 2" descr="Interpretatie van stoornissen base-evenwichtevenwicht - PDF Free Download">
            <a:extLst>
              <a:ext uri="{FF2B5EF4-FFF2-40B4-BE49-F238E27FC236}">
                <a16:creationId xmlns:a16="http://schemas.microsoft.com/office/drawing/2014/main" id="{07A69E81-5B15-2B83-707C-B2BF60F067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3937" y="1690688"/>
            <a:ext cx="6405143" cy="4802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447173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9D84E7C-C619-5AC3-675D-3EB3EF26F4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Casus 1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9A9AFB9-F324-6349-1CDB-68A2DB70C2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b="1" dirty="0"/>
              <a:t>Man, 62 jaar, COPD Gold III, 2 dagen koorts. </a:t>
            </a:r>
          </a:p>
          <a:p>
            <a:pPr marL="0" indent="0">
              <a:buNone/>
            </a:pPr>
            <a:endParaRPr lang="nl-NL" b="1" dirty="0"/>
          </a:p>
          <a:p>
            <a:r>
              <a:rPr lang="nl-NL" sz="2400" dirty="0"/>
              <a:t>pH 7,12</a:t>
            </a:r>
          </a:p>
          <a:p>
            <a:r>
              <a:rPr lang="nl-NL" sz="2400" dirty="0"/>
              <a:t>pCO2 7,3</a:t>
            </a:r>
          </a:p>
          <a:p>
            <a:r>
              <a:rPr lang="nl-NL" sz="2400" dirty="0"/>
              <a:t>pO2 6,7</a:t>
            </a:r>
          </a:p>
          <a:p>
            <a:r>
              <a:rPr lang="nl-NL" sz="2400" dirty="0"/>
              <a:t>HCO3</a:t>
            </a:r>
            <a:r>
              <a:rPr lang="nl-NL" sz="2400" baseline="30000" dirty="0"/>
              <a:t>-</a:t>
            </a:r>
            <a:r>
              <a:rPr lang="nl-NL" sz="2400" dirty="0"/>
              <a:t> 23,2</a:t>
            </a:r>
          </a:p>
          <a:p>
            <a:r>
              <a:rPr lang="nl-NL" sz="2400" dirty="0"/>
              <a:t>SpO2 85%</a:t>
            </a:r>
            <a:br>
              <a:rPr lang="nl-NL" dirty="0"/>
            </a:br>
            <a:endParaRPr lang="nl-NL" dirty="0"/>
          </a:p>
          <a:p>
            <a:endParaRPr lang="nl-NL" dirty="0"/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AAE05C03-3100-1272-B0A6-91470ADEEC6B}"/>
              </a:ext>
            </a:extLst>
          </p:cNvPr>
          <p:cNvSpPr txBox="1"/>
          <p:nvPr/>
        </p:nvSpPr>
        <p:spPr>
          <a:xfrm>
            <a:off x="3282809" y="2844869"/>
            <a:ext cx="100948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pH </a:t>
            </a:r>
          </a:p>
          <a:p>
            <a:endParaRPr lang="nl-NL" dirty="0"/>
          </a:p>
          <a:p>
            <a:r>
              <a:rPr lang="nl-NL" dirty="0"/>
              <a:t>pCO2</a:t>
            </a:r>
          </a:p>
          <a:p>
            <a:endParaRPr lang="nl-NL" dirty="0"/>
          </a:p>
          <a:p>
            <a:endParaRPr lang="nl-NL" dirty="0"/>
          </a:p>
          <a:p>
            <a:r>
              <a:rPr lang="nl-NL" dirty="0"/>
              <a:t>HCO3 =</a:t>
            </a:r>
          </a:p>
          <a:p>
            <a:endParaRPr lang="nl-NL" dirty="0"/>
          </a:p>
        </p:txBody>
      </p:sp>
      <p:cxnSp>
        <p:nvCxnSpPr>
          <p:cNvPr id="6" name="Rechte verbindingslijn met pijl 5">
            <a:extLst>
              <a:ext uri="{FF2B5EF4-FFF2-40B4-BE49-F238E27FC236}">
                <a16:creationId xmlns:a16="http://schemas.microsoft.com/office/drawing/2014/main" id="{3D200448-40AD-A7C9-D744-67E5F17B5A21}"/>
              </a:ext>
            </a:extLst>
          </p:cNvPr>
          <p:cNvCxnSpPr/>
          <p:nvPr/>
        </p:nvCxnSpPr>
        <p:spPr>
          <a:xfrm flipH="1">
            <a:off x="4283584" y="2867286"/>
            <a:ext cx="4354" cy="32204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Rechte verbindingslijn met pijl 6">
            <a:extLst>
              <a:ext uri="{FF2B5EF4-FFF2-40B4-BE49-F238E27FC236}">
                <a16:creationId xmlns:a16="http://schemas.microsoft.com/office/drawing/2014/main" id="{1FB5A947-6AD4-5E8D-2DBC-4B19BB656F0A}"/>
              </a:ext>
            </a:extLst>
          </p:cNvPr>
          <p:cNvCxnSpPr/>
          <p:nvPr/>
        </p:nvCxnSpPr>
        <p:spPr>
          <a:xfrm flipV="1">
            <a:off x="4279228" y="3508198"/>
            <a:ext cx="4356" cy="32316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kstvak 7">
            <a:extLst>
              <a:ext uri="{FF2B5EF4-FFF2-40B4-BE49-F238E27FC236}">
                <a16:creationId xmlns:a16="http://schemas.microsoft.com/office/drawing/2014/main" id="{2096FA4C-FA0E-1887-4553-0031A3F897A4}"/>
              </a:ext>
            </a:extLst>
          </p:cNvPr>
          <p:cNvSpPr txBox="1"/>
          <p:nvPr/>
        </p:nvSpPr>
        <p:spPr>
          <a:xfrm>
            <a:off x="5386826" y="4303926"/>
            <a:ext cx="5025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4000" b="1" dirty="0"/>
              <a:t>Respiratoire acidose</a:t>
            </a:r>
          </a:p>
        </p:txBody>
      </p:sp>
      <p:pic>
        <p:nvPicPr>
          <p:cNvPr id="9" name="Picture 2" descr="Interpretatie van stoornissen base-evenwichtevenwicht - PDF Free Download">
            <a:extLst>
              <a:ext uri="{FF2B5EF4-FFF2-40B4-BE49-F238E27FC236}">
                <a16:creationId xmlns:a16="http://schemas.microsoft.com/office/drawing/2014/main" id="{2324E932-776A-15A5-CAF7-ACE863040F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8963" y="365125"/>
            <a:ext cx="4028715" cy="3020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0916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6CE55EE-632E-7F14-57AD-3025487823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Casus 2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CD9223D-D31C-BCCB-9D09-E2E3FC66F4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pH 6,88</a:t>
            </a:r>
          </a:p>
          <a:p>
            <a:r>
              <a:rPr lang="nl-NL" dirty="0"/>
              <a:t>pCO2 4,7kPa</a:t>
            </a:r>
          </a:p>
          <a:p>
            <a:r>
              <a:rPr lang="nl-NL" dirty="0"/>
              <a:t>pO2 7,6 kPa</a:t>
            </a:r>
          </a:p>
          <a:p>
            <a:r>
              <a:rPr lang="nl-NL" dirty="0"/>
              <a:t>HCO3</a:t>
            </a:r>
            <a:r>
              <a:rPr lang="nl-NL" baseline="30000" dirty="0"/>
              <a:t>-</a:t>
            </a:r>
            <a:r>
              <a:rPr lang="nl-NL" dirty="0"/>
              <a:t> 18 </a:t>
            </a:r>
            <a:r>
              <a:rPr lang="nl-NL" dirty="0" err="1"/>
              <a:t>mmol</a:t>
            </a:r>
            <a:r>
              <a:rPr lang="nl-NL" dirty="0"/>
              <a:t>/l</a:t>
            </a:r>
          </a:p>
          <a:p>
            <a:r>
              <a:rPr lang="nl-NL" dirty="0"/>
              <a:t>SaO2 83%</a:t>
            </a:r>
          </a:p>
          <a:p>
            <a:endParaRPr lang="nl-NL" dirty="0"/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5967DB65-C603-D3DF-1A81-7E8073E299B0}"/>
              </a:ext>
            </a:extLst>
          </p:cNvPr>
          <p:cNvSpPr txBox="1"/>
          <p:nvPr/>
        </p:nvSpPr>
        <p:spPr>
          <a:xfrm>
            <a:off x="4192523" y="1936137"/>
            <a:ext cx="126406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pH</a:t>
            </a:r>
          </a:p>
          <a:p>
            <a:endParaRPr lang="nl-NL" dirty="0"/>
          </a:p>
          <a:p>
            <a:r>
              <a:rPr lang="nl-NL" dirty="0"/>
              <a:t>pCO2 = </a:t>
            </a:r>
          </a:p>
          <a:p>
            <a:endParaRPr lang="nl-NL" dirty="0"/>
          </a:p>
          <a:p>
            <a:br>
              <a:rPr lang="nl-NL" dirty="0"/>
            </a:br>
            <a:r>
              <a:rPr lang="nl-NL" dirty="0"/>
              <a:t>HCO3</a:t>
            </a:r>
          </a:p>
          <a:p>
            <a:br>
              <a:rPr lang="nl-NL" dirty="0"/>
            </a:br>
            <a:endParaRPr lang="nl-NL" dirty="0"/>
          </a:p>
        </p:txBody>
      </p:sp>
      <p:cxnSp>
        <p:nvCxnSpPr>
          <p:cNvPr id="5" name="Rechte verbindingslijn met pijl 4">
            <a:extLst>
              <a:ext uri="{FF2B5EF4-FFF2-40B4-BE49-F238E27FC236}">
                <a16:creationId xmlns:a16="http://schemas.microsoft.com/office/drawing/2014/main" id="{F8672D95-B9B2-B90B-AB45-04C7C4D2171A}"/>
              </a:ext>
            </a:extLst>
          </p:cNvPr>
          <p:cNvCxnSpPr/>
          <p:nvPr/>
        </p:nvCxnSpPr>
        <p:spPr>
          <a:xfrm flipH="1">
            <a:off x="5246734" y="1936137"/>
            <a:ext cx="4354" cy="32204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Rechte verbindingslijn met pijl 5">
            <a:extLst>
              <a:ext uri="{FF2B5EF4-FFF2-40B4-BE49-F238E27FC236}">
                <a16:creationId xmlns:a16="http://schemas.microsoft.com/office/drawing/2014/main" id="{88E6468A-B71C-D784-3CD9-1DD745A1004E}"/>
              </a:ext>
            </a:extLst>
          </p:cNvPr>
          <p:cNvCxnSpPr/>
          <p:nvPr/>
        </p:nvCxnSpPr>
        <p:spPr>
          <a:xfrm>
            <a:off x="5242379" y="3218059"/>
            <a:ext cx="8709" cy="42188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kstvak 7">
            <a:extLst>
              <a:ext uri="{FF2B5EF4-FFF2-40B4-BE49-F238E27FC236}">
                <a16:creationId xmlns:a16="http://schemas.microsoft.com/office/drawing/2014/main" id="{3F03ADDE-E41F-2C14-F002-2A26F98866A1}"/>
              </a:ext>
            </a:extLst>
          </p:cNvPr>
          <p:cNvSpPr txBox="1"/>
          <p:nvPr/>
        </p:nvSpPr>
        <p:spPr>
          <a:xfrm>
            <a:off x="6558439" y="4457728"/>
            <a:ext cx="40551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000" b="1" dirty="0"/>
              <a:t>Metabole acidose</a:t>
            </a:r>
          </a:p>
        </p:txBody>
      </p:sp>
      <p:pic>
        <p:nvPicPr>
          <p:cNvPr id="9" name="Picture 2" descr="Interpretatie van stoornissen base-evenwichtevenwicht - PDF Free Download">
            <a:extLst>
              <a:ext uri="{FF2B5EF4-FFF2-40B4-BE49-F238E27FC236}">
                <a16:creationId xmlns:a16="http://schemas.microsoft.com/office/drawing/2014/main" id="{7E82FE02-076C-AED2-7B35-851C4454A4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3285" y="425894"/>
            <a:ext cx="4028715" cy="3020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8289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8">
            <a:extLst>
              <a:ext uri="{FF2B5EF4-FFF2-40B4-BE49-F238E27FC236}">
                <a16:creationId xmlns:a16="http://schemas.microsoft.com/office/drawing/2014/main" id="{13EFA6C3-82DC-4131-9929-2523E6FD0B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DA9D4E0-523B-8107-32C4-E2B4028A3F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81625" y="609600"/>
            <a:ext cx="5816361" cy="1330839"/>
          </a:xfrm>
        </p:spPr>
        <p:txBody>
          <a:bodyPr>
            <a:normAutofit/>
          </a:bodyPr>
          <a:lstStyle/>
          <a:p>
            <a:r>
              <a:rPr lang="nl-NL" dirty="0"/>
              <a:t>Luchtpijp (trachea)</a:t>
            </a:r>
          </a:p>
        </p:txBody>
      </p:sp>
      <p:sp>
        <p:nvSpPr>
          <p:cNvPr id="18" name="Freeform: Shape 10">
            <a:extLst>
              <a:ext uri="{FF2B5EF4-FFF2-40B4-BE49-F238E27FC236}">
                <a16:creationId xmlns:a16="http://schemas.microsoft.com/office/drawing/2014/main" id="{AEC9469E-14CA-4358-BABC-CBF836A614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8869680" cy="767978"/>
          </a:xfrm>
          <a:custGeom>
            <a:avLst/>
            <a:gdLst>
              <a:gd name="connsiteX0" fmla="*/ 0 w 10753706"/>
              <a:gd name="connsiteY0" fmla="*/ 0 h 1027260"/>
              <a:gd name="connsiteX1" fmla="*/ 10753706 w 10753706"/>
              <a:gd name="connsiteY1" fmla="*/ 0 h 1027260"/>
              <a:gd name="connsiteX2" fmla="*/ 10748809 w 10753706"/>
              <a:gd name="connsiteY2" fmla="*/ 2522 h 1027260"/>
              <a:gd name="connsiteX3" fmla="*/ 10725330 w 10753706"/>
              <a:gd name="connsiteY3" fmla="*/ 11977 h 1027260"/>
              <a:gd name="connsiteX4" fmla="*/ 10615423 w 10753706"/>
              <a:gd name="connsiteY4" fmla="*/ 52967 h 1027260"/>
              <a:gd name="connsiteX5" fmla="*/ 10533936 w 10753706"/>
              <a:gd name="connsiteY5" fmla="*/ 53095 h 1027260"/>
              <a:gd name="connsiteX6" fmla="*/ 10466876 w 10753706"/>
              <a:gd name="connsiteY6" fmla="*/ 45180 h 1027260"/>
              <a:gd name="connsiteX7" fmla="*/ 10355090 w 10753706"/>
              <a:gd name="connsiteY7" fmla="*/ 89741 h 1027260"/>
              <a:gd name="connsiteX8" fmla="*/ 10087145 w 10753706"/>
              <a:gd name="connsiteY8" fmla="*/ 66115 h 1027260"/>
              <a:gd name="connsiteX9" fmla="*/ 10015902 w 10753706"/>
              <a:gd name="connsiteY9" fmla="*/ 76178 h 1027260"/>
              <a:gd name="connsiteX10" fmla="*/ 9806005 w 10753706"/>
              <a:gd name="connsiteY10" fmla="*/ 102435 h 1027260"/>
              <a:gd name="connsiteX11" fmla="*/ 9602583 w 10753706"/>
              <a:gd name="connsiteY11" fmla="*/ 179170 h 1027260"/>
              <a:gd name="connsiteX12" fmla="*/ 9469719 w 10753706"/>
              <a:gd name="connsiteY12" fmla="*/ 174721 h 1027260"/>
              <a:gd name="connsiteX13" fmla="*/ 9408692 w 10753706"/>
              <a:gd name="connsiteY13" fmla="*/ 189513 h 1027260"/>
              <a:gd name="connsiteX14" fmla="*/ 9364151 w 10753706"/>
              <a:gd name="connsiteY14" fmla="*/ 194072 h 1027260"/>
              <a:gd name="connsiteX15" fmla="*/ 9337751 w 10753706"/>
              <a:gd name="connsiteY15" fmla="*/ 197579 h 1027260"/>
              <a:gd name="connsiteX16" fmla="*/ 9297166 w 10753706"/>
              <a:gd name="connsiteY16" fmla="*/ 216558 h 1027260"/>
              <a:gd name="connsiteX17" fmla="*/ 9123859 w 10753706"/>
              <a:gd name="connsiteY17" fmla="*/ 237356 h 1027260"/>
              <a:gd name="connsiteX18" fmla="*/ 8950741 w 10753706"/>
              <a:gd name="connsiteY18" fmla="*/ 238020 h 1027260"/>
              <a:gd name="connsiteX19" fmla="*/ 8718236 w 10753706"/>
              <a:gd name="connsiteY19" fmla="*/ 303148 h 1027260"/>
              <a:gd name="connsiteX20" fmla="*/ 8694011 w 10753706"/>
              <a:gd name="connsiteY20" fmla="*/ 308812 h 1027260"/>
              <a:gd name="connsiteX21" fmla="*/ 8611976 w 10753706"/>
              <a:gd name="connsiteY21" fmla="*/ 324819 h 1027260"/>
              <a:gd name="connsiteX22" fmla="*/ 8562074 w 10753706"/>
              <a:gd name="connsiteY22" fmla="*/ 337971 h 1027260"/>
              <a:gd name="connsiteX23" fmla="*/ 8501724 w 10753706"/>
              <a:gd name="connsiteY23" fmla="*/ 360865 h 1027260"/>
              <a:gd name="connsiteX24" fmla="*/ 8504489 w 10753706"/>
              <a:gd name="connsiteY24" fmla="*/ 364790 h 1027260"/>
              <a:gd name="connsiteX25" fmla="*/ 8492774 w 10753706"/>
              <a:gd name="connsiteY25" fmla="*/ 366181 h 1027260"/>
              <a:gd name="connsiteX26" fmla="*/ 8466405 w 10753706"/>
              <a:gd name="connsiteY26" fmla="*/ 368724 h 1027260"/>
              <a:gd name="connsiteX27" fmla="*/ 8427069 w 10753706"/>
              <a:gd name="connsiteY27" fmla="*/ 387211 h 1027260"/>
              <a:gd name="connsiteX28" fmla="*/ 8387766 w 10753706"/>
              <a:gd name="connsiteY28" fmla="*/ 377161 h 1027260"/>
              <a:gd name="connsiteX29" fmla="*/ 8315874 w 10753706"/>
              <a:gd name="connsiteY29" fmla="*/ 395527 h 1027260"/>
              <a:gd name="connsiteX30" fmla="*/ 8274474 w 10753706"/>
              <a:gd name="connsiteY30" fmla="*/ 405112 h 1027260"/>
              <a:gd name="connsiteX31" fmla="*/ 8234664 w 10753706"/>
              <a:gd name="connsiteY31" fmla="*/ 410219 h 1027260"/>
              <a:gd name="connsiteX32" fmla="*/ 8211268 w 10753706"/>
              <a:gd name="connsiteY32" fmla="*/ 416791 h 1027260"/>
              <a:gd name="connsiteX33" fmla="*/ 8188615 w 10753706"/>
              <a:gd name="connsiteY33" fmla="*/ 421755 h 1027260"/>
              <a:gd name="connsiteX34" fmla="*/ 8179981 w 10753706"/>
              <a:gd name="connsiteY34" fmla="*/ 420402 h 1027260"/>
              <a:gd name="connsiteX35" fmla="*/ 8179307 w 10753706"/>
              <a:gd name="connsiteY35" fmla="*/ 422516 h 1027260"/>
              <a:gd name="connsiteX36" fmla="*/ 8147929 w 10753706"/>
              <a:gd name="connsiteY36" fmla="*/ 450302 h 1027260"/>
              <a:gd name="connsiteX37" fmla="*/ 8089136 w 10753706"/>
              <a:gd name="connsiteY37" fmla="*/ 465283 h 1027260"/>
              <a:gd name="connsiteX38" fmla="*/ 8049973 w 10753706"/>
              <a:gd name="connsiteY38" fmla="*/ 454121 h 1027260"/>
              <a:gd name="connsiteX39" fmla="*/ 7965913 w 10753706"/>
              <a:gd name="connsiteY39" fmla="*/ 464415 h 1027260"/>
              <a:gd name="connsiteX40" fmla="*/ 7945093 w 10753706"/>
              <a:gd name="connsiteY40" fmla="*/ 464798 h 1027260"/>
              <a:gd name="connsiteX41" fmla="*/ 7935335 w 10753706"/>
              <a:gd name="connsiteY41" fmla="*/ 462442 h 1027260"/>
              <a:gd name="connsiteX42" fmla="*/ 7904779 w 10753706"/>
              <a:gd name="connsiteY42" fmla="*/ 471429 h 1027260"/>
              <a:gd name="connsiteX43" fmla="*/ 7855604 w 10753706"/>
              <a:gd name="connsiteY43" fmla="*/ 480199 h 1027260"/>
              <a:gd name="connsiteX44" fmla="*/ 7832630 w 10753706"/>
              <a:gd name="connsiteY44" fmla="*/ 485371 h 1027260"/>
              <a:gd name="connsiteX45" fmla="*/ 7812438 w 10753706"/>
              <a:gd name="connsiteY45" fmla="*/ 485391 h 1027260"/>
              <a:gd name="connsiteX46" fmla="*/ 7701399 w 10753706"/>
              <a:gd name="connsiteY46" fmla="*/ 495197 h 1027260"/>
              <a:gd name="connsiteX47" fmla="*/ 7674778 w 10753706"/>
              <a:gd name="connsiteY47" fmla="*/ 494723 h 1027260"/>
              <a:gd name="connsiteX48" fmla="*/ 7660445 w 10753706"/>
              <a:gd name="connsiteY48" fmla="*/ 490194 h 1027260"/>
              <a:gd name="connsiteX49" fmla="*/ 7651781 w 10753706"/>
              <a:gd name="connsiteY49" fmla="*/ 493084 h 1027260"/>
              <a:gd name="connsiteX50" fmla="*/ 7584807 w 10753706"/>
              <a:gd name="connsiteY50" fmla="*/ 499490 h 1027260"/>
              <a:gd name="connsiteX51" fmla="*/ 7541324 w 10753706"/>
              <a:gd name="connsiteY51" fmla="*/ 504184 h 1027260"/>
              <a:gd name="connsiteX52" fmla="*/ 7541756 w 10753706"/>
              <a:gd name="connsiteY52" fmla="*/ 512184 h 1027260"/>
              <a:gd name="connsiteX53" fmla="*/ 7503906 w 10753706"/>
              <a:gd name="connsiteY53" fmla="*/ 518551 h 1027260"/>
              <a:gd name="connsiteX54" fmla="*/ 7460411 w 10753706"/>
              <a:gd name="connsiteY54" fmla="*/ 517415 h 1027260"/>
              <a:gd name="connsiteX55" fmla="*/ 7460116 w 10753706"/>
              <a:gd name="connsiteY55" fmla="*/ 517548 h 1027260"/>
              <a:gd name="connsiteX56" fmla="*/ 7297810 w 10753706"/>
              <a:gd name="connsiteY56" fmla="*/ 563947 h 1027260"/>
              <a:gd name="connsiteX57" fmla="*/ 6946388 w 10753706"/>
              <a:gd name="connsiteY57" fmla="*/ 665244 h 1027260"/>
              <a:gd name="connsiteX58" fmla="*/ 6741704 w 10753706"/>
              <a:gd name="connsiteY58" fmla="*/ 679365 h 1027260"/>
              <a:gd name="connsiteX59" fmla="*/ 6624680 w 10753706"/>
              <a:gd name="connsiteY59" fmla="*/ 677674 h 1027260"/>
              <a:gd name="connsiteX60" fmla="*/ 6605700 w 10753706"/>
              <a:gd name="connsiteY60" fmla="*/ 683566 h 1027260"/>
              <a:gd name="connsiteX61" fmla="*/ 6576922 w 10753706"/>
              <a:gd name="connsiteY61" fmla="*/ 683030 h 1027260"/>
              <a:gd name="connsiteX62" fmla="*/ 6405123 w 10753706"/>
              <a:gd name="connsiteY62" fmla="*/ 721946 h 1027260"/>
              <a:gd name="connsiteX63" fmla="*/ 6368938 w 10753706"/>
              <a:gd name="connsiteY63" fmla="*/ 717341 h 1027260"/>
              <a:gd name="connsiteX64" fmla="*/ 6295102 w 10753706"/>
              <a:gd name="connsiteY64" fmla="*/ 729508 h 1027260"/>
              <a:gd name="connsiteX65" fmla="*/ 6202084 w 10753706"/>
              <a:gd name="connsiteY65" fmla="*/ 767091 h 1027260"/>
              <a:gd name="connsiteX66" fmla="*/ 6067157 w 10753706"/>
              <a:gd name="connsiteY66" fmla="*/ 790339 h 1027260"/>
              <a:gd name="connsiteX67" fmla="*/ 6061443 w 10753706"/>
              <a:gd name="connsiteY67" fmla="*/ 796151 h 1027260"/>
              <a:gd name="connsiteX68" fmla="*/ 6051406 w 10753706"/>
              <a:gd name="connsiteY68" fmla="*/ 800684 h 1027260"/>
              <a:gd name="connsiteX69" fmla="*/ 6049097 w 10753706"/>
              <a:gd name="connsiteY69" fmla="*/ 800636 h 1027260"/>
              <a:gd name="connsiteX70" fmla="*/ 6034222 w 10753706"/>
              <a:gd name="connsiteY70" fmla="*/ 804110 h 1027260"/>
              <a:gd name="connsiteX71" fmla="*/ 6033121 w 10753706"/>
              <a:gd name="connsiteY71" fmla="*/ 806078 h 1027260"/>
              <a:gd name="connsiteX72" fmla="*/ 6023593 w 10753706"/>
              <a:gd name="connsiteY72" fmla="*/ 808842 h 1027260"/>
              <a:gd name="connsiteX73" fmla="*/ 6006639 w 10753706"/>
              <a:gd name="connsiteY73" fmla="*/ 815304 h 1027260"/>
              <a:gd name="connsiteX74" fmla="*/ 6001762 w 10753706"/>
              <a:gd name="connsiteY74" fmla="*/ 815557 h 1027260"/>
              <a:gd name="connsiteX75" fmla="*/ 5973534 w 10753706"/>
              <a:gd name="connsiteY75" fmla="*/ 823815 h 1027260"/>
              <a:gd name="connsiteX76" fmla="*/ 5972336 w 10753706"/>
              <a:gd name="connsiteY76" fmla="*/ 823476 h 1027260"/>
              <a:gd name="connsiteX77" fmla="*/ 5960841 w 10753706"/>
              <a:gd name="connsiteY77" fmla="*/ 823819 h 1027260"/>
              <a:gd name="connsiteX78" fmla="*/ 5940719 w 10753706"/>
              <a:gd name="connsiteY78" fmla="*/ 825514 h 1027260"/>
              <a:gd name="connsiteX79" fmla="*/ 5884298 w 10753706"/>
              <a:gd name="connsiteY79" fmla="*/ 823806 h 1027260"/>
              <a:gd name="connsiteX80" fmla="*/ 5854779 w 10753706"/>
              <a:gd name="connsiteY80" fmla="*/ 832365 h 1027260"/>
              <a:gd name="connsiteX81" fmla="*/ 5848382 w 10753706"/>
              <a:gd name="connsiteY81" fmla="*/ 833844 h 1027260"/>
              <a:gd name="connsiteX82" fmla="*/ 5848066 w 10753706"/>
              <a:gd name="connsiteY82" fmla="*/ 833772 h 1027260"/>
              <a:gd name="connsiteX83" fmla="*/ 5840944 w 10753706"/>
              <a:gd name="connsiteY83" fmla="*/ 835132 h 1027260"/>
              <a:gd name="connsiteX84" fmla="*/ 5836719 w 10753706"/>
              <a:gd name="connsiteY84" fmla="*/ 836539 h 1027260"/>
              <a:gd name="connsiteX85" fmla="*/ 5824311 w 10753706"/>
              <a:gd name="connsiteY85" fmla="*/ 839408 h 1027260"/>
              <a:gd name="connsiteX86" fmla="*/ 5818788 w 10753706"/>
              <a:gd name="connsiteY86" fmla="*/ 839727 h 1027260"/>
              <a:gd name="connsiteX87" fmla="*/ 5763953 w 10753706"/>
              <a:gd name="connsiteY87" fmla="*/ 834282 h 1027260"/>
              <a:gd name="connsiteX88" fmla="*/ 5667748 w 10753706"/>
              <a:gd name="connsiteY88" fmla="*/ 840211 h 1027260"/>
              <a:gd name="connsiteX89" fmla="*/ 5573108 w 10753706"/>
              <a:gd name="connsiteY89" fmla="*/ 847611 h 1027260"/>
              <a:gd name="connsiteX90" fmla="*/ 5539137 w 10753706"/>
              <a:gd name="connsiteY90" fmla="*/ 851033 h 1027260"/>
              <a:gd name="connsiteX91" fmla="*/ 5510651 w 10753706"/>
              <a:gd name="connsiteY91" fmla="*/ 844215 h 1027260"/>
              <a:gd name="connsiteX92" fmla="*/ 5457331 w 10753706"/>
              <a:gd name="connsiteY92" fmla="*/ 839159 h 1027260"/>
              <a:gd name="connsiteX93" fmla="*/ 5410613 w 10753706"/>
              <a:gd name="connsiteY93" fmla="*/ 834358 h 1027260"/>
              <a:gd name="connsiteX94" fmla="*/ 5370040 w 10753706"/>
              <a:gd name="connsiteY94" fmla="*/ 862127 h 1027260"/>
              <a:gd name="connsiteX95" fmla="*/ 5318778 w 10753706"/>
              <a:gd name="connsiteY95" fmla="*/ 855310 h 1027260"/>
              <a:gd name="connsiteX96" fmla="*/ 5298645 w 10753706"/>
              <a:gd name="connsiteY96" fmla="*/ 855171 h 1027260"/>
              <a:gd name="connsiteX97" fmla="*/ 5253828 w 10753706"/>
              <a:gd name="connsiteY97" fmla="*/ 859670 h 1027260"/>
              <a:gd name="connsiteX98" fmla="*/ 5216955 w 10753706"/>
              <a:gd name="connsiteY98" fmla="*/ 866245 h 1027260"/>
              <a:gd name="connsiteX99" fmla="*/ 5214344 w 10753706"/>
              <a:gd name="connsiteY99" fmla="*/ 868102 h 1027260"/>
              <a:gd name="connsiteX100" fmla="*/ 5195561 w 10753706"/>
              <a:gd name="connsiteY100" fmla="*/ 869949 h 1027260"/>
              <a:gd name="connsiteX101" fmla="*/ 5182555 w 10753706"/>
              <a:gd name="connsiteY101" fmla="*/ 873542 h 1027260"/>
              <a:gd name="connsiteX102" fmla="*/ 5172552 w 10753706"/>
              <a:gd name="connsiteY102" fmla="*/ 878801 h 1027260"/>
              <a:gd name="connsiteX103" fmla="*/ 5027993 w 10753706"/>
              <a:gd name="connsiteY103" fmla="*/ 889666 h 1027260"/>
              <a:gd name="connsiteX104" fmla="*/ 4939844 w 10753706"/>
              <a:gd name="connsiteY104" fmla="*/ 934802 h 1027260"/>
              <a:gd name="connsiteX105" fmla="*/ 4792576 w 10753706"/>
              <a:gd name="connsiteY105" fmla="*/ 934820 h 1027260"/>
              <a:gd name="connsiteX106" fmla="*/ 4602423 w 10753706"/>
              <a:gd name="connsiteY106" fmla="*/ 958063 h 1027260"/>
              <a:gd name="connsiteX107" fmla="*/ 4290656 w 10753706"/>
              <a:gd name="connsiteY107" fmla="*/ 969152 h 1027260"/>
              <a:gd name="connsiteX108" fmla="*/ 3952334 w 10753706"/>
              <a:gd name="connsiteY108" fmla="*/ 954043 h 1027260"/>
              <a:gd name="connsiteX109" fmla="*/ 3858560 w 10753706"/>
              <a:gd name="connsiteY109" fmla="*/ 948781 h 1027260"/>
              <a:gd name="connsiteX110" fmla="*/ 3846597 w 10753706"/>
              <a:gd name="connsiteY110" fmla="*/ 948382 h 1027260"/>
              <a:gd name="connsiteX111" fmla="*/ 3736044 w 10753706"/>
              <a:gd name="connsiteY111" fmla="*/ 947759 h 1027260"/>
              <a:gd name="connsiteX112" fmla="*/ 3713136 w 10753706"/>
              <a:gd name="connsiteY112" fmla="*/ 946963 h 1027260"/>
              <a:gd name="connsiteX113" fmla="*/ 3695939 w 10753706"/>
              <a:gd name="connsiteY113" fmla="*/ 943639 h 1027260"/>
              <a:gd name="connsiteX114" fmla="*/ 3694125 w 10753706"/>
              <a:gd name="connsiteY114" fmla="*/ 940567 h 1027260"/>
              <a:gd name="connsiteX115" fmla="*/ 3681925 w 10753706"/>
              <a:gd name="connsiteY115" fmla="*/ 939706 h 1027260"/>
              <a:gd name="connsiteX116" fmla="*/ 3679204 w 10753706"/>
              <a:gd name="connsiteY116" fmla="*/ 938926 h 1027260"/>
              <a:gd name="connsiteX117" fmla="*/ 3615656 w 10753706"/>
              <a:gd name="connsiteY117" fmla="*/ 940320 h 1027260"/>
              <a:gd name="connsiteX118" fmla="*/ 3567983 w 10753706"/>
              <a:gd name="connsiteY118" fmla="*/ 935596 h 1027260"/>
              <a:gd name="connsiteX119" fmla="*/ 3422423 w 10753706"/>
              <a:gd name="connsiteY119" fmla="*/ 932129 h 1027260"/>
              <a:gd name="connsiteX120" fmla="*/ 3310925 w 10753706"/>
              <a:gd name="connsiteY120" fmla="*/ 911072 h 1027260"/>
              <a:gd name="connsiteX121" fmla="*/ 3139421 w 10753706"/>
              <a:gd name="connsiteY121" fmla="*/ 934151 h 1027260"/>
              <a:gd name="connsiteX122" fmla="*/ 2996922 w 10753706"/>
              <a:gd name="connsiteY122" fmla="*/ 927537 h 1027260"/>
              <a:gd name="connsiteX123" fmla="*/ 2982785 w 10753706"/>
              <a:gd name="connsiteY123" fmla="*/ 931453 h 1027260"/>
              <a:gd name="connsiteX124" fmla="*/ 2967478 w 10753706"/>
              <a:gd name="connsiteY124" fmla="*/ 933397 h 1027260"/>
              <a:gd name="connsiteX125" fmla="*/ 2948552 w 10753706"/>
              <a:gd name="connsiteY125" fmla="*/ 932961 h 1027260"/>
              <a:gd name="connsiteX126" fmla="*/ 2944404 w 10753706"/>
              <a:gd name="connsiteY126" fmla="*/ 934452 h 1027260"/>
              <a:gd name="connsiteX127" fmla="*/ 2908608 w 10753706"/>
              <a:gd name="connsiteY127" fmla="*/ 937205 h 1027260"/>
              <a:gd name="connsiteX128" fmla="*/ 2904443 w 10753706"/>
              <a:gd name="connsiteY128" fmla="*/ 936455 h 1027260"/>
              <a:gd name="connsiteX129" fmla="*/ 2868935 w 10753706"/>
              <a:gd name="connsiteY129" fmla="*/ 938022 h 1027260"/>
              <a:gd name="connsiteX130" fmla="*/ 2868586 w 10753706"/>
              <a:gd name="connsiteY130" fmla="*/ 937487 h 1027260"/>
              <a:gd name="connsiteX131" fmla="*/ 2859191 w 10753706"/>
              <a:gd name="connsiteY131" fmla="*/ 935503 h 1027260"/>
              <a:gd name="connsiteX132" fmla="*/ 2840915 w 10753706"/>
              <a:gd name="connsiteY132" fmla="*/ 932977 h 1027260"/>
              <a:gd name="connsiteX133" fmla="*/ 2763509 w 10753706"/>
              <a:gd name="connsiteY133" fmla="*/ 921850 h 1027260"/>
              <a:gd name="connsiteX134" fmla="*/ 2756121 w 10753706"/>
              <a:gd name="connsiteY134" fmla="*/ 921864 h 1027260"/>
              <a:gd name="connsiteX135" fmla="*/ 2755998 w 10753706"/>
              <a:gd name="connsiteY135" fmla="*/ 921739 h 1027260"/>
              <a:gd name="connsiteX136" fmla="*/ 2748255 w 10753706"/>
              <a:gd name="connsiteY136" fmla="*/ 921505 h 1027260"/>
              <a:gd name="connsiteX137" fmla="*/ 2694601 w 10753706"/>
              <a:gd name="connsiteY137" fmla="*/ 915575 h 1027260"/>
              <a:gd name="connsiteX138" fmla="*/ 2635357 w 10753706"/>
              <a:gd name="connsiteY138" fmla="*/ 910976 h 1027260"/>
              <a:gd name="connsiteX139" fmla="*/ 2601047 w 10753706"/>
              <a:gd name="connsiteY139" fmla="*/ 910263 h 1027260"/>
              <a:gd name="connsiteX140" fmla="*/ 2507482 w 10753706"/>
              <a:gd name="connsiteY140" fmla="*/ 906211 h 1027260"/>
              <a:gd name="connsiteX141" fmla="*/ 2413884 w 10753706"/>
              <a:gd name="connsiteY141" fmla="*/ 900545 h 1027260"/>
              <a:gd name="connsiteX142" fmla="*/ 2368912 w 10753706"/>
              <a:gd name="connsiteY142" fmla="*/ 888755 h 1027260"/>
              <a:gd name="connsiteX143" fmla="*/ 2349490 w 10753706"/>
              <a:gd name="connsiteY143" fmla="*/ 889719 h 1027260"/>
              <a:gd name="connsiteX144" fmla="*/ 2344290 w 10753706"/>
              <a:gd name="connsiteY144" fmla="*/ 890584 h 1027260"/>
              <a:gd name="connsiteX145" fmla="*/ 2336488 w 10753706"/>
              <a:gd name="connsiteY145" fmla="*/ 891058 h 1027260"/>
              <a:gd name="connsiteX146" fmla="*/ 2329015 w 10753706"/>
              <a:gd name="connsiteY146" fmla="*/ 891627 h 1027260"/>
              <a:gd name="connsiteX147" fmla="*/ 2293898 w 10753706"/>
              <a:gd name="connsiteY147" fmla="*/ 896431 h 1027260"/>
              <a:gd name="connsiteX148" fmla="*/ 2243927 w 10753706"/>
              <a:gd name="connsiteY148" fmla="*/ 888076 h 1027260"/>
              <a:gd name="connsiteX149" fmla="*/ 2223920 w 10753706"/>
              <a:gd name="connsiteY149" fmla="*/ 887331 h 1027260"/>
              <a:gd name="connsiteX150" fmla="*/ 2213081 w 10753706"/>
              <a:gd name="connsiteY150" fmla="*/ 886302 h 1027260"/>
              <a:gd name="connsiteX151" fmla="*/ 2212307 w 10753706"/>
              <a:gd name="connsiteY151" fmla="*/ 885829 h 1027260"/>
              <a:gd name="connsiteX152" fmla="*/ 2152321 w 10753706"/>
              <a:gd name="connsiteY152" fmla="*/ 894418 h 1027260"/>
              <a:gd name="connsiteX153" fmla="*/ 2140985 w 10753706"/>
              <a:gd name="connsiteY153" fmla="*/ 895968 h 1027260"/>
              <a:gd name="connsiteX154" fmla="*/ 2121210 w 10753706"/>
              <a:gd name="connsiteY154" fmla="*/ 899354 h 1027260"/>
              <a:gd name="connsiteX155" fmla="*/ 2119146 w 10753706"/>
              <a:gd name="connsiteY155" fmla="*/ 899033 h 1027260"/>
              <a:gd name="connsiteX156" fmla="*/ 2105666 w 10753706"/>
              <a:gd name="connsiteY156" fmla="*/ 902240 h 1027260"/>
              <a:gd name="connsiteX157" fmla="*/ 2094924 w 10753706"/>
              <a:gd name="connsiteY157" fmla="*/ 907203 h 1027260"/>
              <a:gd name="connsiteX158" fmla="*/ 1949478 w 10753706"/>
              <a:gd name="connsiteY158" fmla="*/ 913748 h 1027260"/>
              <a:gd name="connsiteX159" fmla="*/ 1749684 w 10753706"/>
              <a:gd name="connsiteY159" fmla="*/ 942223 h 1027260"/>
              <a:gd name="connsiteX160" fmla="*/ 1585576 w 10753706"/>
              <a:gd name="connsiteY160" fmla="*/ 954170 h 1027260"/>
              <a:gd name="connsiteX161" fmla="*/ 1476250 w 10753706"/>
              <a:gd name="connsiteY161" fmla="*/ 950653 h 1027260"/>
              <a:gd name="connsiteX162" fmla="*/ 1433927 w 10753706"/>
              <a:gd name="connsiteY162" fmla="*/ 959926 h 1027260"/>
              <a:gd name="connsiteX163" fmla="*/ 1414893 w 10753706"/>
              <a:gd name="connsiteY163" fmla="*/ 957671 h 1027260"/>
              <a:gd name="connsiteX164" fmla="*/ 1411585 w 10753706"/>
              <a:gd name="connsiteY164" fmla="*/ 957179 h 1027260"/>
              <a:gd name="connsiteX165" fmla="*/ 1398896 w 10753706"/>
              <a:gd name="connsiteY165" fmla="*/ 957460 h 1027260"/>
              <a:gd name="connsiteX166" fmla="*/ 1394632 w 10753706"/>
              <a:gd name="connsiteY166" fmla="*/ 954725 h 1027260"/>
              <a:gd name="connsiteX167" fmla="*/ 1375043 w 10753706"/>
              <a:gd name="connsiteY167" fmla="*/ 953132 h 1027260"/>
              <a:gd name="connsiteX168" fmla="*/ 1351876 w 10753706"/>
              <a:gd name="connsiteY168" fmla="*/ 954436 h 1027260"/>
              <a:gd name="connsiteX169" fmla="*/ 1242676 w 10753706"/>
              <a:gd name="connsiteY169" fmla="*/ 963767 h 1027260"/>
              <a:gd name="connsiteX170" fmla="*/ 1205993 w 10753706"/>
              <a:gd name="connsiteY170" fmla="*/ 974080 h 1027260"/>
              <a:gd name="connsiteX171" fmla="*/ 1052221 w 10753706"/>
              <a:gd name="connsiteY171" fmla="*/ 963954 h 1027260"/>
              <a:gd name="connsiteX172" fmla="*/ 968270 w 10753706"/>
              <a:gd name="connsiteY172" fmla="*/ 964761 h 1027260"/>
              <a:gd name="connsiteX173" fmla="*/ 874493 w 10753706"/>
              <a:gd name="connsiteY173" fmla="*/ 998122 h 1027260"/>
              <a:gd name="connsiteX174" fmla="*/ 814411 w 10753706"/>
              <a:gd name="connsiteY174" fmla="*/ 1007391 h 1027260"/>
              <a:gd name="connsiteX175" fmla="*/ 688604 w 10753706"/>
              <a:gd name="connsiteY175" fmla="*/ 1015631 h 1027260"/>
              <a:gd name="connsiteX176" fmla="*/ 618171 w 10753706"/>
              <a:gd name="connsiteY176" fmla="*/ 1027260 h 1027260"/>
              <a:gd name="connsiteX177" fmla="*/ 570379 w 10753706"/>
              <a:gd name="connsiteY177" fmla="*/ 1023487 h 1027260"/>
              <a:gd name="connsiteX178" fmla="*/ 482519 w 10753706"/>
              <a:gd name="connsiteY178" fmla="*/ 1002108 h 1027260"/>
              <a:gd name="connsiteX179" fmla="*/ 475319 w 10753706"/>
              <a:gd name="connsiteY179" fmla="*/ 1009922 h 1027260"/>
              <a:gd name="connsiteX180" fmla="*/ 431104 w 10753706"/>
              <a:gd name="connsiteY180" fmla="*/ 1009317 h 1027260"/>
              <a:gd name="connsiteX181" fmla="*/ 363782 w 10753706"/>
              <a:gd name="connsiteY181" fmla="*/ 1007585 h 1027260"/>
              <a:gd name="connsiteX182" fmla="*/ 325533 w 10753706"/>
              <a:gd name="connsiteY182" fmla="*/ 1008502 h 1027260"/>
              <a:gd name="connsiteX183" fmla="*/ 220429 w 10753706"/>
              <a:gd name="connsiteY183" fmla="*/ 1008927 h 1027260"/>
              <a:gd name="connsiteX184" fmla="*/ 114676 w 10753706"/>
              <a:gd name="connsiteY184" fmla="*/ 1007765 h 1027260"/>
              <a:gd name="connsiteX185" fmla="*/ 13470 w 10753706"/>
              <a:gd name="connsiteY185" fmla="*/ 998544 h 1027260"/>
              <a:gd name="connsiteX186" fmla="*/ 0 w 10753706"/>
              <a:gd name="connsiteY186" fmla="*/ 997355 h 1027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</a:cxnLst>
            <a:rect l="l" t="t" r="r" b="b"/>
            <a:pathLst>
              <a:path w="10753706" h="1027260">
                <a:moveTo>
                  <a:pt x="0" y="0"/>
                </a:moveTo>
                <a:lnTo>
                  <a:pt x="10753706" y="0"/>
                </a:lnTo>
                <a:lnTo>
                  <a:pt x="10748809" y="2522"/>
                </a:lnTo>
                <a:cubicBezTo>
                  <a:pt x="10744031" y="4644"/>
                  <a:pt x="10737551" y="7204"/>
                  <a:pt x="10725330" y="11977"/>
                </a:cubicBezTo>
                <a:cubicBezTo>
                  <a:pt x="10700888" y="21523"/>
                  <a:pt x="10652058" y="39304"/>
                  <a:pt x="10615423" y="52967"/>
                </a:cubicBezTo>
                <a:cubicBezTo>
                  <a:pt x="10598524" y="49017"/>
                  <a:pt x="10550674" y="61360"/>
                  <a:pt x="10533936" y="53095"/>
                </a:cubicBezTo>
                <a:cubicBezTo>
                  <a:pt x="10519435" y="55674"/>
                  <a:pt x="10480156" y="49393"/>
                  <a:pt x="10466876" y="45180"/>
                </a:cubicBezTo>
                <a:cubicBezTo>
                  <a:pt x="10443145" y="68059"/>
                  <a:pt x="10382269" y="71294"/>
                  <a:pt x="10355090" y="89741"/>
                </a:cubicBezTo>
                <a:cubicBezTo>
                  <a:pt x="10286222" y="95376"/>
                  <a:pt x="10146285" y="63529"/>
                  <a:pt x="10087145" y="66115"/>
                </a:cubicBezTo>
                <a:cubicBezTo>
                  <a:pt x="10067575" y="79584"/>
                  <a:pt x="10043111" y="68921"/>
                  <a:pt x="10015902" y="76178"/>
                </a:cubicBezTo>
                <a:cubicBezTo>
                  <a:pt x="9952302" y="84628"/>
                  <a:pt x="9893286" y="103337"/>
                  <a:pt x="9806005" y="102435"/>
                </a:cubicBezTo>
                <a:cubicBezTo>
                  <a:pt x="9782247" y="141133"/>
                  <a:pt x="9674787" y="151643"/>
                  <a:pt x="9602583" y="179170"/>
                </a:cubicBezTo>
                <a:cubicBezTo>
                  <a:pt x="9557658" y="187584"/>
                  <a:pt x="9478290" y="154235"/>
                  <a:pt x="9469719" y="174721"/>
                </a:cubicBezTo>
                <a:cubicBezTo>
                  <a:pt x="9443779" y="165070"/>
                  <a:pt x="9431317" y="185692"/>
                  <a:pt x="9408692" y="189513"/>
                </a:cubicBezTo>
                <a:cubicBezTo>
                  <a:pt x="9387154" y="183843"/>
                  <a:pt x="9380475" y="191089"/>
                  <a:pt x="9364151" y="194072"/>
                </a:cubicBezTo>
                <a:cubicBezTo>
                  <a:pt x="9354686" y="190222"/>
                  <a:pt x="9340485" y="191782"/>
                  <a:pt x="9337751" y="197579"/>
                </a:cubicBezTo>
                <a:cubicBezTo>
                  <a:pt x="9349566" y="209270"/>
                  <a:pt x="9297468" y="207714"/>
                  <a:pt x="9297166" y="216558"/>
                </a:cubicBezTo>
                <a:cubicBezTo>
                  <a:pt x="9269057" y="220999"/>
                  <a:pt x="9139630" y="221783"/>
                  <a:pt x="9123859" y="237356"/>
                </a:cubicBezTo>
                <a:cubicBezTo>
                  <a:pt x="9068176" y="249209"/>
                  <a:pt x="8975349" y="235349"/>
                  <a:pt x="8950741" y="238020"/>
                </a:cubicBezTo>
                <a:cubicBezTo>
                  <a:pt x="8916265" y="215428"/>
                  <a:pt x="8822808" y="292026"/>
                  <a:pt x="8718236" y="303148"/>
                </a:cubicBezTo>
                <a:cubicBezTo>
                  <a:pt x="8703111" y="302060"/>
                  <a:pt x="8695551" y="302792"/>
                  <a:pt x="8694011" y="308812"/>
                </a:cubicBezTo>
                <a:cubicBezTo>
                  <a:pt x="8661810" y="312764"/>
                  <a:pt x="8637956" y="329628"/>
                  <a:pt x="8611976" y="324819"/>
                </a:cubicBezTo>
                <a:cubicBezTo>
                  <a:pt x="8621849" y="336388"/>
                  <a:pt x="8562809" y="325917"/>
                  <a:pt x="8562074" y="337971"/>
                </a:cubicBezTo>
                <a:cubicBezTo>
                  <a:pt x="8543699" y="343978"/>
                  <a:pt x="8511321" y="356396"/>
                  <a:pt x="8501724" y="360865"/>
                </a:cubicBezTo>
                <a:lnTo>
                  <a:pt x="8504489" y="364790"/>
                </a:lnTo>
                <a:lnTo>
                  <a:pt x="8492774" y="366181"/>
                </a:lnTo>
                <a:lnTo>
                  <a:pt x="8466405" y="368724"/>
                </a:lnTo>
                <a:cubicBezTo>
                  <a:pt x="8455454" y="372229"/>
                  <a:pt x="8440175" y="385805"/>
                  <a:pt x="8427069" y="387211"/>
                </a:cubicBezTo>
                <a:cubicBezTo>
                  <a:pt x="8400442" y="392215"/>
                  <a:pt x="8397079" y="382989"/>
                  <a:pt x="8387766" y="377161"/>
                </a:cubicBezTo>
                <a:cubicBezTo>
                  <a:pt x="8369233" y="378548"/>
                  <a:pt x="8334756" y="390869"/>
                  <a:pt x="8315874" y="395527"/>
                </a:cubicBezTo>
                <a:cubicBezTo>
                  <a:pt x="8306664" y="400500"/>
                  <a:pt x="8272845" y="393679"/>
                  <a:pt x="8274474" y="405112"/>
                </a:cubicBezTo>
                <a:cubicBezTo>
                  <a:pt x="8255483" y="406194"/>
                  <a:pt x="8244963" y="408376"/>
                  <a:pt x="8234664" y="410219"/>
                </a:cubicBezTo>
                <a:lnTo>
                  <a:pt x="8211268" y="416791"/>
                </a:lnTo>
                <a:cubicBezTo>
                  <a:pt x="8204720" y="419941"/>
                  <a:pt x="8197411" y="422004"/>
                  <a:pt x="8188615" y="421755"/>
                </a:cubicBezTo>
                <a:lnTo>
                  <a:pt x="8179981" y="420402"/>
                </a:lnTo>
                <a:lnTo>
                  <a:pt x="8179307" y="422516"/>
                </a:lnTo>
                <a:cubicBezTo>
                  <a:pt x="8179027" y="425797"/>
                  <a:pt x="8175790" y="448341"/>
                  <a:pt x="8147929" y="450302"/>
                </a:cubicBezTo>
                <a:cubicBezTo>
                  <a:pt x="8130300" y="457967"/>
                  <a:pt x="8114933" y="461015"/>
                  <a:pt x="8089136" y="465283"/>
                </a:cubicBezTo>
                <a:cubicBezTo>
                  <a:pt x="8072810" y="465920"/>
                  <a:pt x="8069376" y="451569"/>
                  <a:pt x="8049973" y="454121"/>
                </a:cubicBezTo>
                <a:cubicBezTo>
                  <a:pt x="7974508" y="471465"/>
                  <a:pt x="8006050" y="447139"/>
                  <a:pt x="7965913" y="464415"/>
                </a:cubicBezTo>
                <a:cubicBezTo>
                  <a:pt x="7958234" y="466025"/>
                  <a:pt x="7951405" y="465800"/>
                  <a:pt x="7945093" y="464798"/>
                </a:cubicBezTo>
                <a:lnTo>
                  <a:pt x="7935335" y="462442"/>
                </a:lnTo>
                <a:lnTo>
                  <a:pt x="7904779" y="471429"/>
                </a:lnTo>
                <a:cubicBezTo>
                  <a:pt x="7889387" y="474999"/>
                  <a:pt x="7872867" y="477951"/>
                  <a:pt x="7855604" y="480199"/>
                </a:cubicBezTo>
                <a:cubicBezTo>
                  <a:pt x="7850005" y="476378"/>
                  <a:pt x="7838628" y="483595"/>
                  <a:pt x="7832630" y="485371"/>
                </a:cubicBezTo>
                <a:cubicBezTo>
                  <a:pt x="7831473" y="482645"/>
                  <a:pt x="7816623" y="482661"/>
                  <a:pt x="7812438" y="485391"/>
                </a:cubicBezTo>
                <a:cubicBezTo>
                  <a:pt x="7709470" y="505049"/>
                  <a:pt x="7759426" y="473956"/>
                  <a:pt x="7701399" y="495197"/>
                </a:cubicBezTo>
                <a:cubicBezTo>
                  <a:pt x="7690986" y="496989"/>
                  <a:pt x="7682397" y="496365"/>
                  <a:pt x="7674778" y="494723"/>
                </a:cubicBezTo>
                <a:lnTo>
                  <a:pt x="7660445" y="490194"/>
                </a:lnTo>
                <a:lnTo>
                  <a:pt x="7651781" y="493084"/>
                </a:lnTo>
                <a:cubicBezTo>
                  <a:pt x="7616113" y="496548"/>
                  <a:pt x="7603273" y="491735"/>
                  <a:pt x="7584807" y="499490"/>
                </a:cubicBezTo>
                <a:cubicBezTo>
                  <a:pt x="7549256" y="490212"/>
                  <a:pt x="7563949" y="500167"/>
                  <a:pt x="7541324" y="504184"/>
                </a:cubicBezTo>
                <a:cubicBezTo>
                  <a:pt x="7523851" y="508307"/>
                  <a:pt x="7559546" y="509825"/>
                  <a:pt x="7541756" y="512184"/>
                </a:cubicBezTo>
                <a:cubicBezTo>
                  <a:pt x="7520963" y="510864"/>
                  <a:pt x="7525755" y="520497"/>
                  <a:pt x="7503906" y="518551"/>
                </a:cubicBezTo>
                <a:cubicBezTo>
                  <a:pt x="7505924" y="510774"/>
                  <a:pt x="7464361" y="523683"/>
                  <a:pt x="7460411" y="517415"/>
                </a:cubicBezTo>
                <a:lnTo>
                  <a:pt x="7460116" y="517548"/>
                </a:lnTo>
                <a:cubicBezTo>
                  <a:pt x="7447785" y="530928"/>
                  <a:pt x="7310141" y="550568"/>
                  <a:pt x="7297810" y="563947"/>
                </a:cubicBezTo>
                <a:cubicBezTo>
                  <a:pt x="7221791" y="605698"/>
                  <a:pt x="7039072" y="646008"/>
                  <a:pt x="6946388" y="665244"/>
                </a:cubicBezTo>
                <a:cubicBezTo>
                  <a:pt x="6853704" y="684480"/>
                  <a:pt x="6804875" y="677485"/>
                  <a:pt x="6741704" y="679365"/>
                </a:cubicBezTo>
                <a:lnTo>
                  <a:pt x="6624680" y="677674"/>
                </a:lnTo>
                <a:lnTo>
                  <a:pt x="6605700" y="683566"/>
                </a:lnTo>
                <a:cubicBezTo>
                  <a:pt x="6603309" y="685184"/>
                  <a:pt x="6599550" y="685647"/>
                  <a:pt x="6576922" y="683030"/>
                </a:cubicBezTo>
                <a:cubicBezTo>
                  <a:pt x="6527275" y="698355"/>
                  <a:pt x="6440981" y="702347"/>
                  <a:pt x="6405123" y="721946"/>
                </a:cubicBezTo>
                <a:cubicBezTo>
                  <a:pt x="6407963" y="715467"/>
                  <a:pt x="6383450" y="712913"/>
                  <a:pt x="6368938" y="717341"/>
                </a:cubicBezTo>
                <a:cubicBezTo>
                  <a:pt x="6377914" y="692119"/>
                  <a:pt x="6315316" y="744281"/>
                  <a:pt x="6295102" y="729508"/>
                </a:cubicBezTo>
                <a:cubicBezTo>
                  <a:pt x="6300358" y="744473"/>
                  <a:pt x="6240070" y="776254"/>
                  <a:pt x="6202084" y="767091"/>
                </a:cubicBezTo>
                <a:cubicBezTo>
                  <a:pt x="6152826" y="774744"/>
                  <a:pt x="6122010" y="790367"/>
                  <a:pt x="6067157" y="790339"/>
                </a:cubicBezTo>
                <a:cubicBezTo>
                  <a:pt x="6066310" y="792484"/>
                  <a:pt x="6064283" y="794403"/>
                  <a:pt x="6061443" y="796151"/>
                </a:cubicBezTo>
                <a:lnTo>
                  <a:pt x="6051406" y="800684"/>
                </a:lnTo>
                <a:lnTo>
                  <a:pt x="6049097" y="800636"/>
                </a:lnTo>
                <a:cubicBezTo>
                  <a:pt x="6040408" y="801393"/>
                  <a:pt x="6036299" y="802645"/>
                  <a:pt x="6034222" y="804110"/>
                </a:cubicBezTo>
                <a:lnTo>
                  <a:pt x="6033121" y="806078"/>
                </a:lnTo>
                <a:lnTo>
                  <a:pt x="6023593" y="808842"/>
                </a:lnTo>
                <a:lnTo>
                  <a:pt x="6006639" y="815304"/>
                </a:lnTo>
                <a:lnTo>
                  <a:pt x="6001762" y="815557"/>
                </a:lnTo>
                <a:lnTo>
                  <a:pt x="5973534" y="823815"/>
                </a:lnTo>
                <a:lnTo>
                  <a:pt x="5972336" y="823476"/>
                </a:lnTo>
                <a:cubicBezTo>
                  <a:pt x="5969004" y="822901"/>
                  <a:pt x="5965329" y="822833"/>
                  <a:pt x="5960841" y="823819"/>
                </a:cubicBezTo>
                <a:cubicBezTo>
                  <a:pt x="5955860" y="815655"/>
                  <a:pt x="5953515" y="821882"/>
                  <a:pt x="5940719" y="825514"/>
                </a:cubicBezTo>
                <a:cubicBezTo>
                  <a:pt x="5930130" y="813644"/>
                  <a:pt x="5900943" y="827979"/>
                  <a:pt x="5884298" y="823806"/>
                </a:cubicBezTo>
                <a:cubicBezTo>
                  <a:pt x="5875133" y="826741"/>
                  <a:pt x="5865250" y="829630"/>
                  <a:pt x="5854779" y="832365"/>
                </a:cubicBezTo>
                <a:lnTo>
                  <a:pt x="5848382" y="833844"/>
                </a:lnTo>
                <a:lnTo>
                  <a:pt x="5848066" y="833772"/>
                </a:lnTo>
                <a:cubicBezTo>
                  <a:pt x="5846273" y="833879"/>
                  <a:pt x="5844018" y="834284"/>
                  <a:pt x="5840944" y="835132"/>
                </a:cubicBezTo>
                <a:lnTo>
                  <a:pt x="5836719" y="836539"/>
                </a:lnTo>
                <a:lnTo>
                  <a:pt x="5824311" y="839408"/>
                </a:lnTo>
                <a:lnTo>
                  <a:pt x="5818788" y="839727"/>
                </a:lnTo>
                <a:cubicBezTo>
                  <a:pt x="5797008" y="838594"/>
                  <a:pt x="5786883" y="822081"/>
                  <a:pt x="5763953" y="834282"/>
                </a:cubicBezTo>
                <a:cubicBezTo>
                  <a:pt x="5726813" y="837521"/>
                  <a:pt x="5699446" y="830949"/>
                  <a:pt x="5667748" y="840211"/>
                </a:cubicBezTo>
                <a:cubicBezTo>
                  <a:pt x="5632959" y="843205"/>
                  <a:pt x="5601436" y="842280"/>
                  <a:pt x="5573108" y="847611"/>
                </a:cubicBezTo>
                <a:cubicBezTo>
                  <a:pt x="5560030" y="845832"/>
                  <a:pt x="5549547" y="851598"/>
                  <a:pt x="5539137" y="851033"/>
                </a:cubicBezTo>
                <a:cubicBezTo>
                  <a:pt x="5528728" y="850467"/>
                  <a:pt x="5529256" y="837509"/>
                  <a:pt x="5510651" y="844215"/>
                </a:cubicBezTo>
                <a:cubicBezTo>
                  <a:pt x="5494241" y="833607"/>
                  <a:pt x="5466101" y="839171"/>
                  <a:pt x="5457331" y="839159"/>
                </a:cubicBezTo>
                <a:lnTo>
                  <a:pt x="5410613" y="834358"/>
                </a:lnTo>
                <a:lnTo>
                  <a:pt x="5370040" y="862127"/>
                </a:lnTo>
                <a:cubicBezTo>
                  <a:pt x="5357863" y="856469"/>
                  <a:pt x="5319115" y="868069"/>
                  <a:pt x="5318778" y="855310"/>
                </a:cubicBezTo>
                <a:cubicBezTo>
                  <a:pt x="5303920" y="857760"/>
                  <a:pt x="5296727" y="863736"/>
                  <a:pt x="5298645" y="855171"/>
                </a:cubicBezTo>
                <a:cubicBezTo>
                  <a:pt x="5287819" y="855897"/>
                  <a:pt x="5267444" y="857825"/>
                  <a:pt x="5253828" y="859670"/>
                </a:cubicBezTo>
                <a:lnTo>
                  <a:pt x="5216955" y="866245"/>
                </a:lnTo>
                <a:lnTo>
                  <a:pt x="5214344" y="868102"/>
                </a:lnTo>
                <a:cubicBezTo>
                  <a:pt x="5210778" y="868719"/>
                  <a:pt x="5200859" y="869042"/>
                  <a:pt x="5195561" y="869949"/>
                </a:cubicBezTo>
                <a:lnTo>
                  <a:pt x="5182555" y="873542"/>
                </a:lnTo>
                <a:cubicBezTo>
                  <a:pt x="5178496" y="875023"/>
                  <a:pt x="5175066" y="876746"/>
                  <a:pt x="5172552" y="878801"/>
                </a:cubicBezTo>
                <a:cubicBezTo>
                  <a:pt x="5121406" y="873797"/>
                  <a:pt x="5080096" y="886529"/>
                  <a:pt x="5027993" y="889666"/>
                </a:cubicBezTo>
                <a:cubicBezTo>
                  <a:pt x="4999924" y="877115"/>
                  <a:pt x="4946973" y="919452"/>
                  <a:pt x="4939844" y="934802"/>
                </a:cubicBezTo>
                <a:cubicBezTo>
                  <a:pt x="4895154" y="940701"/>
                  <a:pt x="4844006" y="928240"/>
                  <a:pt x="4792576" y="934820"/>
                </a:cubicBezTo>
                <a:lnTo>
                  <a:pt x="4602423" y="958063"/>
                </a:lnTo>
                <a:cubicBezTo>
                  <a:pt x="4488530" y="967131"/>
                  <a:pt x="4399004" y="969822"/>
                  <a:pt x="4290656" y="969152"/>
                </a:cubicBezTo>
                <a:cubicBezTo>
                  <a:pt x="4182308" y="968482"/>
                  <a:pt x="4046938" y="971167"/>
                  <a:pt x="3952334" y="954043"/>
                </a:cubicBezTo>
                <a:lnTo>
                  <a:pt x="3858560" y="948781"/>
                </a:lnTo>
                <a:lnTo>
                  <a:pt x="3846597" y="948382"/>
                </a:lnTo>
                <a:cubicBezTo>
                  <a:pt x="3807516" y="956616"/>
                  <a:pt x="3767475" y="941640"/>
                  <a:pt x="3736044" y="947759"/>
                </a:cubicBezTo>
                <a:cubicBezTo>
                  <a:pt x="3727323" y="948128"/>
                  <a:pt x="3719828" y="947771"/>
                  <a:pt x="3713136" y="946963"/>
                </a:cubicBezTo>
                <a:lnTo>
                  <a:pt x="3695939" y="943639"/>
                </a:lnTo>
                <a:lnTo>
                  <a:pt x="3694125" y="940567"/>
                </a:lnTo>
                <a:lnTo>
                  <a:pt x="3681925" y="939706"/>
                </a:lnTo>
                <a:lnTo>
                  <a:pt x="3679204" y="938926"/>
                </a:lnTo>
                <a:cubicBezTo>
                  <a:pt x="3668160" y="939028"/>
                  <a:pt x="3634193" y="940875"/>
                  <a:pt x="3615656" y="940320"/>
                </a:cubicBezTo>
                <a:cubicBezTo>
                  <a:pt x="3582626" y="936974"/>
                  <a:pt x="3593904" y="949140"/>
                  <a:pt x="3567983" y="935596"/>
                </a:cubicBezTo>
                <a:cubicBezTo>
                  <a:pt x="3504185" y="939048"/>
                  <a:pt x="3482818" y="922224"/>
                  <a:pt x="3422423" y="932129"/>
                </a:cubicBezTo>
                <a:cubicBezTo>
                  <a:pt x="3369166" y="933413"/>
                  <a:pt x="3329486" y="910108"/>
                  <a:pt x="3310925" y="911072"/>
                </a:cubicBezTo>
                <a:cubicBezTo>
                  <a:pt x="3261363" y="909787"/>
                  <a:pt x="3198415" y="933574"/>
                  <a:pt x="3139421" y="934151"/>
                </a:cubicBezTo>
                <a:cubicBezTo>
                  <a:pt x="3088799" y="931012"/>
                  <a:pt x="3038941" y="938464"/>
                  <a:pt x="2996922" y="927537"/>
                </a:cubicBezTo>
                <a:cubicBezTo>
                  <a:pt x="2992673" y="929234"/>
                  <a:pt x="2987900" y="930498"/>
                  <a:pt x="2982785" y="931453"/>
                </a:cubicBezTo>
                <a:lnTo>
                  <a:pt x="2967478" y="933397"/>
                </a:lnTo>
                <a:lnTo>
                  <a:pt x="2948552" y="932961"/>
                </a:lnTo>
                <a:lnTo>
                  <a:pt x="2944404" y="934452"/>
                </a:lnTo>
                <a:lnTo>
                  <a:pt x="2908608" y="937205"/>
                </a:lnTo>
                <a:lnTo>
                  <a:pt x="2904443" y="936455"/>
                </a:lnTo>
                <a:lnTo>
                  <a:pt x="2868935" y="938022"/>
                </a:lnTo>
                <a:lnTo>
                  <a:pt x="2868586" y="937487"/>
                </a:lnTo>
                <a:cubicBezTo>
                  <a:pt x="2866994" y="936327"/>
                  <a:pt x="2864292" y="935538"/>
                  <a:pt x="2859191" y="935503"/>
                </a:cubicBezTo>
                <a:cubicBezTo>
                  <a:pt x="2869075" y="927418"/>
                  <a:pt x="2856828" y="932364"/>
                  <a:pt x="2840915" y="932977"/>
                </a:cubicBezTo>
                <a:lnTo>
                  <a:pt x="2763509" y="921850"/>
                </a:lnTo>
                <a:lnTo>
                  <a:pt x="2756121" y="921864"/>
                </a:lnTo>
                <a:cubicBezTo>
                  <a:pt x="2756081" y="921822"/>
                  <a:pt x="2756039" y="921781"/>
                  <a:pt x="2755998" y="921739"/>
                </a:cubicBezTo>
                <a:cubicBezTo>
                  <a:pt x="2754445" y="921476"/>
                  <a:pt x="2752036" y="921380"/>
                  <a:pt x="2748255" y="921505"/>
                </a:cubicBezTo>
                <a:lnTo>
                  <a:pt x="2694601" y="915575"/>
                </a:lnTo>
                <a:cubicBezTo>
                  <a:pt x="2671223" y="919874"/>
                  <a:pt x="2666972" y="913376"/>
                  <a:pt x="2635357" y="910976"/>
                </a:cubicBezTo>
                <a:cubicBezTo>
                  <a:pt x="2621906" y="915051"/>
                  <a:pt x="2611315" y="913542"/>
                  <a:pt x="2601047" y="910263"/>
                </a:cubicBezTo>
                <a:cubicBezTo>
                  <a:pt x="2570084" y="912074"/>
                  <a:pt x="2542135" y="907435"/>
                  <a:pt x="2507482" y="906211"/>
                </a:cubicBezTo>
                <a:cubicBezTo>
                  <a:pt x="2469706" y="911437"/>
                  <a:pt x="2450920" y="901812"/>
                  <a:pt x="2413884" y="900545"/>
                </a:cubicBezTo>
                <a:cubicBezTo>
                  <a:pt x="2381338" y="909664"/>
                  <a:pt x="2387753" y="892438"/>
                  <a:pt x="2368912" y="888755"/>
                </a:cubicBezTo>
                <a:lnTo>
                  <a:pt x="2349490" y="889719"/>
                </a:lnTo>
                <a:lnTo>
                  <a:pt x="2344290" y="890584"/>
                </a:lnTo>
                <a:cubicBezTo>
                  <a:pt x="2340673" y="891041"/>
                  <a:pt x="2338228" y="891167"/>
                  <a:pt x="2336488" y="891058"/>
                </a:cubicBezTo>
                <a:lnTo>
                  <a:pt x="2329015" y="891627"/>
                </a:lnTo>
                <a:cubicBezTo>
                  <a:pt x="2316843" y="893039"/>
                  <a:pt x="2305064" y="894669"/>
                  <a:pt x="2293898" y="896431"/>
                </a:cubicBezTo>
                <a:cubicBezTo>
                  <a:pt x="2282637" y="890404"/>
                  <a:pt x="2242346" y="900851"/>
                  <a:pt x="2243927" y="888076"/>
                </a:cubicBezTo>
                <a:cubicBezTo>
                  <a:pt x="2228778" y="890081"/>
                  <a:pt x="2220725" y="895845"/>
                  <a:pt x="2223920" y="887331"/>
                </a:cubicBezTo>
                <a:cubicBezTo>
                  <a:pt x="2218877" y="887756"/>
                  <a:pt x="2215583" y="887254"/>
                  <a:pt x="2213081" y="886302"/>
                </a:cubicBezTo>
                <a:lnTo>
                  <a:pt x="2212307" y="885829"/>
                </a:lnTo>
                <a:lnTo>
                  <a:pt x="2152321" y="894418"/>
                </a:lnTo>
                <a:lnTo>
                  <a:pt x="2140985" y="895968"/>
                </a:lnTo>
                <a:lnTo>
                  <a:pt x="2121210" y="899354"/>
                </a:lnTo>
                <a:lnTo>
                  <a:pt x="2119146" y="899033"/>
                </a:lnTo>
                <a:lnTo>
                  <a:pt x="2105666" y="902240"/>
                </a:lnTo>
                <a:cubicBezTo>
                  <a:pt x="2101407" y="903601"/>
                  <a:pt x="2097735" y="905221"/>
                  <a:pt x="2094924" y="907203"/>
                </a:cubicBezTo>
                <a:cubicBezTo>
                  <a:pt x="2044793" y="900664"/>
                  <a:pt x="2001785" y="912168"/>
                  <a:pt x="1949478" y="913748"/>
                </a:cubicBezTo>
                <a:cubicBezTo>
                  <a:pt x="1891937" y="919585"/>
                  <a:pt x="1810334" y="935486"/>
                  <a:pt x="1749684" y="942223"/>
                </a:cubicBezTo>
                <a:lnTo>
                  <a:pt x="1585576" y="954170"/>
                </a:lnTo>
                <a:cubicBezTo>
                  <a:pt x="1549165" y="943719"/>
                  <a:pt x="1511425" y="950847"/>
                  <a:pt x="1476250" y="950653"/>
                </a:cubicBezTo>
                <a:cubicBezTo>
                  <a:pt x="1488515" y="961596"/>
                  <a:pt x="1432660" y="946795"/>
                  <a:pt x="1433927" y="959926"/>
                </a:cubicBezTo>
                <a:cubicBezTo>
                  <a:pt x="1427485" y="959475"/>
                  <a:pt x="1421205" y="958623"/>
                  <a:pt x="1414893" y="957671"/>
                </a:cubicBezTo>
                <a:lnTo>
                  <a:pt x="1411585" y="957179"/>
                </a:lnTo>
                <a:lnTo>
                  <a:pt x="1398896" y="957460"/>
                </a:lnTo>
                <a:lnTo>
                  <a:pt x="1394632" y="954725"/>
                </a:lnTo>
                <a:lnTo>
                  <a:pt x="1375043" y="953132"/>
                </a:lnTo>
                <a:cubicBezTo>
                  <a:pt x="1367813" y="952970"/>
                  <a:pt x="1360155" y="953305"/>
                  <a:pt x="1351876" y="954436"/>
                </a:cubicBezTo>
                <a:cubicBezTo>
                  <a:pt x="1325912" y="963028"/>
                  <a:pt x="1274459" y="952492"/>
                  <a:pt x="1242676" y="963767"/>
                </a:cubicBezTo>
                <a:cubicBezTo>
                  <a:pt x="1230276" y="966918"/>
                  <a:pt x="1216715" y="977098"/>
                  <a:pt x="1205993" y="974080"/>
                </a:cubicBezTo>
                <a:cubicBezTo>
                  <a:pt x="1174251" y="974112"/>
                  <a:pt x="1086982" y="964420"/>
                  <a:pt x="1052221" y="963954"/>
                </a:cubicBezTo>
                <a:cubicBezTo>
                  <a:pt x="1038515" y="970622"/>
                  <a:pt x="1009522" y="962342"/>
                  <a:pt x="968270" y="964761"/>
                </a:cubicBezTo>
                <a:cubicBezTo>
                  <a:pt x="943437" y="973698"/>
                  <a:pt x="900136" y="991017"/>
                  <a:pt x="874493" y="998122"/>
                </a:cubicBezTo>
                <a:cubicBezTo>
                  <a:pt x="848849" y="1005226"/>
                  <a:pt x="853424" y="1009427"/>
                  <a:pt x="814411" y="1007391"/>
                </a:cubicBezTo>
                <a:cubicBezTo>
                  <a:pt x="765926" y="1022821"/>
                  <a:pt x="732885" y="1009859"/>
                  <a:pt x="688604" y="1015631"/>
                </a:cubicBezTo>
                <a:cubicBezTo>
                  <a:pt x="638045" y="1020877"/>
                  <a:pt x="677999" y="1011556"/>
                  <a:pt x="618171" y="1027260"/>
                </a:cubicBezTo>
                <a:cubicBezTo>
                  <a:pt x="609680" y="1023165"/>
                  <a:pt x="583253" y="1020277"/>
                  <a:pt x="570379" y="1023487"/>
                </a:cubicBezTo>
                <a:cubicBezTo>
                  <a:pt x="543992" y="1022523"/>
                  <a:pt x="505183" y="1001686"/>
                  <a:pt x="482519" y="1002108"/>
                </a:cubicBezTo>
                <a:cubicBezTo>
                  <a:pt x="464011" y="1002285"/>
                  <a:pt x="495211" y="1007995"/>
                  <a:pt x="475319" y="1009922"/>
                </a:cubicBezTo>
                <a:cubicBezTo>
                  <a:pt x="450818" y="1011135"/>
                  <a:pt x="454804" y="1022539"/>
                  <a:pt x="431104" y="1009317"/>
                </a:cubicBezTo>
                <a:cubicBezTo>
                  <a:pt x="406857" y="1014651"/>
                  <a:pt x="399686" y="1008456"/>
                  <a:pt x="363782" y="1007585"/>
                </a:cubicBezTo>
                <a:cubicBezTo>
                  <a:pt x="350440" y="1012231"/>
                  <a:pt x="338145" y="1011245"/>
                  <a:pt x="325533" y="1008502"/>
                </a:cubicBezTo>
                <a:cubicBezTo>
                  <a:pt x="291944" y="1011745"/>
                  <a:pt x="259251" y="1008497"/>
                  <a:pt x="220429" y="1008927"/>
                </a:cubicBezTo>
                <a:cubicBezTo>
                  <a:pt x="180594" y="1015852"/>
                  <a:pt x="156150" y="1007265"/>
                  <a:pt x="114676" y="1007765"/>
                </a:cubicBezTo>
                <a:cubicBezTo>
                  <a:pt x="85718" y="1006195"/>
                  <a:pt x="43316" y="1001491"/>
                  <a:pt x="13470" y="998544"/>
                </a:cubicBezTo>
                <a:lnTo>
                  <a:pt x="0" y="997355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9" name="Freeform: Shape 12">
            <a:extLst>
              <a:ext uri="{FF2B5EF4-FFF2-40B4-BE49-F238E27FC236}">
                <a16:creationId xmlns:a16="http://schemas.microsoft.com/office/drawing/2014/main" id="{048EB4C9-ACAF-4CCA-BA6E-9314431923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85753" y="6027658"/>
            <a:ext cx="7906247" cy="830343"/>
          </a:xfrm>
          <a:custGeom>
            <a:avLst/>
            <a:gdLst>
              <a:gd name="connsiteX0" fmla="*/ 6884912 w 6884912"/>
              <a:gd name="connsiteY0" fmla="*/ 0 h 1161397"/>
              <a:gd name="connsiteX1" fmla="*/ 6884912 w 6884912"/>
              <a:gd name="connsiteY1" fmla="*/ 1161397 h 1161397"/>
              <a:gd name="connsiteX2" fmla="*/ 0 w 6884912"/>
              <a:gd name="connsiteY2" fmla="*/ 1161397 h 1161397"/>
              <a:gd name="connsiteX3" fmla="*/ 27135 w 6884912"/>
              <a:gd name="connsiteY3" fmla="*/ 1147460 h 1161397"/>
              <a:gd name="connsiteX4" fmla="*/ 115388 w 6884912"/>
              <a:gd name="connsiteY4" fmla="*/ 1159043 h 1161397"/>
              <a:gd name="connsiteX5" fmla="*/ 119094 w 6884912"/>
              <a:gd name="connsiteY5" fmla="*/ 1148463 h 1161397"/>
              <a:gd name="connsiteX6" fmla="*/ 171824 w 6884912"/>
              <a:gd name="connsiteY6" fmla="*/ 1133224 h 1161397"/>
              <a:gd name="connsiteX7" fmla="*/ 376455 w 6884912"/>
              <a:gd name="connsiteY7" fmla="*/ 1137381 h 1161397"/>
              <a:gd name="connsiteX8" fmla="*/ 478946 w 6884912"/>
              <a:gd name="connsiteY8" fmla="*/ 1106011 h 1161397"/>
              <a:gd name="connsiteX9" fmla="*/ 512111 w 6884912"/>
              <a:gd name="connsiteY9" fmla="*/ 1085599 h 1161397"/>
              <a:gd name="connsiteX10" fmla="*/ 567875 w 6884912"/>
              <a:gd name="connsiteY10" fmla="*/ 1051976 h 1161397"/>
              <a:gd name="connsiteX11" fmla="*/ 601644 w 6884912"/>
              <a:gd name="connsiteY11" fmla="*/ 1003997 h 1161397"/>
              <a:gd name="connsiteX12" fmla="*/ 651408 w 6884912"/>
              <a:gd name="connsiteY12" fmla="*/ 984938 h 1161397"/>
              <a:gd name="connsiteX13" fmla="*/ 673197 w 6884912"/>
              <a:gd name="connsiteY13" fmla="*/ 1010060 h 1161397"/>
              <a:gd name="connsiteX14" fmla="*/ 723108 w 6884912"/>
              <a:gd name="connsiteY14" fmla="*/ 980081 h 1161397"/>
              <a:gd name="connsiteX15" fmla="*/ 797699 w 6884912"/>
              <a:gd name="connsiteY15" fmla="*/ 931362 h 1161397"/>
              <a:gd name="connsiteX16" fmla="*/ 843359 w 6884912"/>
              <a:gd name="connsiteY16" fmla="*/ 910894 h 1161397"/>
              <a:gd name="connsiteX17" fmla="*/ 965215 w 6884912"/>
              <a:gd name="connsiteY17" fmla="*/ 846701 h 1161397"/>
              <a:gd name="connsiteX18" fmla="*/ 1085080 w 6884912"/>
              <a:gd name="connsiteY18" fmla="*/ 776086 h 1161397"/>
              <a:gd name="connsiteX19" fmla="*/ 1131224 w 6884912"/>
              <a:gd name="connsiteY19" fmla="*/ 706160 h 1161397"/>
              <a:gd name="connsiteX20" fmla="*/ 1138051 w 6884912"/>
              <a:gd name="connsiteY20" fmla="*/ 702034 h 1161397"/>
              <a:gd name="connsiteX21" fmla="*/ 1158800 w 6884912"/>
              <a:gd name="connsiteY21" fmla="*/ 700004 h 1161397"/>
              <a:gd name="connsiteX22" fmla="*/ 1166947 w 6884912"/>
              <a:gd name="connsiteY22" fmla="*/ 700762 h 1161397"/>
              <a:gd name="connsiteX23" fmla="*/ 1178135 w 6884912"/>
              <a:gd name="connsiteY23" fmla="*/ 698631 h 1161397"/>
              <a:gd name="connsiteX24" fmla="*/ 1178301 w 6884912"/>
              <a:gd name="connsiteY24" fmla="*/ 698094 h 1161397"/>
              <a:gd name="connsiteX25" fmla="*/ 1188995 w 6884912"/>
              <a:gd name="connsiteY25" fmla="*/ 697048 h 1161397"/>
              <a:gd name="connsiteX26" fmla="*/ 1242716 w 6884912"/>
              <a:gd name="connsiteY26" fmla="*/ 698052 h 1161397"/>
              <a:gd name="connsiteX27" fmla="*/ 1299977 w 6884912"/>
              <a:gd name="connsiteY27" fmla="*/ 639196 h 1161397"/>
              <a:gd name="connsiteX28" fmla="*/ 1326190 w 6884912"/>
              <a:gd name="connsiteY28" fmla="*/ 625955 h 1161397"/>
              <a:gd name="connsiteX29" fmla="*/ 1339600 w 6884912"/>
              <a:gd name="connsiteY29" fmla="*/ 616295 h 1161397"/>
              <a:gd name="connsiteX30" fmla="*/ 1340054 w 6884912"/>
              <a:gd name="connsiteY30" fmla="*/ 614022 h 1161397"/>
              <a:gd name="connsiteX31" fmla="*/ 1391606 w 6884912"/>
              <a:gd name="connsiteY31" fmla="*/ 615229 h 1161397"/>
              <a:gd name="connsiteX32" fmla="*/ 1397565 w 6884912"/>
              <a:gd name="connsiteY32" fmla="*/ 611490 h 1161397"/>
              <a:gd name="connsiteX33" fmla="*/ 1432302 w 6884912"/>
              <a:gd name="connsiteY33" fmla="*/ 617267 h 1161397"/>
              <a:gd name="connsiteX34" fmla="*/ 1449644 w 6884912"/>
              <a:gd name="connsiteY34" fmla="*/ 617591 h 1161397"/>
              <a:gd name="connsiteX35" fmla="*/ 1455793 w 6884912"/>
              <a:gd name="connsiteY35" fmla="*/ 623174 h 1161397"/>
              <a:gd name="connsiteX36" fmla="*/ 1480758 w 6884912"/>
              <a:gd name="connsiteY36" fmla="*/ 620863 h 1161397"/>
              <a:gd name="connsiteX37" fmla="*/ 1483154 w 6884912"/>
              <a:gd name="connsiteY37" fmla="*/ 618527 h 1161397"/>
              <a:gd name="connsiteX38" fmla="*/ 1505495 w 6884912"/>
              <a:gd name="connsiteY38" fmla="*/ 624325 h 1161397"/>
              <a:gd name="connsiteX39" fmla="*/ 1526340 w 6884912"/>
              <a:gd name="connsiteY39" fmla="*/ 638496 h 1161397"/>
              <a:gd name="connsiteX40" fmla="*/ 1731986 w 6884912"/>
              <a:gd name="connsiteY40" fmla="*/ 589682 h 1161397"/>
              <a:gd name="connsiteX41" fmla="*/ 1927935 w 6884912"/>
              <a:gd name="connsiteY41" fmla="*/ 628540 h 1161397"/>
              <a:gd name="connsiteX42" fmla="*/ 2039075 w 6884912"/>
              <a:gd name="connsiteY42" fmla="*/ 599964 h 1161397"/>
              <a:gd name="connsiteX43" fmla="*/ 2066980 w 6884912"/>
              <a:gd name="connsiteY43" fmla="*/ 550413 h 1161397"/>
              <a:gd name="connsiteX44" fmla="*/ 2352236 w 6884912"/>
              <a:gd name="connsiteY44" fmla="*/ 519602 h 1161397"/>
              <a:gd name="connsiteX45" fmla="*/ 2420791 w 6884912"/>
              <a:gd name="connsiteY45" fmla="*/ 492826 h 1161397"/>
              <a:gd name="connsiteX46" fmla="*/ 2489932 w 6884912"/>
              <a:gd name="connsiteY46" fmla="*/ 507864 h 1161397"/>
              <a:gd name="connsiteX47" fmla="*/ 2512917 w 6884912"/>
              <a:gd name="connsiteY47" fmla="*/ 489127 h 1161397"/>
              <a:gd name="connsiteX48" fmla="*/ 2516783 w 6884912"/>
              <a:gd name="connsiteY48" fmla="*/ 485473 h 1161397"/>
              <a:gd name="connsiteX49" fmla="*/ 2534360 w 6884912"/>
              <a:gd name="connsiteY49" fmla="*/ 480064 h 1161397"/>
              <a:gd name="connsiteX50" fmla="*/ 2536691 w 6884912"/>
              <a:gd name="connsiteY50" fmla="*/ 467018 h 1161397"/>
              <a:gd name="connsiteX51" fmla="*/ 2561265 w 6884912"/>
              <a:gd name="connsiteY51" fmla="*/ 450623 h 1161397"/>
              <a:gd name="connsiteX52" fmla="*/ 2594349 w 6884912"/>
              <a:gd name="connsiteY52" fmla="*/ 443884 h 1161397"/>
              <a:gd name="connsiteX53" fmla="*/ 2754324 w 6884912"/>
              <a:gd name="connsiteY53" fmla="*/ 424766 h 1161397"/>
              <a:gd name="connsiteX54" fmla="*/ 2848470 w 6884912"/>
              <a:gd name="connsiteY54" fmla="*/ 405966 h 1161397"/>
              <a:gd name="connsiteX55" fmla="*/ 2881772 w 6884912"/>
              <a:gd name="connsiteY55" fmla="*/ 387260 h 1161397"/>
              <a:gd name="connsiteX56" fmla="*/ 2929932 w 6884912"/>
              <a:gd name="connsiteY56" fmla="*/ 368912 h 1161397"/>
              <a:gd name="connsiteX57" fmla="*/ 3013020 w 6884912"/>
              <a:gd name="connsiteY57" fmla="*/ 327578 h 1161397"/>
              <a:gd name="connsiteX58" fmla="*/ 3127968 w 6884912"/>
              <a:gd name="connsiteY58" fmla="*/ 287613 h 1161397"/>
              <a:gd name="connsiteX59" fmla="*/ 3222191 w 6884912"/>
              <a:gd name="connsiteY59" fmla="*/ 307887 h 1161397"/>
              <a:gd name="connsiteX60" fmla="*/ 3227953 w 6884912"/>
              <a:gd name="connsiteY60" fmla="*/ 297650 h 1161397"/>
              <a:gd name="connsiteX61" fmla="*/ 3287859 w 6884912"/>
              <a:gd name="connsiteY61" fmla="*/ 287558 h 1161397"/>
              <a:gd name="connsiteX62" fmla="*/ 3510042 w 6884912"/>
              <a:gd name="connsiteY62" fmla="*/ 311820 h 1161397"/>
              <a:gd name="connsiteX63" fmla="*/ 3626773 w 6884912"/>
              <a:gd name="connsiteY63" fmla="*/ 290452 h 1161397"/>
              <a:gd name="connsiteX64" fmla="*/ 3666217 w 6884912"/>
              <a:gd name="connsiteY64" fmla="*/ 273255 h 1161397"/>
              <a:gd name="connsiteX65" fmla="*/ 3732427 w 6884912"/>
              <a:gd name="connsiteY65" fmla="*/ 245039 h 1161397"/>
              <a:gd name="connsiteX66" fmla="*/ 3777022 w 6884912"/>
              <a:gd name="connsiteY66" fmla="*/ 200276 h 1161397"/>
              <a:gd name="connsiteX67" fmla="*/ 3791246 w 6884912"/>
              <a:gd name="connsiteY67" fmla="*/ 189996 h 1161397"/>
              <a:gd name="connsiteX68" fmla="*/ 3819864 w 6884912"/>
              <a:gd name="connsiteY68" fmla="*/ 194605 h 1161397"/>
              <a:gd name="connsiteX69" fmla="*/ 3830398 w 6884912"/>
              <a:gd name="connsiteY69" fmla="*/ 188383 h 1161397"/>
              <a:gd name="connsiteX70" fmla="*/ 3834360 w 6884912"/>
              <a:gd name="connsiteY70" fmla="*/ 188992 h 1161397"/>
              <a:gd name="connsiteX71" fmla="*/ 3843715 w 6884912"/>
              <a:gd name="connsiteY71" fmla="*/ 188752 h 1161397"/>
              <a:gd name="connsiteX72" fmla="*/ 3842609 w 6884912"/>
              <a:gd name="connsiteY72" fmla="*/ 197386 h 1161397"/>
              <a:gd name="connsiteX73" fmla="*/ 3853961 w 6884912"/>
              <a:gd name="connsiteY73" fmla="*/ 213380 h 1161397"/>
              <a:gd name="connsiteX74" fmla="*/ 3907640 w 6884912"/>
              <a:gd name="connsiteY74" fmla="*/ 207568 h 1161397"/>
              <a:gd name="connsiteX75" fmla="*/ 3910449 w 6884912"/>
              <a:gd name="connsiteY75" fmla="*/ 197808 h 1161397"/>
              <a:gd name="connsiteX76" fmla="*/ 3917197 w 6884912"/>
              <a:gd name="connsiteY76" fmla="*/ 196121 h 1161397"/>
              <a:gd name="connsiteX77" fmla="*/ 3922400 w 6884912"/>
              <a:gd name="connsiteY77" fmla="*/ 205056 h 1161397"/>
              <a:gd name="connsiteX78" fmla="*/ 4013061 w 6884912"/>
              <a:gd name="connsiteY78" fmla="*/ 224874 h 1161397"/>
              <a:gd name="connsiteX79" fmla="*/ 4134285 w 6884912"/>
              <a:gd name="connsiteY79" fmla="*/ 235592 h 1161397"/>
              <a:gd name="connsiteX80" fmla="*/ 4220717 w 6884912"/>
              <a:gd name="connsiteY80" fmla="*/ 192946 h 1161397"/>
              <a:gd name="connsiteX81" fmla="*/ 4228802 w 6884912"/>
              <a:gd name="connsiteY81" fmla="*/ 201468 h 1161397"/>
              <a:gd name="connsiteX82" fmla="*/ 4289361 w 6884912"/>
              <a:gd name="connsiteY82" fmla="*/ 196642 h 1161397"/>
              <a:gd name="connsiteX83" fmla="*/ 4498913 w 6884912"/>
              <a:gd name="connsiteY83" fmla="*/ 118915 h 1161397"/>
              <a:gd name="connsiteX84" fmla="*/ 4617330 w 6884912"/>
              <a:gd name="connsiteY84" fmla="*/ 111163 h 1161397"/>
              <a:gd name="connsiteX85" fmla="*/ 4659778 w 6884912"/>
              <a:gd name="connsiteY85" fmla="*/ 118219 h 1161397"/>
              <a:gd name="connsiteX86" fmla="*/ 4730870 w 6884912"/>
              <a:gd name="connsiteY86" fmla="*/ 129432 h 1161397"/>
              <a:gd name="connsiteX87" fmla="*/ 4785037 w 6884912"/>
              <a:gd name="connsiteY87" fmla="*/ 161964 h 1161397"/>
              <a:gd name="connsiteX88" fmla="*/ 4844073 w 6884912"/>
              <a:gd name="connsiteY88" fmla="*/ 161768 h 1161397"/>
              <a:gd name="connsiteX89" fmla="*/ 4856454 w 6884912"/>
              <a:gd name="connsiteY89" fmla="*/ 130488 h 1161397"/>
              <a:gd name="connsiteX90" fmla="*/ 4920038 w 6884912"/>
              <a:gd name="connsiteY90" fmla="*/ 140418 h 1161397"/>
              <a:gd name="connsiteX91" fmla="*/ 5016639 w 6884912"/>
              <a:gd name="connsiteY91" fmla="*/ 158905 h 1161397"/>
              <a:gd name="connsiteX92" fmla="*/ 5072009 w 6884912"/>
              <a:gd name="connsiteY92" fmla="*/ 161502 h 1161397"/>
              <a:gd name="connsiteX93" fmla="*/ 5223626 w 6884912"/>
              <a:gd name="connsiteY93" fmla="*/ 177356 h 1161397"/>
              <a:gd name="connsiteX94" fmla="*/ 5375773 w 6884912"/>
              <a:gd name="connsiteY94" fmla="*/ 199913 h 1161397"/>
              <a:gd name="connsiteX95" fmla="*/ 5467502 w 6884912"/>
              <a:gd name="connsiteY95" fmla="*/ 250963 h 1161397"/>
              <a:gd name="connsiteX96" fmla="*/ 5592395 w 6884912"/>
              <a:gd name="connsiteY96" fmla="*/ 265434 h 1161397"/>
              <a:gd name="connsiteX97" fmla="*/ 5613532 w 6884912"/>
              <a:gd name="connsiteY97" fmla="*/ 273379 h 1161397"/>
              <a:gd name="connsiteX98" fmla="*/ 5642173 w 6884912"/>
              <a:gd name="connsiteY98" fmla="*/ 266904 h 1161397"/>
              <a:gd name="connsiteX99" fmla="*/ 5756910 w 6884912"/>
              <a:gd name="connsiteY99" fmla="*/ 239211 h 1161397"/>
              <a:gd name="connsiteX100" fmla="*/ 5846667 w 6884912"/>
              <a:gd name="connsiteY100" fmla="*/ 201786 h 1161397"/>
              <a:gd name="connsiteX101" fmla="*/ 5960732 w 6884912"/>
              <a:gd name="connsiteY101" fmla="*/ 220708 h 1161397"/>
              <a:gd name="connsiteX102" fmla="*/ 6029542 w 6884912"/>
              <a:gd name="connsiteY102" fmla="*/ 210339 h 1161397"/>
              <a:gd name="connsiteX103" fmla="*/ 6141123 w 6884912"/>
              <a:gd name="connsiteY103" fmla="*/ 159923 h 1161397"/>
              <a:gd name="connsiteX104" fmla="*/ 6290640 w 6884912"/>
              <a:gd name="connsiteY104" fmla="*/ 167441 h 1161397"/>
              <a:gd name="connsiteX105" fmla="*/ 6322806 w 6884912"/>
              <a:gd name="connsiteY105" fmla="*/ 213293 h 1161397"/>
              <a:gd name="connsiteX106" fmla="*/ 6364914 w 6884912"/>
              <a:gd name="connsiteY106" fmla="*/ 240140 h 1161397"/>
              <a:gd name="connsiteX107" fmla="*/ 6380420 w 6884912"/>
              <a:gd name="connsiteY107" fmla="*/ 173195 h 1161397"/>
              <a:gd name="connsiteX108" fmla="*/ 6507891 w 6884912"/>
              <a:gd name="connsiteY108" fmla="*/ 118474 h 1161397"/>
              <a:gd name="connsiteX109" fmla="*/ 6571807 w 6884912"/>
              <a:gd name="connsiteY109" fmla="*/ 98636 h 1161397"/>
              <a:gd name="connsiteX110" fmla="*/ 6671880 w 6884912"/>
              <a:gd name="connsiteY110" fmla="*/ 82931 h 1161397"/>
              <a:gd name="connsiteX111" fmla="*/ 6702266 w 6884912"/>
              <a:gd name="connsiteY111" fmla="*/ 75470 h 1161397"/>
              <a:gd name="connsiteX112" fmla="*/ 6845802 w 6884912"/>
              <a:gd name="connsiteY112" fmla="*/ 24496 h 1161397"/>
              <a:gd name="connsiteX0" fmla="*/ 6884912 w 6884912"/>
              <a:gd name="connsiteY0" fmla="*/ 0 h 1161397"/>
              <a:gd name="connsiteX1" fmla="*/ 6884912 w 6884912"/>
              <a:gd name="connsiteY1" fmla="*/ 1161397 h 1161397"/>
              <a:gd name="connsiteX2" fmla="*/ 0 w 6884912"/>
              <a:gd name="connsiteY2" fmla="*/ 1161397 h 1161397"/>
              <a:gd name="connsiteX3" fmla="*/ 27135 w 6884912"/>
              <a:gd name="connsiteY3" fmla="*/ 1147460 h 1161397"/>
              <a:gd name="connsiteX4" fmla="*/ 115388 w 6884912"/>
              <a:gd name="connsiteY4" fmla="*/ 1159043 h 1161397"/>
              <a:gd name="connsiteX5" fmla="*/ 119094 w 6884912"/>
              <a:gd name="connsiteY5" fmla="*/ 1148463 h 1161397"/>
              <a:gd name="connsiteX6" fmla="*/ 171824 w 6884912"/>
              <a:gd name="connsiteY6" fmla="*/ 1133224 h 1161397"/>
              <a:gd name="connsiteX7" fmla="*/ 376455 w 6884912"/>
              <a:gd name="connsiteY7" fmla="*/ 1137381 h 1161397"/>
              <a:gd name="connsiteX8" fmla="*/ 478946 w 6884912"/>
              <a:gd name="connsiteY8" fmla="*/ 1106011 h 1161397"/>
              <a:gd name="connsiteX9" fmla="*/ 512111 w 6884912"/>
              <a:gd name="connsiteY9" fmla="*/ 1085599 h 1161397"/>
              <a:gd name="connsiteX10" fmla="*/ 567875 w 6884912"/>
              <a:gd name="connsiteY10" fmla="*/ 1051976 h 1161397"/>
              <a:gd name="connsiteX11" fmla="*/ 601644 w 6884912"/>
              <a:gd name="connsiteY11" fmla="*/ 1003997 h 1161397"/>
              <a:gd name="connsiteX12" fmla="*/ 651408 w 6884912"/>
              <a:gd name="connsiteY12" fmla="*/ 984938 h 1161397"/>
              <a:gd name="connsiteX13" fmla="*/ 673197 w 6884912"/>
              <a:gd name="connsiteY13" fmla="*/ 1010060 h 1161397"/>
              <a:gd name="connsiteX14" fmla="*/ 723108 w 6884912"/>
              <a:gd name="connsiteY14" fmla="*/ 980081 h 1161397"/>
              <a:gd name="connsiteX15" fmla="*/ 797699 w 6884912"/>
              <a:gd name="connsiteY15" fmla="*/ 931362 h 1161397"/>
              <a:gd name="connsiteX16" fmla="*/ 843359 w 6884912"/>
              <a:gd name="connsiteY16" fmla="*/ 910894 h 1161397"/>
              <a:gd name="connsiteX17" fmla="*/ 965215 w 6884912"/>
              <a:gd name="connsiteY17" fmla="*/ 846701 h 1161397"/>
              <a:gd name="connsiteX18" fmla="*/ 1085080 w 6884912"/>
              <a:gd name="connsiteY18" fmla="*/ 776086 h 1161397"/>
              <a:gd name="connsiteX19" fmla="*/ 1131224 w 6884912"/>
              <a:gd name="connsiteY19" fmla="*/ 706160 h 1161397"/>
              <a:gd name="connsiteX20" fmla="*/ 1138051 w 6884912"/>
              <a:gd name="connsiteY20" fmla="*/ 702034 h 1161397"/>
              <a:gd name="connsiteX21" fmla="*/ 1158800 w 6884912"/>
              <a:gd name="connsiteY21" fmla="*/ 700004 h 1161397"/>
              <a:gd name="connsiteX22" fmla="*/ 1166947 w 6884912"/>
              <a:gd name="connsiteY22" fmla="*/ 700762 h 1161397"/>
              <a:gd name="connsiteX23" fmla="*/ 1178135 w 6884912"/>
              <a:gd name="connsiteY23" fmla="*/ 698631 h 1161397"/>
              <a:gd name="connsiteX24" fmla="*/ 1178301 w 6884912"/>
              <a:gd name="connsiteY24" fmla="*/ 698094 h 1161397"/>
              <a:gd name="connsiteX25" fmla="*/ 1188995 w 6884912"/>
              <a:gd name="connsiteY25" fmla="*/ 697048 h 1161397"/>
              <a:gd name="connsiteX26" fmla="*/ 1242716 w 6884912"/>
              <a:gd name="connsiteY26" fmla="*/ 698052 h 1161397"/>
              <a:gd name="connsiteX27" fmla="*/ 1299977 w 6884912"/>
              <a:gd name="connsiteY27" fmla="*/ 639196 h 1161397"/>
              <a:gd name="connsiteX28" fmla="*/ 1326190 w 6884912"/>
              <a:gd name="connsiteY28" fmla="*/ 625955 h 1161397"/>
              <a:gd name="connsiteX29" fmla="*/ 1339600 w 6884912"/>
              <a:gd name="connsiteY29" fmla="*/ 616295 h 1161397"/>
              <a:gd name="connsiteX30" fmla="*/ 1340054 w 6884912"/>
              <a:gd name="connsiteY30" fmla="*/ 614022 h 1161397"/>
              <a:gd name="connsiteX31" fmla="*/ 1391606 w 6884912"/>
              <a:gd name="connsiteY31" fmla="*/ 615229 h 1161397"/>
              <a:gd name="connsiteX32" fmla="*/ 1397565 w 6884912"/>
              <a:gd name="connsiteY32" fmla="*/ 611490 h 1161397"/>
              <a:gd name="connsiteX33" fmla="*/ 1432302 w 6884912"/>
              <a:gd name="connsiteY33" fmla="*/ 617267 h 1161397"/>
              <a:gd name="connsiteX34" fmla="*/ 1449644 w 6884912"/>
              <a:gd name="connsiteY34" fmla="*/ 617591 h 1161397"/>
              <a:gd name="connsiteX35" fmla="*/ 1455793 w 6884912"/>
              <a:gd name="connsiteY35" fmla="*/ 623174 h 1161397"/>
              <a:gd name="connsiteX36" fmla="*/ 1480758 w 6884912"/>
              <a:gd name="connsiteY36" fmla="*/ 620863 h 1161397"/>
              <a:gd name="connsiteX37" fmla="*/ 1483154 w 6884912"/>
              <a:gd name="connsiteY37" fmla="*/ 618527 h 1161397"/>
              <a:gd name="connsiteX38" fmla="*/ 1505495 w 6884912"/>
              <a:gd name="connsiteY38" fmla="*/ 624325 h 1161397"/>
              <a:gd name="connsiteX39" fmla="*/ 1526340 w 6884912"/>
              <a:gd name="connsiteY39" fmla="*/ 638496 h 1161397"/>
              <a:gd name="connsiteX40" fmla="*/ 1731986 w 6884912"/>
              <a:gd name="connsiteY40" fmla="*/ 589682 h 1161397"/>
              <a:gd name="connsiteX41" fmla="*/ 1927935 w 6884912"/>
              <a:gd name="connsiteY41" fmla="*/ 628540 h 1161397"/>
              <a:gd name="connsiteX42" fmla="*/ 2039075 w 6884912"/>
              <a:gd name="connsiteY42" fmla="*/ 599964 h 1161397"/>
              <a:gd name="connsiteX43" fmla="*/ 2066980 w 6884912"/>
              <a:gd name="connsiteY43" fmla="*/ 550413 h 1161397"/>
              <a:gd name="connsiteX44" fmla="*/ 2352236 w 6884912"/>
              <a:gd name="connsiteY44" fmla="*/ 519602 h 1161397"/>
              <a:gd name="connsiteX45" fmla="*/ 2420791 w 6884912"/>
              <a:gd name="connsiteY45" fmla="*/ 492826 h 1161397"/>
              <a:gd name="connsiteX46" fmla="*/ 2489932 w 6884912"/>
              <a:gd name="connsiteY46" fmla="*/ 507864 h 1161397"/>
              <a:gd name="connsiteX47" fmla="*/ 2512917 w 6884912"/>
              <a:gd name="connsiteY47" fmla="*/ 489127 h 1161397"/>
              <a:gd name="connsiteX48" fmla="*/ 2516783 w 6884912"/>
              <a:gd name="connsiteY48" fmla="*/ 485473 h 1161397"/>
              <a:gd name="connsiteX49" fmla="*/ 2534360 w 6884912"/>
              <a:gd name="connsiteY49" fmla="*/ 480064 h 1161397"/>
              <a:gd name="connsiteX50" fmla="*/ 2536691 w 6884912"/>
              <a:gd name="connsiteY50" fmla="*/ 467018 h 1161397"/>
              <a:gd name="connsiteX51" fmla="*/ 2561265 w 6884912"/>
              <a:gd name="connsiteY51" fmla="*/ 450623 h 1161397"/>
              <a:gd name="connsiteX52" fmla="*/ 2594349 w 6884912"/>
              <a:gd name="connsiteY52" fmla="*/ 443884 h 1161397"/>
              <a:gd name="connsiteX53" fmla="*/ 2754324 w 6884912"/>
              <a:gd name="connsiteY53" fmla="*/ 424766 h 1161397"/>
              <a:gd name="connsiteX54" fmla="*/ 2848470 w 6884912"/>
              <a:gd name="connsiteY54" fmla="*/ 405966 h 1161397"/>
              <a:gd name="connsiteX55" fmla="*/ 2881772 w 6884912"/>
              <a:gd name="connsiteY55" fmla="*/ 387260 h 1161397"/>
              <a:gd name="connsiteX56" fmla="*/ 2929932 w 6884912"/>
              <a:gd name="connsiteY56" fmla="*/ 368912 h 1161397"/>
              <a:gd name="connsiteX57" fmla="*/ 3013020 w 6884912"/>
              <a:gd name="connsiteY57" fmla="*/ 327578 h 1161397"/>
              <a:gd name="connsiteX58" fmla="*/ 3222191 w 6884912"/>
              <a:gd name="connsiteY58" fmla="*/ 307887 h 1161397"/>
              <a:gd name="connsiteX59" fmla="*/ 3227953 w 6884912"/>
              <a:gd name="connsiteY59" fmla="*/ 297650 h 1161397"/>
              <a:gd name="connsiteX60" fmla="*/ 3287859 w 6884912"/>
              <a:gd name="connsiteY60" fmla="*/ 287558 h 1161397"/>
              <a:gd name="connsiteX61" fmla="*/ 3510042 w 6884912"/>
              <a:gd name="connsiteY61" fmla="*/ 311820 h 1161397"/>
              <a:gd name="connsiteX62" fmla="*/ 3626773 w 6884912"/>
              <a:gd name="connsiteY62" fmla="*/ 290452 h 1161397"/>
              <a:gd name="connsiteX63" fmla="*/ 3666217 w 6884912"/>
              <a:gd name="connsiteY63" fmla="*/ 273255 h 1161397"/>
              <a:gd name="connsiteX64" fmla="*/ 3732427 w 6884912"/>
              <a:gd name="connsiteY64" fmla="*/ 245039 h 1161397"/>
              <a:gd name="connsiteX65" fmla="*/ 3777022 w 6884912"/>
              <a:gd name="connsiteY65" fmla="*/ 200276 h 1161397"/>
              <a:gd name="connsiteX66" fmla="*/ 3791246 w 6884912"/>
              <a:gd name="connsiteY66" fmla="*/ 189996 h 1161397"/>
              <a:gd name="connsiteX67" fmla="*/ 3819864 w 6884912"/>
              <a:gd name="connsiteY67" fmla="*/ 194605 h 1161397"/>
              <a:gd name="connsiteX68" fmla="*/ 3830398 w 6884912"/>
              <a:gd name="connsiteY68" fmla="*/ 188383 h 1161397"/>
              <a:gd name="connsiteX69" fmla="*/ 3834360 w 6884912"/>
              <a:gd name="connsiteY69" fmla="*/ 188992 h 1161397"/>
              <a:gd name="connsiteX70" fmla="*/ 3843715 w 6884912"/>
              <a:gd name="connsiteY70" fmla="*/ 188752 h 1161397"/>
              <a:gd name="connsiteX71" fmla="*/ 3842609 w 6884912"/>
              <a:gd name="connsiteY71" fmla="*/ 197386 h 1161397"/>
              <a:gd name="connsiteX72" fmla="*/ 3853961 w 6884912"/>
              <a:gd name="connsiteY72" fmla="*/ 213380 h 1161397"/>
              <a:gd name="connsiteX73" fmla="*/ 3907640 w 6884912"/>
              <a:gd name="connsiteY73" fmla="*/ 207568 h 1161397"/>
              <a:gd name="connsiteX74" fmla="*/ 3910449 w 6884912"/>
              <a:gd name="connsiteY74" fmla="*/ 197808 h 1161397"/>
              <a:gd name="connsiteX75" fmla="*/ 3917197 w 6884912"/>
              <a:gd name="connsiteY75" fmla="*/ 196121 h 1161397"/>
              <a:gd name="connsiteX76" fmla="*/ 3922400 w 6884912"/>
              <a:gd name="connsiteY76" fmla="*/ 205056 h 1161397"/>
              <a:gd name="connsiteX77" fmla="*/ 4013061 w 6884912"/>
              <a:gd name="connsiteY77" fmla="*/ 224874 h 1161397"/>
              <a:gd name="connsiteX78" fmla="*/ 4134285 w 6884912"/>
              <a:gd name="connsiteY78" fmla="*/ 235592 h 1161397"/>
              <a:gd name="connsiteX79" fmla="*/ 4220717 w 6884912"/>
              <a:gd name="connsiteY79" fmla="*/ 192946 h 1161397"/>
              <a:gd name="connsiteX80" fmla="*/ 4228802 w 6884912"/>
              <a:gd name="connsiteY80" fmla="*/ 201468 h 1161397"/>
              <a:gd name="connsiteX81" fmla="*/ 4289361 w 6884912"/>
              <a:gd name="connsiteY81" fmla="*/ 196642 h 1161397"/>
              <a:gd name="connsiteX82" fmla="*/ 4498913 w 6884912"/>
              <a:gd name="connsiteY82" fmla="*/ 118915 h 1161397"/>
              <a:gd name="connsiteX83" fmla="*/ 4617330 w 6884912"/>
              <a:gd name="connsiteY83" fmla="*/ 111163 h 1161397"/>
              <a:gd name="connsiteX84" fmla="*/ 4659778 w 6884912"/>
              <a:gd name="connsiteY84" fmla="*/ 118219 h 1161397"/>
              <a:gd name="connsiteX85" fmla="*/ 4730870 w 6884912"/>
              <a:gd name="connsiteY85" fmla="*/ 129432 h 1161397"/>
              <a:gd name="connsiteX86" fmla="*/ 4785037 w 6884912"/>
              <a:gd name="connsiteY86" fmla="*/ 161964 h 1161397"/>
              <a:gd name="connsiteX87" fmla="*/ 4844073 w 6884912"/>
              <a:gd name="connsiteY87" fmla="*/ 161768 h 1161397"/>
              <a:gd name="connsiteX88" fmla="*/ 4856454 w 6884912"/>
              <a:gd name="connsiteY88" fmla="*/ 130488 h 1161397"/>
              <a:gd name="connsiteX89" fmla="*/ 4920038 w 6884912"/>
              <a:gd name="connsiteY89" fmla="*/ 140418 h 1161397"/>
              <a:gd name="connsiteX90" fmla="*/ 5016639 w 6884912"/>
              <a:gd name="connsiteY90" fmla="*/ 158905 h 1161397"/>
              <a:gd name="connsiteX91" fmla="*/ 5072009 w 6884912"/>
              <a:gd name="connsiteY91" fmla="*/ 161502 h 1161397"/>
              <a:gd name="connsiteX92" fmla="*/ 5223626 w 6884912"/>
              <a:gd name="connsiteY92" fmla="*/ 177356 h 1161397"/>
              <a:gd name="connsiteX93" fmla="*/ 5375773 w 6884912"/>
              <a:gd name="connsiteY93" fmla="*/ 199913 h 1161397"/>
              <a:gd name="connsiteX94" fmla="*/ 5467502 w 6884912"/>
              <a:gd name="connsiteY94" fmla="*/ 250963 h 1161397"/>
              <a:gd name="connsiteX95" fmla="*/ 5592395 w 6884912"/>
              <a:gd name="connsiteY95" fmla="*/ 265434 h 1161397"/>
              <a:gd name="connsiteX96" fmla="*/ 5613532 w 6884912"/>
              <a:gd name="connsiteY96" fmla="*/ 273379 h 1161397"/>
              <a:gd name="connsiteX97" fmla="*/ 5642173 w 6884912"/>
              <a:gd name="connsiteY97" fmla="*/ 266904 h 1161397"/>
              <a:gd name="connsiteX98" fmla="*/ 5756910 w 6884912"/>
              <a:gd name="connsiteY98" fmla="*/ 239211 h 1161397"/>
              <a:gd name="connsiteX99" fmla="*/ 5846667 w 6884912"/>
              <a:gd name="connsiteY99" fmla="*/ 201786 h 1161397"/>
              <a:gd name="connsiteX100" fmla="*/ 5960732 w 6884912"/>
              <a:gd name="connsiteY100" fmla="*/ 220708 h 1161397"/>
              <a:gd name="connsiteX101" fmla="*/ 6029542 w 6884912"/>
              <a:gd name="connsiteY101" fmla="*/ 210339 h 1161397"/>
              <a:gd name="connsiteX102" fmla="*/ 6141123 w 6884912"/>
              <a:gd name="connsiteY102" fmla="*/ 159923 h 1161397"/>
              <a:gd name="connsiteX103" fmla="*/ 6290640 w 6884912"/>
              <a:gd name="connsiteY103" fmla="*/ 167441 h 1161397"/>
              <a:gd name="connsiteX104" fmla="*/ 6322806 w 6884912"/>
              <a:gd name="connsiteY104" fmla="*/ 213293 h 1161397"/>
              <a:gd name="connsiteX105" fmla="*/ 6364914 w 6884912"/>
              <a:gd name="connsiteY105" fmla="*/ 240140 h 1161397"/>
              <a:gd name="connsiteX106" fmla="*/ 6380420 w 6884912"/>
              <a:gd name="connsiteY106" fmla="*/ 173195 h 1161397"/>
              <a:gd name="connsiteX107" fmla="*/ 6507891 w 6884912"/>
              <a:gd name="connsiteY107" fmla="*/ 118474 h 1161397"/>
              <a:gd name="connsiteX108" fmla="*/ 6571807 w 6884912"/>
              <a:gd name="connsiteY108" fmla="*/ 98636 h 1161397"/>
              <a:gd name="connsiteX109" fmla="*/ 6671880 w 6884912"/>
              <a:gd name="connsiteY109" fmla="*/ 82931 h 1161397"/>
              <a:gd name="connsiteX110" fmla="*/ 6702266 w 6884912"/>
              <a:gd name="connsiteY110" fmla="*/ 75470 h 1161397"/>
              <a:gd name="connsiteX111" fmla="*/ 6845802 w 6884912"/>
              <a:gd name="connsiteY111" fmla="*/ 24496 h 1161397"/>
              <a:gd name="connsiteX112" fmla="*/ 6884912 w 6884912"/>
              <a:gd name="connsiteY112" fmla="*/ 0 h 1161397"/>
              <a:gd name="connsiteX0" fmla="*/ 6884912 w 6884912"/>
              <a:gd name="connsiteY0" fmla="*/ 0 h 1161397"/>
              <a:gd name="connsiteX1" fmla="*/ 6884912 w 6884912"/>
              <a:gd name="connsiteY1" fmla="*/ 1161397 h 1161397"/>
              <a:gd name="connsiteX2" fmla="*/ 0 w 6884912"/>
              <a:gd name="connsiteY2" fmla="*/ 1161397 h 1161397"/>
              <a:gd name="connsiteX3" fmla="*/ 27135 w 6884912"/>
              <a:gd name="connsiteY3" fmla="*/ 1147460 h 1161397"/>
              <a:gd name="connsiteX4" fmla="*/ 115388 w 6884912"/>
              <a:gd name="connsiteY4" fmla="*/ 1159043 h 1161397"/>
              <a:gd name="connsiteX5" fmla="*/ 119094 w 6884912"/>
              <a:gd name="connsiteY5" fmla="*/ 1148463 h 1161397"/>
              <a:gd name="connsiteX6" fmla="*/ 171824 w 6884912"/>
              <a:gd name="connsiteY6" fmla="*/ 1133224 h 1161397"/>
              <a:gd name="connsiteX7" fmla="*/ 376455 w 6884912"/>
              <a:gd name="connsiteY7" fmla="*/ 1137381 h 1161397"/>
              <a:gd name="connsiteX8" fmla="*/ 478946 w 6884912"/>
              <a:gd name="connsiteY8" fmla="*/ 1106011 h 1161397"/>
              <a:gd name="connsiteX9" fmla="*/ 512111 w 6884912"/>
              <a:gd name="connsiteY9" fmla="*/ 1085599 h 1161397"/>
              <a:gd name="connsiteX10" fmla="*/ 567875 w 6884912"/>
              <a:gd name="connsiteY10" fmla="*/ 1051976 h 1161397"/>
              <a:gd name="connsiteX11" fmla="*/ 601644 w 6884912"/>
              <a:gd name="connsiteY11" fmla="*/ 1003997 h 1161397"/>
              <a:gd name="connsiteX12" fmla="*/ 651408 w 6884912"/>
              <a:gd name="connsiteY12" fmla="*/ 984938 h 1161397"/>
              <a:gd name="connsiteX13" fmla="*/ 673197 w 6884912"/>
              <a:gd name="connsiteY13" fmla="*/ 1010060 h 1161397"/>
              <a:gd name="connsiteX14" fmla="*/ 723108 w 6884912"/>
              <a:gd name="connsiteY14" fmla="*/ 980081 h 1161397"/>
              <a:gd name="connsiteX15" fmla="*/ 797699 w 6884912"/>
              <a:gd name="connsiteY15" fmla="*/ 931362 h 1161397"/>
              <a:gd name="connsiteX16" fmla="*/ 843359 w 6884912"/>
              <a:gd name="connsiteY16" fmla="*/ 910894 h 1161397"/>
              <a:gd name="connsiteX17" fmla="*/ 965215 w 6884912"/>
              <a:gd name="connsiteY17" fmla="*/ 846701 h 1161397"/>
              <a:gd name="connsiteX18" fmla="*/ 1085080 w 6884912"/>
              <a:gd name="connsiteY18" fmla="*/ 776086 h 1161397"/>
              <a:gd name="connsiteX19" fmla="*/ 1131224 w 6884912"/>
              <a:gd name="connsiteY19" fmla="*/ 706160 h 1161397"/>
              <a:gd name="connsiteX20" fmla="*/ 1138051 w 6884912"/>
              <a:gd name="connsiteY20" fmla="*/ 702034 h 1161397"/>
              <a:gd name="connsiteX21" fmla="*/ 1158800 w 6884912"/>
              <a:gd name="connsiteY21" fmla="*/ 700004 h 1161397"/>
              <a:gd name="connsiteX22" fmla="*/ 1166947 w 6884912"/>
              <a:gd name="connsiteY22" fmla="*/ 700762 h 1161397"/>
              <a:gd name="connsiteX23" fmla="*/ 1178135 w 6884912"/>
              <a:gd name="connsiteY23" fmla="*/ 698631 h 1161397"/>
              <a:gd name="connsiteX24" fmla="*/ 1178301 w 6884912"/>
              <a:gd name="connsiteY24" fmla="*/ 698094 h 1161397"/>
              <a:gd name="connsiteX25" fmla="*/ 1188995 w 6884912"/>
              <a:gd name="connsiteY25" fmla="*/ 697048 h 1161397"/>
              <a:gd name="connsiteX26" fmla="*/ 1242716 w 6884912"/>
              <a:gd name="connsiteY26" fmla="*/ 698052 h 1161397"/>
              <a:gd name="connsiteX27" fmla="*/ 1299977 w 6884912"/>
              <a:gd name="connsiteY27" fmla="*/ 639196 h 1161397"/>
              <a:gd name="connsiteX28" fmla="*/ 1326190 w 6884912"/>
              <a:gd name="connsiteY28" fmla="*/ 625955 h 1161397"/>
              <a:gd name="connsiteX29" fmla="*/ 1339600 w 6884912"/>
              <a:gd name="connsiteY29" fmla="*/ 616295 h 1161397"/>
              <a:gd name="connsiteX30" fmla="*/ 1340054 w 6884912"/>
              <a:gd name="connsiteY30" fmla="*/ 614022 h 1161397"/>
              <a:gd name="connsiteX31" fmla="*/ 1391606 w 6884912"/>
              <a:gd name="connsiteY31" fmla="*/ 615229 h 1161397"/>
              <a:gd name="connsiteX32" fmla="*/ 1397565 w 6884912"/>
              <a:gd name="connsiteY32" fmla="*/ 611490 h 1161397"/>
              <a:gd name="connsiteX33" fmla="*/ 1432302 w 6884912"/>
              <a:gd name="connsiteY33" fmla="*/ 617267 h 1161397"/>
              <a:gd name="connsiteX34" fmla="*/ 1449644 w 6884912"/>
              <a:gd name="connsiteY34" fmla="*/ 617591 h 1161397"/>
              <a:gd name="connsiteX35" fmla="*/ 1455793 w 6884912"/>
              <a:gd name="connsiteY35" fmla="*/ 623174 h 1161397"/>
              <a:gd name="connsiteX36" fmla="*/ 1480758 w 6884912"/>
              <a:gd name="connsiteY36" fmla="*/ 620863 h 1161397"/>
              <a:gd name="connsiteX37" fmla="*/ 1483154 w 6884912"/>
              <a:gd name="connsiteY37" fmla="*/ 618527 h 1161397"/>
              <a:gd name="connsiteX38" fmla="*/ 1505495 w 6884912"/>
              <a:gd name="connsiteY38" fmla="*/ 624325 h 1161397"/>
              <a:gd name="connsiteX39" fmla="*/ 1526340 w 6884912"/>
              <a:gd name="connsiteY39" fmla="*/ 638496 h 1161397"/>
              <a:gd name="connsiteX40" fmla="*/ 1731986 w 6884912"/>
              <a:gd name="connsiteY40" fmla="*/ 589682 h 1161397"/>
              <a:gd name="connsiteX41" fmla="*/ 1927935 w 6884912"/>
              <a:gd name="connsiteY41" fmla="*/ 628540 h 1161397"/>
              <a:gd name="connsiteX42" fmla="*/ 2039075 w 6884912"/>
              <a:gd name="connsiteY42" fmla="*/ 599964 h 1161397"/>
              <a:gd name="connsiteX43" fmla="*/ 2066980 w 6884912"/>
              <a:gd name="connsiteY43" fmla="*/ 550413 h 1161397"/>
              <a:gd name="connsiteX44" fmla="*/ 2352236 w 6884912"/>
              <a:gd name="connsiteY44" fmla="*/ 519602 h 1161397"/>
              <a:gd name="connsiteX45" fmla="*/ 2420791 w 6884912"/>
              <a:gd name="connsiteY45" fmla="*/ 492826 h 1161397"/>
              <a:gd name="connsiteX46" fmla="*/ 2489932 w 6884912"/>
              <a:gd name="connsiteY46" fmla="*/ 507864 h 1161397"/>
              <a:gd name="connsiteX47" fmla="*/ 2512917 w 6884912"/>
              <a:gd name="connsiteY47" fmla="*/ 489127 h 1161397"/>
              <a:gd name="connsiteX48" fmla="*/ 2516783 w 6884912"/>
              <a:gd name="connsiteY48" fmla="*/ 485473 h 1161397"/>
              <a:gd name="connsiteX49" fmla="*/ 2534360 w 6884912"/>
              <a:gd name="connsiteY49" fmla="*/ 480064 h 1161397"/>
              <a:gd name="connsiteX50" fmla="*/ 2536691 w 6884912"/>
              <a:gd name="connsiteY50" fmla="*/ 467018 h 1161397"/>
              <a:gd name="connsiteX51" fmla="*/ 2561265 w 6884912"/>
              <a:gd name="connsiteY51" fmla="*/ 450623 h 1161397"/>
              <a:gd name="connsiteX52" fmla="*/ 2594349 w 6884912"/>
              <a:gd name="connsiteY52" fmla="*/ 443884 h 1161397"/>
              <a:gd name="connsiteX53" fmla="*/ 2754324 w 6884912"/>
              <a:gd name="connsiteY53" fmla="*/ 424766 h 1161397"/>
              <a:gd name="connsiteX54" fmla="*/ 2848470 w 6884912"/>
              <a:gd name="connsiteY54" fmla="*/ 405966 h 1161397"/>
              <a:gd name="connsiteX55" fmla="*/ 2881772 w 6884912"/>
              <a:gd name="connsiteY55" fmla="*/ 387260 h 1161397"/>
              <a:gd name="connsiteX56" fmla="*/ 2929932 w 6884912"/>
              <a:gd name="connsiteY56" fmla="*/ 368912 h 1161397"/>
              <a:gd name="connsiteX57" fmla="*/ 3013020 w 6884912"/>
              <a:gd name="connsiteY57" fmla="*/ 327578 h 1161397"/>
              <a:gd name="connsiteX58" fmla="*/ 3222191 w 6884912"/>
              <a:gd name="connsiteY58" fmla="*/ 307887 h 1161397"/>
              <a:gd name="connsiteX59" fmla="*/ 3227953 w 6884912"/>
              <a:gd name="connsiteY59" fmla="*/ 297650 h 1161397"/>
              <a:gd name="connsiteX60" fmla="*/ 3287859 w 6884912"/>
              <a:gd name="connsiteY60" fmla="*/ 287558 h 1161397"/>
              <a:gd name="connsiteX61" fmla="*/ 3510042 w 6884912"/>
              <a:gd name="connsiteY61" fmla="*/ 311820 h 1161397"/>
              <a:gd name="connsiteX62" fmla="*/ 3626773 w 6884912"/>
              <a:gd name="connsiteY62" fmla="*/ 290452 h 1161397"/>
              <a:gd name="connsiteX63" fmla="*/ 3666217 w 6884912"/>
              <a:gd name="connsiteY63" fmla="*/ 273255 h 1161397"/>
              <a:gd name="connsiteX64" fmla="*/ 3732427 w 6884912"/>
              <a:gd name="connsiteY64" fmla="*/ 245039 h 1161397"/>
              <a:gd name="connsiteX65" fmla="*/ 3777022 w 6884912"/>
              <a:gd name="connsiteY65" fmla="*/ 200276 h 1161397"/>
              <a:gd name="connsiteX66" fmla="*/ 3791246 w 6884912"/>
              <a:gd name="connsiteY66" fmla="*/ 189996 h 1161397"/>
              <a:gd name="connsiteX67" fmla="*/ 3819864 w 6884912"/>
              <a:gd name="connsiteY67" fmla="*/ 194605 h 1161397"/>
              <a:gd name="connsiteX68" fmla="*/ 3830398 w 6884912"/>
              <a:gd name="connsiteY68" fmla="*/ 188383 h 1161397"/>
              <a:gd name="connsiteX69" fmla="*/ 3834360 w 6884912"/>
              <a:gd name="connsiteY69" fmla="*/ 188992 h 1161397"/>
              <a:gd name="connsiteX70" fmla="*/ 3843715 w 6884912"/>
              <a:gd name="connsiteY70" fmla="*/ 188752 h 1161397"/>
              <a:gd name="connsiteX71" fmla="*/ 3842609 w 6884912"/>
              <a:gd name="connsiteY71" fmla="*/ 197386 h 1161397"/>
              <a:gd name="connsiteX72" fmla="*/ 3853961 w 6884912"/>
              <a:gd name="connsiteY72" fmla="*/ 213380 h 1161397"/>
              <a:gd name="connsiteX73" fmla="*/ 3907640 w 6884912"/>
              <a:gd name="connsiteY73" fmla="*/ 207568 h 1161397"/>
              <a:gd name="connsiteX74" fmla="*/ 3910449 w 6884912"/>
              <a:gd name="connsiteY74" fmla="*/ 197808 h 1161397"/>
              <a:gd name="connsiteX75" fmla="*/ 3917197 w 6884912"/>
              <a:gd name="connsiteY75" fmla="*/ 196121 h 1161397"/>
              <a:gd name="connsiteX76" fmla="*/ 3922400 w 6884912"/>
              <a:gd name="connsiteY76" fmla="*/ 205056 h 1161397"/>
              <a:gd name="connsiteX77" fmla="*/ 4013061 w 6884912"/>
              <a:gd name="connsiteY77" fmla="*/ 224874 h 1161397"/>
              <a:gd name="connsiteX78" fmla="*/ 4220717 w 6884912"/>
              <a:gd name="connsiteY78" fmla="*/ 192946 h 1161397"/>
              <a:gd name="connsiteX79" fmla="*/ 4228802 w 6884912"/>
              <a:gd name="connsiteY79" fmla="*/ 201468 h 1161397"/>
              <a:gd name="connsiteX80" fmla="*/ 4289361 w 6884912"/>
              <a:gd name="connsiteY80" fmla="*/ 196642 h 1161397"/>
              <a:gd name="connsiteX81" fmla="*/ 4498913 w 6884912"/>
              <a:gd name="connsiteY81" fmla="*/ 118915 h 1161397"/>
              <a:gd name="connsiteX82" fmla="*/ 4617330 w 6884912"/>
              <a:gd name="connsiteY82" fmla="*/ 111163 h 1161397"/>
              <a:gd name="connsiteX83" fmla="*/ 4659778 w 6884912"/>
              <a:gd name="connsiteY83" fmla="*/ 118219 h 1161397"/>
              <a:gd name="connsiteX84" fmla="*/ 4730870 w 6884912"/>
              <a:gd name="connsiteY84" fmla="*/ 129432 h 1161397"/>
              <a:gd name="connsiteX85" fmla="*/ 4785037 w 6884912"/>
              <a:gd name="connsiteY85" fmla="*/ 161964 h 1161397"/>
              <a:gd name="connsiteX86" fmla="*/ 4844073 w 6884912"/>
              <a:gd name="connsiteY86" fmla="*/ 161768 h 1161397"/>
              <a:gd name="connsiteX87" fmla="*/ 4856454 w 6884912"/>
              <a:gd name="connsiteY87" fmla="*/ 130488 h 1161397"/>
              <a:gd name="connsiteX88" fmla="*/ 4920038 w 6884912"/>
              <a:gd name="connsiteY88" fmla="*/ 140418 h 1161397"/>
              <a:gd name="connsiteX89" fmla="*/ 5016639 w 6884912"/>
              <a:gd name="connsiteY89" fmla="*/ 158905 h 1161397"/>
              <a:gd name="connsiteX90" fmla="*/ 5072009 w 6884912"/>
              <a:gd name="connsiteY90" fmla="*/ 161502 h 1161397"/>
              <a:gd name="connsiteX91" fmla="*/ 5223626 w 6884912"/>
              <a:gd name="connsiteY91" fmla="*/ 177356 h 1161397"/>
              <a:gd name="connsiteX92" fmla="*/ 5375773 w 6884912"/>
              <a:gd name="connsiteY92" fmla="*/ 199913 h 1161397"/>
              <a:gd name="connsiteX93" fmla="*/ 5467502 w 6884912"/>
              <a:gd name="connsiteY93" fmla="*/ 250963 h 1161397"/>
              <a:gd name="connsiteX94" fmla="*/ 5592395 w 6884912"/>
              <a:gd name="connsiteY94" fmla="*/ 265434 h 1161397"/>
              <a:gd name="connsiteX95" fmla="*/ 5613532 w 6884912"/>
              <a:gd name="connsiteY95" fmla="*/ 273379 h 1161397"/>
              <a:gd name="connsiteX96" fmla="*/ 5642173 w 6884912"/>
              <a:gd name="connsiteY96" fmla="*/ 266904 h 1161397"/>
              <a:gd name="connsiteX97" fmla="*/ 5756910 w 6884912"/>
              <a:gd name="connsiteY97" fmla="*/ 239211 h 1161397"/>
              <a:gd name="connsiteX98" fmla="*/ 5846667 w 6884912"/>
              <a:gd name="connsiteY98" fmla="*/ 201786 h 1161397"/>
              <a:gd name="connsiteX99" fmla="*/ 5960732 w 6884912"/>
              <a:gd name="connsiteY99" fmla="*/ 220708 h 1161397"/>
              <a:gd name="connsiteX100" fmla="*/ 6029542 w 6884912"/>
              <a:gd name="connsiteY100" fmla="*/ 210339 h 1161397"/>
              <a:gd name="connsiteX101" fmla="*/ 6141123 w 6884912"/>
              <a:gd name="connsiteY101" fmla="*/ 159923 h 1161397"/>
              <a:gd name="connsiteX102" fmla="*/ 6290640 w 6884912"/>
              <a:gd name="connsiteY102" fmla="*/ 167441 h 1161397"/>
              <a:gd name="connsiteX103" fmla="*/ 6322806 w 6884912"/>
              <a:gd name="connsiteY103" fmla="*/ 213293 h 1161397"/>
              <a:gd name="connsiteX104" fmla="*/ 6364914 w 6884912"/>
              <a:gd name="connsiteY104" fmla="*/ 240140 h 1161397"/>
              <a:gd name="connsiteX105" fmla="*/ 6380420 w 6884912"/>
              <a:gd name="connsiteY105" fmla="*/ 173195 h 1161397"/>
              <a:gd name="connsiteX106" fmla="*/ 6507891 w 6884912"/>
              <a:gd name="connsiteY106" fmla="*/ 118474 h 1161397"/>
              <a:gd name="connsiteX107" fmla="*/ 6571807 w 6884912"/>
              <a:gd name="connsiteY107" fmla="*/ 98636 h 1161397"/>
              <a:gd name="connsiteX108" fmla="*/ 6671880 w 6884912"/>
              <a:gd name="connsiteY108" fmla="*/ 82931 h 1161397"/>
              <a:gd name="connsiteX109" fmla="*/ 6702266 w 6884912"/>
              <a:gd name="connsiteY109" fmla="*/ 75470 h 1161397"/>
              <a:gd name="connsiteX110" fmla="*/ 6845802 w 6884912"/>
              <a:gd name="connsiteY110" fmla="*/ 24496 h 1161397"/>
              <a:gd name="connsiteX111" fmla="*/ 6884912 w 6884912"/>
              <a:gd name="connsiteY111" fmla="*/ 0 h 1161397"/>
              <a:gd name="connsiteX0" fmla="*/ 6884912 w 6884912"/>
              <a:gd name="connsiteY0" fmla="*/ 0 h 1161397"/>
              <a:gd name="connsiteX1" fmla="*/ 6884912 w 6884912"/>
              <a:gd name="connsiteY1" fmla="*/ 1161397 h 1161397"/>
              <a:gd name="connsiteX2" fmla="*/ 0 w 6884912"/>
              <a:gd name="connsiteY2" fmla="*/ 1161397 h 1161397"/>
              <a:gd name="connsiteX3" fmla="*/ 27135 w 6884912"/>
              <a:gd name="connsiteY3" fmla="*/ 1147460 h 1161397"/>
              <a:gd name="connsiteX4" fmla="*/ 115388 w 6884912"/>
              <a:gd name="connsiteY4" fmla="*/ 1159043 h 1161397"/>
              <a:gd name="connsiteX5" fmla="*/ 119094 w 6884912"/>
              <a:gd name="connsiteY5" fmla="*/ 1148463 h 1161397"/>
              <a:gd name="connsiteX6" fmla="*/ 171824 w 6884912"/>
              <a:gd name="connsiteY6" fmla="*/ 1133224 h 1161397"/>
              <a:gd name="connsiteX7" fmla="*/ 376455 w 6884912"/>
              <a:gd name="connsiteY7" fmla="*/ 1137381 h 1161397"/>
              <a:gd name="connsiteX8" fmla="*/ 478946 w 6884912"/>
              <a:gd name="connsiteY8" fmla="*/ 1106011 h 1161397"/>
              <a:gd name="connsiteX9" fmla="*/ 512111 w 6884912"/>
              <a:gd name="connsiteY9" fmla="*/ 1085599 h 1161397"/>
              <a:gd name="connsiteX10" fmla="*/ 567875 w 6884912"/>
              <a:gd name="connsiteY10" fmla="*/ 1051976 h 1161397"/>
              <a:gd name="connsiteX11" fmla="*/ 601644 w 6884912"/>
              <a:gd name="connsiteY11" fmla="*/ 1003997 h 1161397"/>
              <a:gd name="connsiteX12" fmla="*/ 651408 w 6884912"/>
              <a:gd name="connsiteY12" fmla="*/ 984938 h 1161397"/>
              <a:gd name="connsiteX13" fmla="*/ 673197 w 6884912"/>
              <a:gd name="connsiteY13" fmla="*/ 1010060 h 1161397"/>
              <a:gd name="connsiteX14" fmla="*/ 723108 w 6884912"/>
              <a:gd name="connsiteY14" fmla="*/ 980081 h 1161397"/>
              <a:gd name="connsiteX15" fmla="*/ 797699 w 6884912"/>
              <a:gd name="connsiteY15" fmla="*/ 931362 h 1161397"/>
              <a:gd name="connsiteX16" fmla="*/ 843359 w 6884912"/>
              <a:gd name="connsiteY16" fmla="*/ 910894 h 1161397"/>
              <a:gd name="connsiteX17" fmla="*/ 965215 w 6884912"/>
              <a:gd name="connsiteY17" fmla="*/ 846701 h 1161397"/>
              <a:gd name="connsiteX18" fmla="*/ 1085080 w 6884912"/>
              <a:gd name="connsiteY18" fmla="*/ 776086 h 1161397"/>
              <a:gd name="connsiteX19" fmla="*/ 1131224 w 6884912"/>
              <a:gd name="connsiteY19" fmla="*/ 706160 h 1161397"/>
              <a:gd name="connsiteX20" fmla="*/ 1138051 w 6884912"/>
              <a:gd name="connsiteY20" fmla="*/ 702034 h 1161397"/>
              <a:gd name="connsiteX21" fmla="*/ 1158800 w 6884912"/>
              <a:gd name="connsiteY21" fmla="*/ 700004 h 1161397"/>
              <a:gd name="connsiteX22" fmla="*/ 1166947 w 6884912"/>
              <a:gd name="connsiteY22" fmla="*/ 700762 h 1161397"/>
              <a:gd name="connsiteX23" fmla="*/ 1178135 w 6884912"/>
              <a:gd name="connsiteY23" fmla="*/ 698631 h 1161397"/>
              <a:gd name="connsiteX24" fmla="*/ 1178301 w 6884912"/>
              <a:gd name="connsiteY24" fmla="*/ 698094 h 1161397"/>
              <a:gd name="connsiteX25" fmla="*/ 1188995 w 6884912"/>
              <a:gd name="connsiteY25" fmla="*/ 697048 h 1161397"/>
              <a:gd name="connsiteX26" fmla="*/ 1242716 w 6884912"/>
              <a:gd name="connsiteY26" fmla="*/ 698052 h 1161397"/>
              <a:gd name="connsiteX27" fmla="*/ 1299977 w 6884912"/>
              <a:gd name="connsiteY27" fmla="*/ 639196 h 1161397"/>
              <a:gd name="connsiteX28" fmla="*/ 1326190 w 6884912"/>
              <a:gd name="connsiteY28" fmla="*/ 625955 h 1161397"/>
              <a:gd name="connsiteX29" fmla="*/ 1339600 w 6884912"/>
              <a:gd name="connsiteY29" fmla="*/ 616295 h 1161397"/>
              <a:gd name="connsiteX30" fmla="*/ 1340054 w 6884912"/>
              <a:gd name="connsiteY30" fmla="*/ 614022 h 1161397"/>
              <a:gd name="connsiteX31" fmla="*/ 1391606 w 6884912"/>
              <a:gd name="connsiteY31" fmla="*/ 615229 h 1161397"/>
              <a:gd name="connsiteX32" fmla="*/ 1397565 w 6884912"/>
              <a:gd name="connsiteY32" fmla="*/ 611490 h 1161397"/>
              <a:gd name="connsiteX33" fmla="*/ 1432302 w 6884912"/>
              <a:gd name="connsiteY33" fmla="*/ 617267 h 1161397"/>
              <a:gd name="connsiteX34" fmla="*/ 1449644 w 6884912"/>
              <a:gd name="connsiteY34" fmla="*/ 617591 h 1161397"/>
              <a:gd name="connsiteX35" fmla="*/ 1455793 w 6884912"/>
              <a:gd name="connsiteY35" fmla="*/ 623174 h 1161397"/>
              <a:gd name="connsiteX36" fmla="*/ 1480758 w 6884912"/>
              <a:gd name="connsiteY36" fmla="*/ 620863 h 1161397"/>
              <a:gd name="connsiteX37" fmla="*/ 1483154 w 6884912"/>
              <a:gd name="connsiteY37" fmla="*/ 618527 h 1161397"/>
              <a:gd name="connsiteX38" fmla="*/ 1505495 w 6884912"/>
              <a:gd name="connsiteY38" fmla="*/ 624325 h 1161397"/>
              <a:gd name="connsiteX39" fmla="*/ 1526340 w 6884912"/>
              <a:gd name="connsiteY39" fmla="*/ 638496 h 1161397"/>
              <a:gd name="connsiteX40" fmla="*/ 1731986 w 6884912"/>
              <a:gd name="connsiteY40" fmla="*/ 589682 h 1161397"/>
              <a:gd name="connsiteX41" fmla="*/ 1927935 w 6884912"/>
              <a:gd name="connsiteY41" fmla="*/ 628540 h 1161397"/>
              <a:gd name="connsiteX42" fmla="*/ 2039075 w 6884912"/>
              <a:gd name="connsiteY42" fmla="*/ 599964 h 1161397"/>
              <a:gd name="connsiteX43" fmla="*/ 2066980 w 6884912"/>
              <a:gd name="connsiteY43" fmla="*/ 550413 h 1161397"/>
              <a:gd name="connsiteX44" fmla="*/ 2352236 w 6884912"/>
              <a:gd name="connsiteY44" fmla="*/ 519602 h 1161397"/>
              <a:gd name="connsiteX45" fmla="*/ 2420791 w 6884912"/>
              <a:gd name="connsiteY45" fmla="*/ 492826 h 1161397"/>
              <a:gd name="connsiteX46" fmla="*/ 2489932 w 6884912"/>
              <a:gd name="connsiteY46" fmla="*/ 507864 h 1161397"/>
              <a:gd name="connsiteX47" fmla="*/ 2512917 w 6884912"/>
              <a:gd name="connsiteY47" fmla="*/ 489127 h 1161397"/>
              <a:gd name="connsiteX48" fmla="*/ 2516783 w 6884912"/>
              <a:gd name="connsiteY48" fmla="*/ 485473 h 1161397"/>
              <a:gd name="connsiteX49" fmla="*/ 2534360 w 6884912"/>
              <a:gd name="connsiteY49" fmla="*/ 480064 h 1161397"/>
              <a:gd name="connsiteX50" fmla="*/ 2536691 w 6884912"/>
              <a:gd name="connsiteY50" fmla="*/ 467018 h 1161397"/>
              <a:gd name="connsiteX51" fmla="*/ 2561265 w 6884912"/>
              <a:gd name="connsiteY51" fmla="*/ 450623 h 1161397"/>
              <a:gd name="connsiteX52" fmla="*/ 2594349 w 6884912"/>
              <a:gd name="connsiteY52" fmla="*/ 443884 h 1161397"/>
              <a:gd name="connsiteX53" fmla="*/ 2754324 w 6884912"/>
              <a:gd name="connsiteY53" fmla="*/ 424766 h 1161397"/>
              <a:gd name="connsiteX54" fmla="*/ 2848470 w 6884912"/>
              <a:gd name="connsiteY54" fmla="*/ 405966 h 1161397"/>
              <a:gd name="connsiteX55" fmla="*/ 2881772 w 6884912"/>
              <a:gd name="connsiteY55" fmla="*/ 387260 h 1161397"/>
              <a:gd name="connsiteX56" fmla="*/ 2929932 w 6884912"/>
              <a:gd name="connsiteY56" fmla="*/ 368912 h 1161397"/>
              <a:gd name="connsiteX57" fmla="*/ 3013020 w 6884912"/>
              <a:gd name="connsiteY57" fmla="*/ 327578 h 1161397"/>
              <a:gd name="connsiteX58" fmla="*/ 3222191 w 6884912"/>
              <a:gd name="connsiteY58" fmla="*/ 307887 h 1161397"/>
              <a:gd name="connsiteX59" fmla="*/ 3227953 w 6884912"/>
              <a:gd name="connsiteY59" fmla="*/ 297650 h 1161397"/>
              <a:gd name="connsiteX60" fmla="*/ 3287859 w 6884912"/>
              <a:gd name="connsiteY60" fmla="*/ 287558 h 1161397"/>
              <a:gd name="connsiteX61" fmla="*/ 3510042 w 6884912"/>
              <a:gd name="connsiteY61" fmla="*/ 311820 h 1161397"/>
              <a:gd name="connsiteX62" fmla="*/ 3626773 w 6884912"/>
              <a:gd name="connsiteY62" fmla="*/ 290452 h 1161397"/>
              <a:gd name="connsiteX63" fmla="*/ 3666217 w 6884912"/>
              <a:gd name="connsiteY63" fmla="*/ 273255 h 1161397"/>
              <a:gd name="connsiteX64" fmla="*/ 3732427 w 6884912"/>
              <a:gd name="connsiteY64" fmla="*/ 245039 h 1161397"/>
              <a:gd name="connsiteX65" fmla="*/ 3777022 w 6884912"/>
              <a:gd name="connsiteY65" fmla="*/ 200276 h 1161397"/>
              <a:gd name="connsiteX66" fmla="*/ 3791246 w 6884912"/>
              <a:gd name="connsiteY66" fmla="*/ 189996 h 1161397"/>
              <a:gd name="connsiteX67" fmla="*/ 3819864 w 6884912"/>
              <a:gd name="connsiteY67" fmla="*/ 194605 h 1161397"/>
              <a:gd name="connsiteX68" fmla="*/ 3830398 w 6884912"/>
              <a:gd name="connsiteY68" fmla="*/ 188383 h 1161397"/>
              <a:gd name="connsiteX69" fmla="*/ 3834360 w 6884912"/>
              <a:gd name="connsiteY69" fmla="*/ 188992 h 1161397"/>
              <a:gd name="connsiteX70" fmla="*/ 3843715 w 6884912"/>
              <a:gd name="connsiteY70" fmla="*/ 188752 h 1161397"/>
              <a:gd name="connsiteX71" fmla="*/ 3842609 w 6884912"/>
              <a:gd name="connsiteY71" fmla="*/ 197386 h 1161397"/>
              <a:gd name="connsiteX72" fmla="*/ 3853961 w 6884912"/>
              <a:gd name="connsiteY72" fmla="*/ 213380 h 1161397"/>
              <a:gd name="connsiteX73" fmla="*/ 3907640 w 6884912"/>
              <a:gd name="connsiteY73" fmla="*/ 207568 h 1161397"/>
              <a:gd name="connsiteX74" fmla="*/ 3910449 w 6884912"/>
              <a:gd name="connsiteY74" fmla="*/ 197808 h 1161397"/>
              <a:gd name="connsiteX75" fmla="*/ 3917197 w 6884912"/>
              <a:gd name="connsiteY75" fmla="*/ 196121 h 1161397"/>
              <a:gd name="connsiteX76" fmla="*/ 3922400 w 6884912"/>
              <a:gd name="connsiteY76" fmla="*/ 205056 h 1161397"/>
              <a:gd name="connsiteX77" fmla="*/ 4013061 w 6884912"/>
              <a:gd name="connsiteY77" fmla="*/ 224874 h 1161397"/>
              <a:gd name="connsiteX78" fmla="*/ 4220717 w 6884912"/>
              <a:gd name="connsiteY78" fmla="*/ 192946 h 1161397"/>
              <a:gd name="connsiteX79" fmla="*/ 4228802 w 6884912"/>
              <a:gd name="connsiteY79" fmla="*/ 201468 h 1161397"/>
              <a:gd name="connsiteX80" fmla="*/ 4289361 w 6884912"/>
              <a:gd name="connsiteY80" fmla="*/ 196642 h 1161397"/>
              <a:gd name="connsiteX81" fmla="*/ 4498913 w 6884912"/>
              <a:gd name="connsiteY81" fmla="*/ 118915 h 1161397"/>
              <a:gd name="connsiteX82" fmla="*/ 4617330 w 6884912"/>
              <a:gd name="connsiteY82" fmla="*/ 111163 h 1161397"/>
              <a:gd name="connsiteX83" fmla="*/ 4659778 w 6884912"/>
              <a:gd name="connsiteY83" fmla="*/ 118219 h 1161397"/>
              <a:gd name="connsiteX84" fmla="*/ 4730870 w 6884912"/>
              <a:gd name="connsiteY84" fmla="*/ 129432 h 1161397"/>
              <a:gd name="connsiteX85" fmla="*/ 4785037 w 6884912"/>
              <a:gd name="connsiteY85" fmla="*/ 161964 h 1161397"/>
              <a:gd name="connsiteX86" fmla="*/ 4844073 w 6884912"/>
              <a:gd name="connsiteY86" fmla="*/ 161768 h 1161397"/>
              <a:gd name="connsiteX87" fmla="*/ 4856454 w 6884912"/>
              <a:gd name="connsiteY87" fmla="*/ 130488 h 1161397"/>
              <a:gd name="connsiteX88" fmla="*/ 4920038 w 6884912"/>
              <a:gd name="connsiteY88" fmla="*/ 140418 h 1161397"/>
              <a:gd name="connsiteX89" fmla="*/ 5016639 w 6884912"/>
              <a:gd name="connsiteY89" fmla="*/ 158905 h 1161397"/>
              <a:gd name="connsiteX90" fmla="*/ 5072009 w 6884912"/>
              <a:gd name="connsiteY90" fmla="*/ 161502 h 1161397"/>
              <a:gd name="connsiteX91" fmla="*/ 5223626 w 6884912"/>
              <a:gd name="connsiteY91" fmla="*/ 177356 h 1161397"/>
              <a:gd name="connsiteX92" fmla="*/ 5375773 w 6884912"/>
              <a:gd name="connsiteY92" fmla="*/ 199913 h 1161397"/>
              <a:gd name="connsiteX93" fmla="*/ 5467502 w 6884912"/>
              <a:gd name="connsiteY93" fmla="*/ 250963 h 1161397"/>
              <a:gd name="connsiteX94" fmla="*/ 5592395 w 6884912"/>
              <a:gd name="connsiteY94" fmla="*/ 265434 h 1161397"/>
              <a:gd name="connsiteX95" fmla="*/ 5613532 w 6884912"/>
              <a:gd name="connsiteY95" fmla="*/ 273379 h 1161397"/>
              <a:gd name="connsiteX96" fmla="*/ 5642173 w 6884912"/>
              <a:gd name="connsiteY96" fmla="*/ 266904 h 1161397"/>
              <a:gd name="connsiteX97" fmla="*/ 5756910 w 6884912"/>
              <a:gd name="connsiteY97" fmla="*/ 239211 h 1161397"/>
              <a:gd name="connsiteX98" fmla="*/ 5846667 w 6884912"/>
              <a:gd name="connsiteY98" fmla="*/ 201786 h 1161397"/>
              <a:gd name="connsiteX99" fmla="*/ 5960732 w 6884912"/>
              <a:gd name="connsiteY99" fmla="*/ 220708 h 1161397"/>
              <a:gd name="connsiteX100" fmla="*/ 6029542 w 6884912"/>
              <a:gd name="connsiteY100" fmla="*/ 210339 h 1161397"/>
              <a:gd name="connsiteX101" fmla="*/ 6141123 w 6884912"/>
              <a:gd name="connsiteY101" fmla="*/ 159923 h 1161397"/>
              <a:gd name="connsiteX102" fmla="*/ 6290640 w 6884912"/>
              <a:gd name="connsiteY102" fmla="*/ 167441 h 1161397"/>
              <a:gd name="connsiteX103" fmla="*/ 6322806 w 6884912"/>
              <a:gd name="connsiteY103" fmla="*/ 213293 h 1161397"/>
              <a:gd name="connsiteX104" fmla="*/ 6380420 w 6884912"/>
              <a:gd name="connsiteY104" fmla="*/ 173195 h 1161397"/>
              <a:gd name="connsiteX105" fmla="*/ 6507891 w 6884912"/>
              <a:gd name="connsiteY105" fmla="*/ 118474 h 1161397"/>
              <a:gd name="connsiteX106" fmla="*/ 6571807 w 6884912"/>
              <a:gd name="connsiteY106" fmla="*/ 98636 h 1161397"/>
              <a:gd name="connsiteX107" fmla="*/ 6671880 w 6884912"/>
              <a:gd name="connsiteY107" fmla="*/ 82931 h 1161397"/>
              <a:gd name="connsiteX108" fmla="*/ 6702266 w 6884912"/>
              <a:gd name="connsiteY108" fmla="*/ 75470 h 1161397"/>
              <a:gd name="connsiteX109" fmla="*/ 6845802 w 6884912"/>
              <a:gd name="connsiteY109" fmla="*/ 24496 h 1161397"/>
              <a:gd name="connsiteX110" fmla="*/ 6884912 w 6884912"/>
              <a:gd name="connsiteY110" fmla="*/ 0 h 1161397"/>
              <a:gd name="connsiteX0" fmla="*/ 6884912 w 6884912"/>
              <a:gd name="connsiteY0" fmla="*/ 0 h 1161397"/>
              <a:gd name="connsiteX1" fmla="*/ 6884912 w 6884912"/>
              <a:gd name="connsiteY1" fmla="*/ 1161397 h 1161397"/>
              <a:gd name="connsiteX2" fmla="*/ 0 w 6884912"/>
              <a:gd name="connsiteY2" fmla="*/ 1161397 h 1161397"/>
              <a:gd name="connsiteX3" fmla="*/ 27135 w 6884912"/>
              <a:gd name="connsiteY3" fmla="*/ 1147460 h 1161397"/>
              <a:gd name="connsiteX4" fmla="*/ 115388 w 6884912"/>
              <a:gd name="connsiteY4" fmla="*/ 1159043 h 1161397"/>
              <a:gd name="connsiteX5" fmla="*/ 119094 w 6884912"/>
              <a:gd name="connsiteY5" fmla="*/ 1148463 h 1161397"/>
              <a:gd name="connsiteX6" fmla="*/ 171824 w 6884912"/>
              <a:gd name="connsiteY6" fmla="*/ 1133224 h 1161397"/>
              <a:gd name="connsiteX7" fmla="*/ 376455 w 6884912"/>
              <a:gd name="connsiteY7" fmla="*/ 1137381 h 1161397"/>
              <a:gd name="connsiteX8" fmla="*/ 478946 w 6884912"/>
              <a:gd name="connsiteY8" fmla="*/ 1106011 h 1161397"/>
              <a:gd name="connsiteX9" fmla="*/ 512111 w 6884912"/>
              <a:gd name="connsiteY9" fmla="*/ 1085599 h 1161397"/>
              <a:gd name="connsiteX10" fmla="*/ 567875 w 6884912"/>
              <a:gd name="connsiteY10" fmla="*/ 1051976 h 1161397"/>
              <a:gd name="connsiteX11" fmla="*/ 601644 w 6884912"/>
              <a:gd name="connsiteY11" fmla="*/ 1003997 h 1161397"/>
              <a:gd name="connsiteX12" fmla="*/ 651408 w 6884912"/>
              <a:gd name="connsiteY12" fmla="*/ 984938 h 1161397"/>
              <a:gd name="connsiteX13" fmla="*/ 673197 w 6884912"/>
              <a:gd name="connsiteY13" fmla="*/ 1010060 h 1161397"/>
              <a:gd name="connsiteX14" fmla="*/ 723108 w 6884912"/>
              <a:gd name="connsiteY14" fmla="*/ 980081 h 1161397"/>
              <a:gd name="connsiteX15" fmla="*/ 797699 w 6884912"/>
              <a:gd name="connsiteY15" fmla="*/ 931362 h 1161397"/>
              <a:gd name="connsiteX16" fmla="*/ 843359 w 6884912"/>
              <a:gd name="connsiteY16" fmla="*/ 910894 h 1161397"/>
              <a:gd name="connsiteX17" fmla="*/ 965215 w 6884912"/>
              <a:gd name="connsiteY17" fmla="*/ 846701 h 1161397"/>
              <a:gd name="connsiteX18" fmla="*/ 1085080 w 6884912"/>
              <a:gd name="connsiteY18" fmla="*/ 776086 h 1161397"/>
              <a:gd name="connsiteX19" fmla="*/ 1131224 w 6884912"/>
              <a:gd name="connsiteY19" fmla="*/ 706160 h 1161397"/>
              <a:gd name="connsiteX20" fmla="*/ 1138051 w 6884912"/>
              <a:gd name="connsiteY20" fmla="*/ 702034 h 1161397"/>
              <a:gd name="connsiteX21" fmla="*/ 1158800 w 6884912"/>
              <a:gd name="connsiteY21" fmla="*/ 700004 h 1161397"/>
              <a:gd name="connsiteX22" fmla="*/ 1166947 w 6884912"/>
              <a:gd name="connsiteY22" fmla="*/ 700762 h 1161397"/>
              <a:gd name="connsiteX23" fmla="*/ 1178135 w 6884912"/>
              <a:gd name="connsiteY23" fmla="*/ 698631 h 1161397"/>
              <a:gd name="connsiteX24" fmla="*/ 1178301 w 6884912"/>
              <a:gd name="connsiteY24" fmla="*/ 698094 h 1161397"/>
              <a:gd name="connsiteX25" fmla="*/ 1188995 w 6884912"/>
              <a:gd name="connsiteY25" fmla="*/ 697048 h 1161397"/>
              <a:gd name="connsiteX26" fmla="*/ 1242716 w 6884912"/>
              <a:gd name="connsiteY26" fmla="*/ 698052 h 1161397"/>
              <a:gd name="connsiteX27" fmla="*/ 1299977 w 6884912"/>
              <a:gd name="connsiteY27" fmla="*/ 639196 h 1161397"/>
              <a:gd name="connsiteX28" fmla="*/ 1326190 w 6884912"/>
              <a:gd name="connsiteY28" fmla="*/ 625955 h 1161397"/>
              <a:gd name="connsiteX29" fmla="*/ 1339600 w 6884912"/>
              <a:gd name="connsiteY29" fmla="*/ 616295 h 1161397"/>
              <a:gd name="connsiteX30" fmla="*/ 1340054 w 6884912"/>
              <a:gd name="connsiteY30" fmla="*/ 614022 h 1161397"/>
              <a:gd name="connsiteX31" fmla="*/ 1391606 w 6884912"/>
              <a:gd name="connsiteY31" fmla="*/ 615229 h 1161397"/>
              <a:gd name="connsiteX32" fmla="*/ 1397565 w 6884912"/>
              <a:gd name="connsiteY32" fmla="*/ 611490 h 1161397"/>
              <a:gd name="connsiteX33" fmla="*/ 1432302 w 6884912"/>
              <a:gd name="connsiteY33" fmla="*/ 617267 h 1161397"/>
              <a:gd name="connsiteX34" fmla="*/ 1449644 w 6884912"/>
              <a:gd name="connsiteY34" fmla="*/ 617591 h 1161397"/>
              <a:gd name="connsiteX35" fmla="*/ 1455793 w 6884912"/>
              <a:gd name="connsiteY35" fmla="*/ 623174 h 1161397"/>
              <a:gd name="connsiteX36" fmla="*/ 1480758 w 6884912"/>
              <a:gd name="connsiteY36" fmla="*/ 620863 h 1161397"/>
              <a:gd name="connsiteX37" fmla="*/ 1483154 w 6884912"/>
              <a:gd name="connsiteY37" fmla="*/ 618527 h 1161397"/>
              <a:gd name="connsiteX38" fmla="*/ 1505495 w 6884912"/>
              <a:gd name="connsiteY38" fmla="*/ 624325 h 1161397"/>
              <a:gd name="connsiteX39" fmla="*/ 1526340 w 6884912"/>
              <a:gd name="connsiteY39" fmla="*/ 638496 h 1161397"/>
              <a:gd name="connsiteX40" fmla="*/ 1731986 w 6884912"/>
              <a:gd name="connsiteY40" fmla="*/ 589682 h 1161397"/>
              <a:gd name="connsiteX41" fmla="*/ 1927935 w 6884912"/>
              <a:gd name="connsiteY41" fmla="*/ 628540 h 1161397"/>
              <a:gd name="connsiteX42" fmla="*/ 2039075 w 6884912"/>
              <a:gd name="connsiteY42" fmla="*/ 599964 h 1161397"/>
              <a:gd name="connsiteX43" fmla="*/ 2066980 w 6884912"/>
              <a:gd name="connsiteY43" fmla="*/ 550413 h 1161397"/>
              <a:gd name="connsiteX44" fmla="*/ 2352236 w 6884912"/>
              <a:gd name="connsiteY44" fmla="*/ 519602 h 1161397"/>
              <a:gd name="connsiteX45" fmla="*/ 2420791 w 6884912"/>
              <a:gd name="connsiteY45" fmla="*/ 492826 h 1161397"/>
              <a:gd name="connsiteX46" fmla="*/ 2489932 w 6884912"/>
              <a:gd name="connsiteY46" fmla="*/ 507864 h 1161397"/>
              <a:gd name="connsiteX47" fmla="*/ 2512917 w 6884912"/>
              <a:gd name="connsiteY47" fmla="*/ 489127 h 1161397"/>
              <a:gd name="connsiteX48" fmla="*/ 2516783 w 6884912"/>
              <a:gd name="connsiteY48" fmla="*/ 485473 h 1161397"/>
              <a:gd name="connsiteX49" fmla="*/ 2534360 w 6884912"/>
              <a:gd name="connsiteY49" fmla="*/ 480064 h 1161397"/>
              <a:gd name="connsiteX50" fmla="*/ 2536691 w 6884912"/>
              <a:gd name="connsiteY50" fmla="*/ 467018 h 1161397"/>
              <a:gd name="connsiteX51" fmla="*/ 2561265 w 6884912"/>
              <a:gd name="connsiteY51" fmla="*/ 450623 h 1161397"/>
              <a:gd name="connsiteX52" fmla="*/ 2594349 w 6884912"/>
              <a:gd name="connsiteY52" fmla="*/ 443884 h 1161397"/>
              <a:gd name="connsiteX53" fmla="*/ 2754324 w 6884912"/>
              <a:gd name="connsiteY53" fmla="*/ 424766 h 1161397"/>
              <a:gd name="connsiteX54" fmla="*/ 2848470 w 6884912"/>
              <a:gd name="connsiteY54" fmla="*/ 405966 h 1161397"/>
              <a:gd name="connsiteX55" fmla="*/ 2881772 w 6884912"/>
              <a:gd name="connsiteY55" fmla="*/ 387260 h 1161397"/>
              <a:gd name="connsiteX56" fmla="*/ 2929932 w 6884912"/>
              <a:gd name="connsiteY56" fmla="*/ 368912 h 1161397"/>
              <a:gd name="connsiteX57" fmla="*/ 3013020 w 6884912"/>
              <a:gd name="connsiteY57" fmla="*/ 327578 h 1161397"/>
              <a:gd name="connsiteX58" fmla="*/ 3222191 w 6884912"/>
              <a:gd name="connsiteY58" fmla="*/ 307887 h 1161397"/>
              <a:gd name="connsiteX59" fmla="*/ 3227953 w 6884912"/>
              <a:gd name="connsiteY59" fmla="*/ 297650 h 1161397"/>
              <a:gd name="connsiteX60" fmla="*/ 3510042 w 6884912"/>
              <a:gd name="connsiteY60" fmla="*/ 311820 h 1161397"/>
              <a:gd name="connsiteX61" fmla="*/ 3626773 w 6884912"/>
              <a:gd name="connsiteY61" fmla="*/ 290452 h 1161397"/>
              <a:gd name="connsiteX62" fmla="*/ 3666217 w 6884912"/>
              <a:gd name="connsiteY62" fmla="*/ 273255 h 1161397"/>
              <a:gd name="connsiteX63" fmla="*/ 3732427 w 6884912"/>
              <a:gd name="connsiteY63" fmla="*/ 245039 h 1161397"/>
              <a:gd name="connsiteX64" fmla="*/ 3777022 w 6884912"/>
              <a:gd name="connsiteY64" fmla="*/ 200276 h 1161397"/>
              <a:gd name="connsiteX65" fmla="*/ 3791246 w 6884912"/>
              <a:gd name="connsiteY65" fmla="*/ 189996 h 1161397"/>
              <a:gd name="connsiteX66" fmla="*/ 3819864 w 6884912"/>
              <a:gd name="connsiteY66" fmla="*/ 194605 h 1161397"/>
              <a:gd name="connsiteX67" fmla="*/ 3830398 w 6884912"/>
              <a:gd name="connsiteY67" fmla="*/ 188383 h 1161397"/>
              <a:gd name="connsiteX68" fmla="*/ 3834360 w 6884912"/>
              <a:gd name="connsiteY68" fmla="*/ 188992 h 1161397"/>
              <a:gd name="connsiteX69" fmla="*/ 3843715 w 6884912"/>
              <a:gd name="connsiteY69" fmla="*/ 188752 h 1161397"/>
              <a:gd name="connsiteX70" fmla="*/ 3842609 w 6884912"/>
              <a:gd name="connsiteY70" fmla="*/ 197386 h 1161397"/>
              <a:gd name="connsiteX71" fmla="*/ 3853961 w 6884912"/>
              <a:gd name="connsiteY71" fmla="*/ 213380 h 1161397"/>
              <a:gd name="connsiteX72" fmla="*/ 3907640 w 6884912"/>
              <a:gd name="connsiteY72" fmla="*/ 207568 h 1161397"/>
              <a:gd name="connsiteX73" fmla="*/ 3910449 w 6884912"/>
              <a:gd name="connsiteY73" fmla="*/ 197808 h 1161397"/>
              <a:gd name="connsiteX74" fmla="*/ 3917197 w 6884912"/>
              <a:gd name="connsiteY74" fmla="*/ 196121 h 1161397"/>
              <a:gd name="connsiteX75" fmla="*/ 3922400 w 6884912"/>
              <a:gd name="connsiteY75" fmla="*/ 205056 h 1161397"/>
              <a:gd name="connsiteX76" fmla="*/ 4013061 w 6884912"/>
              <a:gd name="connsiteY76" fmla="*/ 224874 h 1161397"/>
              <a:gd name="connsiteX77" fmla="*/ 4220717 w 6884912"/>
              <a:gd name="connsiteY77" fmla="*/ 192946 h 1161397"/>
              <a:gd name="connsiteX78" fmla="*/ 4228802 w 6884912"/>
              <a:gd name="connsiteY78" fmla="*/ 201468 h 1161397"/>
              <a:gd name="connsiteX79" fmla="*/ 4289361 w 6884912"/>
              <a:gd name="connsiteY79" fmla="*/ 196642 h 1161397"/>
              <a:gd name="connsiteX80" fmla="*/ 4498913 w 6884912"/>
              <a:gd name="connsiteY80" fmla="*/ 118915 h 1161397"/>
              <a:gd name="connsiteX81" fmla="*/ 4617330 w 6884912"/>
              <a:gd name="connsiteY81" fmla="*/ 111163 h 1161397"/>
              <a:gd name="connsiteX82" fmla="*/ 4659778 w 6884912"/>
              <a:gd name="connsiteY82" fmla="*/ 118219 h 1161397"/>
              <a:gd name="connsiteX83" fmla="*/ 4730870 w 6884912"/>
              <a:gd name="connsiteY83" fmla="*/ 129432 h 1161397"/>
              <a:gd name="connsiteX84" fmla="*/ 4785037 w 6884912"/>
              <a:gd name="connsiteY84" fmla="*/ 161964 h 1161397"/>
              <a:gd name="connsiteX85" fmla="*/ 4844073 w 6884912"/>
              <a:gd name="connsiteY85" fmla="*/ 161768 h 1161397"/>
              <a:gd name="connsiteX86" fmla="*/ 4856454 w 6884912"/>
              <a:gd name="connsiteY86" fmla="*/ 130488 h 1161397"/>
              <a:gd name="connsiteX87" fmla="*/ 4920038 w 6884912"/>
              <a:gd name="connsiteY87" fmla="*/ 140418 h 1161397"/>
              <a:gd name="connsiteX88" fmla="*/ 5016639 w 6884912"/>
              <a:gd name="connsiteY88" fmla="*/ 158905 h 1161397"/>
              <a:gd name="connsiteX89" fmla="*/ 5072009 w 6884912"/>
              <a:gd name="connsiteY89" fmla="*/ 161502 h 1161397"/>
              <a:gd name="connsiteX90" fmla="*/ 5223626 w 6884912"/>
              <a:gd name="connsiteY90" fmla="*/ 177356 h 1161397"/>
              <a:gd name="connsiteX91" fmla="*/ 5375773 w 6884912"/>
              <a:gd name="connsiteY91" fmla="*/ 199913 h 1161397"/>
              <a:gd name="connsiteX92" fmla="*/ 5467502 w 6884912"/>
              <a:gd name="connsiteY92" fmla="*/ 250963 h 1161397"/>
              <a:gd name="connsiteX93" fmla="*/ 5592395 w 6884912"/>
              <a:gd name="connsiteY93" fmla="*/ 265434 h 1161397"/>
              <a:gd name="connsiteX94" fmla="*/ 5613532 w 6884912"/>
              <a:gd name="connsiteY94" fmla="*/ 273379 h 1161397"/>
              <a:gd name="connsiteX95" fmla="*/ 5642173 w 6884912"/>
              <a:gd name="connsiteY95" fmla="*/ 266904 h 1161397"/>
              <a:gd name="connsiteX96" fmla="*/ 5756910 w 6884912"/>
              <a:gd name="connsiteY96" fmla="*/ 239211 h 1161397"/>
              <a:gd name="connsiteX97" fmla="*/ 5846667 w 6884912"/>
              <a:gd name="connsiteY97" fmla="*/ 201786 h 1161397"/>
              <a:gd name="connsiteX98" fmla="*/ 5960732 w 6884912"/>
              <a:gd name="connsiteY98" fmla="*/ 220708 h 1161397"/>
              <a:gd name="connsiteX99" fmla="*/ 6029542 w 6884912"/>
              <a:gd name="connsiteY99" fmla="*/ 210339 h 1161397"/>
              <a:gd name="connsiteX100" fmla="*/ 6141123 w 6884912"/>
              <a:gd name="connsiteY100" fmla="*/ 159923 h 1161397"/>
              <a:gd name="connsiteX101" fmla="*/ 6290640 w 6884912"/>
              <a:gd name="connsiteY101" fmla="*/ 167441 h 1161397"/>
              <a:gd name="connsiteX102" fmla="*/ 6322806 w 6884912"/>
              <a:gd name="connsiteY102" fmla="*/ 213293 h 1161397"/>
              <a:gd name="connsiteX103" fmla="*/ 6380420 w 6884912"/>
              <a:gd name="connsiteY103" fmla="*/ 173195 h 1161397"/>
              <a:gd name="connsiteX104" fmla="*/ 6507891 w 6884912"/>
              <a:gd name="connsiteY104" fmla="*/ 118474 h 1161397"/>
              <a:gd name="connsiteX105" fmla="*/ 6571807 w 6884912"/>
              <a:gd name="connsiteY105" fmla="*/ 98636 h 1161397"/>
              <a:gd name="connsiteX106" fmla="*/ 6671880 w 6884912"/>
              <a:gd name="connsiteY106" fmla="*/ 82931 h 1161397"/>
              <a:gd name="connsiteX107" fmla="*/ 6702266 w 6884912"/>
              <a:gd name="connsiteY107" fmla="*/ 75470 h 1161397"/>
              <a:gd name="connsiteX108" fmla="*/ 6845802 w 6884912"/>
              <a:gd name="connsiteY108" fmla="*/ 24496 h 1161397"/>
              <a:gd name="connsiteX109" fmla="*/ 6884912 w 6884912"/>
              <a:gd name="connsiteY109" fmla="*/ 0 h 1161397"/>
              <a:gd name="connsiteX0" fmla="*/ 6884912 w 6884912"/>
              <a:gd name="connsiteY0" fmla="*/ 0 h 1161397"/>
              <a:gd name="connsiteX1" fmla="*/ 6884912 w 6884912"/>
              <a:gd name="connsiteY1" fmla="*/ 1161397 h 1161397"/>
              <a:gd name="connsiteX2" fmla="*/ 0 w 6884912"/>
              <a:gd name="connsiteY2" fmla="*/ 1161397 h 1161397"/>
              <a:gd name="connsiteX3" fmla="*/ 27135 w 6884912"/>
              <a:gd name="connsiteY3" fmla="*/ 1147460 h 1161397"/>
              <a:gd name="connsiteX4" fmla="*/ 115388 w 6884912"/>
              <a:gd name="connsiteY4" fmla="*/ 1159043 h 1161397"/>
              <a:gd name="connsiteX5" fmla="*/ 119094 w 6884912"/>
              <a:gd name="connsiteY5" fmla="*/ 1148463 h 1161397"/>
              <a:gd name="connsiteX6" fmla="*/ 171824 w 6884912"/>
              <a:gd name="connsiteY6" fmla="*/ 1133224 h 1161397"/>
              <a:gd name="connsiteX7" fmla="*/ 376455 w 6884912"/>
              <a:gd name="connsiteY7" fmla="*/ 1137381 h 1161397"/>
              <a:gd name="connsiteX8" fmla="*/ 478946 w 6884912"/>
              <a:gd name="connsiteY8" fmla="*/ 1106011 h 1161397"/>
              <a:gd name="connsiteX9" fmla="*/ 512111 w 6884912"/>
              <a:gd name="connsiteY9" fmla="*/ 1085599 h 1161397"/>
              <a:gd name="connsiteX10" fmla="*/ 567875 w 6884912"/>
              <a:gd name="connsiteY10" fmla="*/ 1051976 h 1161397"/>
              <a:gd name="connsiteX11" fmla="*/ 601644 w 6884912"/>
              <a:gd name="connsiteY11" fmla="*/ 1003997 h 1161397"/>
              <a:gd name="connsiteX12" fmla="*/ 651408 w 6884912"/>
              <a:gd name="connsiteY12" fmla="*/ 984938 h 1161397"/>
              <a:gd name="connsiteX13" fmla="*/ 673197 w 6884912"/>
              <a:gd name="connsiteY13" fmla="*/ 1010060 h 1161397"/>
              <a:gd name="connsiteX14" fmla="*/ 723108 w 6884912"/>
              <a:gd name="connsiteY14" fmla="*/ 980081 h 1161397"/>
              <a:gd name="connsiteX15" fmla="*/ 797699 w 6884912"/>
              <a:gd name="connsiteY15" fmla="*/ 931362 h 1161397"/>
              <a:gd name="connsiteX16" fmla="*/ 843359 w 6884912"/>
              <a:gd name="connsiteY16" fmla="*/ 910894 h 1161397"/>
              <a:gd name="connsiteX17" fmla="*/ 965215 w 6884912"/>
              <a:gd name="connsiteY17" fmla="*/ 846701 h 1161397"/>
              <a:gd name="connsiteX18" fmla="*/ 1085080 w 6884912"/>
              <a:gd name="connsiteY18" fmla="*/ 776086 h 1161397"/>
              <a:gd name="connsiteX19" fmla="*/ 1131224 w 6884912"/>
              <a:gd name="connsiteY19" fmla="*/ 706160 h 1161397"/>
              <a:gd name="connsiteX20" fmla="*/ 1138051 w 6884912"/>
              <a:gd name="connsiteY20" fmla="*/ 702034 h 1161397"/>
              <a:gd name="connsiteX21" fmla="*/ 1158800 w 6884912"/>
              <a:gd name="connsiteY21" fmla="*/ 700004 h 1161397"/>
              <a:gd name="connsiteX22" fmla="*/ 1166947 w 6884912"/>
              <a:gd name="connsiteY22" fmla="*/ 700762 h 1161397"/>
              <a:gd name="connsiteX23" fmla="*/ 1178135 w 6884912"/>
              <a:gd name="connsiteY23" fmla="*/ 698631 h 1161397"/>
              <a:gd name="connsiteX24" fmla="*/ 1178301 w 6884912"/>
              <a:gd name="connsiteY24" fmla="*/ 698094 h 1161397"/>
              <a:gd name="connsiteX25" fmla="*/ 1188995 w 6884912"/>
              <a:gd name="connsiteY25" fmla="*/ 697048 h 1161397"/>
              <a:gd name="connsiteX26" fmla="*/ 1242716 w 6884912"/>
              <a:gd name="connsiteY26" fmla="*/ 698052 h 1161397"/>
              <a:gd name="connsiteX27" fmla="*/ 1299977 w 6884912"/>
              <a:gd name="connsiteY27" fmla="*/ 639196 h 1161397"/>
              <a:gd name="connsiteX28" fmla="*/ 1326190 w 6884912"/>
              <a:gd name="connsiteY28" fmla="*/ 625955 h 1161397"/>
              <a:gd name="connsiteX29" fmla="*/ 1339600 w 6884912"/>
              <a:gd name="connsiteY29" fmla="*/ 616295 h 1161397"/>
              <a:gd name="connsiteX30" fmla="*/ 1340054 w 6884912"/>
              <a:gd name="connsiteY30" fmla="*/ 614022 h 1161397"/>
              <a:gd name="connsiteX31" fmla="*/ 1391606 w 6884912"/>
              <a:gd name="connsiteY31" fmla="*/ 615229 h 1161397"/>
              <a:gd name="connsiteX32" fmla="*/ 1397565 w 6884912"/>
              <a:gd name="connsiteY32" fmla="*/ 611490 h 1161397"/>
              <a:gd name="connsiteX33" fmla="*/ 1432302 w 6884912"/>
              <a:gd name="connsiteY33" fmla="*/ 617267 h 1161397"/>
              <a:gd name="connsiteX34" fmla="*/ 1449644 w 6884912"/>
              <a:gd name="connsiteY34" fmla="*/ 617591 h 1161397"/>
              <a:gd name="connsiteX35" fmla="*/ 1455793 w 6884912"/>
              <a:gd name="connsiteY35" fmla="*/ 623174 h 1161397"/>
              <a:gd name="connsiteX36" fmla="*/ 1480758 w 6884912"/>
              <a:gd name="connsiteY36" fmla="*/ 620863 h 1161397"/>
              <a:gd name="connsiteX37" fmla="*/ 1483154 w 6884912"/>
              <a:gd name="connsiteY37" fmla="*/ 618527 h 1161397"/>
              <a:gd name="connsiteX38" fmla="*/ 1505495 w 6884912"/>
              <a:gd name="connsiteY38" fmla="*/ 624325 h 1161397"/>
              <a:gd name="connsiteX39" fmla="*/ 1526340 w 6884912"/>
              <a:gd name="connsiteY39" fmla="*/ 638496 h 1161397"/>
              <a:gd name="connsiteX40" fmla="*/ 1731986 w 6884912"/>
              <a:gd name="connsiteY40" fmla="*/ 589682 h 1161397"/>
              <a:gd name="connsiteX41" fmla="*/ 1927935 w 6884912"/>
              <a:gd name="connsiteY41" fmla="*/ 628540 h 1161397"/>
              <a:gd name="connsiteX42" fmla="*/ 2039075 w 6884912"/>
              <a:gd name="connsiteY42" fmla="*/ 599964 h 1161397"/>
              <a:gd name="connsiteX43" fmla="*/ 2066980 w 6884912"/>
              <a:gd name="connsiteY43" fmla="*/ 550413 h 1161397"/>
              <a:gd name="connsiteX44" fmla="*/ 2352236 w 6884912"/>
              <a:gd name="connsiteY44" fmla="*/ 519602 h 1161397"/>
              <a:gd name="connsiteX45" fmla="*/ 2420791 w 6884912"/>
              <a:gd name="connsiteY45" fmla="*/ 492826 h 1161397"/>
              <a:gd name="connsiteX46" fmla="*/ 2489932 w 6884912"/>
              <a:gd name="connsiteY46" fmla="*/ 507864 h 1161397"/>
              <a:gd name="connsiteX47" fmla="*/ 2512917 w 6884912"/>
              <a:gd name="connsiteY47" fmla="*/ 489127 h 1161397"/>
              <a:gd name="connsiteX48" fmla="*/ 2516783 w 6884912"/>
              <a:gd name="connsiteY48" fmla="*/ 485473 h 1161397"/>
              <a:gd name="connsiteX49" fmla="*/ 2534360 w 6884912"/>
              <a:gd name="connsiteY49" fmla="*/ 480064 h 1161397"/>
              <a:gd name="connsiteX50" fmla="*/ 2536691 w 6884912"/>
              <a:gd name="connsiteY50" fmla="*/ 467018 h 1161397"/>
              <a:gd name="connsiteX51" fmla="*/ 2561265 w 6884912"/>
              <a:gd name="connsiteY51" fmla="*/ 450623 h 1161397"/>
              <a:gd name="connsiteX52" fmla="*/ 2594349 w 6884912"/>
              <a:gd name="connsiteY52" fmla="*/ 443884 h 1161397"/>
              <a:gd name="connsiteX53" fmla="*/ 2754324 w 6884912"/>
              <a:gd name="connsiteY53" fmla="*/ 424766 h 1161397"/>
              <a:gd name="connsiteX54" fmla="*/ 2848470 w 6884912"/>
              <a:gd name="connsiteY54" fmla="*/ 405966 h 1161397"/>
              <a:gd name="connsiteX55" fmla="*/ 2881772 w 6884912"/>
              <a:gd name="connsiteY55" fmla="*/ 387260 h 1161397"/>
              <a:gd name="connsiteX56" fmla="*/ 2929932 w 6884912"/>
              <a:gd name="connsiteY56" fmla="*/ 368912 h 1161397"/>
              <a:gd name="connsiteX57" fmla="*/ 3013020 w 6884912"/>
              <a:gd name="connsiteY57" fmla="*/ 327578 h 1161397"/>
              <a:gd name="connsiteX58" fmla="*/ 3222191 w 6884912"/>
              <a:gd name="connsiteY58" fmla="*/ 307887 h 1161397"/>
              <a:gd name="connsiteX59" fmla="*/ 3227953 w 6884912"/>
              <a:gd name="connsiteY59" fmla="*/ 297650 h 1161397"/>
              <a:gd name="connsiteX60" fmla="*/ 3510042 w 6884912"/>
              <a:gd name="connsiteY60" fmla="*/ 311820 h 1161397"/>
              <a:gd name="connsiteX61" fmla="*/ 3626773 w 6884912"/>
              <a:gd name="connsiteY61" fmla="*/ 290452 h 1161397"/>
              <a:gd name="connsiteX62" fmla="*/ 3666217 w 6884912"/>
              <a:gd name="connsiteY62" fmla="*/ 273255 h 1161397"/>
              <a:gd name="connsiteX63" fmla="*/ 3732427 w 6884912"/>
              <a:gd name="connsiteY63" fmla="*/ 245039 h 1161397"/>
              <a:gd name="connsiteX64" fmla="*/ 3777022 w 6884912"/>
              <a:gd name="connsiteY64" fmla="*/ 200276 h 1161397"/>
              <a:gd name="connsiteX65" fmla="*/ 3791246 w 6884912"/>
              <a:gd name="connsiteY65" fmla="*/ 189996 h 1161397"/>
              <a:gd name="connsiteX66" fmla="*/ 3819864 w 6884912"/>
              <a:gd name="connsiteY66" fmla="*/ 194605 h 1161397"/>
              <a:gd name="connsiteX67" fmla="*/ 3830398 w 6884912"/>
              <a:gd name="connsiteY67" fmla="*/ 188383 h 1161397"/>
              <a:gd name="connsiteX68" fmla="*/ 3834360 w 6884912"/>
              <a:gd name="connsiteY68" fmla="*/ 188992 h 1161397"/>
              <a:gd name="connsiteX69" fmla="*/ 3843715 w 6884912"/>
              <a:gd name="connsiteY69" fmla="*/ 188752 h 1161397"/>
              <a:gd name="connsiteX70" fmla="*/ 3842609 w 6884912"/>
              <a:gd name="connsiteY70" fmla="*/ 197386 h 1161397"/>
              <a:gd name="connsiteX71" fmla="*/ 3853961 w 6884912"/>
              <a:gd name="connsiteY71" fmla="*/ 213380 h 1161397"/>
              <a:gd name="connsiteX72" fmla="*/ 3907640 w 6884912"/>
              <a:gd name="connsiteY72" fmla="*/ 207568 h 1161397"/>
              <a:gd name="connsiteX73" fmla="*/ 3910449 w 6884912"/>
              <a:gd name="connsiteY73" fmla="*/ 197808 h 1161397"/>
              <a:gd name="connsiteX74" fmla="*/ 3917197 w 6884912"/>
              <a:gd name="connsiteY74" fmla="*/ 196121 h 1161397"/>
              <a:gd name="connsiteX75" fmla="*/ 3922400 w 6884912"/>
              <a:gd name="connsiteY75" fmla="*/ 205056 h 1161397"/>
              <a:gd name="connsiteX76" fmla="*/ 4013061 w 6884912"/>
              <a:gd name="connsiteY76" fmla="*/ 224874 h 1161397"/>
              <a:gd name="connsiteX77" fmla="*/ 4220717 w 6884912"/>
              <a:gd name="connsiteY77" fmla="*/ 192946 h 1161397"/>
              <a:gd name="connsiteX78" fmla="*/ 4228802 w 6884912"/>
              <a:gd name="connsiteY78" fmla="*/ 201468 h 1161397"/>
              <a:gd name="connsiteX79" fmla="*/ 4289361 w 6884912"/>
              <a:gd name="connsiteY79" fmla="*/ 196642 h 1161397"/>
              <a:gd name="connsiteX80" fmla="*/ 4498913 w 6884912"/>
              <a:gd name="connsiteY80" fmla="*/ 118915 h 1161397"/>
              <a:gd name="connsiteX81" fmla="*/ 4617330 w 6884912"/>
              <a:gd name="connsiteY81" fmla="*/ 111163 h 1161397"/>
              <a:gd name="connsiteX82" fmla="*/ 4659778 w 6884912"/>
              <a:gd name="connsiteY82" fmla="*/ 118219 h 1161397"/>
              <a:gd name="connsiteX83" fmla="*/ 4730870 w 6884912"/>
              <a:gd name="connsiteY83" fmla="*/ 129432 h 1161397"/>
              <a:gd name="connsiteX84" fmla="*/ 4844073 w 6884912"/>
              <a:gd name="connsiteY84" fmla="*/ 161768 h 1161397"/>
              <a:gd name="connsiteX85" fmla="*/ 4856454 w 6884912"/>
              <a:gd name="connsiteY85" fmla="*/ 130488 h 1161397"/>
              <a:gd name="connsiteX86" fmla="*/ 4920038 w 6884912"/>
              <a:gd name="connsiteY86" fmla="*/ 140418 h 1161397"/>
              <a:gd name="connsiteX87" fmla="*/ 5016639 w 6884912"/>
              <a:gd name="connsiteY87" fmla="*/ 158905 h 1161397"/>
              <a:gd name="connsiteX88" fmla="*/ 5072009 w 6884912"/>
              <a:gd name="connsiteY88" fmla="*/ 161502 h 1161397"/>
              <a:gd name="connsiteX89" fmla="*/ 5223626 w 6884912"/>
              <a:gd name="connsiteY89" fmla="*/ 177356 h 1161397"/>
              <a:gd name="connsiteX90" fmla="*/ 5375773 w 6884912"/>
              <a:gd name="connsiteY90" fmla="*/ 199913 h 1161397"/>
              <a:gd name="connsiteX91" fmla="*/ 5467502 w 6884912"/>
              <a:gd name="connsiteY91" fmla="*/ 250963 h 1161397"/>
              <a:gd name="connsiteX92" fmla="*/ 5592395 w 6884912"/>
              <a:gd name="connsiteY92" fmla="*/ 265434 h 1161397"/>
              <a:gd name="connsiteX93" fmla="*/ 5613532 w 6884912"/>
              <a:gd name="connsiteY93" fmla="*/ 273379 h 1161397"/>
              <a:gd name="connsiteX94" fmla="*/ 5642173 w 6884912"/>
              <a:gd name="connsiteY94" fmla="*/ 266904 h 1161397"/>
              <a:gd name="connsiteX95" fmla="*/ 5756910 w 6884912"/>
              <a:gd name="connsiteY95" fmla="*/ 239211 h 1161397"/>
              <a:gd name="connsiteX96" fmla="*/ 5846667 w 6884912"/>
              <a:gd name="connsiteY96" fmla="*/ 201786 h 1161397"/>
              <a:gd name="connsiteX97" fmla="*/ 5960732 w 6884912"/>
              <a:gd name="connsiteY97" fmla="*/ 220708 h 1161397"/>
              <a:gd name="connsiteX98" fmla="*/ 6029542 w 6884912"/>
              <a:gd name="connsiteY98" fmla="*/ 210339 h 1161397"/>
              <a:gd name="connsiteX99" fmla="*/ 6141123 w 6884912"/>
              <a:gd name="connsiteY99" fmla="*/ 159923 h 1161397"/>
              <a:gd name="connsiteX100" fmla="*/ 6290640 w 6884912"/>
              <a:gd name="connsiteY100" fmla="*/ 167441 h 1161397"/>
              <a:gd name="connsiteX101" fmla="*/ 6322806 w 6884912"/>
              <a:gd name="connsiteY101" fmla="*/ 213293 h 1161397"/>
              <a:gd name="connsiteX102" fmla="*/ 6380420 w 6884912"/>
              <a:gd name="connsiteY102" fmla="*/ 173195 h 1161397"/>
              <a:gd name="connsiteX103" fmla="*/ 6507891 w 6884912"/>
              <a:gd name="connsiteY103" fmla="*/ 118474 h 1161397"/>
              <a:gd name="connsiteX104" fmla="*/ 6571807 w 6884912"/>
              <a:gd name="connsiteY104" fmla="*/ 98636 h 1161397"/>
              <a:gd name="connsiteX105" fmla="*/ 6671880 w 6884912"/>
              <a:gd name="connsiteY105" fmla="*/ 82931 h 1161397"/>
              <a:gd name="connsiteX106" fmla="*/ 6702266 w 6884912"/>
              <a:gd name="connsiteY106" fmla="*/ 75470 h 1161397"/>
              <a:gd name="connsiteX107" fmla="*/ 6845802 w 6884912"/>
              <a:gd name="connsiteY107" fmla="*/ 24496 h 1161397"/>
              <a:gd name="connsiteX108" fmla="*/ 6884912 w 6884912"/>
              <a:gd name="connsiteY108" fmla="*/ 0 h 1161397"/>
              <a:gd name="connsiteX0" fmla="*/ 6884912 w 6884912"/>
              <a:gd name="connsiteY0" fmla="*/ 0 h 1161397"/>
              <a:gd name="connsiteX1" fmla="*/ 6884912 w 6884912"/>
              <a:gd name="connsiteY1" fmla="*/ 1161397 h 1161397"/>
              <a:gd name="connsiteX2" fmla="*/ 0 w 6884912"/>
              <a:gd name="connsiteY2" fmla="*/ 1161397 h 1161397"/>
              <a:gd name="connsiteX3" fmla="*/ 27135 w 6884912"/>
              <a:gd name="connsiteY3" fmla="*/ 1147460 h 1161397"/>
              <a:gd name="connsiteX4" fmla="*/ 115388 w 6884912"/>
              <a:gd name="connsiteY4" fmla="*/ 1159043 h 1161397"/>
              <a:gd name="connsiteX5" fmla="*/ 119094 w 6884912"/>
              <a:gd name="connsiteY5" fmla="*/ 1148463 h 1161397"/>
              <a:gd name="connsiteX6" fmla="*/ 171824 w 6884912"/>
              <a:gd name="connsiteY6" fmla="*/ 1133224 h 1161397"/>
              <a:gd name="connsiteX7" fmla="*/ 478946 w 6884912"/>
              <a:gd name="connsiteY7" fmla="*/ 1106011 h 1161397"/>
              <a:gd name="connsiteX8" fmla="*/ 512111 w 6884912"/>
              <a:gd name="connsiteY8" fmla="*/ 1085599 h 1161397"/>
              <a:gd name="connsiteX9" fmla="*/ 567875 w 6884912"/>
              <a:gd name="connsiteY9" fmla="*/ 1051976 h 1161397"/>
              <a:gd name="connsiteX10" fmla="*/ 601644 w 6884912"/>
              <a:gd name="connsiteY10" fmla="*/ 1003997 h 1161397"/>
              <a:gd name="connsiteX11" fmla="*/ 651408 w 6884912"/>
              <a:gd name="connsiteY11" fmla="*/ 984938 h 1161397"/>
              <a:gd name="connsiteX12" fmla="*/ 673197 w 6884912"/>
              <a:gd name="connsiteY12" fmla="*/ 1010060 h 1161397"/>
              <a:gd name="connsiteX13" fmla="*/ 723108 w 6884912"/>
              <a:gd name="connsiteY13" fmla="*/ 980081 h 1161397"/>
              <a:gd name="connsiteX14" fmla="*/ 797699 w 6884912"/>
              <a:gd name="connsiteY14" fmla="*/ 931362 h 1161397"/>
              <a:gd name="connsiteX15" fmla="*/ 843359 w 6884912"/>
              <a:gd name="connsiteY15" fmla="*/ 910894 h 1161397"/>
              <a:gd name="connsiteX16" fmla="*/ 965215 w 6884912"/>
              <a:gd name="connsiteY16" fmla="*/ 846701 h 1161397"/>
              <a:gd name="connsiteX17" fmla="*/ 1085080 w 6884912"/>
              <a:gd name="connsiteY17" fmla="*/ 776086 h 1161397"/>
              <a:gd name="connsiteX18" fmla="*/ 1131224 w 6884912"/>
              <a:gd name="connsiteY18" fmla="*/ 706160 h 1161397"/>
              <a:gd name="connsiteX19" fmla="*/ 1138051 w 6884912"/>
              <a:gd name="connsiteY19" fmla="*/ 702034 h 1161397"/>
              <a:gd name="connsiteX20" fmla="*/ 1158800 w 6884912"/>
              <a:gd name="connsiteY20" fmla="*/ 700004 h 1161397"/>
              <a:gd name="connsiteX21" fmla="*/ 1166947 w 6884912"/>
              <a:gd name="connsiteY21" fmla="*/ 700762 h 1161397"/>
              <a:gd name="connsiteX22" fmla="*/ 1178135 w 6884912"/>
              <a:gd name="connsiteY22" fmla="*/ 698631 h 1161397"/>
              <a:gd name="connsiteX23" fmla="*/ 1178301 w 6884912"/>
              <a:gd name="connsiteY23" fmla="*/ 698094 h 1161397"/>
              <a:gd name="connsiteX24" fmla="*/ 1188995 w 6884912"/>
              <a:gd name="connsiteY24" fmla="*/ 697048 h 1161397"/>
              <a:gd name="connsiteX25" fmla="*/ 1242716 w 6884912"/>
              <a:gd name="connsiteY25" fmla="*/ 698052 h 1161397"/>
              <a:gd name="connsiteX26" fmla="*/ 1299977 w 6884912"/>
              <a:gd name="connsiteY26" fmla="*/ 639196 h 1161397"/>
              <a:gd name="connsiteX27" fmla="*/ 1326190 w 6884912"/>
              <a:gd name="connsiteY27" fmla="*/ 625955 h 1161397"/>
              <a:gd name="connsiteX28" fmla="*/ 1339600 w 6884912"/>
              <a:gd name="connsiteY28" fmla="*/ 616295 h 1161397"/>
              <a:gd name="connsiteX29" fmla="*/ 1340054 w 6884912"/>
              <a:gd name="connsiteY29" fmla="*/ 614022 h 1161397"/>
              <a:gd name="connsiteX30" fmla="*/ 1391606 w 6884912"/>
              <a:gd name="connsiteY30" fmla="*/ 615229 h 1161397"/>
              <a:gd name="connsiteX31" fmla="*/ 1397565 w 6884912"/>
              <a:gd name="connsiteY31" fmla="*/ 611490 h 1161397"/>
              <a:gd name="connsiteX32" fmla="*/ 1432302 w 6884912"/>
              <a:gd name="connsiteY32" fmla="*/ 617267 h 1161397"/>
              <a:gd name="connsiteX33" fmla="*/ 1449644 w 6884912"/>
              <a:gd name="connsiteY33" fmla="*/ 617591 h 1161397"/>
              <a:gd name="connsiteX34" fmla="*/ 1455793 w 6884912"/>
              <a:gd name="connsiteY34" fmla="*/ 623174 h 1161397"/>
              <a:gd name="connsiteX35" fmla="*/ 1480758 w 6884912"/>
              <a:gd name="connsiteY35" fmla="*/ 620863 h 1161397"/>
              <a:gd name="connsiteX36" fmla="*/ 1483154 w 6884912"/>
              <a:gd name="connsiteY36" fmla="*/ 618527 h 1161397"/>
              <a:gd name="connsiteX37" fmla="*/ 1505495 w 6884912"/>
              <a:gd name="connsiteY37" fmla="*/ 624325 h 1161397"/>
              <a:gd name="connsiteX38" fmla="*/ 1526340 w 6884912"/>
              <a:gd name="connsiteY38" fmla="*/ 638496 h 1161397"/>
              <a:gd name="connsiteX39" fmla="*/ 1731986 w 6884912"/>
              <a:gd name="connsiteY39" fmla="*/ 589682 h 1161397"/>
              <a:gd name="connsiteX40" fmla="*/ 1927935 w 6884912"/>
              <a:gd name="connsiteY40" fmla="*/ 628540 h 1161397"/>
              <a:gd name="connsiteX41" fmla="*/ 2039075 w 6884912"/>
              <a:gd name="connsiteY41" fmla="*/ 599964 h 1161397"/>
              <a:gd name="connsiteX42" fmla="*/ 2066980 w 6884912"/>
              <a:gd name="connsiteY42" fmla="*/ 550413 h 1161397"/>
              <a:gd name="connsiteX43" fmla="*/ 2352236 w 6884912"/>
              <a:gd name="connsiteY43" fmla="*/ 519602 h 1161397"/>
              <a:gd name="connsiteX44" fmla="*/ 2420791 w 6884912"/>
              <a:gd name="connsiteY44" fmla="*/ 492826 h 1161397"/>
              <a:gd name="connsiteX45" fmla="*/ 2489932 w 6884912"/>
              <a:gd name="connsiteY45" fmla="*/ 507864 h 1161397"/>
              <a:gd name="connsiteX46" fmla="*/ 2512917 w 6884912"/>
              <a:gd name="connsiteY46" fmla="*/ 489127 h 1161397"/>
              <a:gd name="connsiteX47" fmla="*/ 2516783 w 6884912"/>
              <a:gd name="connsiteY47" fmla="*/ 485473 h 1161397"/>
              <a:gd name="connsiteX48" fmla="*/ 2534360 w 6884912"/>
              <a:gd name="connsiteY48" fmla="*/ 480064 h 1161397"/>
              <a:gd name="connsiteX49" fmla="*/ 2536691 w 6884912"/>
              <a:gd name="connsiteY49" fmla="*/ 467018 h 1161397"/>
              <a:gd name="connsiteX50" fmla="*/ 2561265 w 6884912"/>
              <a:gd name="connsiteY50" fmla="*/ 450623 h 1161397"/>
              <a:gd name="connsiteX51" fmla="*/ 2594349 w 6884912"/>
              <a:gd name="connsiteY51" fmla="*/ 443884 h 1161397"/>
              <a:gd name="connsiteX52" fmla="*/ 2754324 w 6884912"/>
              <a:gd name="connsiteY52" fmla="*/ 424766 h 1161397"/>
              <a:gd name="connsiteX53" fmla="*/ 2848470 w 6884912"/>
              <a:gd name="connsiteY53" fmla="*/ 405966 h 1161397"/>
              <a:gd name="connsiteX54" fmla="*/ 2881772 w 6884912"/>
              <a:gd name="connsiteY54" fmla="*/ 387260 h 1161397"/>
              <a:gd name="connsiteX55" fmla="*/ 2929932 w 6884912"/>
              <a:gd name="connsiteY55" fmla="*/ 368912 h 1161397"/>
              <a:gd name="connsiteX56" fmla="*/ 3013020 w 6884912"/>
              <a:gd name="connsiteY56" fmla="*/ 327578 h 1161397"/>
              <a:gd name="connsiteX57" fmla="*/ 3222191 w 6884912"/>
              <a:gd name="connsiteY57" fmla="*/ 307887 h 1161397"/>
              <a:gd name="connsiteX58" fmla="*/ 3227953 w 6884912"/>
              <a:gd name="connsiteY58" fmla="*/ 297650 h 1161397"/>
              <a:gd name="connsiteX59" fmla="*/ 3510042 w 6884912"/>
              <a:gd name="connsiteY59" fmla="*/ 311820 h 1161397"/>
              <a:gd name="connsiteX60" fmla="*/ 3626773 w 6884912"/>
              <a:gd name="connsiteY60" fmla="*/ 290452 h 1161397"/>
              <a:gd name="connsiteX61" fmla="*/ 3666217 w 6884912"/>
              <a:gd name="connsiteY61" fmla="*/ 273255 h 1161397"/>
              <a:gd name="connsiteX62" fmla="*/ 3732427 w 6884912"/>
              <a:gd name="connsiteY62" fmla="*/ 245039 h 1161397"/>
              <a:gd name="connsiteX63" fmla="*/ 3777022 w 6884912"/>
              <a:gd name="connsiteY63" fmla="*/ 200276 h 1161397"/>
              <a:gd name="connsiteX64" fmla="*/ 3791246 w 6884912"/>
              <a:gd name="connsiteY64" fmla="*/ 189996 h 1161397"/>
              <a:gd name="connsiteX65" fmla="*/ 3819864 w 6884912"/>
              <a:gd name="connsiteY65" fmla="*/ 194605 h 1161397"/>
              <a:gd name="connsiteX66" fmla="*/ 3830398 w 6884912"/>
              <a:gd name="connsiteY66" fmla="*/ 188383 h 1161397"/>
              <a:gd name="connsiteX67" fmla="*/ 3834360 w 6884912"/>
              <a:gd name="connsiteY67" fmla="*/ 188992 h 1161397"/>
              <a:gd name="connsiteX68" fmla="*/ 3843715 w 6884912"/>
              <a:gd name="connsiteY68" fmla="*/ 188752 h 1161397"/>
              <a:gd name="connsiteX69" fmla="*/ 3842609 w 6884912"/>
              <a:gd name="connsiteY69" fmla="*/ 197386 h 1161397"/>
              <a:gd name="connsiteX70" fmla="*/ 3853961 w 6884912"/>
              <a:gd name="connsiteY70" fmla="*/ 213380 h 1161397"/>
              <a:gd name="connsiteX71" fmla="*/ 3907640 w 6884912"/>
              <a:gd name="connsiteY71" fmla="*/ 207568 h 1161397"/>
              <a:gd name="connsiteX72" fmla="*/ 3910449 w 6884912"/>
              <a:gd name="connsiteY72" fmla="*/ 197808 h 1161397"/>
              <a:gd name="connsiteX73" fmla="*/ 3917197 w 6884912"/>
              <a:gd name="connsiteY73" fmla="*/ 196121 h 1161397"/>
              <a:gd name="connsiteX74" fmla="*/ 3922400 w 6884912"/>
              <a:gd name="connsiteY74" fmla="*/ 205056 h 1161397"/>
              <a:gd name="connsiteX75" fmla="*/ 4013061 w 6884912"/>
              <a:gd name="connsiteY75" fmla="*/ 224874 h 1161397"/>
              <a:gd name="connsiteX76" fmla="*/ 4220717 w 6884912"/>
              <a:gd name="connsiteY76" fmla="*/ 192946 h 1161397"/>
              <a:gd name="connsiteX77" fmla="*/ 4228802 w 6884912"/>
              <a:gd name="connsiteY77" fmla="*/ 201468 h 1161397"/>
              <a:gd name="connsiteX78" fmla="*/ 4289361 w 6884912"/>
              <a:gd name="connsiteY78" fmla="*/ 196642 h 1161397"/>
              <a:gd name="connsiteX79" fmla="*/ 4498913 w 6884912"/>
              <a:gd name="connsiteY79" fmla="*/ 118915 h 1161397"/>
              <a:gd name="connsiteX80" fmla="*/ 4617330 w 6884912"/>
              <a:gd name="connsiteY80" fmla="*/ 111163 h 1161397"/>
              <a:gd name="connsiteX81" fmla="*/ 4659778 w 6884912"/>
              <a:gd name="connsiteY81" fmla="*/ 118219 h 1161397"/>
              <a:gd name="connsiteX82" fmla="*/ 4730870 w 6884912"/>
              <a:gd name="connsiteY82" fmla="*/ 129432 h 1161397"/>
              <a:gd name="connsiteX83" fmla="*/ 4844073 w 6884912"/>
              <a:gd name="connsiteY83" fmla="*/ 161768 h 1161397"/>
              <a:gd name="connsiteX84" fmla="*/ 4856454 w 6884912"/>
              <a:gd name="connsiteY84" fmla="*/ 130488 h 1161397"/>
              <a:gd name="connsiteX85" fmla="*/ 4920038 w 6884912"/>
              <a:gd name="connsiteY85" fmla="*/ 140418 h 1161397"/>
              <a:gd name="connsiteX86" fmla="*/ 5016639 w 6884912"/>
              <a:gd name="connsiteY86" fmla="*/ 158905 h 1161397"/>
              <a:gd name="connsiteX87" fmla="*/ 5072009 w 6884912"/>
              <a:gd name="connsiteY87" fmla="*/ 161502 h 1161397"/>
              <a:gd name="connsiteX88" fmla="*/ 5223626 w 6884912"/>
              <a:gd name="connsiteY88" fmla="*/ 177356 h 1161397"/>
              <a:gd name="connsiteX89" fmla="*/ 5375773 w 6884912"/>
              <a:gd name="connsiteY89" fmla="*/ 199913 h 1161397"/>
              <a:gd name="connsiteX90" fmla="*/ 5467502 w 6884912"/>
              <a:gd name="connsiteY90" fmla="*/ 250963 h 1161397"/>
              <a:gd name="connsiteX91" fmla="*/ 5592395 w 6884912"/>
              <a:gd name="connsiteY91" fmla="*/ 265434 h 1161397"/>
              <a:gd name="connsiteX92" fmla="*/ 5613532 w 6884912"/>
              <a:gd name="connsiteY92" fmla="*/ 273379 h 1161397"/>
              <a:gd name="connsiteX93" fmla="*/ 5642173 w 6884912"/>
              <a:gd name="connsiteY93" fmla="*/ 266904 h 1161397"/>
              <a:gd name="connsiteX94" fmla="*/ 5756910 w 6884912"/>
              <a:gd name="connsiteY94" fmla="*/ 239211 h 1161397"/>
              <a:gd name="connsiteX95" fmla="*/ 5846667 w 6884912"/>
              <a:gd name="connsiteY95" fmla="*/ 201786 h 1161397"/>
              <a:gd name="connsiteX96" fmla="*/ 5960732 w 6884912"/>
              <a:gd name="connsiteY96" fmla="*/ 220708 h 1161397"/>
              <a:gd name="connsiteX97" fmla="*/ 6029542 w 6884912"/>
              <a:gd name="connsiteY97" fmla="*/ 210339 h 1161397"/>
              <a:gd name="connsiteX98" fmla="*/ 6141123 w 6884912"/>
              <a:gd name="connsiteY98" fmla="*/ 159923 h 1161397"/>
              <a:gd name="connsiteX99" fmla="*/ 6290640 w 6884912"/>
              <a:gd name="connsiteY99" fmla="*/ 167441 h 1161397"/>
              <a:gd name="connsiteX100" fmla="*/ 6322806 w 6884912"/>
              <a:gd name="connsiteY100" fmla="*/ 213293 h 1161397"/>
              <a:gd name="connsiteX101" fmla="*/ 6380420 w 6884912"/>
              <a:gd name="connsiteY101" fmla="*/ 173195 h 1161397"/>
              <a:gd name="connsiteX102" fmla="*/ 6507891 w 6884912"/>
              <a:gd name="connsiteY102" fmla="*/ 118474 h 1161397"/>
              <a:gd name="connsiteX103" fmla="*/ 6571807 w 6884912"/>
              <a:gd name="connsiteY103" fmla="*/ 98636 h 1161397"/>
              <a:gd name="connsiteX104" fmla="*/ 6671880 w 6884912"/>
              <a:gd name="connsiteY104" fmla="*/ 82931 h 1161397"/>
              <a:gd name="connsiteX105" fmla="*/ 6702266 w 6884912"/>
              <a:gd name="connsiteY105" fmla="*/ 75470 h 1161397"/>
              <a:gd name="connsiteX106" fmla="*/ 6845802 w 6884912"/>
              <a:gd name="connsiteY106" fmla="*/ 24496 h 1161397"/>
              <a:gd name="connsiteX107" fmla="*/ 6884912 w 6884912"/>
              <a:gd name="connsiteY107" fmla="*/ 0 h 1161397"/>
              <a:gd name="connsiteX0" fmla="*/ 6884912 w 6884912"/>
              <a:gd name="connsiteY0" fmla="*/ 0 h 1161397"/>
              <a:gd name="connsiteX1" fmla="*/ 6884912 w 6884912"/>
              <a:gd name="connsiteY1" fmla="*/ 1161397 h 1161397"/>
              <a:gd name="connsiteX2" fmla="*/ 0 w 6884912"/>
              <a:gd name="connsiteY2" fmla="*/ 1161397 h 1161397"/>
              <a:gd name="connsiteX3" fmla="*/ 27135 w 6884912"/>
              <a:gd name="connsiteY3" fmla="*/ 1147460 h 1161397"/>
              <a:gd name="connsiteX4" fmla="*/ 115388 w 6884912"/>
              <a:gd name="connsiteY4" fmla="*/ 1159043 h 1161397"/>
              <a:gd name="connsiteX5" fmla="*/ 119094 w 6884912"/>
              <a:gd name="connsiteY5" fmla="*/ 1148463 h 1161397"/>
              <a:gd name="connsiteX6" fmla="*/ 171824 w 6884912"/>
              <a:gd name="connsiteY6" fmla="*/ 1133224 h 1161397"/>
              <a:gd name="connsiteX7" fmla="*/ 512111 w 6884912"/>
              <a:gd name="connsiteY7" fmla="*/ 1085599 h 1161397"/>
              <a:gd name="connsiteX8" fmla="*/ 567875 w 6884912"/>
              <a:gd name="connsiteY8" fmla="*/ 1051976 h 1161397"/>
              <a:gd name="connsiteX9" fmla="*/ 601644 w 6884912"/>
              <a:gd name="connsiteY9" fmla="*/ 1003997 h 1161397"/>
              <a:gd name="connsiteX10" fmla="*/ 651408 w 6884912"/>
              <a:gd name="connsiteY10" fmla="*/ 984938 h 1161397"/>
              <a:gd name="connsiteX11" fmla="*/ 673197 w 6884912"/>
              <a:gd name="connsiteY11" fmla="*/ 1010060 h 1161397"/>
              <a:gd name="connsiteX12" fmla="*/ 723108 w 6884912"/>
              <a:gd name="connsiteY12" fmla="*/ 980081 h 1161397"/>
              <a:gd name="connsiteX13" fmla="*/ 797699 w 6884912"/>
              <a:gd name="connsiteY13" fmla="*/ 931362 h 1161397"/>
              <a:gd name="connsiteX14" fmla="*/ 843359 w 6884912"/>
              <a:gd name="connsiteY14" fmla="*/ 910894 h 1161397"/>
              <a:gd name="connsiteX15" fmla="*/ 965215 w 6884912"/>
              <a:gd name="connsiteY15" fmla="*/ 846701 h 1161397"/>
              <a:gd name="connsiteX16" fmla="*/ 1085080 w 6884912"/>
              <a:gd name="connsiteY16" fmla="*/ 776086 h 1161397"/>
              <a:gd name="connsiteX17" fmla="*/ 1131224 w 6884912"/>
              <a:gd name="connsiteY17" fmla="*/ 706160 h 1161397"/>
              <a:gd name="connsiteX18" fmla="*/ 1138051 w 6884912"/>
              <a:gd name="connsiteY18" fmla="*/ 702034 h 1161397"/>
              <a:gd name="connsiteX19" fmla="*/ 1158800 w 6884912"/>
              <a:gd name="connsiteY19" fmla="*/ 700004 h 1161397"/>
              <a:gd name="connsiteX20" fmla="*/ 1166947 w 6884912"/>
              <a:gd name="connsiteY20" fmla="*/ 700762 h 1161397"/>
              <a:gd name="connsiteX21" fmla="*/ 1178135 w 6884912"/>
              <a:gd name="connsiteY21" fmla="*/ 698631 h 1161397"/>
              <a:gd name="connsiteX22" fmla="*/ 1178301 w 6884912"/>
              <a:gd name="connsiteY22" fmla="*/ 698094 h 1161397"/>
              <a:gd name="connsiteX23" fmla="*/ 1188995 w 6884912"/>
              <a:gd name="connsiteY23" fmla="*/ 697048 h 1161397"/>
              <a:gd name="connsiteX24" fmla="*/ 1242716 w 6884912"/>
              <a:gd name="connsiteY24" fmla="*/ 698052 h 1161397"/>
              <a:gd name="connsiteX25" fmla="*/ 1299977 w 6884912"/>
              <a:gd name="connsiteY25" fmla="*/ 639196 h 1161397"/>
              <a:gd name="connsiteX26" fmla="*/ 1326190 w 6884912"/>
              <a:gd name="connsiteY26" fmla="*/ 625955 h 1161397"/>
              <a:gd name="connsiteX27" fmla="*/ 1339600 w 6884912"/>
              <a:gd name="connsiteY27" fmla="*/ 616295 h 1161397"/>
              <a:gd name="connsiteX28" fmla="*/ 1340054 w 6884912"/>
              <a:gd name="connsiteY28" fmla="*/ 614022 h 1161397"/>
              <a:gd name="connsiteX29" fmla="*/ 1391606 w 6884912"/>
              <a:gd name="connsiteY29" fmla="*/ 615229 h 1161397"/>
              <a:gd name="connsiteX30" fmla="*/ 1397565 w 6884912"/>
              <a:gd name="connsiteY30" fmla="*/ 611490 h 1161397"/>
              <a:gd name="connsiteX31" fmla="*/ 1432302 w 6884912"/>
              <a:gd name="connsiteY31" fmla="*/ 617267 h 1161397"/>
              <a:gd name="connsiteX32" fmla="*/ 1449644 w 6884912"/>
              <a:gd name="connsiteY32" fmla="*/ 617591 h 1161397"/>
              <a:gd name="connsiteX33" fmla="*/ 1455793 w 6884912"/>
              <a:gd name="connsiteY33" fmla="*/ 623174 h 1161397"/>
              <a:gd name="connsiteX34" fmla="*/ 1480758 w 6884912"/>
              <a:gd name="connsiteY34" fmla="*/ 620863 h 1161397"/>
              <a:gd name="connsiteX35" fmla="*/ 1483154 w 6884912"/>
              <a:gd name="connsiteY35" fmla="*/ 618527 h 1161397"/>
              <a:gd name="connsiteX36" fmla="*/ 1505495 w 6884912"/>
              <a:gd name="connsiteY36" fmla="*/ 624325 h 1161397"/>
              <a:gd name="connsiteX37" fmla="*/ 1526340 w 6884912"/>
              <a:gd name="connsiteY37" fmla="*/ 638496 h 1161397"/>
              <a:gd name="connsiteX38" fmla="*/ 1731986 w 6884912"/>
              <a:gd name="connsiteY38" fmla="*/ 589682 h 1161397"/>
              <a:gd name="connsiteX39" fmla="*/ 1927935 w 6884912"/>
              <a:gd name="connsiteY39" fmla="*/ 628540 h 1161397"/>
              <a:gd name="connsiteX40" fmla="*/ 2039075 w 6884912"/>
              <a:gd name="connsiteY40" fmla="*/ 599964 h 1161397"/>
              <a:gd name="connsiteX41" fmla="*/ 2066980 w 6884912"/>
              <a:gd name="connsiteY41" fmla="*/ 550413 h 1161397"/>
              <a:gd name="connsiteX42" fmla="*/ 2352236 w 6884912"/>
              <a:gd name="connsiteY42" fmla="*/ 519602 h 1161397"/>
              <a:gd name="connsiteX43" fmla="*/ 2420791 w 6884912"/>
              <a:gd name="connsiteY43" fmla="*/ 492826 h 1161397"/>
              <a:gd name="connsiteX44" fmla="*/ 2489932 w 6884912"/>
              <a:gd name="connsiteY44" fmla="*/ 507864 h 1161397"/>
              <a:gd name="connsiteX45" fmla="*/ 2512917 w 6884912"/>
              <a:gd name="connsiteY45" fmla="*/ 489127 h 1161397"/>
              <a:gd name="connsiteX46" fmla="*/ 2516783 w 6884912"/>
              <a:gd name="connsiteY46" fmla="*/ 485473 h 1161397"/>
              <a:gd name="connsiteX47" fmla="*/ 2534360 w 6884912"/>
              <a:gd name="connsiteY47" fmla="*/ 480064 h 1161397"/>
              <a:gd name="connsiteX48" fmla="*/ 2536691 w 6884912"/>
              <a:gd name="connsiteY48" fmla="*/ 467018 h 1161397"/>
              <a:gd name="connsiteX49" fmla="*/ 2561265 w 6884912"/>
              <a:gd name="connsiteY49" fmla="*/ 450623 h 1161397"/>
              <a:gd name="connsiteX50" fmla="*/ 2594349 w 6884912"/>
              <a:gd name="connsiteY50" fmla="*/ 443884 h 1161397"/>
              <a:gd name="connsiteX51" fmla="*/ 2754324 w 6884912"/>
              <a:gd name="connsiteY51" fmla="*/ 424766 h 1161397"/>
              <a:gd name="connsiteX52" fmla="*/ 2848470 w 6884912"/>
              <a:gd name="connsiteY52" fmla="*/ 405966 h 1161397"/>
              <a:gd name="connsiteX53" fmla="*/ 2881772 w 6884912"/>
              <a:gd name="connsiteY53" fmla="*/ 387260 h 1161397"/>
              <a:gd name="connsiteX54" fmla="*/ 2929932 w 6884912"/>
              <a:gd name="connsiteY54" fmla="*/ 368912 h 1161397"/>
              <a:gd name="connsiteX55" fmla="*/ 3013020 w 6884912"/>
              <a:gd name="connsiteY55" fmla="*/ 327578 h 1161397"/>
              <a:gd name="connsiteX56" fmla="*/ 3222191 w 6884912"/>
              <a:gd name="connsiteY56" fmla="*/ 307887 h 1161397"/>
              <a:gd name="connsiteX57" fmla="*/ 3227953 w 6884912"/>
              <a:gd name="connsiteY57" fmla="*/ 297650 h 1161397"/>
              <a:gd name="connsiteX58" fmla="*/ 3510042 w 6884912"/>
              <a:gd name="connsiteY58" fmla="*/ 311820 h 1161397"/>
              <a:gd name="connsiteX59" fmla="*/ 3626773 w 6884912"/>
              <a:gd name="connsiteY59" fmla="*/ 290452 h 1161397"/>
              <a:gd name="connsiteX60" fmla="*/ 3666217 w 6884912"/>
              <a:gd name="connsiteY60" fmla="*/ 273255 h 1161397"/>
              <a:gd name="connsiteX61" fmla="*/ 3732427 w 6884912"/>
              <a:gd name="connsiteY61" fmla="*/ 245039 h 1161397"/>
              <a:gd name="connsiteX62" fmla="*/ 3777022 w 6884912"/>
              <a:gd name="connsiteY62" fmla="*/ 200276 h 1161397"/>
              <a:gd name="connsiteX63" fmla="*/ 3791246 w 6884912"/>
              <a:gd name="connsiteY63" fmla="*/ 189996 h 1161397"/>
              <a:gd name="connsiteX64" fmla="*/ 3819864 w 6884912"/>
              <a:gd name="connsiteY64" fmla="*/ 194605 h 1161397"/>
              <a:gd name="connsiteX65" fmla="*/ 3830398 w 6884912"/>
              <a:gd name="connsiteY65" fmla="*/ 188383 h 1161397"/>
              <a:gd name="connsiteX66" fmla="*/ 3834360 w 6884912"/>
              <a:gd name="connsiteY66" fmla="*/ 188992 h 1161397"/>
              <a:gd name="connsiteX67" fmla="*/ 3843715 w 6884912"/>
              <a:gd name="connsiteY67" fmla="*/ 188752 h 1161397"/>
              <a:gd name="connsiteX68" fmla="*/ 3842609 w 6884912"/>
              <a:gd name="connsiteY68" fmla="*/ 197386 h 1161397"/>
              <a:gd name="connsiteX69" fmla="*/ 3853961 w 6884912"/>
              <a:gd name="connsiteY69" fmla="*/ 213380 h 1161397"/>
              <a:gd name="connsiteX70" fmla="*/ 3907640 w 6884912"/>
              <a:gd name="connsiteY70" fmla="*/ 207568 h 1161397"/>
              <a:gd name="connsiteX71" fmla="*/ 3910449 w 6884912"/>
              <a:gd name="connsiteY71" fmla="*/ 197808 h 1161397"/>
              <a:gd name="connsiteX72" fmla="*/ 3917197 w 6884912"/>
              <a:gd name="connsiteY72" fmla="*/ 196121 h 1161397"/>
              <a:gd name="connsiteX73" fmla="*/ 3922400 w 6884912"/>
              <a:gd name="connsiteY73" fmla="*/ 205056 h 1161397"/>
              <a:gd name="connsiteX74" fmla="*/ 4013061 w 6884912"/>
              <a:gd name="connsiteY74" fmla="*/ 224874 h 1161397"/>
              <a:gd name="connsiteX75" fmla="*/ 4220717 w 6884912"/>
              <a:gd name="connsiteY75" fmla="*/ 192946 h 1161397"/>
              <a:gd name="connsiteX76" fmla="*/ 4228802 w 6884912"/>
              <a:gd name="connsiteY76" fmla="*/ 201468 h 1161397"/>
              <a:gd name="connsiteX77" fmla="*/ 4289361 w 6884912"/>
              <a:gd name="connsiteY77" fmla="*/ 196642 h 1161397"/>
              <a:gd name="connsiteX78" fmla="*/ 4498913 w 6884912"/>
              <a:gd name="connsiteY78" fmla="*/ 118915 h 1161397"/>
              <a:gd name="connsiteX79" fmla="*/ 4617330 w 6884912"/>
              <a:gd name="connsiteY79" fmla="*/ 111163 h 1161397"/>
              <a:gd name="connsiteX80" fmla="*/ 4659778 w 6884912"/>
              <a:gd name="connsiteY80" fmla="*/ 118219 h 1161397"/>
              <a:gd name="connsiteX81" fmla="*/ 4730870 w 6884912"/>
              <a:gd name="connsiteY81" fmla="*/ 129432 h 1161397"/>
              <a:gd name="connsiteX82" fmla="*/ 4844073 w 6884912"/>
              <a:gd name="connsiteY82" fmla="*/ 161768 h 1161397"/>
              <a:gd name="connsiteX83" fmla="*/ 4856454 w 6884912"/>
              <a:gd name="connsiteY83" fmla="*/ 130488 h 1161397"/>
              <a:gd name="connsiteX84" fmla="*/ 4920038 w 6884912"/>
              <a:gd name="connsiteY84" fmla="*/ 140418 h 1161397"/>
              <a:gd name="connsiteX85" fmla="*/ 5016639 w 6884912"/>
              <a:gd name="connsiteY85" fmla="*/ 158905 h 1161397"/>
              <a:gd name="connsiteX86" fmla="*/ 5072009 w 6884912"/>
              <a:gd name="connsiteY86" fmla="*/ 161502 h 1161397"/>
              <a:gd name="connsiteX87" fmla="*/ 5223626 w 6884912"/>
              <a:gd name="connsiteY87" fmla="*/ 177356 h 1161397"/>
              <a:gd name="connsiteX88" fmla="*/ 5375773 w 6884912"/>
              <a:gd name="connsiteY88" fmla="*/ 199913 h 1161397"/>
              <a:gd name="connsiteX89" fmla="*/ 5467502 w 6884912"/>
              <a:gd name="connsiteY89" fmla="*/ 250963 h 1161397"/>
              <a:gd name="connsiteX90" fmla="*/ 5592395 w 6884912"/>
              <a:gd name="connsiteY90" fmla="*/ 265434 h 1161397"/>
              <a:gd name="connsiteX91" fmla="*/ 5613532 w 6884912"/>
              <a:gd name="connsiteY91" fmla="*/ 273379 h 1161397"/>
              <a:gd name="connsiteX92" fmla="*/ 5642173 w 6884912"/>
              <a:gd name="connsiteY92" fmla="*/ 266904 h 1161397"/>
              <a:gd name="connsiteX93" fmla="*/ 5756910 w 6884912"/>
              <a:gd name="connsiteY93" fmla="*/ 239211 h 1161397"/>
              <a:gd name="connsiteX94" fmla="*/ 5846667 w 6884912"/>
              <a:gd name="connsiteY94" fmla="*/ 201786 h 1161397"/>
              <a:gd name="connsiteX95" fmla="*/ 5960732 w 6884912"/>
              <a:gd name="connsiteY95" fmla="*/ 220708 h 1161397"/>
              <a:gd name="connsiteX96" fmla="*/ 6029542 w 6884912"/>
              <a:gd name="connsiteY96" fmla="*/ 210339 h 1161397"/>
              <a:gd name="connsiteX97" fmla="*/ 6141123 w 6884912"/>
              <a:gd name="connsiteY97" fmla="*/ 159923 h 1161397"/>
              <a:gd name="connsiteX98" fmla="*/ 6290640 w 6884912"/>
              <a:gd name="connsiteY98" fmla="*/ 167441 h 1161397"/>
              <a:gd name="connsiteX99" fmla="*/ 6322806 w 6884912"/>
              <a:gd name="connsiteY99" fmla="*/ 213293 h 1161397"/>
              <a:gd name="connsiteX100" fmla="*/ 6380420 w 6884912"/>
              <a:gd name="connsiteY100" fmla="*/ 173195 h 1161397"/>
              <a:gd name="connsiteX101" fmla="*/ 6507891 w 6884912"/>
              <a:gd name="connsiteY101" fmla="*/ 118474 h 1161397"/>
              <a:gd name="connsiteX102" fmla="*/ 6571807 w 6884912"/>
              <a:gd name="connsiteY102" fmla="*/ 98636 h 1161397"/>
              <a:gd name="connsiteX103" fmla="*/ 6671880 w 6884912"/>
              <a:gd name="connsiteY103" fmla="*/ 82931 h 1161397"/>
              <a:gd name="connsiteX104" fmla="*/ 6702266 w 6884912"/>
              <a:gd name="connsiteY104" fmla="*/ 75470 h 1161397"/>
              <a:gd name="connsiteX105" fmla="*/ 6845802 w 6884912"/>
              <a:gd name="connsiteY105" fmla="*/ 24496 h 1161397"/>
              <a:gd name="connsiteX106" fmla="*/ 6884912 w 6884912"/>
              <a:gd name="connsiteY106" fmla="*/ 0 h 1161397"/>
              <a:gd name="connsiteX0" fmla="*/ 6884912 w 6884912"/>
              <a:gd name="connsiteY0" fmla="*/ 0 h 1161397"/>
              <a:gd name="connsiteX1" fmla="*/ 6884912 w 6884912"/>
              <a:gd name="connsiteY1" fmla="*/ 1161397 h 1161397"/>
              <a:gd name="connsiteX2" fmla="*/ 0 w 6884912"/>
              <a:gd name="connsiteY2" fmla="*/ 1161397 h 1161397"/>
              <a:gd name="connsiteX3" fmla="*/ 27135 w 6884912"/>
              <a:gd name="connsiteY3" fmla="*/ 1147460 h 1161397"/>
              <a:gd name="connsiteX4" fmla="*/ 115388 w 6884912"/>
              <a:gd name="connsiteY4" fmla="*/ 1159043 h 1161397"/>
              <a:gd name="connsiteX5" fmla="*/ 119094 w 6884912"/>
              <a:gd name="connsiteY5" fmla="*/ 1148463 h 1161397"/>
              <a:gd name="connsiteX6" fmla="*/ 171824 w 6884912"/>
              <a:gd name="connsiteY6" fmla="*/ 1133224 h 1161397"/>
              <a:gd name="connsiteX7" fmla="*/ 567875 w 6884912"/>
              <a:gd name="connsiteY7" fmla="*/ 1051976 h 1161397"/>
              <a:gd name="connsiteX8" fmla="*/ 601644 w 6884912"/>
              <a:gd name="connsiteY8" fmla="*/ 1003997 h 1161397"/>
              <a:gd name="connsiteX9" fmla="*/ 651408 w 6884912"/>
              <a:gd name="connsiteY9" fmla="*/ 984938 h 1161397"/>
              <a:gd name="connsiteX10" fmla="*/ 673197 w 6884912"/>
              <a:gd name="connsiteY10" fmla="*/ 1010060 h 1161397"/>
              <a:gd name="connsiteX11" fmla="*/ 723108 w 6884912"/>
              <a:gd name="connsiteY11" fmla="*/ 980081 h 1161397"/>
              <a:gd name="connsiteX12" fmla="*/ 797699 w 6884912"/>
              <a:gd name="connsiteY12" fmla="*/ 931362 h 1161397"/>
              <a:gd name="connsiteX13" fmla="*/ 843359 w 6884912"/>
              <a:gd name="connsiteY13" fmla="*/ 910894 h 1161397"/>
              <a:gd name="connsiteX14" fmla="*/ 965215 w 6884912"/>
              <a:gd name="connsiteY14" fmla="*/ 846701 h 1161397"/>
              <a:gd name="connsiteX15" fmla="*/ 1085080 w 6884912"/>
              <a:gd name="connsiteY15" fmla="*/ 776086 h 1161397"/>
              <a:gd name="connsiteX16" fmla="*/ 1131224 w 6884912"/>
              <a:gd name="connsiteY16" fmla="*/ 706160 h 1161397"/>
              <a:gd name="connsiteX17" fmla="*/ 1138051 w 6884912"/>
              <a:gd name="connsiteY17" fmla="*/ 702034 h 1161397"/>
              <a:gd name="connsiteX18" fmla="*/ 1158800 w 6884912"/>
              <a:gd name="connsiteY18" fmla="*/ 700004 h 1161397"/>
              <a:gd name="connsiteX19" fmla="*/ 1166947 w 6884912"/>
              <a:gd name="connsiteY19" fmla="*/ 700762 h 1161397"/>
              <a:gd name="connsiteX20" fmla="*/ 1178135 w 6884912"/>
              <a:gd name="connsiteY20" fmla="*/ 698631 h 1161397"/>
              <a:gd name="connsiteX21" fmla="*/ 1178301 w 6884912"/>
              <a:gd name="connsiteY21" fmla="*/ 698094 h 1161397"/>
              <a:gd name="connsiteX22" fmla="*/ 1188995 w 6884912"/>
              <a:gd name="connsiteY22" fmla="*/ 697048 h 1161397"/>
              <a:gd name="connsiteX23" fmla="*/ 1242716 w 6884912"/>
              <a:gd name="connsiteY23" fmla="*/ 698052 h 1161397"/>
              <a:gd name="connsiteX24" fmla="*/ 1299977 w 6884912"/>
              <a:gd name="connsiteY24" fmla="*/ 639196 h 1161397"/>
              <a:gd name="connsiteX25" fmla="*/ 1326190 w 6884912"/>
              <a:gd name="connsiteY25" fmla="*/ 625955 h 1161397"/>
              <a:gd name="connsiteX26" fmla="*/ 1339600 w 6884912"/>
              <a:gd name="connsiteY26" fmla="*/ 616295 h 1161397"/>
              <a:gd name="connsiteX27" fmla="*/ 1340054 w 6884912"/>
              <a:gd name="connsiteY27" fmla="*/ 614022 h 1161397"/>
              <a:gd name="connsiteX28" fmla="*/ 1391606 w 6884912"/>
              <a:gd name="connsiteY28" fmla="*/ 615229 h 1161397"/>
              <a:gd name="connsiteX29" fmla="*/ 1397565 w 6884912"/>
              <a:gd name="connsiteY29" fmla="*/ 611490 h 1161397"/>
              <a:gd name="connsiteX30" fmla="*/ 1432302 w 6884912"/>
              <a:gd name="connsiteY30" fmla="*/ 617267 h 1161397"/>
              <a:gd name="connsiteX31" fmla="*/ 1449644 w 6884912"/>
              <a:gd name="connsiteY31" fmla="*/ 617591 h 1161397"/>
              <a:gd name="connsiteX32" fmla="*/ 1455793 w 6884912"/>
              <a:gd name="connsiteY32" fmla="*/ 623174 h 1161397"/>
              <a:gd name="connsiteX33" fmla="*/ 1480758 w 6884912"/>
              <a:gd name="connsiteY33" fmla="*/ 620863 h 1161397"/>
              <a:gd name="connsiteX34" fmla="*/ 1483154 w 6884912"/>
              <a:gd name="connsiteY34" fmla="*/ 618527 h 1161397"/>
              <a:gd name="connsiteX35" fmla="*/ 1505495 w 6884912"/>
              <a:gd name="connsiteY35" fmla="*/ 624325 h 1161397"/>
              <a:gd name="connsiteX36" fmla="*/ 1526340 w 6884912"/>
              <a:gd name="connsiteY36" fmla="*/ 638496 h 1161397"/>
              <a:gd name="connsiteX37" fmla="*/ 1731986 w 6884912"/>
              <a:gd name="connsiteY37" fmla="*/ 589682 h 1161397"/>
              <a:gd name="connsiteX38" fmla="*/ 1927935 w 6884912"/>
              <a:gd name="connsiteY38" fmla="*/ 628540 h 1161397"/>
              <a:gd name="connsiteX39" fmla="*/ 2039075 w 6884912"/>
              <a:gd name="connsiteY39" fmla="*/ 599964 h 1161397"/>
              <a:gd name="connsiteX40" fmla="*/ 2066980 w 6884912"/>
              <a:gd name="connsiteY40" fmla="*/ 550413 h 1161397"/>
              <a:gd name="connsiteX41" fmla="*/ 2352236 w 6884912"/>
              <a:gd name="connsiteY41" fmla="*/ 519602 h 1161397"/>
              <a:gd name="connsiteX42" fmla="*/ 2420791 w 6884912"/>
              <a:gd name="connsiteY42" fmla="*/ 492826 h 1161397"/>
              <a:gd name="connsiteX43" fmla="*/ 2489932 w 6884912"/>
              <a:gd name="connsiteY43" fmla="*/ 507864 h 1161397"/>
              <a:gd name="connsiteX44" fmla="*/ 2512917 w 6884912"/>
              <a:gd name="connsiteY44" fmla="*/ 489127 h 1161397"/>
              <a:gd name="connsiteX45" fmla="*/ 2516783 w 6884912"/>
              <a:gd name="connsiteY45" fmla="*/ 485473 h 1161397"/>
              <a:gd name="connsiteX46" fmla="*/ 2534360 w 6884912"/>
              <a:gd name="connsiteY46" fmla="*/ 480064 h 1161397"/>
              <a:gd name="connsiteX47" fmla="*/ 2536691 w 6884912"/>
              <a:gd name="connsiteY47" fmla="*/ 467018 h 1161397"/>
              <a:gd name="connsiteX48" fmla="*/ 2561265 w 6884912"/>
              <a:gd name="connsiteY48" fmla="*/ 450623 h 1161397"/>
              <a:gd name="connsiteX49" fmla="*/ 2594349 w 6884912"/>
              <a:gd name="connsiteY49" fmla="*/ 443884 h 1161397"/>
              <a:gd name="connsiteX50" fmla="*/ 2754324 w 6884912"/>
              <a:gd name="connsiteY50" fmla="*/ 424766 h 1161397"/>
              <a:gd name="connsiteX51" fmla="*/ 2848470 w 6884912"/>
              <a:gd name="connsiteY51" fmla="*/ 405966 h 1161397"/>
              <a:gd name="connsiteX52" fmla="*/ 2881772 w 6884912"/>
              <a:gd name="connsiteY52" fmla="*/ 387260 h 1161397"/>
              <a:gd name="connsiteX53" fmla="*/ 2929932 w 6884912"/>
              <a:gd name="connsiteY53" fmla="*/ 368912 h 1161397"/>
              <a:gd name="connsiteX54" fmla="*/ 3013020 w 6884912"/>
              <a:gd name="connsiteY54" fmla="*/ 327578 h 1161397"/>
              <a:gd name="connsiteX55" fmla="*/ 3222191 w 6884912"/>
              <a:gd name="connsiteY55" fmla="*/ 307887 h 1161397"/>
              <a:gd name="connsiteX56" fmla="*/ 3227953 w 6884912"/>
              <a:gd name="connsiteY56" fmla="*/ 297650 h 1161397"/>
              <a:gd name="connsiteX57" fmla="*/ 3510042 w 6884912"/>
              <a:gd name="connsiteY57" fmla="*/ 311820 h 1161397"/>
              <a:gd name="connsiteX58" fmla="*/ 3626773 w 6884912"/>
              <a:gd name="connsiteY58" fmla="*/ 290452 h 1161397"/>
              <a:gd name="connsiteX59" fmla="*/ 3666217 w 6884912"/>
              <a:gd name="connsiteY59" fmla="*/ 273255 h 1161397"/>
              <a:gd name="connsiteX60" fmla="*/ 3732427 w 6884912"/>
              <a:gd name="connsiteY60" fmla="*/ 245039 h 1161397"/>
              <a:gd name="connsiteX61" fmla="*/ 3777022 w 6884912"/>
              <a:gd name="connsiteY61" fmla="*/ 200276 h 1161397"/>
              <a:gd name="connsiteX62" fmla="*/ 3791246 w 6884912"/>
              <a:gd name="connsiteY62" fmla="*/ 189996 h 1161397"/>
              <a:gd name="connsiteX63" fmla="*/ 3819864 w 6884912"/>
              <a:gd name="connsiteY63" fmla="*/ 194605 h 1161397"/>
              <a:gd name="connsiteX64" fmla="*/ 3830398 w 6884912"/>
              <a:gd name="connsiteY64" fmla="*/ 188383 h 1161397"/>
              <a:gd name="connsiteX65" fmla="*/ 3834360 w 6884912"/>
              <a:gd name="connsiteY65" fmla="*/ 188992 h 1161397"/>
              <a:gd name="connsiteX66" fmla="*/ 3843715 w 6884912"/>
              <a:gd name="connsiteY66" fmla="*/ 188752 h 1161397"/>
              <a:gd name="connsiteX67" fmla="*/ 3842609 w 6884912"/>
              <a:gd name="connsiteY67" fmla="*/ 197386 h 1161397"/>
              <a:gd name="connsiteX68" fmla="*/ 3853961 w 6884912"/>
              <a:gd name="connsiteY68" fmla="*/ 213380 h 1161397"/>
              <a:gd name="connsiteX69" fmla="*/ 3907640 w 6884912"/>
              <a:gd name="connsiteY69" fmla="*/ 207568 h 1161397"/>
              <a:gd name="connsiteX70" fmla="*/ 3910449 w 6884912"/>
              <a:gd name="connsiteY70" fmla="*/ 197808 h 1161397"/>
              <a:gd name="connsiteX71" fmla="*/ 3917197 w 6884912"/>
              <a:gd name="connsiteY71" fmla="*/ 196121 h 1161397"/>
              <a:gd name="connsiteX72" fmla="*/ 3922400 w 6884912"/>
              <a:gd name="connsiteY72" fmla="*/ 205056 h 1161397"/>
              <a:gd name="connsiteX73" fmla="*/ 4013061 w 6884912"/>
              <a:gd name="connsiteY73" fmla="*/ 224874 h 1161397"/>
              <a:gd name="connsiteX74" fmla="*/ 4220717 w 6884912"/>
              <a:gd name="connsiteY74" fmla="*/ 192946 h 1161397"/>
              <a:gd name="connsiteX75" fmla="*/ 4228802 w 6884912"/>
              <a:gd name="connsiteY75" fmla="*/ 201468 h 1161397"/>
              <a:gd name="connsiteX76" fmla="*/ 4289361 w 6884912"/>
              <a:gd name="connsiteY76" fmla="*/ 196642 h 1161397"/>
              <a:gd name="connsiteX77" fmla="*/ 4498913 w 6884912"/>
              <a:gd name="connsiteY77" fmla="*/ 118915 h 1161397"/>
              <a:gd name="connsiteX78" fmla="*/ 4617330 w 6884912"/>
              <a:gd name="connsiteY78" fmla="*/ 111163 h 1161397"/>
              <a:gd name="connsiteX79" fmla="*/ 4659778 w 6884912"/>
              <a:gd name="connsiteY79" fmla="*/ 118219 h 1161397"/>
              <a:gd name="connsiteX80" fmla="*/ 4730870 w 6884912"/>
              <a:gd name="connsiteY80" fmla="*/ 129432 h 1161397"/>
              <a:gd name="connsiteX81" fmla="*/ 4844073 w 6884912"/>
              <a:gd name="connsiteY81" fmla="*/ 161768 h 1161397"/>
              <a:gd name="connsiteX82" fmla="*/ 4856454 w 6884912"/>
              <a:gd name="connsiteY82" fmla="*/ 130488 h 1161397"/>
              <a:gd name="connsiteX83" fmla="*/ 4920038 w 6884912"/>
              <a:gd name="connsiteY83" fmla="*/ 140418 h 1161397"/>
              <a:gd name="connsiteX84" fmla="*/ 5016639 w 6884912"/>
              <a:gd name="connsiteY84" fmla="*/ 158905 h 1161397"/>
              <a:gd name="connsiteX85" fmla="*/ 5072009 w 6884912"/>
              <a:gd name="connsiteY85" fmla="*/ 161502 h 1161397"/>
              <a:gd name="connsiteX86" fmla="*/ 5223626 w 6884912"/>
              <a:gd name="connsiteY86" fmla="*/ 177356 h 1161397"/>
              <a:gd name="connsiteX87" fmla="*/ 5375773 w 6884912"/>
              <a:gd name="connsiteY87" fmla="*/ 199913 h 1161397"/>
              <a:gd name="connsiteX88" fmla="*/ 5467502 w 6884912"/>
              <a:gd name="connsiteY88" fmla="*/ 250963 h 1161397"/>
              <a:gd name="connsiteX89" fmla="*/ 5592395 w 6884912"/>
              <a:gd name="connsiteY89" fmla="*/ 265434 h 1161397"/>
              <a:gd name="connsiteX90" fmla="*/ 5613532 w 6884912"/>
              <a:gd name="connsiteY90" fmla="*/ 273379 h 1161397"/>
              <a:gd name="connsiteX91" fmla="*/ 5642173 w 6884912"/>
              <a:gd name="connsiteY91" fmla="*/ 266904 h 1161397"/>
              <a:gd name="connsiteX92" fmla="*/ 5756910 w 6884912"/>
              <a:gd name="connsiteY92" fmla="*/ 239211 h 1161397"/>
              <a:gd name="connsiteX93" fmla="*/ 5846667 w 6884912"/>
              <a:gd name="connsiteY93" fmla="*/ 201786 h 1161397"/>
              <a:gd name="connsiteX94" fmla="*/ 5960732 w 6884912"/>
              <a:gd name="connsiteY94" fmla="*/ 220708 h 1161397"/>
              <a:gd name="connsiteX95" fmla="*/ 6029542 w 6884912"/>
              <a:gd name="connsiteY95" fmla="*/ 210339 h 1161397"/>
              <a:gd name="connsiteX96" fmla="*/ 6141123 w 6884912"/>
              <a:gd name="connsiteY96" fmla="*/ 159923 h 1161397"/>
              <a:gd name="connsiteX97" fmla="*/ 6290640 w 6884912"/>
              <a:gd name="connsiteY97" fmla="*/ 167441 h 1161397"/>
              <a:gd name="connsiteX98" fmla="*/ 6322806 w 6884912"/>
              <a:gd name="connsiteY98" fmla="*/ 213293 h 1161397"/>
              <a:gd name="connsiteX99" fmla="*/ 6380420 w 6884912"/>
              <a:gd name="connsiteY99" fmla="*/ 173195 h 1161397"/>
              <a:gd name="connsiteX100" fmla="*/ 6507891 w 6884912"/>
              <a:gd name="connsiteY100" fmla="*/ 118474 h 1161397"/>
              <a:gd name="connsiteX101" fmla="*/ 6571807 w 6884912"/>
              <a:gd name="connsiteY101" fmla="*/ 98636 h 1161397"/>
              <a:gd name="connsiteX102" fmla="*/ 6671880 w 6884912"/>
              <a:gd name="connsiteY102" fmla="*/ 82931 h 1161397"/>
              <a:gd name="connsiteX103" fmla="*/ 6702266 w 6884912"/>
              <a:gd name="connsiteY103" fmla="*/ 75470 h 1161397"/>
              <a:gd name="connsiteX104" fmla="*/ 6845802 w 6884912"/>
              <a:gd name="connsiteY104" fmla="*/ 24496 h 1161397"/>
              <a:gd name="connsiteX105" fmla="*/ 6884912 w 6884912"/>
              <a:gd name="connsiteY105" fmla="*/ 0 h 1161397"/>
              <a:gd name="connsiteX0" fmla="*/ 6884912 w 6884912"/>
              <a:gd name="connsiteY0" fmla="*/ 0 h 1161397"/>
              <a:gd name="connsiteX1" fmla="*/ 6884912 w 6884912"/>
              <a:gd name="connsiteY1" fmla="*/ 1161397 h 1161397"/>
              <a:gd name="connsiteX2" fmla="*/ 0 w 6884912"/>
              <a:gd name="connsiteY2" fmla="*/ 1161397 h 1161397"/>
              <a:gd name="connsiteX3" fmla="*/ 27135 w 6884912"/>
              <a:gd name="connsiteY3" fmla="*/ 1147460 h 1161397"/>
              <a:gd name="connsiteX4" fmla="*/ 115388 w 6884912"/>
              <a:gd name="connsiteY4" fmla="*/ 1159043 h 1161397"/>
              <a:gd name="connsiteX5" fmla="*/ 119094 w 6884912"/>
              <a:gd name="connsiteY5" fmla="*/ 1148463 h 1161397"/>
              <a:gd name="connsiteX6" fmla="*/ 171824 w 6884912"/>
              <a:gd name="connsiteY6" fmla="*/ 1133224 h 1161397"/>
              <a:gd name="connsiteX7" fmla="*/ 454970 w 6884912"/>
              <a:gd name="connsiteY7" fmla="*/ 1023343 h 1161397"/>
              <a:gd name="connsiteX8" fmla="*/ 601644 w 6884912"/>
              <a:gd name="connsiteY8" fmla="*/ 1003997 h 1161397"/>
              <a:gd name="connsiteX9" fmla="*/ 651408 w 6884912"/>
              <a:gd name="connsiteY9" fmla="*/ 984938 h 1161397"/>
              <a:gd name="connsiteX10" fmla="*/ 673197 w 6884912"/>
              <a:gd name="connsiteY10" fmla="*/ 1010060 h 1161397"/>
              <a:gd name="connsiteX11" fmla="*/ 723108 w 6884912"/>
              <a:gd name="connsiteY11" fmla="*/ 980081 h 1161397"/>
              <a:gd name="connsiteX12" fmla="*/ 797699 w 6884912"/>
              <a:gd name="connsiteY12" fmla="*/ 931362 h 1161397"/>
              <a:gd name="connsiteX13" fmla="*/ 843359 w 6884912"/>
              <a:gd name="connsiteY13" fmla="*/ 910894 h 1161397"/>
              <a:gd name="connsiteX14" fmla="*/ 965215 w 6884912"/>
              <a:gd name="connsiteY14" fmla="*/ 846701 h 1161397"/>
              <a:gd name="connsiteX15" fmla="*/ 1085080 w 6884912"/>
              <a:gd name="connsiteY15" fmla="*/ 776086 h 1161397"/>
              <a:gd name="connsiteX16" fmla="*/ 1131224 w 6884912"/>
              <a:gd name="connsiteY16" fmla="*/ 706160 h 1161397"/>
              <a:gd name="connsiteX17" fmla="*/ 1138051 w 6884912"/>
              <a:gd name="connsiteY17" fmla="*/ 702034 h 1161397"/>
              <a:gd name="connsiteX18" fmla="*/ 1158800 w 6884912"/>
              <a:gd name="connsiteY18" fmla="*/ 700004 h 1161397"/>
              <a:gd name="connsiteX19" fmla="*/ 1166947 w 6884912"/>
              <a:gd name="connsiteY19" fmla="*/ 700762 h 1161397"/>
              <a:gd name="connsiteX20" fmla="*/ 1178135 w 6884912"/>
              <a:gd name="connsiteY20" fmla="*/ 698631 h 1161397"/>
              <a:gd name="connsiteX21" fmla="*/ 1178301 w 6884912"/>
              <a:gd name="connsiteY21" fmla="*/ 698094 h 1161397"/>
              <a:gd name="connsiteX22" fmla="*/ 1188995 w 6884912"/>
              <a:gd name="connsiteY22" fmla="*/ 697048 h 1161397"/>
              <a:gd name="connsiteX23" fmla="*/ 1242716 w 6884912"/>
              <a:gd name="connsiteY23" fmla="*/ 698052 h 1161397"/>
              <a:gd name="connsiteX24" fmla="*/ 1299977 w 6884912"/>
              <a:gd name="connsiteY24" fmla="*/ 639196 h 1161397"/>
              <a:gd name="connsiteX25" fmla="*/ 1326190 w 6884912"/>
              <a:gd name="connsiteY25" fmla="*/ 625955 h 1161397"/>
              <a:gd name="connsiteX26" fmla="*/ 1339600 w 6884912"/>
              <a:gd name="connsiteY26" fmla="*/ 616295 h 1161397"/>
              <a:gd name="connsiteX27" fmla="*/ 1340054 w 6884912"/>
              <a:gd name="connsiteY27" fmla="*/ 614022 h 1161397"/>
              <a:gd name="connsiteX28" fmla="*/ 1391606 w 6884912"/>
              <a:gd name="connsiteY28" fmla="*/ 615229 h 1161397"/>
              <a:gd name="connsiteX29" fmla="*/ 1397565 w 6884912"/>
              <a:gd name="connsiteY29" fmla="*/ 611490 h 1161397"/>
              <a:gd name="connsiteX30" fmla="*/ 1432302 w 6884912"/>
              <a:gd name="connsiteY30" fmla="*/ 617267 h 1161397"/>
              <a:gd name="connsiteX31" fmla="*/ 1449644 w 6884912"/>
              <a:gd name="connsiteY31" fmla="*/ 617591 h 1161397"/>
              <a:gd name="connsiteX32" fmla="*/ 1455793 w 6884912"/>
              <a:gd name="connsiteY32" fmla="*/ 623174 h 1161397"/>
              <a:gd name="connsiteX33" fmla="*/ 1480758 w 6884912"/>
              <a:gd name="connsiteY33" fmla="*/ 620863 h 1161397"/>
              <a:gd name="connsiteX34" fmla="*/ 1483154 w 6884912"/>
              <a:gd name="connsiteY34" fmla="*/ 618527 h 1161397"/>
              <a:gd name="connsiteX35" fmla="*/ 1505495 w 6884912"/>
              <a:gd name="connsiteY35" fmla="*/ 624325 h 1161397"/>
              <a:gd name="connsiteX36" fmla="*/ 1526340 w 6884912"/>
              <a:gd name="connsiteY36" fmla="*/ 638496 h 1161397"/>
              <a:gd name="connsiteX37" fmla="*/ 1731986 w 6884912"/>
              <a:gd name="connsiteY37" fmla="*/ 589682 h 1161397"/>
              <a:gd name="connsiteX38" fmla="*/ 1927935 w 6884912"/>
              <a:gd name="connsiteY38" fmla="*/ 628540 h 1161397"/>
              <a:gd name="connsiteX39" fmla="*/ 2039075 w 6884912"/>
              <a:gd name="connsiteY39" fmla="*/ 599964 h 1161397"/>
              <a:gd name="connsiteX40" fmla="*/ 2066980 w 6884912"/>
              <a:gd name="connsiteY40" fmla="*/ 550413 h 1161397"/>
              <a:gd name="connsiteX41" fmla="*/ 2352236 w 6884912"/>
              <a:gd name="connsiteY41" fmla="*/ 519602 h 1161397"/>
              <a:gd name="connsiteX42" fmla="*/ 2420791 w 6884912"/>
              <a:gd name="connsiteY42" fmla="*/ 492826 h 1161397"/>
              <a:gd name="connsiteX43" fmla="*/ 2489932 w 6884912"/>
              <a:gd name="connsiteY43" fmla="*/ 507864 h 1161397"/>
              <a:gd name="connsiteX44" fmla="*/ 2512917 w 6884912"/>
              <a:gd name="connsiteY44" fmla="*/ 489127 h 1161397"/>
              <a:gd name="connsiteX45" fmla="*/ 2516783 w 6884912"/>
              <a:gd name="connsiteY45" fmla="*/ 485473 h 1161397"/>
              <a:gd name="connsiteX46" fmla="*/ 2534360 w 6884912"/>
              <a:gd name="connsiteY46" fmla="*/ 480064 h 1161397"/>
              <a:gd name="connsiteX47" fmla="*/ 2536691 w 6884912"/>
              <a:gd name="connsiteY47" fmla="*/ 467018 h 1161397"/>
              <a:gd name="connsiteX48" fmla="*/ 2561265 w 6884912"/>
              <a:gd name="connsiteY48" fmla="*/ 450623 h 1161397"/>
              <a:gd name="connsiteX49" fmla="*/ 2594349 w 6884912"/>
              <a:gd name="connsiteY49" fmla="*/ 443884 h 1161397"/>
              <a:gd name="connsiteX50" fmla="*/ 2754324 w 6884912"/>
              <a:gd name="connsiteY50" fmla="*/ 424766 h 1161397"/>
              <a:gd name="connsiteX51" fmla="*/ 2848470 w 6884912"/>
              <a:gd name="connsiteY51" fmla="*/ 405966 h 1161397"/>
              <a:gd name="connsiteX52" fmla="*/ 2881772 w 6884912"/>
              <a:gd name="connsiteY52" fmla="*/ 387260 h 1161397"/>
              <a:gd name="connsiteX53" fmla="*/ 2929932 w 6884912"/>
              <a:gd name="connsiteY53" fmla="*/ 368912 h 1161397"/>
              <a:gd name="connsiteX54" fmla="*/ 3013020 w 6884912"/>
              <a:gd name="connsiteY54" fmla="*/ 327578 h 1161397"/>
              <a:gd name="connsiteX55" fmla="*/ 3222191 w 6884912"/>
              <a:gd name="connsiteY55" fmla="*/ 307887 h 1161397"/>
              <a:gd name="connsiteX56" fmla="*/ 3227953 w 6884912"/>
              <a:gd name="connsiteY56" fmla="*/ 297650 h 1161397"/>
              <a:gd name="connsiteX57" fmla="*/ 3510042 w 6884912"/>
              <a:gd name="connsiteY57" fmla="*/ 311820 h 1161397"/>
              <a:gd name="connsiteX58" fmla="*/ 3626773 w 6884912"/>
              <a:gd name="connsiteY58" fmla="*/ 290452 h 1161397"/>
              <a:gd name="connsiteX59" fmla="*/ 3666217 w 6884912"/>
              <a:gd name="connsiteY59" fmla="*/ 273255 h 1161397"/>
              <a:gd name="connsiteX60" fmla="*/ 3732427 w 6884912"/>
              <a:gd name="connsiteY60" fmla="*/ 245039 h 1161397"/>
              <a:gd name="connsiteX61" fmla="*/ 3777022 w 6884912"/>
              <a:gd name="connsiteY61" fmla="*/ 200276 h 1161397"/>
              <a:gd name="connsiteX62" fmla="*/ 3791246 w 6884912"/>
              <a:gd name="connsiteY62" fmla="*/ 189996 h 1161397"/>
              <a:gd name="connsiteX63" fmla="*/ 3819864 w 6884912"/>
              <a:gd name="connsiteY63" fmla="*/ 194605 h 1161397"/>
              <a:gd name="connsiteX64" fmla="*/ 3830398 w 6884912"/>
              <a:gd name="connsiteY64" fmla="*/ 188383 h 1161397"/>
              <a:gd name="connsiteX65" fmla="*/ 3834360 w 6884912"/>
              <a:gd name="connsiteY65" fmla="*/ 188992 h 1161397"/>
              <a:gd name="connsiteX66" fmla="*/ 3843715 w 6884912"/>
              <a:gd name="connsiteY66" fmla="*/ 188752 h 1161397"/>
              <a:gd name="connsiteX67" fmla="*/ 3842609 w 6884912"/>
              <a:gd name="connsiteY67" fmla="*/ 197386 h 1161397"/>
              <a:gd name="connsiteX68" fmla="*/ 3853961 w 6884912"/>
              <a:gd name="connsiteY68" fmla="*/ 213380 h 1161397"/>
              <a:gd name="connsiteX69" fmla="*/ 3907640 w 6884912"/>
              <a:gd name="connsiteY69" fmla="*/ 207568 h 1161397"/>
              <a:gd name="connsiteX70" fmla="*/ 3910449 w 6884912"/>
              <a:gd name="connsiteY70" fmla="*/ 197808 h 1161397"/>
              <a:gd name="connsiteX71" fmla="*/ 3917197 w 6884912"/>
              <a:gd name="connsiteY71" fmla="*/ 196121 h 1161397"/>
              <a:gd name="connsiteX72" fmla="*/ 3922400 w 6884912"/>
              <a:gd name="connsiteY72" fmla="*/ 205056 h 1161397"/>
              <a:gd name="connsiteX73" fmla="*/ 4013061 w 6884912"/>
              <a:gd name="connsiteY73" fmla="*/ 224874 h 1161397"/>
              <a:gd name="connsiteX74" fmla="*/ 4220717 w 6884912"/>
              <a:gd name="connsiteY74" fmla="*/ 192946 h 1161397"/>
              <a:gd name="connsiteX75" fmla="*/ 4228802 w 6884912"/>
              <a:gd name="connsiteY75" fmla="*/ 201468 h 1161397"/>
              <a:gd name="connsiteX76" fmla="*/ 4289361 w 6884912"/>
              <a:gd name="connsiteY76" fmla="*/ 196642 h 1161397"/>
              <a:gd name="connsiteX77" fmla="*/ 4498913 w 6884912"/>
              <a:gd name="connsiteY77" fmla="*/ 118915 h 1161397"/>
              <a:gd name="connsiteX78" fmla="*/ 4617330 w 6884912"/>
              <a:gd name="connsiteY78" fmla="*/ 111163 h 1161397"/>
              <a:gd name="connsiteX79" fmla="*/ 4659778 w 6884912"/>
              <a:gd name="connsiteY79" fmla="*/ 118219 h 1161397"/>
              <a:gd name="connsiteX80" fmla="*/ 4730870 w 6884912"/>
              <a:gd name="connsiteY80" fmla="*/ 129432 h 1161397"/>
              <a:gd name="connsiteX81" fmla="*/ 4844073 w 6884912"/>
              <a:gd name="connsiteY81" fmla="*/ 161768 h 1161397"/>
              <a:gd name="connsiteX82" fmla="*/ 4856454 w 6884912"/>
              <a:gd name="connsiteY82" fmla="*/ 130488 h 1161397"/>
              <a:gd name="connsiteX83" fmla="*/ 4920038 w 6884912"/>
              <a:gd name="connsiteY83" fmla="*/ 140418 h 1161397"/>
              <a:gd name="connsiteX84" fmla="*/ 5016639 w 6884912"/>
              <a:gd name="connsiteY84" fmla="*/ 158905 h 1161397"/>
              <a:gd name="connsiteX85" fmla="*/ 5072009 w 6884912"/>
              <a:gd name="connsiteY85" fmla="*/ 161502 h 1161397"/>
              <a:gd name="connsiteX86" fmla="*/ 5223626 w 6884912"/>
              <a:gd name="connsiteY86" fmla="*/ 177356 h 1161397"/>
              <a:gd name="connsiteX87" fmla="*/ 5375773 w 6884912"/>
              <a:gd name="connsiteY87" fmla="*/ 199913 h 1161397"/>
              <a:gd name="connsiteX88" fmla="*/ 5467502 w 6884912"/>
              <a:gd name="connsiteY88" fmla="*/ 250963 h 1161397"/>
              <a:gd name="connsiteX89" fmla="*/ 5592395 w 6884912"/>
              <a:gd name="connsiteY89" fmla="*/ 265434 h 1161397"/>
              <a:gd name="connsiteX90" fmla="*/ 5613532 w 6884912"/>
              <a:gd name="connsiteY90" fmla="*/ 273379 h 1161397"/>
              <a:gd name="connsiteX91" fmla="*/ 5642173 w 6884912"/>
              <a:gd name="connsiteY91" fmla="*/ 266904 h 1161397"/>
              <a:gd name="connsiteX92" fmla="*/ 5756910 w 6884912"/>
              <a:gd name="connsiteY92" fmla="*/ 239211 h 1161397"/>
              <a:gd name="connsiteX93" fmla="*/ 5846667 w 6884912"/>
              <a:gd name="connsiteY93" fmla="*/ 201786 h 1161397"/>
              <a:gd name="connsiteX94" fmla="*/ 5960732 w 6884912"/>
              <a:gd name="connsiteY94" fmla="*/ 220708 h 1161397"/>
              <a:gd name="connsiteX95" fmla="*/ 6029542 w 6884912"/>
              <a:gd name="connsiteY95" fmla="*/ 210339 h 1161397"/>
              <a:gd name="connsiteX96" fmla="*/ 6141123 w 6884912"/>
              <a:gd name="connsiteY96" fmla="*/ 159923 h 1161397"/>
              <a:gd name="connsiteX97" fmla="*/ 6290640 w 6884912"/>
              <a:gd name="connsiteY97" fmla="*/ 167441 h 1161397"/>
              <a:gd name="connsiteX98" fmla="*/ 6322806 w 6884912"/>
              <a:gd name="connsiteY98" fmla="*/ 213293 h 1161397"/>
              <a:gd name="connsiteX99" fmla="*/ 6380420 w 6884912"/>
              <a:gd name="connsiteY99" fmla="*/ 173195 h 1161397"/>
              <a:gd name="connsiteX100" fmla="*/ 6507891 w 6884912"/>
              <a:gd name="connsiteY100" fmla="*/ 118474 h 1161397"/>
              <a:gd name="connsiteX101" fmla="*/ 6571807 w 6884912"/>
              <a:gd name="connsiteY101" fmla="*/ 98636 h 1161397"/>
              <a:gd name="connsiteX102" fmla="*/ 6671880 w 6884912"/>
              <a:gd name="connsiteY102" fmla="*/ 82931 h 1161397"/>
              <a:gd name="connsiteX103" fmla="*/ 6702266 w 6884912"/>
              <a:gd name="connsiteY103" fmla="*/ 75470 h 1161397"/>
              <a:gd name="connsiteX104" fmla="*/ 6845802 w 6884912"/>
              <a:gd name="connsiteY104" fmla="*/ 24496 h 1161397"/>
              <a:gd name="connsiteX105" fmla="*/ 6884912 w 6884912"/>
              <a:gd name="connsiteY105" fmla="*/ 0 h 1161397"/>
              <a:gd name="connsiteX0" fmla="*/ 6884912 w 6884912"/>
              <a:gd name="connsiteY0" fmla="*/ 0 h 1161397"/>
              <a:gd name="connsiteX1" fmla="*/ 6884912 w 6884912"/>
              <a:gd name="connsiteY1" fmla="*/ 1161397 h 1161397"/>
              <a:gd name="connsiteX2" fmla="*/ 0 w 6884912"/>
              <a:gd name="connsiteY2" fmla="*/ 1161397 h 1161397"/>
              <a:gd name="connsiteX3" fmla="*/ 27135 w 6884912"/>
              <a:gd name="connsiteY3" fmla="*/ 1147460 h 1161397"/>
              <a:gd name="connsiteX4" fmla="*/ 115388 w 6884912"/>
              <a:gd name="connsiteY4" fmla="*/ 1159043 h 1161397"/>
              <a:gd name="connsiteX5" fmla="*/ 119094 w 6884912"/>
              <a:gd name="connsiteY5" fmla="*/ 1148463 h 1161397"/>
              <a:gd name="connsiteX6" fmla="*/ 213420 w 6884912"/>
              <a:gd name="connsiteY6" fmla="*/ 1056868 h 1161397"/>
              <a:gd name="connsiteX7" fmla="*/ 454970 w 6884912"/>
              <a:gd name="connsiteY7" fmla="*/ 1023343 h 1161397"/>
              <a:gd name="connsiteX8" fmla="*/ 601644 w 6884912"/>
              <a:gd name="connsiteY8" fmla="*/ 1003997 h 1161397"/>
              <a:gd name="connsiteX9" fmla="*/ 651408 w 6884912"/>
              <a:gd name="connsiteY9" fmla="*/ 984938 h 1161397"/>
              <a:gd name="connsiteX10" fmla="*/ 673197 w 6884912"/>
              <a:gd name="connsiteY10" fmla="*/ 1010060 h 1161397"/>
              <a:gd name="connsiteX11" fmla="*/ 723108 w 6884912"/>
              <a:gd name="connsiteY11" fmla="*/ 980081 h 1161397"/>
              <a:gd name="connsiteX12" fmla="*/ 797699 w 6884912"/>
              <a:gd name="connsiteY12" fmla="*/ 931362 h 1161397"/>
              <a:gd name="connsiteX13" fmla="*/ 843359 w 6884912"/>
              <a:gd name="connsiteY13" fmla="*/ 910894 h 1161397"/>
              <a:gd name="connsiteX14" fmla="*/ 965215 w 6884912"/>
              <a:gd name="connsiteY14" fmla="*/ 846701 h 1161397"/>
              <a:gd name="connsiteX15" fmla="*/ 1085080 w 6884912"/>
              <a:gd name="connsiteY15" fmla="*/ 776086 h 1161397"/>
              <a:gd name="connsiteX16" fmla="*/ 1131224 w 6884912"/>
              <a:gd name="connsiteY16" fmla="*/ 706160 h 1161397"/>
              <a:gd name="connsiteX17" fmla="*/ 1138051 w 6884912"/>
              <a:gd name="connsiteY17" fmla="*/ 702034 h 1161397"/>
              <a:gd name="connsiteX18" fmla="*/ 1158800 w 6884912"/>
              <a:gd name="connsiteY18" fmla="*/ 700004 h 1161397"/>
              <a:gd name="connsiteX19" fmla="*/ 1166947 w 6884912"/>
              <a:gd name="connsiteY19" fmla="*/ 700762 h 1161397"/>
              <a:gd name="connsiteX20" fmla="*/ 1178135 w 6884912"/>
              <a:gd name="connsiteY20" fmla="*/ 698631 h 1161397"/>
              <a:gd name="connsiteX21" fmla="*/ 1178301 w 6884912"/>
              <a:gd name="connsiteY21" fmla="*/ 698094 h 1161397"/>
              <a:gd name="connsiteX22" fmla="*/ 1188995 w 6884912"/>
              <a:gd name="connsiteY22" fmla="*/ 697048 h 1161397"/>
              <a:gd name="connsiteX23" fmla="*/ 1242716 w 6884912"/>
              <a:gd name="connsiteY23" fmla="*/ 698052 h 1161397"/>
              <a:gd name="connsiteX24" fmla="*/ 1299977 w 6884912"/>
              <a:gd name="connsiteY24" fmla="*/ 639196 h 1161397"/>
              <a:gd name="connsiteX25" fmla="*/ 1326190 w 6884912"/>
              <a:gd name="connsiteY25" fmla="*/ 625955 h 1161397"/>
              <a:gd name="connsiteX26" fmla="*/ 1339600 w 6884912"/>
              <a:gd name="connsiteY26" fmla="*/ 616295 h 1161397"/>
              <a:gd name="connsiteX27" fmla="*/ 1340054 w 6884912"/>
              <a:gd name="connsiteY27" fmla="*/ 614022 h 1161397"/>
              <a:gd name="connsiteX28" fmla="*/ 1391606 w 6884912"/>
              <a:gd name="connsiteY28" fmla="*/ 615229 h 1161397"/>
              <a:gd name="connsiteX29" fmla="*/ 1397565 w 6884912"/>
              <a:gd name="connsiteY29" fmla="*/ 611490 h 1161397"/>
              <a:gd name="connsiteX30" fmla="*/ 1432302 w 6884912"/>
              <a:gd name="connsiteY30" fmla="*/ 617267 h 1161397"/>
              <a:gd name="connsiteX31" fmla="*/ 1449644 w 6884912"/>
              <a:gd name="connsiteY31" fmla="*/ 617591 h 1161397"/>
              <a:gd name="connsiteX32" fmla="*/ 1455793 w 6884912"/>
              <a:gd name="connsiteY32" fmla="*/ 623174 h 1161397"/>
              <a:gd name="connsiteX33" fmla="*/ 1480758 w 6884912"/>
              <a:gd name="connsiteY33" fmla="*/ 620863 h 1161397"/>
              <a:gd name="connsiteX34" fmla="*/ 1483154 w 6884912"/>
              <a:gd name="connsiteY34" fmla="*/ 618527 h 1161397"/>
              <a:gd name="connsiteX35" fmla="*/ 1505495 w 6884912"/>
              <a:gd name="connsiteY35" fmla="*/ 624325 h 1161397"/>
              <a:gd name="connsiteX36" fmla="*/ 1526340 w 6884912"/>
              <a:gd name="connsiteY36" fmla="*/ 638496 h 1161397"/>
              <a:gd name="connsiteX37" fmla="*/ 1731986 w 6884912"/>
              <a:gd name="connsiteY37" fmla="*/ 589682 h 1161397"/>
              <a:gd name="connsiteX38" fmla="*/ 1927935 w 6884912"/>
              <a:gd name="connsiteY38" fmla="*/ 628540 h 1161397"/>
              <a:gd name="connsiteX39" fmla="*/ 2039075 w 6884912"/>
              <a:gd name="connsiteY39" fmla="*/ 599964 h 1161397"/>
              <a:gd name="connsiteX40" fmla="*/ 2066980 w 6884912"/>
              <a:gd name="connsiteY40" fmla="*/ 550413 h 1161397"/>
              <a:gd name="connsiteX41" fmla="*/ 2352236 w 6884912"/>
              <a:gd name="connsiteY41" fmla="*/ 519602 h 1161397"/>
              <a:gd name="connsiteX42" fmla="*/ 2420791 w 6884912"/>
              <a:gd name="connsiteY42" fmla="*/ 492826 h 1161397"/>
              <a:gd name="connsiteX43" fmla="*/ 2489932 w 6884912"/>
              <a:gd name="connsiteY43" fmla="*/ 507864 h 1161397"/>
              <a:gd name="connsiteX44" fmla="*/ 2512917 w 6884912"/>
              <a:gd name="connsiteY44" fmla="*/ 489127 h 1161397"/>
              <a:gd name="connsiteX45" fmla="*/ 2516783 w 6884912"/>
              <a:gd name="connsiteY45" fmla="*/ 485473 h 1161397"/>
              <a:gd name="connsiteX46" fmla="*/ 2534360 w 6884912"/>
              <a:gd name="connsiteY46" fmla="*/ 480064 h 1161397"/>
              <a:gd name="connsiteX47" fmla="*/ 2536691 w 6884912"/>
              <a:gd name="connsiteY47" fmla="*/ 467018 h 1161397"/>
              <a:gd name="connsiteX48" fmla="*/ 2561265 w 6884912"/>
              <a:gd name="connsiteY48" fmla="*/ 450623 h 1161397"/>
              <a:gd name="connsiteX49" fmla="*/ 2594349 w 6884912"/>
              <a:gd name="connsiteY49" fmla="*/ 443884 h 1161397"/>
              <a:gd name="connsiteX50" fmla="*/ 2754324 w 6884912"/>
              <a:gd name="connsiteY50" fmla="*/ 424766 h 1161397"/>
              <a:gd name="connsiteX51" fmla="*/ 2848470 w 6884912"/>
              <a:gd name="connsiteY51" fmla="*/ 405966 h 1161397"/>
              <a:gd name="connsiteX52" fmla="*/ 2881772 w 6884912"/>
              <a:gd name="connsiteY52" fmla="*/ 387260 h 1161397"/>
              <a:gd name="connsiteX53" fmla="*/ 2929932 w 6884912"/>
              <a:gd name="connsiteY53" fmla="*/ 368912 h 1161397"/>
              <a:gd name="connsiteX54" fmla="*/ 3013020 w 6884912"/>
              <a:gd name="connsiteY54" fmla="*/ 327578 h 1161397"/>
              <a:gd name="connsiteX55" fmla="*/ 3222191 w 6884912"/>
              <a:gd name="connsiteY55" fmla="*/ 307887 h 1161397"/>
              <a:gd name="connsiteX56" fmla="*/ 3227953 w 6884912"/>
              <a:gd name="connsiteY56" fmla="*/ 297650 h 1161397"/>
              <a:gd name="connsiteX57" fmla="*/ 3510042 w 6884912"/>
              <a:gd name="connsiteY57" fmla="*/ 311820 h 1161397"/>
              <a:gd name="connsiteX58" fmla="*/ 3626773 w 6884912"/>
              <a:gd name="connsiteY58" fmla="*/ 290452 h 1161397"/>
              <a:gd name="connsiteX59" fmla="*/ 3666217 w 6884912"/>
              <a:gd name="connsiteY59" fmla="*/ 273255 h 1161397"/>
              <a:gd name="connsiteX60" fmla="*/ 3732427 w 6884912"/>
              <a:gd name="connsiteY60" fmla="*/ 245039 h 1161397"/>
              <a:gd name="connsiteX61" fmla="*/ 3777022 w 6884912"/>
              <a:gd name="connsiteY61" fmla="*/ 200276 h 1161397"/>
              <a:gd name="connsiteX62" fmla="*/ 3791246 w 6884912"/>
              <a:gd name="connsiteY62" fmla="*/ 189996 h 1161397"/>
              <a:gd name="connsiteX63" fmla="*/ 3819864 w 6884912"/>
              <a:gd name="connsiteY63" fmla="*/ 194605 h 1161397"/>
              <a:gd name="connsiteX64" fmla="*/ 3830398 w 6884912"/>
              <a:gd name="connsiteY64" fmla="*/ 188383 h 1161397"/>
              <a:gd name="connsiteX65" fmla="*/ 3834360 w 6884912"/>
              <a:gd name="connsiteY65" fmla="*/ 188992 h 1161397"/>
              <a:gd name="connsiteX66" fmla="*/ 3843715 w 6884912"/>
              <a:gd name="connsiteY66" fmla="*/ 188752 h 1161397"/>
              <a:gd name="connsiteX67" fmla="*/ 3842609 w 6884912"/>
              <a:gd name="connsiteY67" fmla="*/ 197386 h 1161397"/>
              <a:gd name="connsiteX68" fmla="*/ 3853961 w 6884912"/>
              <a:gd name="connsiteY68" fmla="*/ 213380 h 1161397"/>
              <a:gd name="connsiteX69" fmla="*/ 3907640 w 6884912"/>
              <a:gd name="connsiteY69" fmla="*/ 207568 h 1161397"/>
              <a:gd name="connsiteX70" fmla="*/ 3910449 w 6884912"/>
              <a:gd name="connsiteY70" fmla="*/ 197808 h 1161397"/>
              <a:gd name="connsiteX71" fmla="*/ 3917197 w 6884912"/>
              <a:gd name="connsiteY71" fmla="*/ 196121 h 1161397"/>
              <a:gd name="connsiteX72" fmla="*/ 3922400 w 6884912"/>
              <a:gd name="connsiteY72" fmla="*/ 205056 h 1161397"/>
              <a:gd name="connsiteX73" fmla="*/ 4013061 w 6884912"/>
              <a:gd name="connsiteY73" fmla="*/ 224874 h 1161397"/>
              <a:gd name="connsiteX74" fmla="*/ 4220717 w 6884912"/>
              <a:gd name="connsiteY74" fmla="*/ 192946 h 1161397"/>
              <a:gd name="connsiteX75" fmla="*/ 4228802 w 6884912"/>
              <a:gd name="connsiteY75" fmla="*/ 201468 h 1161397"/>
              <a:gd name="connsiteX76" fmla="*/ 4289361 w 6884912"/>
              <a:gd name="connsiteY76" fmla="*/ 196642 h 1161397"/>
              <a:gd name="connsiteX77" fmla="*/ 4498913 w 6884912"/>
              <a:gd name="connsiteY77" fmla="*/ 118915 h 1161397"/>
              <a:gd name="connsiteX78" fmla="*/ 4617330 w 6884912"/>
              <a:gd name="connsiteY78" fmla="*/ 111163 h 1161397"/>
              <a:gd name="connsiteX79" fmla="*/ 4659778 w 6884912"/>
              <a:gd name="connsiteY79" fmla="*/ 118219 h 1161397"/>
              <a:gd name="connsiteX80" fmla="*/ 4730870 w 6884912"/>
              <a:gd name="connsiteY80" fmla="*/ 129432 h 1161397"/>
              <a:gd name="connsiteX81" fmla="*/ 4844073 w 6884912"/>
              <a:gd name="connsiteY81" fmla="*/ 161768 h 1161397"/>
              <a:gd name="connsiteX82" fmla="*/ 4856454 w 6884912"/>
              <a:gd name="connsiteY82" fmla="*/ 130488 h 1161397"/>
              <a:gd name="connsiteX83" fmla="*/ 4920038 w 6884912"/>
              <a:gd name="connsiteY83" fmla="*/ 140418 h 1161397"/>
              <a:gd name="connsiteX84" fmla="*/ 5016639 w 6884912"/>
              <a:gd name="connsiteY84" fmla="*/ 158905 h 1161397"/>
              <a:gd name="connsiteX85" fmla="*/ 5072009 w 6884912"/>
              <a:gd name="connsiteY85" fmla="*/ 161502 h 1161397"/>
              <a:gd name="connsiteX86" fmla="*/ 5223626 w 6884912"/>
              <a:gd name="connsiteY86" fmla="*/ 177356 h 1161397"/>
              <a:gd name="connsiteX87" fmla="*/ 5375773 w 6884912"/>
              <a:gd name="connsiteY87" fmla="*/ 199913 h 1161397"/>
              <a:gd name="connsiteX88" fmla="*/ 5467502 w 6884912"/>
              <a:gd name="connsiteY88" fmla="*/ 250963 h 1161397"/>
              <a:gd name="connsiteX89" fmla="*/ 5592395 w 6884912"/>
              <a:gd name="connsiteY89" fmla="*/ 265434 h 1161397"/>
              <a:gd name="connsiteX90" fmla="*/ 5613532 w 6884912"/>
              <a:gd name="connsiteY90" fmla="*/ 273379 h 1161397"/>
              <a:gd name="connsiteX91" fmla="*/ 5642173 w 6884912"/>
              <a:gd name="connsiteY91" fmla="*/ 266904 h 1161397"/>
              <a:gd name="connsiteX92" fmla="*/ 5756910 w 6884912"/>
              <a:gd name="connsiteY92" fmla="*/ 239211 h 1161397"/>
              <a:gd name="connsiteX93" fmla="*/ 5846667 w 6884912"/>
              <a:gd name="connsiteY93" fmla="*/ 201786 h 1161397"/>
              <a:gd name="connsiteX94" fmla="*/ 5960732 w 6884912"/>
              <a:gd name="connsiteY94" fmla="*/ 220708 h 1161397"/>
              <a:gd name="connsiteX95" fmla="*/ 6029542 w 6884912"/>
              <a:gd name="connsiteY95" fmla="*/ 210339 h 1161397"/>
              <a:gd name="connsiteX96" fmla="*/ 6141123 w 6884912"/>
              <a:gd name="connsiteY96" fmla="*/ 159923 h 1161397"/>
              <a:gd name="connsiteX97" fmla="*/ 6290640 w 6884912"/>
              <a:gd name="connsiteY97" fmla="*/ 167441 h 1161397"/>
              <a:gd name="connsiteX98" fmla="*/ 6322806 w 6884912"/>
              <a:gd name="connsiteY98" fmla="*/ 213293 h 1161397"/>
              <a:gd name="connsiteX99" fmla="*/ 6380420 w 6884912"/>
              <a:gd name="connsiteY99" fmla="*/ 173195 h 1161397"/>
              <a:gd name="connsiteX100" fmla="*/ 6507891 w 6884912"/>
              <a:gd name="connsiteY100" fmla="*/ 118474 h 1161397"/>
              <a:gd name="connsiteX101" fmla="*/ 6571807 w 6884912"/>
              <a:gd name="connsiteY101" fmla="*/ 98636 h 1161397"/>
              <a:gd name="connsiteX102" fmla="*/ 6671880 w 6884912"/>
              <a:gd name="connsiteY102" fmla="*/ 82931 h 1161397"/>
              <a:gd name="connsiteX103" fmla="*/ 6702266 w 6884912"/>
              <a:gd name="connsiteY103" fmla="*/ 75470 h 1161397"/>
              <a:gd name="connsiteX104" fmla="*/ 6845802 w 6884912"/>
              <a:gd name="connsiteY104" fmla="*/ 24496 h 1161397"/>
              <a:gd name="connsiteX105" fmla="*/ 6884912 w 6884912"/>
              <a:gd name="connsiteY105" fmla="*/ 0 h 1161397"/>
              <a:gd name="connsiteX0" fmla="*/ 6884912 w 6884912"/>
              <a:gd name="connsiteY0" fmla="*/ 0 h 1161397"/>
              <a:gd name="connsiteX1" fmla="*/ 6884912 w 6884912"/>
              <a:gd name="connsiteY1" fmla="*/ 1161397 h 1161397"/>
              <a:gd name="connsiteX2" fmla="*/ 0 w 6884912"/>
              <a:gd name="connsiteY2" fmla="*/ 1161397 h 1161397"/>
              <a:gd name="connsiteX3" fmla="*/ 27135 w 6884912"/>
              <a:gd name="connsiteY3" fmla="*/ 1147460 h 1161397"/>
              <a:gd name="connsiteX4" fmla="*/ 115388 w 6884912"/>
              <a:gd name="connsiteY4" fmla="*/ 1159043 h 1161397"/>
              <a:gd name="connsiteX5" fmla="*/ 213420 w 6884912"/>
              <a:gd name="connsiteY5" fmla="*/ 1056868 h 1161397"/>
              <a:gd name="connsiteX6" fmla="*/ 454970 w 6884912"/>
              <a:gd name="connsiteY6" fmla="*/ 1023343 h 1161397"/>
              <a:gd name="connsiteX7" fmla="*/ 601644 w 6884912"/>
              <a:gd name="connsiteY7" fmla="*/ 1003997 h 1161397"/>
              <a:gd name="connsiteX8" fmla="*/ 651408 w 6884912"/>
              <a:gd name="connsiteY8" fmla="*/ 984938 h 1161397"/>
              <a:gd name="connsiteX9" fmla="*/ 673197 w 6884912"/>
              <a:gd name="connsiteY9" fmla="*/ 1010060 h 1161397"/>
              <a:gd name="connsiteX10" fmla="*/ 723108 w 6884912"/>
              <a:gd name="connsiteY10" fmla="*/ 980081 h 1161397"/>
              <a:gd name="connsiteX11" fmla="*/ 797699 w 6884912"/>
              <a:gd name="connsiteY11" fmla="*/ 931362 h 1161397"/>
              <a:gd name="connsiteX12" fmla="*/ 843359 w 6884912"/>
              <a:gd name="connsiteY12" fmla="*/ 910894 h 1161397"/>
              <a:gd name="connsiteX13" fmla="*/ 965215 w 6884912"/>
              <a:gd name="connsiteY13" fmla="*/ 846701 h 1161397"/>
              <a:gd name="connsiteX14" fmla="*/ 1085080 w 6884912"/>
              <a:gd name="connsiteY14" fmla="*/ 776086 h 1161397"/>
              <a:gd name="connsiteX15" fmla="*/ 1131224 w 6884912"/>
              <a:gd name="connsiteY15" fmla="*/ 706160 h 1161397"/>
              <a:gd name="connsiteX16" fmla="*/ 1138051 w 6884912"/>
              <a:gd name="connsiteY16" fmla="*/ 702034 h 1161397"/>
              <a:gd name="connsiteX17" fmla="*/ 1158800 w 6884912"/>
              <a:gd name="connsiteY17" fmla="*/ 700004 h 1161397"/>
              <a:gd name="connsiteX18" fmla="*/ 1166947 w 6884912"/>
              <a:gd name="connsiteY18" fmla="*/ 700762 h 1161397"/>
              <a:gd name="connsiteX19" fmla="*/ 1178135 w 6884912"/>
              <a:gd name="connsiteY19" fmla="*/ 698631 h 1161397"/>
              <a:gd name="connsiteX20" fmla="*/ 1178301 w 6884912"/>
              <a:gd name="connsiteY20" fmla="*/ 698094 h 1161397"/>
              <a:gd name="connsiteX21" fmla="*/ 1188995 w 6884912"/>
              <a:gd name="connsiteY21" fmla="*/ 697048 h 1161397"/>
              <a:gd name="connsiteX22" fmla="*/ 1242716 w 6884912"/>
              <a:gd name="connsiteY22" fmla="*/ 698052 h 1161397"/>
              <a:gd name="connsiteX23" fmla="*/ 1299977 w 6884912"/>
              <a:gd name="connsiteY23" fmla="*/ 639196 h 1161397"/>
              <a:gd name="connsiteX24" fmla="*/ 1326190 w 6884912"/>
              <a:gd name="connsiteY24" fmla="*/ 625955 h 1161397"/>
              <a:gd name="connsiteX25" fmla="*/ 1339600 w 6884912"/>
              <a:gd name="connsiteY25" fmla="*/ 616295 h 1161397"/>
              <a:gd name="connsiteX26" fmla="*/ 1340054 w 6884912"/>
              <a:gd name="connsiteY26" fmla="*/ 614022 h 1161397"/>
              <a:gd name="connsiteX27" fmla="*/ 1391606 w 6884912"/>
              <a:gd name="connsiteY27" fmla="*/ 615229 h 1161397"/>
              <a:gd name="connsiteX28" fmla="*/ 1397565 w 6884912"/>
              <a:gd name="connsiteY28" fmla="*/ 611490 h 1161397"/>
              <a:gd name="connsiteX29" fmla="*/ 1432302 w 6884912"/>
              <a:gd name="connsiteY29" fmla="*/ 617267 h 1161397"/>
              <a:gd name="connsiteX30" fmla="*/ 1449644 w 6884912"/>
              <a:gd name="connsiteY30" fmla="*/ 617591 h 1161397"/>
              <a:gd name="connsiteX31" fmla="*/ 1455793 w 6884912"/>
              <a:gd name="connsiteY31" fmla="*/ 623174 h 1161397"/>
              <a:gd name="connsiteX32" fmla="*/ 1480758 w 6884912"/>
              <a:gd name="connsiteY32" fmla="*/ 620863 h 1161397"/>
              <a:gd name="connsiteX33" fmla="*/ 1483154 w 6884912"/>
              <a:gd name="connsiteY33" fmla="*/ 618527 h 1161397"/>
              <a:gd name="connsiteX34" fmla="*/ 1505495 w 6884912"/>
              <a:gd name="connsiteY34" fmla="*/ 624325 h 1161397"/>
              <a:gd name="connsiteX35" fmla="*/ 1526340 w 6884912"/>
              <a:gd name="connsiteY35" fmla="*/ 638496 h 1161397"/>
              <a:gd name="connsiteX36" fmla="*/ 1731986 w 6884912"/>
              <a:gd name="connsiteY36" fmla="*/ 589682 h 1161397"/>
              <a:gd name="connsiteX37" fmla="*/ 1927935 w 6884912"/>
              <a:gd name="connsiteY37" fmla="*/ 628540 h 1161397"/>
              <a:gd name="connsiteX38" fmla="*/ 2039075 w 6884912"/>
              <a:gd name="connsiteY38" fmla="*/ 599964 h 1161397"/>
              <a:gd name="connsiteX39" fmla="*/ 2066980 w 6884912"/>
              <a:gd name="connsiteY39" fmla="*/ 550413 h 1161397"/>
              <a:gd name="connsiteX40" fmla="*/ 2352236 w 6884912"/>
              <a:gd name="connsiteY40" fmla="*/ 519602 h 1161397"/>
              <a:gd name="connsiteX41" fmla="*/ 2420791 w 6884912"/>
              <a:gd name="connsiteY41" fmla="*/ 492826 h 1161397"/>
              <a:gd name="connsiteX42" fmla="*/ 2489932 w 6884912"/>
              <a:gd name="connsiteY42" fmla="*/ 507864 h 1161397"/>
              <a:gd name="connsiteX43" fmla="*/ 2512917 w 6884912"/>
              <a:gd name="connsiteY43" fmla="*/ 489127 h 1161397"/>
              <a:gd name="connsiteX44" fmla="*/ 2516783 w 6884912"/>
              <a:gd name="connsiteY44" fmla="*/ 485473 h 1161397"/>
              <a:gd name="connsiteX45" fmla="*/ 2534360 w 6884912"/>
              <a:gd name="connsiteY45" fmla="*/ 480064 h 1161397"/>
              <a:gd name="connsiteX46" fmla="*/ 2536691 w 6884912"/>
              <a:gd name="connsiteY46" fmla="*/ 467018 h 1161397"/>
              <a:gd name="connsiteX47" fmla="*/ 2561265 w 6884912"/>
              <a:gd name="connsiteY47" fmla="*/ 450623 h 1161397"/>
              <a:gd name="connsiteX48" fmla="*/ 2594349 w 6884912"/>
              <a:gd name="connsiteY48" fmla="*/ 443884 h 1161397"/>
              <a:gd name="connsiteX49" fmla="*/ 2754324 w 6884912"/>
              <a:gd name="connsiteY49" fmla="*/ 424766 h 1161397"/>
              <a:gd name="connsiteX50" fmla="*/ 2848470 w 6884912"/>
              <a:gd name="connsiteY50" fmla="*/ 405966 h 1161397"/>
              <a:gd name="connsiteX51" fmla="*/ 2881772 w 6884912"/>
              <a:gd name="connsiteY51" fmla="*/ 387260 h 1161397"/>
              <a:gd name="connsiteX52" fmla="*/ 2929932 w 6884912"/>
              <a:gd name="connsiteY52" fmla="*/ 368912 h 1161397"/>
              <a:gd name="connsiteX53" fmla="*/ 3013020 w 6884912"/>
              <a:gd name="connsiteY53" fmla="*/ 327578 h 1161397"/>
              <a:gd name="connsiteX54" fmla="*/ 3222191 w 6884912"/>
              <a:gd name="connsiteY54" fmla="*/ 307887 h 1161397"/>
              <a:gd name="connsiteX55" fmla="*/ 3227953 w 6884912"/>
              <a:gd name="connsiteY55" fmla="*/ 297650 h 1161397"/>
              <a:gd name="connsiteX56" fmla="*/ 3510042 w 6884912"/>
              <a:gd name="connsiteY56" fmla="*/ 311820 h 1161397"/>
              <a:gd name="connsiteX57" fmla="*/ 3626773 w 6884912"/>
              <a:gd name="connsiteY57" fmla="*/ 290452 h 1161397"/>
              <a:gd name="connsiteX58" fmla="*/ 3666217 w 6884912"/>
              <a:gd name="connsiteY58" fmla="*/ 273255 h 1161397"/>
              <a:gd name="connsiteX59" fmla="*/ 3732427 w 6884912"/>
              <a:gd name="connsiteY59" fmla="*/ 245039 h 1161397"/>
              <a:gd name="connsiteX60" fmla="*/ 3777022 w 6884912"/>
              <a:gd name="connsiteY60" fmla="*/ 200276 h 1161397"/>
              <a:gd name="connsiteX61" fmla="*/ 3791246 w 6884912"/>
              <a:gd name="connsiteY61" fmla="*/ 189996 h 1161397"/>
              <a:gd name="connsiteX62" fmla="*/ 3819864 w 6884912"/>
              <a:gd name="connsiteY62" fmla="*/ 194605 h 1161397"/>
              <a:gd name="connsiteX63" fmla="*/ 3830398 w 6884912"/>
              <a:gd name="connsiteY63" fmla="*/ 188383 h 1161397"/>
              <a:gd name="connsiteX64" fmla="*/ 3834360 w 6884912"/>
              <a:gd name="connsiteY64" fmla="*/ 188992 h 1161397"/>
              <a:gd name="connsiteX65" fmla="*/ 3843715 w 6884912"/>
              <a:gd name="connsiteY65" fmla="*/ 188752 h 1161397"/>
              <a:gd name="connsiteX66" fmla="*/ 3842609 w 6884912"/>
              <a:gd name="connsiteY66" fmla="*/ 197386 h 1161397"/>
              <a:gd name="connsiteX67" fmla="*/ 3853961 w 6884912"/>
              <a:gd name="connsiteY67" fmla="*/ 213380 h 1161397"/>
              <a:gd name="connsiteX68" fmla="*/ 3907640 w 6884912"/>
              <a:gd name="connsiteY68" fmla="*/ 207568 h 1161397"/>
              <a:gd name="connsiteX69" fmla="*/ 3910449 w 6884912"/>
              <a:gd name="connsiteY69" fmla="*/ 197808 h 1161397"/>
              <a:gd name="connsiteX70" fmla="*/ 3917197 w 6884912"/>
              <a:gd name="connsiteY70" fmla="*/ 196121 h 1161397"/>
              <a:gd name="connsiteX71" fmla="*/ 3922400 w 6884912"/>
              <a:gd name="connsiteY71" fmla="*/ 205056 h 1161397"/>
              <a:gd name="connsiteX72" fmla="*/ 4013061 w 6884912"/>
              <a:gd name="connsiteY72" fmla="*/ 224874 h 1161397"/>
              <a:gd name="connsiteX73" fmla="*/ 4220717 w 6884912"/>
              <a:gd name="connsiteY73" fmla="*/ 192946 h 1161397"/>
              <a:gd name="connsiteX74" fmla="*/ 4228802 w 6884912"/>
              <a:gd name="connsiteY74" fmla="*/ 201468 h 1161397"/>
              <a:gd name="connsiteX75" fmla="*/ 4289361 w 6884912"/>
              <a:gd name="connsiteY75" fmla="*/ 196642 h 1161397"/>
              <a:gd name="connsiteX76" fmla="*/ 4498913 w 6884912"/>
              <a:gd name="connsiteY76" fmla="*/ 118915 h 1161397"/>
              <a:gd name="connsiteX77" fmla="*/ 4617330 w 6884912"/>
              <a:gd name="connsiteY77" fmla="*/ 111163 h 1161397"/>
              <a:gd name="connsiteX78" fmla="*/ 4659778 w 6884912"/>
              <a:gd name="connsiteY78" fmla="*/ 118219 h 1161397"/>
              <a:gd name="connsiteX79" fmla="*/ 4730870 w 6884912"/>
              <a:gd name="connsiteY79" fmla="*/ 129432 h 1161397"/>
              <a:gd name="connsiteX80" fmla="*/ 4844073 w 6884912"/>
              <a:gd name="connsiteY80" fmla="*/ 161768 h 1161397"/>
              <a:gd name="connsiteX81" fmla="*/ 4856454 w 6884912"/>
              <a:gd name="connsiteY81" fmla="*/ 130488 h 1161397"/>
              <a:gd name="connsiteX82" fmla="*/ 4920038 w 6884912"/>
              <a:gd name="connsiteY82" fmla="*/ 140418 h 1161397"/>
              <a:gd name="connsiteX83" fmla="*/ 5016639 w 6884912"/>
              <a:gd name="connsiteY83" fmla="*/ 158905 h 1161397"/>
              <a:gd name="connsiteX84" fmla="*/ 5072009 w 6884912"/>
              <a:gd name="connsiteY84" fmla="*/ 161502 h 1161397"/>
              <a:gd name="connsiteX85" fmla="*/ 5223626 w 6884912"/>
              <a:gd name="connsiteY85" fmla="*/ 177356 h 1161397"/>
              <a:gd name="connsiteX86" fmla="*/ 5375773 w 6884912"/>
              <a:gd name="connsiteY86" fmla="*/ 199913 h 1161397"/>
              <a:gd name="connsiteX87" fmla="*/ 5467502 w 6884912"/>
              <a:gd name="connsiteY87" fmla="*/ 250963 h 1161397"/>
              <a:gd name="connsiteX88" fmla="*/ 5592395 w 6884912"/>
              <a:gd name="connsiteY88" fmla="*/ 265434 h 1161397"/>
              <a:gd name="connsiteX89" fmla="*/ 5613532 w 6884912"/>
              <a:gd name="connsiteY89" fmla="*/ 273379 h 1161397"/>
              <a:gd name="connsiteX90" fmla="*/ 5642173 w 6884912"/>
              <a:gd name="connsiteY90" fmla="*/ 266904 h 1161397"/>
              <a:gd name="connsiteX91" fmla="*/ 5756910 w 6884912"/>
              <a:gd name="connsiteY91" fmla="*/ 239211 h 1161397"/>
              <a:gd name="connsiteX92" fmla="*/ 5846667 w 6884912"/>
              <a:gd name="connsiteY92" fmla="*/ 201786 h 1161397"/>
              <a:gd name="connsiteX93" fmla="*/ 5960732 w 6884912"/>
              <a:gd name="connsiteY93" fmla="*/ 220708 h 1161397"/>
              <a:gd name="connsiteX94" fmla="*/ 6029542 w 6884912"/>
              <a:gd name="connsiteY94" fmla="*/ 210339 h 1161397"/>
              <a:gd name="connsiteX95" fmla="*/ 6141123 w 6884912"/>
              <a:gd name="connsiteY95" fmla="*/ 159923 h 1161397"/>
              <a:gd name="connsiteX96" fmla="*/ 6290640 w 6884912"/>
              <a:gd name="connsiteY96" fmla="*/ 167441 h 1161397"/>
              <a:gd name="connsiteX97" fmla="*/ 6322806 w 6884912"/>
              <a:gd name="connsiteY97" fmla="*/ 213293 h 1161397"/>
              <a:gd name="connsiteX98" fmla="*/ 6380420 w 6884912"/>
              <a:gd name="connsiteY98" fmla="*/ 173195 h 1161397"/>
              <a:gd name="connsiteX99" fmla="*/ 6507891 w 6884912"/>
              <a:gd name="connsiteY99" fmla="*/ 118474 h 1161397"/>
              <a:gd name="connsiteX100" fmla="*/ 6571807 w 6884912"/>
              <a:gd name="connsiteY100" fmla="*/ 98636 h 1161397"/>
              <a:gd name="connsiteX101" fmla="*/ 6671880 w 6884912"/>
              <a:gd name="connsiteY101" fmla="*/ 82931 h 1161397"/>
              <a:gd name="connsiteX102" fmla="*/ 6702266 w 6884912"/>
              <a:gd name="connsiteY102" fmla="*/ 75470 h 1161397"/>
              <a:gd name="connsiteX103" fmla="*/ 6845802 w 6884912"/>
              <a:gd name="connsiteY103" fmla="*/ 24496 h 1161397"/>
              <a:gd name="connsiteX104" fmla="*/ 6884912 w 6884912"/>
              <a:gd name="connsiteY104" fmla="*/ 0 h 1161397"/>
              <a:gd name="connsiteX0" fmla="*/ 6884912 w 6884912"/>
              <a:gd name="connsiteY0" fmla="*/ 0 h 1161397"/>
              <a:gd name="connsiteX1" fmla="*/ 6884912 w 6884912"/>
              <a:gd name="connsiteY1" fmla="*/ 1161397 h 1161397"/>
              <a:gd name="connsiteX2" fmla="*/ 0 w 6884912"/>
              <a:gd name="connsiteY2" fmla="*/ 1161397 h 1161397"/>
              <a:gd name="connsiteX3" fmla="*/ 27135 w 6884912"/>
              <a:gd name="connsiteY3" fmla="*/ 1147460 h 1161397"/>
              <a:gd name="connsiteX4" fmla="*/ 115388 w 6884912"/>
              <a:gd name="connsiteY4" fmla="*/ 1111320 h 1161397"/>
              <a:gd name="connsiteX5" fmla="*/ 213420 w 6884912"/>
              <a:gd name="connsiteY5" fmla="*/ 1056868 h 1161397"/>
              <a:gd name="connsiteX6" fmla="*/ 454970 w 6884912"/>
              <a:gd name="connsiteY6" fmla="*/ 1023343 h 1161397"/>
              <a:gd name="connsiteX7" fmla="*/ 601644 w 6884912"/>
              <a:gd name="connsiteY7" fmla="*/ 1003997 h 1161397"/>
              <a:gd name="connsiteX8" fmla="*/ 651408 w 6884912"/>
              <a:gd name="connsiteY8" fmla="*/ 984938 h 1161397"/>
              <a:gd name="connsiteX9" fmla="*/ 673197 w 6884912"/>
              <a:gd name="connsiteY9" fmla="*/ 1010060 h 1161397"/>
              <a:gd name="connsiteX10" fmla="*/ 723108 w 6884912"/>
              <a:gd name="connsiteY10" fmla="*/ 980081 h 1161397"/>
              <a:gd name="connsiteX11" fmla="*/ 797699 w 6884912"/>
              <a:gd name="connsiteY11" fmla="*/ 931362 h 1161397"/>
              <a:gd name="connsiteX12" fmla="*/ 843359 w 6884912"/>
              <a:gd name="connsiteY12" fmla="*/ 910894 h 1161397"/>
              <a:gd name="connsiteX13" fmla="*/ 965215 w 6884912"/>
              <a:gd name="connsiteY13" fmla="*/ 846701 h 1161397"/>
              <a:gd name="connsiteX14" fmla="*/ 1085080 w 6884912"/>
              <a:gd name="connsiteY14" fmla="*/ 776086 h 1161397"/>
              <a:gd name="connsiteX15" fmla="*/ 1131224 w 6884912"/>
              <a:gd name="connsiteY15" fmla="*/ 706160 h 1161397"/>
              <a:gd name="connsiteX16" fmla="*/ 1138051 w 6884912"/>
              <a:gd name="connsiteY16" fmla="*/ 702034 h 1161397"/>
              <a:gd name="connsiteX17" fmla="*/ 1158800 w 6884912"/>
              <a:gd name="connsiteY17" fmla="*/ 700004 h 1161397"/>
              <a:gd name="connsiteX18" fmla="*/ 1166947 w 6884912"/>
              <a:gd name="connsiteY18" fmla="*/ 700762 h 1161397"/>
              <a:gd name="connsiteX19" fmla="*/ 1178135 w 6884912"/>
              <a:gd name="connsiteY19" fmla="*/ 698631 h 1161397"/>
              <a:gd name="connsiteX20" fmla="*/ 1178301 w 6884912"/>
              <a:gd name="connsiteY20" fmla="*/ 698094 h 1161397"/>
              <a:gd name="connsiteX21" fmla="*/ 1188995 w 6884912"/>
              <a:gd name="connsiteY21" fmla="*/ 697048 h 1161397"/>
              <a:gd name="connsiteX22" fmla="*/ 1242716 w 6884912"/>
              <a:gd name="connsiteY22" fmla="*/ 698052 h 1161397"/>
              <a:gd name="connsiteX23" fmla="*/ 1299977 w 6884912"/>
              <a:gd name="connsiteY23" fmla="*/ 639196 h 1161397"/>
              <a:gd name="connsiteX24" fmla="*/ 1326190 w 6884912"/>
              <a:gd name="connsiteY24" fmla="*/ 625955 h 1161397"/>
              <a:gd name="connsiteX25" fmla="*/ 1339600 w 6884912"/>
              <a:gd name="connsiteY25" fmla="*/ 616295 h 1161397"/>
              <a:gd name="connsiteX26" fmla="*/ 1340054 w 6884912"/>
              <a:gd name="connsiteY26" fmla="*/ 614022 h 1161397"/>
              <a:gd name="connsiteX27" fmla="*/ 1391606 w 6884912"/>
              <a:gd name="connsiteY27" fmla="*/ 615229 h 1161397"/>
              <a:gd name="connsiteX28" fmla="*/ 1397565 w 6884912"/>
              <a:gd name="connsiteY28" fmla="*/ 611490 h 1161397"/>
              <a:gd name="connsiteX29" fmla="*/ 1432302 w 6884912"/>
              <a:gd name="connsiteY29" fmla="*/ 617267 h 1161397"/>
              <a:gd name="connsiteX30" fmla="*/ 1449644 w 6884912"/>
              <a:gd name="connsiteY30" fmla="*/ 617591 h 1161397"/>
              <a:gd name="connsiteX31" fmla="*/ 1455793 w 6884912"/>
              <a:gd name="connsiteY31" fmla="*/ 623174 h 1161397"/>
              <a:gd name="connsiteX32" fmla="*/ 1480758 w 6884912"/>
              <a:gd name="connsiteY32" fmla="*/ 620863 h 1161397"/>
              <a:gd name="connsiteX33" fmla="*/ 1483154 w 6884912"/>
              <a:gd name="connsiteY33" fmla="*/ 618527 h 1161397"/>
              <a:gd name="connsiteX34" fmla="*/ 1505495 w 6884912"/>
              <a:gd name="connsiteY34" fmla="*/ 624325 h 1161397"/>
              <a:gd name="connsiteX35" fmla="*/ 1526340 w 6884912"/>
              <a:gd name="connsiteY35" fmla="*/ 638496 h 1161397"/>
              <a:gd name="connsiteX36" fmla="*/ 1731986 w 6884912"/>
              <a:gd name="connsiteY36" fmla="*/ 589682 h 1161397"/>
              <a:gd name="connsiteX37" fmla="*/ 1927935 w 6884912"/>
              <a:gd name="connsiteY37" fmla="*/ 628540 h 1161397"/>
              <a:gd name="connsiteX38" fmla="*/ 2039075 w 6884912"/>
              <a:gd name="connsiteY38" fmla="*/ 599964 h 1161397"/>
              <a:gd name="connsiteX39" fmla="*/ 2066980 w 6884912"/>
              <a:gd name="connsiteY39" fmla="*/ 550413 h 1161397"/>
              <a:gd name="connsiteX40" fmla="*/ 2352236 w 6884912"/>
              <a:gd name="connsiteY40" fmla="*/ 519602 h 1161397"/>
              <a:gd name="connsiteX41" fmla="*/ 2420791 w 6884912"/>
              <a:gd name="connsiteY41" fmla="*/ 492826 h 1161397"/>
              <a:gd name="connsiteX42" fmla="*/ 2489932 w 6884912"/>
              <a:gd name="connsiteY42" fmla="*/ 507864 h 1161397"/>
              <a:gd name="connsiteX43" fmla="*/ 2512917 w 6884912"/>
              <a:gd name="connsiteY43" fmla="*/ 489127 h 1161397"/>
              <a:gd name="connsiteX44" fmla="*/ 2516783 w 6884912"/>
              <a:gd name="connsiteY44" fmla="*/ 485473 h 1161397"/>
              <a:gd name="connsiteX45" fmla="*/ 2534360 w 6884912"/>
              <a:gd name="connsiteY45" fmla="*/ 480064 h 1161397"/>
              <a:gd name="connsiteX46" fmla="*/ 2536691 w 6884912"/>
              <a:gd name="connsiteY46" fmla="*/ 467018 h 1161397"/>
              <a:gd name="connsiteX47" fmla="*/ 2561265 w 6884912"/>
              <a:gd name="connsiteY47" fmla="*/ 450623 h 1161397"/>
              <a:gd name="connsiteX48" fmla="*/ 2594349 w 6884912"/>
              <a:gd name="connsiteY48" fmla="*/ 443884 h 1161397"/>
              <a:gd name="connsiteX49" fmla="*/ 2754324 w 6884912"/>
              <a:gd name="connsiteY49" fmla="*/ 424766 h 1161397"/>
              <a:gd name="connsiteX50" fmla="*/ 2848470 w 6884912"/>
              <a:gd name="connsiteY50" fmla="*/ 405966 h 1161397"/>
              <a:gd name="connsiteX51" fmla="*/ 2881772 w 6884912"/>
              <a:gd name="connsiteY51" fmla="*/ 387260 h 1161397"/>
              <a:gd name="connsiteX52" fmla="*/ 2929932 w 6884912"/>
              <a:gd name="connsiteY52" fmla="*/ 368912 h 1161397"/>
              <a:gd name="connsiteX53" fmla="*/ 3013020 w 6884912"/>
              <a:gd name="connsiteY53" fmla="*/ 327578 h 1161397"/>
              <a:gd name="connsiteX54" fmla="*/ 3222191 w 6884912"/>
              <a:gd name="connsiteY54" fmla="*/ 307887 h 1161397"/>
              <a:gd name="connsiteX55" fmla="*/ 3227953 w 6884912"/>
              <a:gd name="connsiteY55" fmla="*/ 297650 h 1161397"/>
              <a:gd name="connsiteX56" fmla="*/ 3510042 w 6884912"/>
              <a:gd name="connsiteY56" fmla="*/ 311820 h 1161397"/>
              <a:gd name="connsiteX57" fmla="*/ 3626773 w 6884912"/>
              <a:gd name="connsiteY57" fmla="*/ 290452 h 1161397"/>
              <a:gd name="connsiteX58" fmla="*/ 3666217 w 6884912"/>
              <a:gd name="connsiteY58" fmla="*/ 273255 h 1161397"/>
              <a:gd name="connsiteX59" fmla="*/ 3732427 w 6884912"/>
              <a:gd name="connsiteY59" fmla="*/ 245039 h 1161397"/>
              <a:gd name="connsiteX60" fmla="*/ 3777022 w 6884912"/>
              <a:gd name="connsiteY60" fmla="*/ 200276 h 1161397"/>
              <a:gd name="connsiteX61" fmla="*/ 3791246 w 6884912"/>
              <a:gd name="connsiteY61" fmla="*/ 189996 h 1161397"/>
              <a:gd name="connsiteX62" fmla="*/ 3819864 w 6884912"/>
              <a:gd name="connsiteY62" fmla="*/ 194605 h 1161397"/>
              <a:gd name="connsiteX63" fmla="*/ 3830398 w 6884912"/>
              <a:gd name="connsiteY63" fmla="*/ 188383 h 1161397"/>
              <a:gd name="connsiteX64" fmla="*/ 3834360 w 6884912"/>
              <a:gd name="connsiteY64" fmla="*/ 188992 h 1161397"/>
              <a:gd name="connsiteX65" fmla="*/ 3843715 w 6884912"/>
              <a:gd name="connsiteY65" fmla="*/ 188752 h 1161397"/>
              <a:gd name="connsiteX66" fmla="*/ 3842609 w 6884912"/>
              <a:gd name="connsiteY66" fmla="*/ 197386 h 1161397"/>
              <a:gd name="connsiteX67" fmla="*/ 3853961 w 6884912"/>
              <a:gd name="connsiteY67" fmla="*/ 213380 h 1161397"/>
              <a:gd name="connsiteX68" fmla="*/ 3907640 w 6884912"/>
              <a:gd name="connsiteY68" fmla="*/ 207568 h 1161397"/>
              <a:gd name="connsiteX69" fmla="*/ 3910449 w 6884912"/>
              <a:gd name="connsiteY69" fmla="*/ 197808 h 1161397"/>
              <a:gd name="connsiteX70" fmla="*/ 3917197 w 6884912"/>
              <a:gd name="connsiteY70" fmla="*/ 196121 h 1161397"/>
              <a:gd name="connsiteX71" fmla="*/ 3922400 w 6884912"/>
              <a:gd name="connsiteY71" fmla="*/ 205056 h 1161397"/>
              <a:gd name="connsiteX72" fmla="*/ 4013061 w 6884912"/>
              <a:gd name="connsiteY72" fmla="*/ 224874 h 1161397"/>
              <a:gd name="connsiteX73" fmla="*/ 4220717 w 6884912"/>
              <a:gd name="connsiteY73" fmla="*/ 192946 h 1161397"/>
              <a:gd name="connsiteX74" fmla="*/ 4228802 w 6884912"/>
              <a:gd name="connsiteY74" fmla="*/ 201468 h 1161397"/>
              <a:gd name="connsiteX75" fmla="*/ 4289361 w 6884912"/>
              <a:gd name="connsiteY75" fmla="*/ 196642 h 1161397"/>
              <a:gd name="connsiteX76" fmla="*/ 4498913 w 6884912"/>
              <a:gd name="connsiteY76" fmla="*/ 118915 h 1161397"/>
              <a:gd name="connsiteX77" fmla="*/ 4617330 w 6884912"/>
              <a:gd name="connsiteY77" fmla="*/ 111163 h 1161397"/>
              <a:gd name="connsiteX78" fmla="*/ 4659778 w 6884912"/>
              <a:gd name="connsiteY78" fmla="*/ 118219 h 1161397"/>
              <a:gd name="connsiteX79" fmla="*/ 4730870 w 6884912"/>
              <a:gd name="connsiteY79" fmla="*/ 129432 h 1161397"/>
              <a:gd name="connsiteX80" fmla="*/ 4844073 w 6884912"/>
              <a:gd name="connsiteY80" fmla="*/ 161768 h 1161397"/>
              <a:gd name="connsiteX81" fmla="*/ 4856454 w 6884912"/>
              <a:gd name="connsiteY81" fmla="*/ 130488 h 1161397"/>
              <a:gd name="connsiteX82" fmla="*/ 4920038 w 6884912"/>
              <a:gd name="connsiteY82" fmla="*/ 140418 h 1161397"/>
              <a:gd name="connsiteX83" fmla="*/ 5016639 w 6884912"/>
              <a:gd name="connsiteY83" fmla="*/ 158905 h 1161397"/>
              <a:gd name="connsiteX84" fmla="*/ 5072009 w 6884912"/>
              <a:gd name="connsiteY84" fmla="*/ 161502 h 1161397"/>
              <a:gd name="connsiteX85" fmla="*/ 5223626 w 6884912"/>
              <a:gd name="connsiteY85" fmla="*/ 177356 h 1161397"/>
              <a:gd name="connsiteX86" fmla="*/ 5375773 w 6884912"/>
              <a:gd name="connsiteY86" fmla="*/ 199913 h 1161397"/>
              <a:gd name="connsiteX87" fmla="*/ 5467502 w 6884912"/>
              <a:gd name="connsiteY87" fmla="*/ 250963 h 1161397"/>
              <a:gd name="connsiteX88" fmla="*/ 5592395 w 6884912"/>
              <a:gd name="connsiteY88" fmla="*/ 265434 h 1161397"/>
              <a:gd name="connsiteX89" fmla="*/ 5613532 w 6884912"/>
              <a:gd name="connsiteY89" fmla="*/ 273379 h 1161397"/>
              <a:gd name="connsiteX90" fmla="*/ 5642173 w 6884912"/>
              <a:gd name="connsiteY90" fmla="*/ 266904 h 1161397"/>
              <a:gd name="connsiteX91" fmla="*/ 5756910 w 6884912"/>
              <a:gd name="connsiteY91" fmla="*/ 239211 h 1161397"/>
              <a:gd name="connsiteX92" fmla="*/ 5846667 w 6884912"/>
              <a:gd name="connsiteY92" fmla="*/ 201786 h 1161397"/>
              <a:gd name="connsiteX93" fmla="*/ 5960732 w 6884912"/>
              <a:gd name="connsiteY93" fmla="*/ 220708 h 1161397"/>
              <a:gd name="connsiteX94" fmla="*/ 6029542 w 6884912"/>
              <a:gd name="connsiteY94" fmla="*/ 210339 h 1161397"/>
              <a:gd name="connsiteX95" fmla="*/ 6141123 w 6884912"/>
              <a:gd name="connsiteY95" fmla="*/ 159923 h 1161397"/>
              <a:gd name="connsiteX96" fmla="*/ 6290640 w 6884912"/>
              <a:gd name="connsiteY96" fmla="*/ 167441 h 1161397"/>
              <a:gd name="connsiteX97" fmla="*/ 6322806 w 6884912"/>
              <a:gd name="connsiteY97" fmla="*/ 213293 h 1161397"/>
              <a:gd name="connsiteX98" fmla="*/ 6380420 w 6884912"/>
              <a:gd name="connsiteY98" fmla="*/ 173195 h 1161397"/>
              <a:gd name="connsiteX99" fmla="*/ 6507891 w 6884912"/>
              <a:gd name="connsiteY99" fmla="*/ 118474 h 1161397"/>
              <a:gd name="connsiteX100" fmla="*/ 6571807 w 6884912"/>
              <a:gd name="connsiteY100" fmla="*/ 98636 h 1161397"/>
              <a:gd name="connsiteX101" fmla="*/ 6671880 w 6884912"/>
              <a:gd name="connsiteY101" fmla="*/ 82931 h 1161397"/>
              <a:gd name="connsiteX102" fmla="*/ 6702266 w 6884912"/>
              <a:gd name="connsiteY102" fmla="*/ 75470 h 1161397"/>
              <a:gd name="connsiteX103" fmla="*/ 6845802 w 6884912"/>
              <a:gd name="connsiteY103" fmla="*/ 24496 h 1161397"/>
              <a:gd name="connsiteX104" fmla="*/ 6884912 w 6884912"/>
              <a:gd name="connsiteY104" fmla="*/ 0 h 1161397"/>
              <a:gd name="connsiteX0" fmla="*/ 6884912 w 6884912"/>
              <a:gd name="connsiteY0" fmla="*/ 0 h 1161397"/>
              <a:gd name="connsiteX1" fmla="*/ 6884912 w 6884912"/>
              <a:gd name="connsiteY1" fmla="*/ 1161397 h 1161397"/>
              <a:gd name="connsiteX2" fmla="*/ 0 w 6884912"/>
              <a:gd name="connsiteY2" fmla="*/ 1161397 h 1161397"/>
              <a:gd name="connsiteX3" fmla="*/ 27135 w 6884912"/>
              <a:gd name="connsiteY3" fmla="*/ 1147460 h 1161397"/>
              <a:gd name="connsiteX4" fmla="*/ 115388 w 6884912"/>
              <a:gd name="connsiteY4" fmla="*/ 1111320 h 1161397"/>
              <a:gd name="connsiteX5" fmla="*/ 213420 w 6884912"/>
              <a:gd name="connsiteY5" fmla="*/ 1056868 h 1161397"/>
              <a:gd name="connsiteX6" fmla="*/ 454970 w 6884912"/>
              <a:gd name="connsiteY6" fmla="*/ 1023343 h 1161397"/>
              <a:gd name="connsiteX7" fmla="*/ 601644 w 6884912"/>
              <a:gd name="connsiteY7" fmla="*/ 1003997 h 1161397"/>
              <a:gd name="connsiteX8" fmla="*/ 651408 w 6884912"/>
              <a:gd name="connsiteY8" fmla="*/ 984938 h 1161397"/>
              <a:gd name="connsiteX9" fmla="*/ 723108 w 6884912"/>
              <a:gd name="connsiteY9" fmla="*/ 980081 h 1161397"/>
              <a:gd name="connsiteX10" fmla="*/ 797699 w 6884912"/>
              <a:gd name="connsiteY10" fmla="*/ 931362 h 1161397"/>
              <a:gd name="connsiteX11" fmla="*/ 843359 w 6884912"/>
              <a:gd name="connsiteY11" fmla="*/ 910894 h 1161397"/>
              <a:gd name="connsiteX12" fmla="*/ 965215 w 6884912"/>
              <a:gd name="connsiteY12" fmla="*/ 846701 h 1161397"/>
              <a:gd name="connsiteX13" fmla="*/ 1085080 w 6884912"/>
              <a:gd name="connsiteY13" fmla="*/ 776086 h 1161397"/>
              <a:gd name="connsiteX14" fmla="*/ 1131224 w 6884912"/>
              <a:gd name="connsiteY14" fmla="*/ 706160 h 1161397"/>
              <a:gd name="connsiteX15" fmla="*/ 1138051 w 6884912"/>
              <a:gd name="connsiteY15" fmla="*/ 702034 h 1161397"/>
              <a:gd name="connsiteX16" fmla="*/ 1158800 w 6884912"/>
              <a:gd name="connsiteY16" fmla="*/ 700004 h 1161397"/>
              <a:gd name="connsiteX17" fmla="*/ 1166947 w 6884912"/>
              <a:gd name="connsiteY17" fmla="*/ 700762 h 1161397"/>
              <a:gd name="connsiteX18" fmla="*/ 1178135 w 6884912"/>
              <a:gd name="connsiteY18" fmla="*/ 698631 h 1161397"/>
              <a:gd name="connsiteX19" fmla="*/ 1178301 w 6884912"/>
              <a:gd name="connsiteY19" fmla="*/ 698094 h 1161397"/>
              <a:gd name="connsiteX20" fmla="*/ 1188995 w 6884912"/>
              <a:gd name="connsiteY20" fmla="*/ 697048 h 1161397"/>
              <a:gd name="connsiteX21" fmla="*/ 1242716 w 6884912"/>
              <a:gd name="connsiteY21" fmla="*/ 698052 h 1161397"/>
              <a:gd name="connsiteX22" fmla="*/ 1299977 w 6884912"/>
              <a:gd name="connsiteY22" fmla="*/ 639196 h 1161397"/>
              <a:gd name="connsiteX23" fmla="*/ 1326190 w 6884912"/>
              <a:gd name="connsiteY23" fmla="*/ 625955 h 1161397"/>
              <a:gd name="connsiteX24" fmla="*/ 1339600 w 6884912"/>
              <a:gd name="connsiteY24" fmla="*/ 616295 h 1161397"/>
              <a:gd name="connsiteX25" fmla="*/ 1340054 w 6884912"/>
              <a:gd name="connsiteY25" fmla="*/ 614022 h 1161397"/>
              <a:gd name="connsiteX26" fmla="*/ 1391606 w 6884912"/>
              <a:gd name="connsiteY26" fmla="*/ 615229 h 1161397"/>
              <a:gd name="connsiteX27" fmla="*/ 1397565 w 6884912"/>
              <a:gd name="connsiteY27" fmla="*/ 611490 h 1161397"/>
              <a:gd name="connsiteX28" fmla="*/ 1432302 w 6884912"/>
              <a:gd name="connsiteY28" fmla="*/ 617267 h 1161397"/>
              <a:gd name="connsiteX29" fmla="*/ 1449644 w 6884912"/>
              <a:gd name="connsiteY29" fmla="*/ 617591 h 1161397"/>
              <a:gd name="connsiteX30" fmla="*/ 1455793 w 6884912"/>
              <a:gd name="connsiteY30" fmla="*/ 623174 h 1161397"/>
              <a:gd name="connsiteX31" fmla="*/ 1480758 w 6884912"/>
              <a:gd name="connsiteY31" fmla="*/ 620863 h 1161397"/>
              <a:gd name="connsiteX32" fmla="*/ 1483154 w 6884912"/>
              <a:gd name="connsiteY32" fmla="*/ 618527 h 1161397"/>
              <a:gd name="connsiteX33" fmla="*/ 1505495 w 6884912"/>
              <a:gd name="connsiteY33" fmla="*/ 624325 h 1161397"/>
              <a:gd name="connsiteX34" fmla="*/ 1526340 w 6884912"/>
              <a:gd name="connsiteY34" fmla="*/ 638496 h 1161397"/>
              <a:gd name="connsiteX35" fmla="*/ 1731986 w 6884912"/>
              <a:gd name="connsiteY35" fmla="*/ 589682 h 1161397"/>
              <a:gd name="connsiteX36" fmla="*/ 1927935 w 6884912"/>
              <a:gd name="connsiteY36" fmla="*/ 628540 h 1161397"/>
              <a:gd name="connsiteX37" fmla="*/ 2039075 w 6884912"/>
              <a:gd name="connsiteY37" fmla="*/ 599964 h 1161397"/>
              <a:gd name="connsiteX38" fmla="*/ 2066980 w 6884912"/>
              <a:gd name="connsiteY38" fmla="*/ 550413 h 1161397"/>
              <a:gd name="connsiteX39" fmla="*/ 2352236 w 6884912"/>
              <a:gd name="connsiteY39" fmla="*/ 519602 h 1161397"/>
              <a:gd name="connsiteX40" fmla="*/ 2420791 w 6884912"/>
              <a:gd name="connsiteY40" fmla="*/ 492826 h 1161397"/>
              <a:gd name="connsiteX41" fmla="*/ 2489932 w 6884912"/>
              <a:gd name="connsiteY41" fmla="*/ 507864 h 1161397"/>
              <a:gd name="connsiteX42" fmla="*/ 2512917 w 6884912"/>
              <a:gd name="connsiteY42" fmla="*/ 489127 h 1161397"/>
              <a:gd name="connsiteX43" fmla="*/ 2516783 w 6884912"/>
              <a:gd name="connsiteY43" fmla="*/ 485473 h 1161397"/>
              <a:gd name="connsiteX44" fmla="*/ 2534360 w 6884912"/>
              <a:gd name="connsiteY44" fmla="*/ 480064 h 1161397"/>
              <a:gd name="connsiteX45" fmla="*/ 2536691 w 6884912"/>
              <a:gd name="connsiteY45" fmla="*/ 467018 h 1161397"/>
              <a:gd name="connsiteX46" fmla="*/ 2561265 w 6884912"/>
              <a:gd name="connsiteY46" fmla="*/ 450623 h 1161397"/>
              <a:gd name="connsiteX47" fmla="*/ 2594349 w 6884912"/>
              <a:gd name="connsiteY47" fmla="*/ 443884 h 1161397"/>
              <a:gd name="connsiteX48" fmla="*/ 2754324 w 6884912"/>
              <a:gd name="connsiteY48" fmla="*/ 424766 h 1161397"/>
              <a:gd name="connsiteX49" fmla="*/ 2848470 w 6884912"/>
              <a:gd name="connsiteY49" fmla="*/ 405966 h 1161397"/>
              <a:gd name="connsiteX50" fmla="*/ 2881772 w 6884912"/>
              <a:gd name="connsiteY50" fmla="*/ 387260 h 1161397"/>
              <a:gd name="connsiteX51" fmla="*/ 2929932 w 6884912"/>
              <a:gd name="connsiteY51" fmla="*/ 368912 h 1161397"/>
              <a:gd name="connsiteX52" fmla="*/ 3013020 w 6884912"/>
              <a:gd name="connsiteY52" fmla="*/ 327578 h 1161397"/>
              <a:gd name="connsiteX53" fmla="*/ 3222191 w 6884912"/>
              <a:gd name="connsiteY53" fmla="*/ 307887 h 1161397"/>
              <a:gd name="connsiteX54" fmla="*/ 3227953 w 6884912"/>
              <a:gd name="connsiteY54" fmla="*/ 297650 h 1161397"/>
              <a:gd name="connsiteX55" fmla="*/ 3510042 w 6884912"/>
              <a:gd name="connsiteY55" fmla="*/ 311820 h 1161397"/>
              <a:gd name="connsiteX56" fmla="*/ 3626773 w 6884912"/>
              <a:gd name="connsiteY56" fmla="*/ 290452 h 1161397"/>
              <a:gd name="connsiteX57" fmla="*/ 3666217 w 6884912"/>
              <a:gd name="connsiteY57" fmla="*/ 273255 h 1161397"/>
              <a:gd name="connsiteX58" fmla="*/ 3732427 w 6884912"/>
              <a:gd name="connsiteY58" fmla="*/ 245039 h 1161397"/>
              <a:gd name="connsiteX59" fmla="*/ 3777022 w 6884912"/>
              <a:gd name="connsiteY59" fmla="*/ 200276 h 1161397"/>
              <a:gd name="connsiteX60" fmla="*/ 3791246 w 6884912"/>
              <a:gd name="connsiteY60" fmla="*/ 189996 h 1161397"/>
              <a:gd name="connsiteX61" fmla="*/ 3819864 w 6884912"/>
              <a:gd name="connsiteY61" fmla="*/ 194605 h 1161397"/>
              <a:gd name="connsiteX62" fmla="*/ 3830398 w 6884912"/>
              <a:gd name="connsiteY62" fmla="*/ 188383 h 1161397"/>
              <a:gd name="connsiteX63" fmla="*/ 3834360 w 6884912"/>
              <a:gd name="connsiteY63" fmla="*/ 188992 h 1161397"/>
              <a:gd name="connsiteX64" fmla="*/ 3843715 w 6884912"/>
              <a:gd name="connsiteY64" fmla="*/ 188752 h 1161397"/>
              <a:gd name="connsiteX65" fmla="*/ 3842609 w 6884912"/>
              <a:gd name="connsiteY65" fmla="*/ 197386 h 1161397"/>
              <a:gd name="connsiteX66" fmla="*/ 3853961 w 6884912"/>
              <a:gd name="connsiteY66" fmla="*/ 213380 h 1161397"/>
              <a:gd name="connsiteX67" fmla="*/ 3907640 w 6884912"/>
              <a:gd name="connsiteY67" fmla="*/ 207568 h 1161397"/>
              <a:gd name="connsiteX68" fmla="*/ 3910449 w 6884912"/>
              <a:gd name="connsiteY68" fmla="*/ 197808 h 1161397"/>
              <a:gd name="connsiteX69" fmla="*/ 3917197 w 6884912"/>
              <a:gd name="connsiteY69" fmla="*/ 196121 h 1161397"/>
              <a:gd name="connsiteX70" fmla="*/ 3922400 w 6884912"/>
              <a:gd name="connsiteY70" fmla="*/ 205056 h 1161397"/>
              <a:gd name="connsiteX71" fmla="*/ 4013061 w 6884912"/>
              <a:gd name="connsiteY71" fmla="*/ 224874 h 1161397"/>
              <a:gd name="connsiteX72" fmla="*/ 4220717 w 6884912"/>
              <a:gd name="connsiteY72" fmla="*/ 192946 h 1161397"/>
              <a:gd name="connsiteX73" fmla="*/ 4228802 w 6884912"/>
              <a:gd name="connsiteY73" fmla="*/ 201468 h 1161397"/>
              <a:gd name="connsiteX74" fmla="*/ 4289361 w 6884912"/>
              <a:gd name="connsiteY74" fmla="*/ 196642 h 1161397"/>
              <a:gd name="connsiteX75" fmla="*/ 4498913 w 6884912"/>
              <a:gd name="connsiteY75" fmla="*/ 118915 h 1161397"/>
              <a:gd name="connsiteX76" fmla="*/ 4617330 w 6884912"/>
              <a:gd name="connsiteY76" fmla="*/ 111163 h 1161397"/>
              <a:gd name="connsiteX77" fmla="*/ 4659778 w 6884912"/>
              <a:gd name="connsiteY77" fmla="*/ 118219 h 1161397"/>
              <a:gd name="connsiteX78" fmla="*/ 4730870 w 6884912"/>
              <a:gd name="connsiteY78" fmla="*/ 129432 h 1161397"/>
              <a:gd name="connsiteX79" fmla="*/ 4844073 w 6884912"/>
              <a:gd name="connsiteY79" fmla="*/ 161768 h 1161397"/>
              <a:gd name="connsiteX80" fmla="*/ 4856454 w 6884912"/>
              <a:gd name="connsiteY80" fmla="*/ 130488 h 1161397"/>
              <a:gd name="connsiteX81" fmla="*/ 4920038 w 6884912"/>
              <a:gd name="connsiteY81" fmla="*/ 140418 h 1161397"/>
              <a:gd name="connsiteX82" fmla="*/ 5016639 w 6884912"/>
              <a:gd name="connsiteY82" fmla="*/ 158905 h 1161397"/>
              <a:gd name="connsiteX83" fmla="*/ 5072009 w 6884912"/>
              <a:gd name="connsiteY83" fmla="*/ 161502 h 1161397"/>
              <a:gd name="connsiteX84" fmla="*/ 5223626 w 6884912"/>
              <a:gd name="connsiteY84" fmla="*/ 177356 h 1161397"/>
              <a:gd name="connsiteX85" fmla="*/ 5375773 w 6884912"/>
              <a:gd name="connsiteY85" fmla="*/ 199913 h 1161397"/>
              <a:gd name="connsiteX86" fmla="*/ 5467502 w 6884912"/>
              <a:gd name="connsiteY86" fmla="*/ 250963 h 1161397"/>
              <a:gd name="connsiteX87" fmla="*/ 5592395 w 6884912"/>
              <a:gd name="connsiteY87" fmla="*/ 265434 h 1161397"/>
              <a:gd name="connsiteX88" fmla="*/ 5613532 w 6884912"/>
              <a:gd name="connsiteY88" fmla="*/ 273379 h 1161397"/>
              <a:gd name="connsiteX89" fmla="*/ 5642173 w 6884912"/>
              <a:gd name="connsiteY89" fmla="*/ 266904 h 1161397"/>
              <a:gd name="connsiteX90" fmla="*/ 5756910 w 6884912"/>
              <a:gd name="connsiteY90" fmla="*/ 239211 h 1161397"/>
              <a:gd name="connsiteX91" fmla="*/ 5846667 w 6884912"/>
              <a:gd name="connsiteY91" fmla="*/ 201786 h 1161397"/>
              <a:gd name="connsiteX92" fmla="*/ 5960732 w 6884912"/>
              <a:gd name="connsiteY92" fmla="*/ 220708 h 1161397"/>
              <a:gd name="connsiteX93" fmla="*/ 6029542 w 6884912"/>
              <a:gd name="connsiteY93" fmla="*/ 210339 h 1161397"/>
              <a:gd name="connsiteX94" fmla="*/ 6141123 w 6884912"/>
              <a:gd name="connsiteY94" fmla="*/ 159923 h 1161397"/>
              <a:gd name="connsiteX95" fmla="*/ 6290640 w 6884912"/>
              <a:gd name="connsiteY95" fmla="*/ 167441 h 1161397"/>
              <a:gd name="connsiteX96" fmla="*/ 6322806 w 6884912"/>
              <a:gd name="connsiteY96" fmla="*/ 213293 h 1161397"/>
              <a:gd name="connsiteX97" fmla="*/ 6380420 w 6884912"/>
              <a:gd name="connsiteY97" fmla="*/ 173195 h 1161397"/>
              <a:gd name="connsiteX98" fmla="*/ 6507891 w 6884912"/>
              <a:gd name="connsiteY98" fmla="*/ 118474 h 1161397"/>
              <a:gd name="connsiteX99" fmla="*/ 6571807 w 6884912"/>
              <a:gd name="connsiteY99" fmla="*/ 98636 h 1161397"/>
              <a:gd name="connsiteX100" fmla="*/ 6671880 w 6884912"/>
              <a:gd name="connsiteY100" fmla="*/ 82931 h 1161397"/>
              <a:gd name="connsiteX101" fmla="*/ 6702266 w 6884912"/>
              <a:gd name="connsiteY101" fmla="*/ 75470 h 1161397"/>
              <a:gd name="connsiteX102" fmla="*/ 6845802 w 6884912"/>
              <a:gd name="connsiteY102" fmla="*/ 24496 h 1161397"/>
              <a:gd name="connsiteX103" fmla="*/ 6884912 w 6884912"/>
              <a:gd name="connsiteY103" fmla="*/ 0 h 1161397"/>
              <a:gd name="connsiteX0" fmla="*/ 6884912 w 6884912"/>
              <a:gd name="connsiteY0" fmla="*/ 0 h 1161397"/>
              <a:gd name="connsiteX1" fmla="*/ 6884912 w 6884912"/>
              <a:gd name="connsiteY1" fmla="*/ 1161397 h 1161397"/>
              <a:gd name="connsiteX2" fmla="*/ 0 w 6884912"/>
              <a:gd name="connsiteY2" fmla="*/ 1161397 h 1161397"/>
              <a:gd name="connsiteX3" fmla="*/ 27135 w 6884912"/>
              <a:gd name="connsiteY3" fmla="*/ 1147460 h 1161397"/>
              <a:gd name="connsiteX4" fmla="*/ 115388 w 6884912"/>
              <a:gd name="connsiteY4" fmla="*/ 1111320 h 1161397"/>
              <a:gd name="connsiteX5" fmla="*/ 213420 w 6884912"/>
              <a:gd name="connsiteY5" fmla="*/ 1056868 h 1161397"/>
              <a:gd name="connsiteX6" fmla="*/ 454970 w 6884912"/>
              <a:gd name="connsiteY6" fmla="*/ 1023343 h 1161397"/>
              <a:gd name="connsiteX7" fmla="*/ 548162 w 6884912"/>
              <a:gd name="connsiteY7" fmla="*/ 984908 h 1161397"/>
              <a:gd name="connsiteX8" fmla="*/ 651408 w 6884912"/>
              <a:gd name="connsiteY8" fmla="*/ 984938 h 1161397"/>
              <a:gd name="connsiteX9" fmla="*/ 723108 w 6884912"/>
              <a:gd name="connsiteY9" fmla="*/ 980081 h 1161397"/>
              <a:gd name="connsiteX10" fmla="*/ 797699 w 6884912"/>
              <a:gd name="connsiteY10" fmla="*/ 931362 h 1161397"/>
              <a:gd name="connsiteX11" fmla="*/ 843359 w 6884912"/>
              <a:gd name="connsiteY11" fmla="*/ 910894 h 1161397"/>
              <a:gd name="connsiteX12" fmla="*/ 965215 w 6884912"/>
              <a:gd name="connsiteY12" fmla="*/ 846701 h 1161397"/>
              <a:gd name="connsiteX13" fmla="*/ 1085080 w 6884912"/>
              <a:gd name="connsiteY13" fmla="*/ 776086 h 1161397"/>
              <a:gd name="connsiteX14" fmla="*/ 1131224 w 6884912"/>
              <a:gd name="connsiteY14" fmla="*/ 706160 h 1161397"/>
              <a:gd name="connsiteX15" fmla="*/ 1138051 w 6884912"/>
              <a:gd name="connsiteY15" fmla="*/ 702034 h 1161397"/>
              <a:gd name="connsiteX16" fmla="*/ 1158800 w 6884912"/>
              <a:gd name="connsiteY16" fmla="*/ 700004 h 1161397"/>
              <a:gd name="connsiteX17" fmla="*/ 1166947 w 6884912"/>
              <a:gd name="connsiteY17" fmla="*/ 700762 h 1161397"/>
              <a:gd name="connsiteX18" fmla="*/ 1178135 w 6884912"/>
              <a:gd name="connsiteY18" fmla="*/ 698631 h 1161397"/>
              <a:gd name="connsiteX19" fmla="*/ 1178301 w 6884912"/>
              <a:gd name="connsiteY19" fmla="*/ 698094 h 1161397"/>
              <a:gd name="connsiteX20" fmla="*/ 1188995 w 6884912"/>
              <a:gd name="connsiteY20" fmla="*/ 697048 h 1161397"/>
              <a:gd name="connsiteX21" fmla="*/ 1242716 w 6884912"/>
              <a:gd name="connsiteY21" fmla="*/ 698052 h 1161397"/>
              <a:gd name="connsiteX22" fmla="*/ 1299977 w 6884912"/>
              <a:gd name="connsiteY22" fmla="*/ 639196 h 1161397"/>
              <a:gd name="connsiteX23" fmla="*/ 1326190 w 6884912"/>
              <a:gd name="connsiteY23" fmla="*/ 625955 h 1161397"/>
              <a:gd name="connsiteX24" fmla="*/ 1339600 w 6884912"/>
              <a:gd name="connsiteY24" fmla="*/ 616295 h 1161397"/>
              <a:gd name="connsiteX25" fmla="*/ 1340054 w 6884912"/>
              <a:gd name="connsiteY25" fmla="*/ 614022 h 1161397"/>
              <a:gd name="connsiteX26" fmla="*/ 1391606 w 6884912"/>
              <a:gd name="connsiteY26" fmla="*/ 615229 h 1161397"/>
              <a:gd name="connsiteX27" fmla="*/ 1397565 w 6884912"/>
              <a:gd name="connsiteY27" fmla="*/ 611490 h 1161397"/>
              <a:gd name="connsiteX28" fmla="*/ 1432302 w 6884912"/>
              <a:gd name="connsiteY28" fmla="*/ 617267 h 1161397"/>
              <a:gd name="connsiteX29" fmla="*/ 1449644 w 6884912"/>
              <a:gd name="connsiteY29" fmla="*/ 617591 h 1161397"/>
              <a:gd name="connsiteX30" fmla="*/ 1455793 w 6884912"/>
              <a:gd name="connsiteY30" fmla="*/ 623174 h 1161397"/>
              <a:gd name="connsiteX31" fmla="*/ 1480758 w 6884912"/>
              <a:gd name="connsiteY31" fmla="*/ 620863 h 1161397"/>
              <a:gd name="connsiteX32" fmla="*/ 1483154 w 6884912"/>
              <a:gd name="connsiteY32" fmla="*/ 618527 h 1161397"/>
              <a:gd name="connsiteX33" fmla="*/ 1505495 w 6884912"/>
              <a:gd name="connsiteY33" fmla="*/ 624325 h 1161397"/>
              <a:gd name="connsiteX34" fmla="*/ 1526340 w 6884912"/>
              <a:gd name="connsiteY34" fmla="*/ 638496 h 1161397"/>
              <a:gd name="connsiteX35" fmla="*/ 1731986 w 6884912"/>
              <a:gd name="connsiteY35" fmla="*/ 589682 h 1161397"/>
              <a:gd name="connsiteX36" fmla="*/ 1927935 w 6884912"/>
              <a:gd name="connsiteY36" fmla="*/ 628540 h 1161397"/>
              <a:gd name="connsiteX37" fmla="*/ 2039075 w 6884912"/>
              <a:gd name="connsiteY37" fmla="*/ 599964 h 1161397"/>
              <a:gd name="connsiteX38" fmla="*/ 2066980 w 6884912"/>
              <a:gd name="connsiteY38" fmla="*/ 550413 h 1161397"/>
              <a:gd name="connsiteX39" fmla="*/ 2352236 w 6884912"/>
              <a:gd name="connsiteY39" fmla="*/ 519602 h 1161397"/>
              <a:gd name="connsiteX40" fmla="*/ 2420791 w 6884912"/>
              <a:gd name="connsiteY40" fmla="*/ 492826 h 1161397"/>
              <a:gd name="connsiteX41" fmla="*/ 2489932 w 6884912"/>
              <a:gd name="connsiteY41" fmla="*/ 507864 h 1161397"/>
              <a:gd name="connsiteX42" fmla="*/ 2512917 w 6884912"/>
              <a:gd name="connsiteY42" fmla="*/ 489127 h 1161397"/>
              <a:gd name="connsiteX43" fmla="*/ 2516783 w 6884912"/>
              <a:gd name="connsiteY43" fmla="*/ 485473 h 1161397"/>
              <a:gd name="connsiteX44" fmla="*/ 2534360 w 6884912"/>
              <a:gd name="connsiteY44" fmla="*/ 480064 h 1161397"/>
              <a:gd name="connsiteX45" fmla="*/ 2536691 w 6884912"/>
              <a:gd name="connsiteY45" fmla="*/ 467018 h 1161397"/>
              <a:gd name="connsiteX46" fmla="*/ 2561265 w 6884912"/>
              <a:gd name="connsiteY46" fmla="*/ 450623 h 1161397"/>
              <a:gd name="connsiteX47" fmla="*/ 2594349 w 6884912"/>
              <a:gd name="connsiteY47" fmla="*/ 443884 h 1161397"/>
              <a:gd name="connsiteX48" fmla="*/ 2754324 w 6884912"/>
              <a:gd name="connsiteY48" fmla="*/ 424766 h 1161397"/>
              <a:gd name="connsiteX49" fmla="*/ 2848470 w 6884912"/>
              <a:gd name="connsiteY49" fmla="*/ 405966 h 1161397"/>
              <a:gd name="connsiteX50" fmla="*/ 2881772 w 6884912"/>
              <a:gd name="connsiteY50" fmla="*/ 387260 h 1161397"/>
              <a:gd name="connsiteX51" fmla="*/ 2929932 w 6884912"/>
              <a:gd name="connsiteY51" fmla="*/ 368912 h 1161397"/>
              <a:gd name="connsiteX52" fmla="*/ 3013020 w 6884912"/>
              <a:gd name="connsiteY52" fmla="*/ 327578 h 1161397"/>
              <a:gd name="connsiteX53" fmla="*/ 3222191 w 6884912"/>
              <a:gd name="connsiteY53" fmla="*/ 307887 h 1161397"/>
              <a:gd name="connsiteX54" fmla="*/ 3227953 w 6884912"/>
              <a:gd name="connsiteY54" fmla="*/ 297650 h 1161397"/>
              <a:gd name="connsiteX55" fmla="*/ 3510042 w 6884912"/>
              <a:gd name="connsiteY55" fmla="*/ 311820 h 1161397"/>
              <a:gd name="connsiteX56" fmla="*/ 3626773 w 6884912"/>
              <a:gd name="connsiteY56" fmla="*/ 290452 h 1161397"/>
              <a:gd name="connsiteX57" fmla="*/ 3666217 w 6884912"/>
              <a:gd name="connsiteY57" fmla="*/ 273255 h 1161397"/>
              <a:gd name="connsiteX58" fmla="*/ 3732427 w 6884912"/>
              <a:gd name="connsiteY58" fmla="*/ 245039 h 1161397"/>
              <a:gd name="connsiteX59" fmla="*/ 3777022 w 6884912"/>
              <a:gd name="connsiteY59" fmla="*/ 200276 h 1161397"/>
              <a:gd name="connsiteX60" fmla="*/ 3791246 w 6884912"/>
              <a:gd name="connsiteY60" fmla="*/ 189996 h 1161397"/>
              <a:gd name="connsiteX61" fmla="*/ 3819864 w 6884912"/>
              <a:gd name="connsiteY61" fmla="*/ 194605 h 1161397"/>
              <a:gd name="connsiteX62" fmla="*/ 3830398 w 6884912"/>
              <a:gd name="connsiteY62" fmla="*/ 188383 h 1161397"/>
              <a:gd name="connsiteX63" fmla="*/ 3834360 w 6884912"/>
              <a:gd name="connsiteY63" fmla="*/ 188992 h 1161397"/>
              <a:gd name="connsiteX64" fmla="*/ 3843715 w 6884912"/>
              <a:gd name="connsiteY64" fmla="*/ 188752 h 1161397"/>
              <a:gd name="connsiteX65" fmla="*/ 3842609 w 6884912"/>
              <a:gd name="connsiteY65" fmla="*/ 197386 h 1161397"/>
              <a:gd name="connsiteX66" fmla="*/ 3853961 w 6884912"/>
              <a:gd name="connsiteY66" fmla="*/ 213380 h 1161397"/>
              <a:gd name="connsiteX67" fmla="*/ 3907640 w 6884912"/>
              <a:gd name="connsiteY67" fmla="*/ 207568 h 1161397"/>
              <a:gd name="connsiteX68" fmla="*/ 3910449 w 6884912"/>
              <a:gd name="connsiteY68" fmla="*/ 197808 h 1161397"/>
              <a:gd name="connsiteX69" fmla="*/ 3917197 w 6884912"/>
              <a:gd name="connsiteY69" fmla="*/ 196121 h 1161397"/>
              <a:gd name="connsiteX70" fmla="*/ 3922400 w 6884912"/>
              <a:gd name="connsiteY70" fmla="*/ 205056 h 1161397"/>
              <a:gd name="connsiteX71" fmla="*/ 4013061 w 6884912"/>
              <a:gd name="connsiteY71" fmla="*/ 224874 h 1161397"/>
              <a:gd name="connsiteX72" fmla="*/ 4220717 w 6884912"/>
              <a:gd name="connsiteY72" fmla="*/ 192946 h 1161397"/>
              <a:gd name="connsiteX73" fmla="*/ 4228802 w 6884912"/>
              <a:gd name="connsiteY73" fmla="*/ 201468 h 1161397"/>
              <a:gd name="connsiteX74" fmla="*/ 4289361 w 6884912"/>
              <a:gd name="connsiteY74" fmla="*/ 196642 h 1161397"/>
              <a:gd name="connsiteX75" fmla="*/ 4498913 w 6884912"/>
              <a:gd name="connsiteY75" fmla="*/ 118915 h 1161397"/>
              <a:gd name="connsiteX76" fmla="*/ 4617330 w 6884912"/>
              <a:gd name="connsiteY76" fmla="*/ 111163 h 1161397"/>
              <a:gd name="connsiteX77" fmla="*/ 4659778 w 6884912"/>
              <a:gd name="connsiteY77" fmla="*/ 118219 h 1161397"/>
              <a:gd name="connsiteX78" fmla="*/ 4730870 w 6884912"/>
              <a:gd name="connsiteY78" fmla="*/ 129432 h 1161397"/>
              <a:gd name="connsiteX79" fmla="*/ 4844073 w 6884912"/>
              <a:gd name="connsiteY79" fmla="*/ 161768 h 1161397"/>
              <a:gd name="connsiteX80" fmla="*/ 4856454 w 6884912"/>
              <a:gd name="connsiteY80" fmla="*/ 130488 h 1161397"/>
              <a:gd name="connsiteX81" fmla="*/ 4920038 w 6884912"/>
              <a:gd name="connsiteY81" fmla="*/ 140418 h 1161397"/>
              <a:gd name="connsiteX82" fmla="*/ 5016639 w 6884912"/>
              <a:gd name="connsiteY82" fmla="*/ 158905 h 1161397"/>
              <a:gd name="connsiteX83" fmla="*/ 5072009 w 6884912"/>
              <a:gd name="connsiteY83" fmla="*/ 161502 h 1161397"/>
              <a:gd name="connsiteX84" fmla="*/ 5223626 w 6884912"/>
              <a:gd name="connsiteY84" fmla="*/ 177356 h 1161397"/>
              <a:gd name="connsiteX85" fmla="*/ 5375773 w 6884912"/>
              <a:gd name="connsiteY85" fmla="*/ 199913 h 1161397"/>
              <a:gd name="connsiteX86" fmla="*/ 5467502 w 6884912"/>
              <a:gd name="connsiteY86" fmla="*/ 250963 h 1161397"/>
              <a:gd name="connsiteX87" fmla="*/ 5592395 w 6884912"/>
              <a:gd name="connsiteY87" fmla="*/ 265434 h 1161397"/>
              <a:gd name="connsiteX88" fmla="*/ 5613532 w 6884912"/>
              <a:gd name="connsiteY88" fmla="*/ 273379 h 1161397"/>
              <a:gd name="connsiteX89" fmla="*/ 5642173 w 6884912"/>
              <a:gd name="connsiteY89" fmla="*/ 266904 h 1161397"/>
              <a:gd name="connsiteX90" fmla="*/ 5756910 w 6884912"/>
              <a:gd name="connsiteY90" fmla="*/ 239211 h 1161397"/>
              <a:gd name="connsiteX91" fmla="*/ 5846667 w 6884912"/>
              <a:gd name="connsiteY91" fmla="*/ 201786 h 1161397"/>
              <a:gd name="connsiteX92" fmla="*/ 5960732 w 6884912"/>
              <a:gd name="connsiteY92" fmla="*/ 220708 h 1161397"/>
              <a:gd name="connsiteX93" fmla="*/ 6029542 w 6884912"/>
              <a:gd name="connsiteY93" fmla="*/ 210339 h 1161397"/>
              <a:gd name="connsiteX94" fmla="*/ 6141123 w 6884912"/>
              <a:gd name="connsiteY94" fmla="*/ 159923 h 1161397"/>
              <a:gd name="connsiteX95" fmla="*/ 6290640 w 6884912"/>
              <a:gd name="connsiteY95" fmla="*/ 167441 h 1161397"/>
              <a:gd name="connsiteX96" fmla="*/ 6322806 w 6884912"/>
              <a:gd name="connsiteY96" fmla="*/ 213293 h 1161397"/>
              <a:gd name="connsiteX97" fmla="*/ 6380420 w 6884912"/>
              <a:gd name="connsiteY97" fmla="*/ 173195 h 1161397"/>
              <a:gd name="connsiteX98" fmla="*/ 6507891 w 6884912"/>
              <a:gd name="connsiteY98" fmla="*/ 118474 h 1161397"/>
              <a:gd name="connsiteX99" fmla="*/ 6571807 w 6884912"/>
              <a:gd name="connsiteY99" fmla="*/ 98636 h 1161397"/>
              <a:gd name="connsiteX100" fmla="*/ 6671880 w 6884912"/>
              <a:gd name="connsiteY100" fmla="*/ 82931 h 1161397"/>
              <a:gd name="connsiteX101" fmla="*/ 6702266 w 6884912"/>
              <a:gd name="connsiteY101" fmla="*/ 75470 h 1161397"/>
              <a:gd name="connsiteX102" fmla="*/ 6845802 w 6884912"/>
              <a:gd name="connsiteY102" fmla="*/ 24496 h 1161397"/>
              <a:gd name="connsiteX103" fmla="*/ 6884912 w 6884912"/>
              <a:gd name="connsiteY103" fmla="*/ 0 h 1161397"/>
              <a:gd name="connsiteX0" fmla="*/ 6884912 w 6884912"/>
              <a:gd name="connsiteY0" fmla="*/ 0 h 1161397"/>
              <a:gd name="connsiteX1" fmla="*/ 6884912 w 6884912"/>
              <a:gd name="connsiteY1" fmla="*/ 1161397 h 1161397"/>
              <a:gd name="connsiteX2" fmla="*/ 0 w 6884912"/>
              <a:gd name="connsiteY2" fmla="*/ 1161397 h 1161397"/>
              <a:gd name="connsiteX3" fmla="*/ 27135 w 6884912"/>
              <a:gd name="connsiteY3" fmla="*/ 1147460 h 1161397"/>
              <a:gd name="connsiteX4" fmla="*/ 115388 w 6884912"/>
              <a:gd name="connsiteY4" fmla="*/ 1111320 h 1161397"/>
              <a:gd name="connsiteX5" fmla="*/ 213420 w 6884912"/>
              <a:gd name="connsiteY5" fmla="*/ 1056868 h 1161397"/>
              <a:gd name="connsiteX6" fmla="*/ 454970 w 6884912"/>
              <a:gd name="connsiteY6" fmla="*/ 1023343 h 1161397"/>
              <a:gd name="connsiteX7" fmla="*/ 548162 w 6884912"/>
              <a:gd name="connsiteY7" fmla="*/ 984908 h 1161397"/>
              <a:gd name="connsiteX8" fmla="*/ 651408 w 6884912"/>
              <a:gd name="connsiteY8" fmla="*/ 984938 h 1161397"/>
              <a:gd name="connsiteX9" fmla="*/ 723108 w 6884912"/>
              <a:gd name="connsiteY9" fmla="*/ 941904 h 1161397"/>
              <a:gd name="connsiteX10" fmla="*/ 797699 w 6884912"/>
              <a:gd name="connsiteY10" fmla="*/ 931362 h 1161397"/>
              <a:gd name="connsiteX11" fmla="*/ 843359 w 6884912"/>
              <a:gd name="connsiteY11" fmla="*/ 910894 h 1161397"/>
              <a:gd name="connsiteX12" fmla="*/ 965215 w 6884912"/>
              <a:gd name="connsiteY12" fmla="*/ 846701 h 1161397"/>
              <a:gd name="connsiteX13" fmla="*/ 1085080 w 6884912"/>
              <a:gd name="connsiteY13" fmla="*/ 776086 h 1161397"/>
              <a:gd name="connsiteX14" fmla="*/ 1131224 w 6884912"/>
              <a:gd name="connsiteY14" fmla="*/ 706160 h 1161397"/>
              <a:gd name="connsiteX15" fmla="*/ 1138051 w 6884912"/>
              <a:gd name="connsiteY15" fmla="*/ 702034 h 1161397"/>
              <a:gd name="connsiteX16" fmla="*/ 1158800 w 6884912"/>
              <a:gd name="connsiteY16" fmla="*/ 700004 h 1161397"/>
              <a:gd name="connsiteX17" fmla="*/ 1166947 w 6884912"/>
              <a:gd name="connsiteY17" fmla="*/ 700762 h 1161397"/>
              <a:gd name="connsiteX18" fmla="*/ 1178135 w 6884912"/>
              <a:gd name="connsiteY18" fmla="*/ 698631 h 1161397"/>
              <a:gd name="connsiteX19" fmla="*/ 1178301 w 6884912"/>
              <a:gd name="connsiteY19" fmla="*/ 698094 h 1161397"/>
              <a:gd name="connsiteX20" fmla="*/ 1188995 w 6884912"/>
              <a:gd name="connsiteY20" fmla="*/ 697048 h 1161397"/>
              <a:gd name="connsiteX21" fmla="*/ 1242716 w 6884912"/>
              <a:gd name="connsiteY21" fmla="*/ 698052 h 1161397"/>
              <a:gd name="connsiteX22" fmla="*/ 1299977 w 6884912"/>
              <a:gd name="connsiteY22" fmla="*/ 639196 h 1161397"/>
              <a:gd name="connsiteX23" fmla="*/ 1326190 w 6884912"/>
              <a:gd name="connsiteY23" fmla="*/ 625955 h 1161397"/>
              <a:gd name="connsiteX24" fmla="*/ 1339600 w 6884912"/>
              <a:gd name="connsiteY24" fmla="*/ 616295 h 1161397"/>
              <a:gd name="connsiteX25" fmla="*/ 1340054 w 6884912"/>
              <a:gd name="connsiteY25" fmla="*/ 614022 h 1161397"/>
              <a:gd name="connsiteX26" fmla="*/ 1391606 w 6884912"/>
              <a:gd name="connsiteY26" fmla="*/ 615229 h 1161397"/>
              <a:gd name="connsiteX27" fmla="*/ 1397565 w 6884912"/>
              <a:gd name="connsiteY27" fmla="*/ 611490 h 1161397"/>
              <a:gd name="connsiteX28" fmla="*/ 1432302 w 6884912"/>
              <a:gd name="connsiteY28" fmla="*/ 617267 h 1161397"/>
              <a:gd name="connsiteX29" fmla="*/ 1449644 w 6884912"/>
              <a:gd name="connsiteY29" fmla="*/ 617591 h 1161397"/>
              <a:gd name="connsiteX30" fmla="*/ 1455793 w 6884912"/>
              <a:gd name="connsiteY30" fmla="*/ 623174 h 1161397"/>
              <a:gd name="connsiteX31" fmla="*/ 1480758 w 6884912"/>
              <a:gd name="connsiteY31" fmla="*/ 620863 h 1161397"/>
              <a:gd name="connsiteX32" fmla="*/ 1483154 w 6884912"/>
              <a:gd name="connsiteY32" fmla="*/ 618527 h 1161397"/>
              <a:gd name="connsiteX33" fmla="*/ 1505495 w 6884912"/>
              <a:gd name="connsiteY33" fmla="*/ 624325 h 1161397"/>
              <a:gd name="connsiteX34" fmla="*/ 1526340 w 6884912"/>
              <a:gd name="connsiteY34" fmla="*/ 638496 h 1161397"/>
              <a:gd name="connsiteX35" fmla="*/ 1731986 w 6884912"/>
              <a:gd name="connsiteY35" fmla="*/ 589682 h 1161397"/>
              <a:gd name="connsiteX36" fmla="*/ 1927935 w 6884912"/>
              <a:gd name="connsiteY36" fmla="*/ 628540 h 1161397"/>
              <a:gd name="connsiteX37" fmla="*/ 2039075 w 6884912"/>
              <a:gd name="connsiteY37" fmla="*/ 599964 h 1161397"/>
              <a:gd name="connsiteX38" fmla="*/ 2066980 w 6884912"/>
              <a:gd name="connsiteY38" fmla="*/ 550413 h 1161397"/>
              <a:gd name="connsiteX39" fmla="*/ 2352236 w 6884912"/>
              <a:gd name="connsiteY39" fmla="*/ 519602 h 1161397"/>
              <a:gd name="connsiteX40" fmla="*/ 2420791 w 6884912"/>
              <a:gd name="connsiteY40" fmla="*/ 492826 h 1161397"/>
              <a:gd name="connsiteX41" fmla="*/ 2489932 w 6884912"/>
              <a:gd name="connsiteY41" fmla="*/ 507864 h 1161397"/>
              <a:gd name="connsiteX42" fmla="*/ 2512917 w 6884912"/>
              <a:gd name="connsiteY42" fmla="*/ 489127 h 1161397"/>
              <a:gd name="connsiteX43" fmla="*/ 2516783 w 6884912"/>
              <a:gd name="connsiteY43" fmla="*/ 485473 h 1161397"/>
              <a:gd name="connsiteX44" fmla="*/ 2534360 w 6884912"/>
              <a:gd name="connsiteY44" fmla="*/ 480064 h 1161397"/>
              <a:gd name="connsiteX45" fmla="*/ 2536691 w 6884912"/>
              <a:gd name="connsiteY45" fmla="*/ 467018 h 1161397"/>
              <a:gd name="connsiteX46" fmla="*/ 2561265 w 6884912"/>
              <a:gd name="connsiteY46" fmla="*/ 450623 h 1161397"/>
              <a:gd name="connsiteX47" fmla="*/ 2594349 w 6884912"/>
              <a:gd name="connsiteY47" fmla="*/ 443884 h 1161397"/>
              <a:gd name="connsiteX48" fmla="*/ 2754324 w 6884912"/>
              <a:gd name="connsiteY48" fmla="*/ 424766 h 1161397"/>
              <a:gd name="connsiteX49" fmla="*/ 2848470 w 6884912"/>
              <a:gd name="connsiteY49" fmla="*/ 405966 h 1161397"/>
              <a:gd name="connsiteX50" fmla="*/ 2881772 w 6884912"/>
              <a:gd name="connsiteY50" fmla="*/ 387260 h 1161397"/>
              <a:gd name="connsiteX51" fmla="*/ 2929932 w 6884912"/>
              <a:gd name="connsiteY51" fmla="*/ 368912 h 1161397"/>
              <a:gd name="connsiteX52" fmla="*/ 3013020 w 6884912"/>
              <a:gd name="connsiteY52" fmla="*/ 327578 h 1161397"/>
              <a:gd name="connsiteX53" fmla="*/ 3222191 w 6884912"/>
              <a:gd name="connsiteY53" fmla="*/ 307887 h 1161397"/>
              <a:gd name="connsiteX54" fmla="*/ 3227953 w 6884912"/>
              <a:gd name="connsiteY54" fmla="*/ 297650 h 1161397"/>
              <a:gd name="connsiteX55" fmla="*/ 3510042 w 6884912"/>
              <a:gd name="connsiteY55" fmla="*/ 311820 h 1161397"/>
              <a:gd name="connsiteX56" fmla="*/ 3626773 w 6884912"/>
              <a:gd name="connsiteY56" fmla="*/ 290452 h 1161397"/>
              <a:gd name="connsiteX57" fmla="*/ 3666217 w 6884912"/>
              <a:gd name="connsiteY57" fmla="*/ 273255 h 1161397"/>
              <a:gd name="connsiteX58" fmla="*/ 3732427 w 6884912"/>
              <a:gd name="connsiteY58" fmla="*/ 245039 h 1161397"/>
              <a:gd name="connsiteX59" fmla="*/ 3777022 w 6884912"/>
              <a:gd name="connsiteY59" fmla="*/ 200276 h 1161397"/>
              <a:gd name="connsiteX60" fmla="*/ 3791246 w 6884912"/>
              <a:gd name="connsiteY60" fmla="*/ 189996 h 1161397"/>
              <a:gd name="connsiteX61" fmla="*/ 3819864 w 6884912"/>
              <a:gd name="connsiteY61" fmla="*/ 194605 h 1161397"/>
              <a:gd name="connsiteX62" fmla="*/ 3830398 w 6884912"/>
              <a:gd name="connsiteY62" fmla="*/ 188383 h 1161397"/>
              <a:gd name="connsiteX63" fmla="*/ 3834360 w 6884912"/>
              <a:gd name="connsiteY63" fmla="*/ 188992 h 1161397"/>
              <a:gd name="connsiteX64" fmla="*/ 3843715 w 6884912"/>
              <a:gd name="connsiteY64" fmla="*/ 188752 h 1161397"/>
              <a:gd name="connsiteX65" fmla="*/ 3842609 w 6884912"/>
              <a:gd name="connsiteY65" fmla="*/ 197386 h 1161397"/>
              <a:gd name="connsiteX66" fmla="*/ 3853961 w 6884912"/>
              <a:gd name="connsiteY66" fmla="*/ 213380 h 1161397"/>
              <a:gd name="connsiteX67" fmla="*/ 3907640 w 6884912"/>
              <a:gd name="connsiteY67" fmla="*/ 207568 h 1161397"/>
              <a:gd name="connsiteX68" fmla="*/ 3910449 w 6884912"/>
              <a:gd name="connsiteY68" fmla="*/ 197808 h 1161397"/>
              <a:gd name="connsiteX69" fmla="*/ 3917197 w 6884912"/>
              <a:gd name="connsiteY69" fmla="*/ 196121 h 1161397"/>
              <a:gd name="connsiteX70" fmla="*/ 3922400 w 6884912"/>
              <a:gd name="connsiteY70" fmla="*/ 205056 h 1161397"/>
              <a:gd name="connsiteX71" fmla="*/ 4013061 w 6884912"/>
              <a:gd name="connsiteY71" fmla="*/ 224874 h 1161397"/>
              <a:gd name="connsiteX72" fmla="*/ 4220717 w 6884912"/>
              <a:gd name="connsiteY72" fmla="*/ 192946 h 1161397"/>
              <a:gd name="connsiteX73" fmla="*/ 4228802 w 6884912"/>
              <a:gd name="connsiteY73" fmla="*/ 201468 h 1161397"/>
              <a:gd name="connsiteX74" fmla="*/ 4289361 w 6884912"/>
              <a:gd name="connsiteY74" fmla="*/ 196642 h 1161397"/>
              <a:gd name="connsiteX75" fmla="*/ 4498913 w 6884912"/>
              <a:gd name="connsiteY75" fmla="*/ 118915 h 1161397"/>
              <a:gd name="connsiteX76" fmla="*/ 4617330 w 6884912"/>
              <a:gd name="connsiteY76" fmla="*/ 111163 h 1161397"/>
              <a:gd name="connsiteX77" fmla="*/ 4659778 w 6884912"/>
              <a:gd name="connsiteY77" fmla="*/ 118219 h 1161397"/>
              <a:gd name="connsiteX78" fmla="*/ 4730870 w 6884912"/>
              <a:gd name="connsiteY78" fmla="*/ 129432 h 1161397"/>
              <a:gd name="connsiteX79" fmla="*/ 4844073 w 6884912"/>
              <a:gd name="connsiteY79" fmla="*/ 161768 h 1161397"/>
              <a:gd name="connsiteX80" fmla="*/ 4856454 w 6884912"/>
              <a:gd name="connsiteY80" fmla="*/ 130488 h 1161397"/>
              <a:gd name="connsiteX81" fmla="*/ 4920038 w 6884912"/>
              <a:gd name="connsiteY81" fmla="*/ 140418 h 1161397"/>
              <a:gd name="connsiteX82" fmla="*/ 5016639 w 6884912"/>
              <a:gd name="connsiteY82" fmla="*/ 158905 h 1161397"/>
              <a:gd name="connsiteX83" fmla="*/ 5072009 w 6884912"/>
              <a:gd name="connsiteY83" fmla="*/ 161502 h 1161397"/>
              <a:gd name="connsiteX84" fmla="*/ 5223626 w 6884912"/>
              <a:gd name="connsiteY84" fmla="*/ 177356 h 1161397"/>
              <a:gd name="connsiteX85" fmla="*/ 5375773 w 6884912"/>
              <a:gd name="connsiteY85" fmla="*/ 199913 h 1161397"/>
              <a:gd name="connsiteX86" fmla="*/ 5467502 w 6884912"/>
              <a:gd name="connsiteY86" fmla="*/ 250963 h 1161397"/>
              <a:gd name="connsiteX87" fmla="*/ 5592395 w 6884912"/>
              <a:gd name="connsiteY87" fmla="*/ 265434 h 1161397"/>
              <a:gd name="connsiteX88" fmla="*/ 5613532 w 6884912"/>
              <a:gd name="connsiteY88" fmla="*/ 273379 h 1161397"/>
              <a:gd name="connsiteX89" fmla="*/ 5642173 w 6884912"/>
              <a:gd name="connsiteY89" fmla="*/ 266904 h 1161397"/>
              <a:gd name="connsiteX90" fmla="*/ 5756910 w 6884912"/>
              <a:gd name="connsiteY90" fmla="*/ 239211 h 1161397"/>
              <a:gd name="connsiteX91" fmla="*/ 5846667 w 6884912"/>
              <a:gd name="connsiteY91" fmla="*/ 201786 h 1161397"/>
              <a:gd name="connsiteX92" fmla="*/ 5960732 w 6884912"/>
              <a:gd name="connsiteY92" fmla="*/ 220708 h 1161397"/>
              <a:gd name="connsiteX93" fmla="*/ 6029542 w 6884912"/>
              <a:gd name="connsiteY93" fmla="*/ 210339 h 1161397"/>
              <a:gd name="connsiteX94" fmla="*/ 6141123 w 6884912"/>
              <a:gd name="connsiteY94" fmla="*/ 159923 h 1161397"/>
              <a:gd name="connsiteX95" fmla="*/ 6290640 w 6884912"/>
              <a:gd name="connsiteY95" fmla="*/ 167441 h 1161397"/>
              <a:gd name="connsiteX96" fmla="*/ 6322806 w 6884912"/>
              <a:gd name="connsiteY96" fmla="*/ 213293 h 1161397"/>
              <a:gd name="connsiteX97" fmla="*/ 6380420 w 6884912"/>
              <a:gd name="connsiteY97" fmla="*/ 173195 h 1161397"/>
              <a:gd name="connsiteX98" fmla="*/ 6507891 w 6884912"/>
              <a:gd name="connsiteY98" fmla="*/ 118474 h 1161397"/>
              <a:gd name="connsiteX99" fmla="*/ 6571807 w 6884912"/>
              <a:gd name="connsiteY99" fmla="*/ 98636 h 1161397"/>
              <a:gd name="connsiteX100" fmla="*/ 6671880 w 6884912"/>
              <a:gd name="connsiteY100" fmla="*/ 82931 h 1161397"/>
              <a:gd name="connsiteX101" fmla="*/ 6702266 w 6884912"/>
              <a:gd name="connsiteY101" fmla="*/ 75470 h 1161397"/>
              <a:gd name="connsiteX102" fmla="*/ 6845802 w 6884912"/>
              <a:gd name="connsiteY102" fmla="*/ 24496 h 1161397"/>
              <a:gd name="connsiteX103" fmla="*/ 6884912 w 6884912"/>
              <a:gd name="connsiteY103" fmla="*/ 0 h 1161397"/>
              <a:gd name="connsiteX0" fmla="*/ 6884912 w 6884912"/>
              <a:gd name="connsiteY0" fmla="*/ 0 h 1161397"/>
              <a:gd name="connsiteX1" fmla="*/ 6884912 w 6884912"/>
              <a:gd name="connsiteY1" fmla="*/ 1161397 h 1161397"/>
              <a:gd name="connsiteX2" fmla="*/ 0 w 6884912"/>
              <a:gd name="connsiteY2" fmla="*/ 1161397 h 1161397"/>
              <a:gd name="connsiteX3" fmla="*/ 27135 w 6884912"/>
              <a:gd name="connsiteY3" fmla="*/ 1147460 h 1161397"/>
              <a:gd name="connsiteX4" fmla="*/ 115388 w 6884912"/>
              <a:gd name="connsiteY4" fmla="*/ 1111320 h 1161397"/>
              <a:gd name="connsiteX5" fmla="*/ 213420 w 6884912"/>
              <a:gd name="connsiteY5" fmla="*/ 1056868 h 1161397"/>
              <a:gd name="connsiteX6" fmla="*/ 454970 w 6884912"/>
              <a:gd name="connsiteY6" fmla="*/ 1023343 h 1161397"/>
              <a:gd name="connsiteX7" fmla="*/ 548162 w 6884912"/>
              <a:gd name="connsiteY7" fmla="*/ 984908 h 1161397"/>
              <a:gd name="connsiteX8" fmla="*/ 651408 w 6884912"/>
              <a:gd name="connsiteY8" fmla="*/ 984938 h 1161397"/>
              <a:gd name="connsiteX9" fmla="*/ 723108 w 6884912"/>
              <a:gd name="connsiteY9" fmla="*/ 941904 h 1161397"/>
              <a:gd name="connsiteX10" fmla="*/ 797699 w 6884912"/>
              <a:gd name="connsiteY10" fmla="*/ 931362 h 1161397"/>
              <a:gd name="connsiteX11" fmla="*/ 843359 w 6884912"/>
              <a:gd name="connsiteY11" fmla="*/ 910894 h 1161397"/>
              <a:gd name="connsiteX12" fmla="*/ 965215 w 6884912"/>
              <a:gd name="connsiteY12" fmla="*/ 846701 h 1161397"/>
              <a:gd name="connsiteX13" fmla="*/ 1085080 w 6884912"/>
              <a:gd name="connsiteY13" fmla="*/ 776086 h 1161397"/>
              <a:gd name="connsiteX14" fmla="*/ 1131224 w 6884912"/>
              <a:gd name="connsiteY14" fmla="*/ 706160 h 1161397"/>
              <a:gd name="connsiteX15" fmla="*/ 1138051 w 6884912"/>
              <a:gd name="connsiteY15" fmla="*/ 702034 h 1161397"/>
              <a:gd name="connsiteX16" fmla="*/ 1158800 w 6884912"/>
              <a:gd name="connsiteY16" fmla="*/ 700004 h 1161397"/>
              <a:gd name="connsiteX17" fmla="*/ 1166947 w 6884912"/>
              <a:gd name="connsiteY17" fmla="*/ 700762 h 1161397"/>
              <a:gd name="connsiteX18" fmla="*/ 1178135 w 6884912"/>
              <a:gd name="connsiteY18" fmla="*/ 698631 h 1161397"/>
              <a:gd name="connsiteX19" fmla="*/ 1178301 w 6884912"/>
              <a:gd name="connsiteY19" fmla="*/ 698094 h 1161397"/>
              <a:gd name="connsiteX20" fmla="*/ 1242716 w 6884912"/>
              <a:gd name="connsiteY20" fmla="*/ 698052 h 1161397"/>
              <a:gd name="connsiteX21" fmla="*/ 1299977 w 6884912"/>
              <a:gd name="connsiteY21" fmla="*/ 639196 h 1161397"/>
              <a:gd name="connsiteX22" fmla="*/ 1326190 w 6884912"/>
              <a:gd name="connsiteY22" fmla="*/ 625955 h 1161397"/>
              <a:gd name="connsiteX23" fmla="*/ 1339600 w 6884912"/>
              <a:gd name="connsiteY23" fmla="*/ 616295 h 1161397"/>
              <a:gd name="connsiteX24" fmla="*/ 1340054 w 6884912"/>
              <a:gd name="connsiteY24" fmla="*/ 614022 h 1161397"/>
              <a:gd name="connsiteX25" fmla="*/ 1391606 w 6884912"/>
              <a:gd name="connsiteY25" fmla="*/ 615229 h 1161397"/>
              <a:gd name="connsiteX26" fmla="*/ 1397565 w 6884912"/>
              <a:gd name="connsiteY26" fmla="*/ 611490 h 1161397"/>
              <a:gd name="connsiteX27" fmla="*/ 1432302 w 6884912"/>
              <a:gd name="connsiteY27" fmla="*/ 617267 h 1161397"/>
              <a:gd name="connsiteX28" fmla="*/ 1449644 w 6884912"/>
              <a:gd name="connsiteY28" fmla="*/ 617591 h 1161397"/>
              <a:gd name="connsiteX29" fmla="*/ 1455793 w 6884912"/>
              <a:gd name="connsiteY29" fmla="*/ 623174 h 1161397"/>
              <a:gd name="connsiteX30" fmla="*/ 1480758 w 6884912"/>
              <a:gd name="connsiteY30" fmla="*/ 620863 h 1161397"/>
              <a:gd name="connsiteX31" fmla="*/ 1483154 w 6884912"/>
              <a:gd name="connsiteY31" fmla="*/ 618527 h 1161397"/>
              <a:gd name="connsiteX32" fmla="*/ 1505495 w 6884912"/>
              <a:gd name="connsiteY32" fmla="*/ 624325 h 1161397"/>
              <a:gd name="connsiteX33" fmla="*/ 1526340 w 6884912"/>
              <a:gd name="connsiteY33" fmla="*/ 638496 h 1161397"/>
              <a:gd name="connsiteX34" fmla="*/ 1731986 w 6884912"/>
              <a:gd name="connsiteY34" fmla="*/ 589682 h 1161397"/>
              <a:gd name="connsiteX35" fmla="*/ 1927935 w 6884912"/>
              <a:gd name="connsiteY35" fmla="*/ 628540 h 1161397"/>
              <a:gd name="connsiteX36" fmla="*/ 2039075 w 6884912"/>
              <a:gd name="connsiteY36" fmla="*/ 599964 h 1161397"/>
              <a:gd name="connsiteX37" fmla="*/ 2066980 w 6884912"/>
              <a:gd name="connsiteY37" fmla="*/ 550413 h 1161397"/>
              <a:gd name="connsiteX38" fmla="*/ 2352236 w 6884912"/>
              <a:gd name="connsiteY38" fmla="*/ 519602 h 1161397"/>
              <a:gd name="connsiteX39" fmla="*/ 2420791 w 6884912"/>
              <a:gd name="connsiteY39" fmla="*/ 492826 h 1161397"/>
              <a:gd name="connsiteX40" fmla="*/ 2489932 w 6884912"/>
              <a:gd name="connsiteY40" fmla="*/ 507864 h 1161397"/>
              <a:gd name="connsiteX41" fmla="*/ 2512917 w 6884912"/>
              <a:gd name="connsiteY41" fmla="*/ 489127 h 1161397"/>
              <a:gd name="connsiteX42" fmla="*/ 2516783 w 6884912"/>
              <a:gd name="connsiteY42" fmla="*/ 485473 h 1161397"/>
              <a:gd name="connsiteX43" fmla="*/ 2534360 w 6884912"/>
              <a:gd name="connsiteY43" fmla="*/ 480064 h 1161397"/>
              <a:gd name="connsiteX44" fmla="*/ 2536691 w 6884912"/>
              <a:gd name="connsiteY44" fmla="*/ 467018 h 1161397"/>
              <a:gd name="connsiteX45" fmla="*/ 2561265 w 6884912"/>
              <a:gd name="connsiteY45" fmla="*/ 450623 h 1161397"/>
              <a:gd name="connsiteX46" fmla="*/ 2594349 w 6884912"/>
              <a:gd name="connsiteY46" fmla="*/ 443884 h 1161397"/>
              <a:gd name="connsiteX47" fmla="*/ 2754324 w 6884912"/>
              <a:gd name="connsiteY47" fmla="*/ 424766 h 1161397"/>
              <a:gd name="connsiteX48" fmla="*/ 2848470 w 6884912"/>
              <a:gd name="connsiteY48" fmla="*/ 405966 h 1161397"/>
              <a:gd name="connsiteX49" fmla="*/ 2881772 w 6884912"/>
              <a:gd name="connsiteY49" fmla="*/ 387260 h 1161397"/>
              <a:gd name="connsiteX50" fmla="*/ 2929932 w 6884912"/>
              <a:gd name="connsiteY50" fmla="*/ 368912 h 1161397"/>
              <a:gd name="connsiteX51" fmla="*/ 3013020 w 6884912"/>
              <a:gd name="connsiteY51" fmla="*/ 327578 h 1161397"/>
              <a:gd name="connsiteX52" fmla="*/ 3222191 w 6884912"/>
              <a:gd name="connsiteY52" fmla="*/ 307887 h 1161397"/>
              <a:gd name="connsiteX53" fmla="*/ 3227953 w 6884912"/>
              <a:gd name="connsiteY53" fmla="*/ 297650 h 1161397"/>
              <a:gd name="connsiteX54" fmla="*/ 3510042 w 6884912"/>
              <a:gd name="connsiteY54" fmla="*/ 311820 h 1161397"/>
              <a:gd name="connsiteX55" fmla="*/ 3626773 w 6884912"/>
              <a:gd name="connsiteY55" fmla="*/ 290452 h 1161397"/>
              <a:gd name="connsiteX56" fmla="*/ 3666217 w 6884912"/>
              <a:gd name="connsiteY56" fmla="*/ 273255 h 1161397"/>
              <a:gd name="connsiteX57" fmla="*/ 3732427 w 6884912"/>
              <a:gd name="connsiteY57" fmla="*/ 245039 h 1161397"/>
              <a:gd name="connsiteX58" fmla="*/ 3777022 w 6884912"/>
              <a:gd name="connsiteY58" fmla="*/ 200276 h 1161397"/>
              <a:gd name="connsiteX59" fmla="*/ 3791246 w 6884912"/>
              <a:gd name="connsiteY59" fmla="*/ 189996 h 1161397"/>
              <a:gd name="connsiteX60" fmla="*/ 3819864 w 6884912"/>
              <a:gd name="connsiteY60" fmla="*/ 194605 h 1161397"/>
              <a:gd name="connsiteX61" fmla="*/ 3830398 w 6884912"/>
              <a:gd name="connsiteY61" fmla="*/ 188383 h 1161397"/>
              <a:gd name="connsiteX62" fmla="*/ 3834360 w 6884912"/>
              <a:gd name="connsiteY62" fmla="*/ 188992 h 1161397"/>
              <a:gd name="connsiteX63" fmla="*/ 3843715 w 6884912"/>
              <a:gd name="connsiteY63" fmla="*/ 188752 h 1161397"/>
              <a:gd name="connsiteX64" fmla="*/ 3842609 w 6884912"/>
              <a:gd name="connsiteY64" fmla="*/ 197386 h 1161397"/>
              <a:gd name="connsiteX65" fmla="*/ 3853961 w 6884912"/>
              <a:gd name="connsiteY65" fmla="*/ 213380 h 1161397"/>
              <a:gd name="connsiteX66" fmla="*/ 3907640 w 6884912"/>
              <a:gd name="connsiteY66" fmla="*/ 207568 h 1161397"/>
              <a:gd name="connsiteX67" fmla="*/ 3910449 w 6884912"/>
              <a:gd name="connsiteY67" fmla="*/ 197808 h 1161397"/>
              <a:gd name="connsiteX68" fmla="*/ 3917197 w 6884912"/>
              <a:gd name="connsiteY68" fmla="*/ 196121 h 1161397"/>
              <a:gd name="connsiteX69" fmla="*/ 3922400 w 6884912"/>
              <a:gd name="connsiteY69" fmla="*/ 205056 h 1161397"/>
              <a:gd name="connsiteX70" fmla="*/ 4013061 w 6884912"/>
              <a:gd name="connsiteY70" fmla="*/ 224874 h 1161397"/>
              <a:gd name="connsiteX71" fmla="*/ 4220717 w 6884912"/>
              <a:gd name="connsiteY71" fmla="*/ 192946 h 1161397"/>
              <a:gd name="connsiteX72" fmla="*/ 4228802 w 6884912"/>
              <a:gd name="connsiteY72" fmla="*/ 201468 h 1161397"/>
              <a:gd name="connsiteX73" fmla="*/ 4289361 w 6884912"/>
              <a:gd name="connsiteY73" fmla="*/ 196642 h 1161397"/>
              <a:gd name="connsiteX74" fmla="*/ 4498913 w 6884912"/>
              <a:gd name="connsiteY74" fmla="*/ 118915 h 1161397"/>
              <a:gd name="connsiteX75" fmla="*/ 4617330 w 6884912"/>
              <a:gd name="connsiteY75" fmla="*/ 111163 h 1161397"/>
              <a:gd name="connsiteX76" fmla="*/ 4659778 w 6884912"/>
              <a:gd name="connsiteY76" fmla="*/ 118219 h 1161397"/>
              <a:gd name="connsiteX77" fmla="*/ 4730870 w 6884912"/>
              <a:gd name="connsiteY77" fmla="*/ 129432 h 1161397"/>
              <a:gd name="connsiteX78" fmla="*/ 4844073 w 6884912"/>
              <a:gd name="connsiteY78" fmla="*/ 161768 h 1161397"/>
              <a:gd name="connsiteX79" fmla="*/ 4856454 w 6884912"/>
              <a:gd name="connsiteY79" fmla="*/ 130488 h 1161397"/>
              <a:gd name="connsiteX80" fmla="*/ 4920038 w 6884912"/>
              <a:gd name="connsiteY80" fmla="*/ 140418 h 1161397"/>
              <a:gd name="connsiteX81" fmla="*/ 5016639 w 6884912"/>
              <a:gd name="connsiteY81" fmla="*/ 158905 h 1161397"/>
              <a:gd name="connsiteX82" fmla="*/ 5072009 w 6884912"/>
              <a:gd name="connsiteY82" fmla="*/ 161502 h 1161397"/>
              <a:gd name="connsiteX83" fmla="*/ 5223626 w 6884912"/>
              <a:gd name="connsiteY83" fmla="*/ 177356 h 1161397"/>
              <a:gd name="connsiteX84" fmla="*/ 5375773 w 6884912"/>
              <a:gd name="connsiteY84" fmla="*/ 199913 h 1161397"/>
              <a:gd name="connsiteX85" fmla="*/ 5467502 w 6884912"/>
              <a:gd name="connsiteY85" fmla="*/ 250963 h 1161397"/>
              <a:gd name="connsiteX86" fmla="*/ 5592395 w 6884912"/>
              <a:gd name="connsiteY86" fmla="*/ 265434 h 1161397"/>
              <a:gd name="connsiteX87" fmla="*/ 5613532 w 6884912"/>
              <a:gd name="connsiteY87" fmla="*/ 273379 h 1161397"/>
              <a:gd name="connsiteX88" fmla="*/ 5642173 w 6884912"/>
              <a:gd name="connsiteY88" fmla="*/ 266904 h 1161397"/>
              <a:gd name="connsiteX89" fmla="*/ 5756910 w 6884912"/>
              <a:gd name="connsiteY89" fmla="*/ 239211 h 1161397"/>
              <a:gd name="connsiteX90" fmla="*/ 5846667 w 6884912"/>
              <a:gd name="connsiteY90" fmla="*/ 201786 h 1161397"/>
              <a:gd name="connsiteX91" fmla="*/ 5960732 w 6884912"/>
              <a:gd name="connsiteY91" fmla="*/ 220708 h 1161397"/>
              <a:gd name="connsiteX92" fmla="*/ 6029542 w 6884912"/>
              <a:gd name="connsiteY92" fmla="*/ 210339 h 1161397"/>
              <a:gd name="connsiteX93" fmla="*/ 6141123 w 6884912"/>
              <a:gd name="connsiteY93" fmla="*/ 159923 h 1161397"/>
              <a:gd name="connsiteX94" fmla="*/ 6290640 w 6884912"/>
              <a:gd name="connsiteY94" fmla="*/ 167441 h 1161397"/>
              <a:gd name="connsiteX95" fmla="*/ 6322806 w 6884912"/>
              <a:gd name="connsiteY95" fmla="*/ 213293 h 1161397"/>
              <a:gd name="connsiteX96" fmla="*/ 6380420 w 6884912"/>
              <a:gd name="connsiteY96" fmla="*/ 173195 h 1161397"/>
              <a:gd name="connsiteX97" fmla="*/ 6507891 w 6884912"/>
              <a:gd name="connsiteY97" fmla="*/ 118474 h 1161397"/>
              <a:gd name="connsiteX98" fmla="*/ 6571807 w 6884912"/>
              <a:gd name="connsiteY98" fmla="*/ 98636 h 1161397"/>
              <a:gd name="connsiteX99" fmla="*/ 6671880 w 6884912"/>
              <a:gd name="connsiteY99" fmla="*/ 82931 h 1161397"/>
              <a:gd name="connsiteX100" fmla="*/ 6702266 w 6884912"/>
              <a:gd name="connsiteY100" fmla="*/ 75470 h 1161397"/>
              <a:gd name="connsiteX101" fmla="*/ 6845802 w 6884912"/>
              <a:gd name="connsiteY101" fmla="*/ 24496 h 1161397"/>
              <a:gd name="connsiteX102" fmla="*/ 6884912 w 6884912"/>
              <a:gd name="connsiteY102" fmla="*/ 0 h 1161397"/>
              <a:gd name="connsiteX0" fmla="*/ 6884912 w 6884912"/>
              <a:gd name="connsiteY0" fmla="*/ 0 h 1161397"/>
              <a:gd name="connsiteX1" fmla="*/ 6884912 w 6884912"/>
              <a:gd name="connsiteY1" fmla="*/ 1161397 h 1161397"/>
              <a:gd name="connsiteX2" fmla="*/ 0 w 6884912"/>
              <a:gd name="connsiteY2" fmla="*/ 1161397 h 1161397"/>
              <a:gd name="connsiteX3" fmla="*/ 27135 w 6884912"/>
              <a:gd name="connsiteY3" fmla="*/ 1147460 h 1161397"/>
              <a:gd name="connsiteX4" fmla="*/ 115388 w 6884912"/>
              <a:gd name="connsiteY4" fmla="*/ 1111320 h 1161397"/>
              <a:gd name="connsiteX5" fmla="*/ 213420 w 6884912"/>
              <a:gd name="connsiteY5" fmla="*/ 1056868 h 1161397"/>
              <a:gd name="connsiteX6" fmla="*/ 454970 w 6884912"/>
              <a:gd name="connsiteY6" fmla="*/ 1023343 h 1161397"/>
              <a:gd name="connsiteX7" fmla="*/ 548162 w 6884912"/>
              <a:gd name="connsiteY7" fmla="*/ 984908 h 1161397"/>
              <a:gd name="connsiteX8" fmla="*/ 651408 w 6884912"/>
              <a:gd name="connsiteY8" fmla="*/ 984938 h 1161397"/>
              <a:gd name="connsiteX9" fmla="*/ 723108 w 6884912"/>
              <a:gd name="connsiteY9" fmla="*/ 941904 h 1161397"/>
              <a:gd name="connsiteX10" fmla="*/ 797699 w 6884912"/>
              <a:gd name="connsiteY10" fmla="*/ 931362 h 1161397"/>
              <a:gd name="connsiteX11" fmla="*/ 843359 w 6884912"/>
              <a:gd name="connsiteY11" fmla="*/ 910894 h 1161397"/>
              <a:gd name="connsiteX12" fmla="*/ 965215 w 6884912"/>
              <a:gd name="connsiteY12" fmla="*/ 846701 h 1161397"/>
              <a:gd name="connsiteX13" fmla="*/ 1085080 w 6884912"/>
              <a:gd name="connsiteY13" fmla="*/ 776086 h 1161397"/>
              <a:gd name="connsiteX14" fmla="*/ 1131224 w 6884912"/>
              <a:gd name="connsiteY14" fmla="*/ 706160 h 1161397"/>
              <a:gd name="connsiteX15" fmla="*/ 1138051 w 6884912"/>
              <a:gd name="connsiteY15" fmla="*/ 702034 h 1161397"/>
              <a:gd name="connsiteX16" fmla="*/ 1166947 w 6884912"/>
              <a:gd name="connsiteY16" fmla="*/ 700762 h 1161397"/>
              <a:gd name="connsiteX17" fmla="*/ 1178135 w 6884912"/>
              <a:gd name="connsiteY17" fmla="*/ 698631 h 1161397"/>
              <a:gd name="connsiteX18" fmla="*/ 1178301 w 6884912"/>
              <a:gd name="connsiteY18" fmla="*/ 698094 h 1161397"/>
              <a:gd name="connsiteX19" fmla="*/ 1242716 w 6884912"/>
              <a:gd name="connsiteY19" fmla="*/ 698052 h 1161397"/>
              <a:gd name="connsiteX20" fmla="*/ 1299977 w 6884912"/>
              <a:gd name="connsiteY20" fmla="*/ 639196 h 1161397"/>
              <a:gd name="connsiteX21" fmla="*/ 1326190 w 6884912"/>
              <a:gd name="connsiteY21" fmla="*/ 625955 h 1161397"/>
              <a:gd name="connsiteX22" fmla="*/ 1339600 w 6884912"/>
              <a:gd name="connsiteY22" fmla="*/ 616295 h 1161397"/>
              <a:gd name="connsiteX23" fmla="*/ 1340054 w 6884912"/>
              <a:gd name="connsiteY23" fmla="*/ 614022 h 1161397"/>
              <a:gd name="connsiteX24" fmla="*/ 1391606 w 6884912"/>
              <a:gd name="connsiteY24" fmla="*/ 615229 h 1161397"/>
              <a:gd name="connsiteX25" fmla="*/ 1397565 w 6884912"/>
              <a:gd name="connsiteY25" fmla="*/ 611490 h 1161397"/>
              <a:gd name="connsiteX26" fmla="*/ 1432302 w 6884912"/>
              <a:gd name="connsiteY26" fmla="*/ 617267 h 1161397"/>
              <a:gd name="connsiteX27" fmla="*/ 1449644 w 6884912"/>
              <a:gd name="connsiteY27" fmla="*/ 617591 h 1161397"/>
              <a:gd name="connsiteX28" fmla="*/ 1455793 w 6884912"/>
              <a:gd name="connsiteY28" fmla="*/ 623174 h 1161397"/>
              <a:gd name="connsiteX29" fmla="*/ 1480758 w 6884912"/>
              <a:gd name="connsiteY29" fmla="*/ 620863 h 1161397"/>
              <a:gd name="connsiteX30" fmla="*/ 1483154 w 6884912"/>
              <a:gd name="connsiteY30" fmla="*/ 618527 h 1161397"/>
              <a:gd name="connsiteX31" fmla="*/ 1505495 w 6884912"/>
              <a:gd name="connsiteY31" fmla="*/ 624325 h 1161397"/>
              <a:gd name="connsiteX32" fmla="*/ 1526340 w 6884912"/>
              <a:gd name="connsiteY32" fmla="*/ 638496 h 1161397"/>
              <a:gd name="connsiteX33" fmla="*/ 1731986 w 6884912"/>
              <a:gd name="connsiteY33" fmla="*/ 589682 h 1161397"/>
              <a:gd name="connsiteX34" fmla="*/ 1927935 w 6884912"/>
              <a:gd name="connsiteY34" fmla="*/ 628540 h 1161397"/>
              <a:gd name="connsiteX35" fmla="*/ 2039075 w 6884912"/>
              <a:gd name="connsiteY35" fmla="*/ 599964 h 1161397"/>
              <a:gd name="connsiteX36" fmla="*/ 2066980 w 6884912"/>
              <a:gd name="connsiteY36" fmla="*/ 550413 h 1161397"/>
              <a:gd name="connsiteX37" fmla="*/ 2352236 w 6884912"/>
              <a:gd name="connsiteY37" fmla="*/ 519602 h 1161397"/>
              <a:gd name="connsiteX38" fmla="*/ 2420791 w 6884912"/>
              <a:gd name="connsiteY38" fmla="*/ 492826 h 1161397"/>
              <a:gd name="connsiteX39" fmla="*/ 2489932 w 6884912"/>
              <a:gd name="connsiteY39" fmla="*/ 507864 h 1161397"/>
              <a:gd name="connsiteX40" fmla="*/ 2512917 w 6884912"/>
              <a:gd name="connsiteY40" fmla="*/ 489127 h 1161397"/>
              <a:gd name="connsiteX41" fmla="*/ 2516783 w 6884912"/>
              <a:gd name="connsiteY41" fmla="*/ 485473 h 1161397"/>
              <a:gd name="connsiteX42" fmla="*/ 2534360 w 6884912"/>
              <a:gd name="connsiteY42" fmla="*/ 480064 h 1161397"/>
              <a:gd name="connsiteX43" fmla="*/ 2536691 w 6884912"/>
              <a:gd name="connsiteY43" fmla="*/ 467018 h 1161397"/>
              <a:gd name="connsiteX44" fmla="*/ 2561265 w 6884912"/>
              <a:gd name="connsiteY44" fmla="*/ 450623 h 1161397"/>
              <a:gd name="connsiteX45" fmla="*/ 2594349 w 6884912"/>
              <a:gd name="connsiteY45" fmla="*/ 443884 h 1161397"/>
              <a:gd name="connsiteX46" fmla="*/ 2754324 w 6884912"/>
              <a:gd name="connsiteY46" fmla="*/ 424766 h 1161397"/>
              <a:gd name="connsiteX47" fmla="*/ 2848470 w 6884912"/>
              <a:gd name="connsiteY47" fmla="*/ 405966 h 1161397"/>
              <a:gd name="connsiteX48" fmla="*/ 2881772 w 6884912"/>
              <a:gd name="connsiteY48" fmla="*/ 387260 h 1161397"/>
              <a:gd name="connsiteX49" fmla="*/ 2929932 w 6884912"/>
              <a:gd name="connsiteY49" fmla="*/ 368912 h 1161397"/>
              <a:gd name="connsiteX50" fmla="*/ 3013020 w 6884912"/>
              <a:gd name="connsiteY50" fmla="*/ 327578 h 1161397"/>
              <a:gd name="connsiteX51" fmla="*/ 3222191 w 6884912"/>
              <a:gd name="connsiteY51" fmla="*/ 307887 h 1161397"/>
              <a:gd name="connsiteX52" fmla="*/ 3227953 w 6884912"/>
              <a:gd name="connsiteY52" fmla="*/ 297650 h 1161397"/>
              <a:gd name="connsiteX53" fmla="*/ 3510042 w 6884912"/>
              <a:gd name="connsiteY53" fmla="*/ 311820 h 1161397"/>
              <a:gd name="connsiteX54" fmla="*/ 3626773 w 6884912"/>
              <a:gd name="connsiteY54" fmla="*/ 290452 h 1161397"/>
              <a:gd name="connsiteX55" fmla="*/ 3666217 w 6884912"/>
              <a:gd name="connsiteY55" fmla="*/ 273255 h 1161397"/>
              <a:gd name="connsiteX56" fmla="*/ 3732427 w 6884912"/>
              <a:gd name="connsiteY56" fmla="*/ 245039 h 1161397"/>
              <a:gd name="connsiteX57" fmla="*/ 3777022 w 6884912"/>
              <a:gd name="connsiteY57" fmla="*/ 200276 h 1161397"/>
              <a:gd name="connsiteX58" fmla="*/ 3791246 w 6884912"/>
              <a:gd name="connsiteY58" fmla="*/ 189996 h 1161397"/>
              <a:gd name="connsiteX59" fmla="*/ 3819864 w 6884912"/>
              <a:gd name="connsiteY59" fmla="*/ 194605 h 1161397"/>
              <a:gd name="connsiteX60" fmla="*/ 3830398 w 6884912"/>
              <a:gd name="connsiteY60" fmla="*/ 188383 h 1161397"/>
              <a:gd name="connsiteX61" fmla="*/ 3834360 w 6884912"/>
              <a:gd name="connsiteY61" fmla="*/ 188992 h 1161397"/>
              <a:gd name="connsiteX62" fmla="*/ 3843715 w 6884912"/>
              <a:gd name="connsiteY62" fmla="*/ 188752 h 1161397"/>
              <a:gd name="connsiteX63" fmla="*/ 3842609 w 6884912"/>
              <a:gd name="connsiteY63" fmla="*/ 197386 h 1161397"/>
              <a:gd name="connsiteX64" fmla="*/ 3853961 w 6884912"/>
              <a:gd name="connsiteY64" fmla="*/ 213380 h 1161397"/>
              <a:gd name="connsiteX65" fmla="*/ 3907640 w 6884912"/>
              <a:gd name="connsiteY65" fmla="*/ 207568 h 1161397"/>
              <a:gd name="connsiteX66" fmla="*/ 3910449 w 6884912"/>
              <a:gd name="connsiteY66" fmla="*/ 197808 h 1161397"/>
              <a:gd name="connsiteX67" fmla="*/ 3917197 w 6884912"/>
              <a:gd name="connsiteY67" fmla="*/ 196121 h 1161397"/>
              <a:gd name="connsiteX68" fmla="*/ 3922400 w 6884912"/>
              <a:gd name="connsiteY68" fmla="*/ 205056 h 1161397"/>
              <a:gd name="connsiteX69" fmla="*/ 4013061 w 6884912"/>
              <a:gd name="connsiteY69" fmla="*/ 224874 h 1161397"/>
              <a:gd name="connsiteX70" fmla="*/ 4220717 w 6884912"/>
              <a:gd name="connsiteY70" fmla="*/ 192946 h 1161397"/>
              <a:gd name="connsiteX71" fmla="*/ 4228802 w 6884912"/>
              <a:gd name="connsiteY71" fmla="*/ 201468 h 1161397"/>
              <a:gd name="connsiteX72" fmla="*/ 4289361 w 6884912"/>
              <a:gd name="connsiteY72" fmla="*/ 196642 h 1161397"/>
              <a:gd name="connsiteX73" fmla="*/ 4498913 w 6884912"/>
              <a:gd name="connsiteY73" fmla="*/ 118915 h 1161397"/>
              <a:gd name="connsiteX74" fmla="*/ 4617330 w 6884912"/>
              <a:gd name="connsiteY74" fmla="*/ 111163 h 1161397"/>
              <a:gd name="connsiteX75" fmla="*/ 4659778 w 6884912"/>
              <a:gd name="connsiteY75" fmla="*/ 118219 h 1161397"/>
              <a:gd name="connsiteX76" fmla="*/ 4730870 w 6884912"/>
              <a:gd name="connsiteY76" fmla="*/ 129432 h 1161397"/>
              <a:gd name="connsiteX77" fmla="*/ 4844073 w 6884912"/>
              <a:gd name="connsiteY77" fmla="*/ 161768 h 1161397"/>
              <a:gd name="connsiteX78" fmla="*/ 4856454 w 6884912"/>
              <a:gd name="connsiteY78" fmla="*/ 130488 h 1161397"/>
              <a:gd name="connsiteX79" fmla="*/ 4920038 w 6884912"/>
              <a:gd name="connsiteY79" fmla="*/ 140418 h 1161397"/>
              <a:gd name="connsiteX80" fmla="*/ 5016639 w 6884912"/>
              <a:gd name="connsiteY80" fmla="*/ 158905 h 1161397"/>
              <a:gd name="connsiteX81" fmla="*/ 5072009 w 6884912"/>
              <a:gd name="connsiteY81" fmla="*/ 161502 h 1161397"/>
              <a:gd name="connsiteX82" fmla="*/ 5223626 w 6884912"/>
              <a:gd name="connsiteY82" fmla="*/ 177356 h 1161397"/>
              <a:gd name="connsiteX83" fmla="*/ 5375773 w 6884912"/>
              <a:gd name="connsiteY83" fmla="*/ 199913 h 1161397"/>
              <a:gd name="connsiteX84" fmla="*/ 5467502 w 6884912"/>
              <a:gd name="connsiteY84" fmla="*/ 250963 h 1161397"/>
              <a:gd name="connsiteX85" fmla="*/ 5592395 w 6884912"/>
              <a:gd name="connsiteY85" fmla="*/ 265434 h 1161397"/>
              <a:gd name="connsiteX86" fmla="*/ 5613532 w 6884912"/>
              <a:gd name="connsiteY86" fmla="*/ 273379 h 1161397"/>
              <a:gd name="connsiteX87" fmla="*/ 5642173 w 6884912"/>
              <a:gd name="connsiteY87" fmla="*/ 266904 h 1161397"/>
              <a:gd name="connsiteX88" fmla="*/ 5756910 w 6884912"/>
              <a:gd name="connsiteY88" fmla="*/ 239211 h 1161397"/>
              <a:gd name="connsiteX89" fmla="*/ 5846667 w 6884912"/>
              <a:gd name="connsiteY89" fmla="*/ 201786 h 1161397"/>
              <a:gd name="connsiteX90" fmla="*/ 5960732 w 6884912"/>
              <a:gd name="connsiteY90" fmla="*/ 220708 h 1161397"/>
              <a:gd name="connsiteX91" fmla="*/ 6029542 w 6884912"/>
              <a:gd name="connsiteY91" fmla="*/ 210339 h 1161397"/>
              <a:gd name="connsiteX92" fmla="*/ 6141123 w 6884912"/>
              <a:gd name="connsiteY92" fmla="*/ 159923 h 1161397"/>
              <a:gd name="connsiteX93" fmla="*/ 6290640 w 6884912"/>
              <a:gd name="connsiteY93" fmla="*/ 167441 h 1161397"/>
              <a:gd name="connsiteX94" fmla="*/ 6322806 w 6884912"/>
              <a:gd name="connsiteY94" fmla="*/ 213293 h 1161397"/>
              <a:gd name="connsiteX95" fmla="*/ 6380420 w 6884912"/>
              <a:gd name="connsiteY95" fmla="*/ 173195 h 1161397"/>
              <a:gd name="connsiteX96" fmla="*/ 6507891 w 6884912"/>
              <a:gd name="connsiteY96" fmla="*/ 118474 h 1161397"/>
              <a:gd name="connsiteX97" fmla="*/ 6571807 w 6884912"/>
              <a:gd name="connsiteY97" fmla="*/ 98636 h 1161397"/>
              <a:gd name="connsiteX98" fmla="*/ 6671880 w 6884912"/>
              <a:gd name="connsiteY98" fmla="*/ 82931 h 1161397"/>
              <a:gd name="connsiteX99" fmla="*/ 6702266 w 6884912"/>
              <a:gd name="connsiteY99" fmla="*/ 75470 h 1161397"/>
              <a:gd name="connsiteX100" fmla="*/ 6845802 w 6884912"/>
              <a:gd name="connsiteY100" fmla="*/ 24496 h 1161397"/>
              <a:gd name="connsiteX101" fmla="*/ 6884912 w 6884912"/>
              <a:gd name="connsiteY101" fmla="*/ 0 h 1161397"/>
              <a:gd name="connsiteX0" fmla="*/ 6884912 w 6884912"/>
              <a:gd name="connsiteY0" fmla="*/ 0 h 1161397"/>
              <a:gd name="connsiteX1" fmla="*/ 6884912 w 6884912"/>
              <a:gd name="connsiteY1" fmla="*/ 1161397 h 1161397"/>
              <a:gd name="connsiteX2" fmla="*/ 0 w 6884912"/>
              <a:gd name="connsiteY2" fmla="*/ 1161397 h 1161397"/>
              <a:gd name="connsiteX3" fmla="*/ 27135 w 6884912"/>
              <a:gd name="connsiteY3" fmla="*/ 1147460 h 1161397"/>
              <a:gd name="connsiteX4" fmla="*/ 115388 w 6884912"/>
              <a:gd name="connsiteY4" fmla="*/ 1111320 h 1161397"/>
              <a:gd name="connsiteX5" fmla="*/ 213420 w 6884912"/>
              <a:gd name="connsiteY5" fmla="*/ 1056868 h 1161397"/>
              <a:gd name="connsiteX6" fmla="*/ 454970 w 6884912"/>
              <a:gd name="connsiteY6" fmla="*/ 1023343 h 1161397"/>
              <a:gd name="connsiteX7" fmla="*/ 548162 w 6884912"/>
              <a:gd name="connsiteY7" fmla="*/ 984908 h 1161397"/>
              <a:gd name="connsiteX8" fmla="*/ 651408 w 6884912"/>
              <a:gd name="connsiteY8" fmla="*/ 984938 h 1161397"/>
              <a:gd name="connsiteX9" fmla="*/ 723108 w 6884912"/>
              <a:gd name="connsiteY9" fmla="*/ 941904 h 1161397"/>
              <a:gd name="connsiteX10" fmla="*/ 797699 w 6884912"/>
              <a:gd name="connsiteY10" fmla="*/ 931362 h 1161397"/>
              <a:gd name="connsiteX11" fmla="*/ 843359 w 6884912"/>
              <a:gd name="connsiteY11" fmla="*/ 910894 h 1161397"/>
              <a:gd name="connsiteX12" fmla="*/ 965215 w 6884912"/>
              <a:gd name="connsiteY12" fmla="*/ 846701 h 1161397"/>
              <a:gd name="connsiteX13" fmla="*/ 1085080 w 6884912"/>
              <a:gd name="connsiteY13" fmla="*/ 776086 h 1161397"/>
              <a:gd name="connsiteX14" fmla="*/ 1131224 w 6884912"/>
              <a:gd name="connsiteY14" fmla="*/ 706160 h 1161397"/>
              <a:gd name="connsiteX15" fmla="*/ 1138051 w 6884912"/>
              <a:gd name="connsiteY15" fmla="*/ 702034 h 1161397"/>
              <a:gd name="connsiteX16" fmla="*/ 1178135 w 6884912"/>
              <a:gd name="connsiteY16" fmla="*/ 698631 h 1161397"/>
              <a:gd name="connsiteX17" fmla="*/ 1178301 w 6884912"/>
              <a:gd name="connsiteY17" fmla="*/ 698094 h 1161397"/>
              <a:gd name="connsiteX18" fmla="*/ 1242716 w 6884912"/>
              <a:gd name="connsiteY18" fmla="*/ 698052 h 1161397"/>
              <a:gd name="connsiteX19" fmla="*/ 1299977 w 6884912"/>
              <a:gd name="connsiteY19" fmla="*/ 639196 h 1161397"/>
              <a:gd name="connsiteX20" fmla="*/ 1326190 w 6884912"/>
              <a:gd name="connsiteY20" fmla="*/ 625955 h 1161397"/>
              <a:gd name="connsiteX21" fmla="*/ 1339600 w 6884912"/>
              <a:gd name="connsiteY21" fmla="*/ 616295 h 1161397"/>
              <a:gd name="connsiteX22" fmla="*/ 1340054 w 6884912"/>
              <a:gd name="connsiteY22" fmla="*/ 614022 h 1161397"/>
              <a:gd name="connsiteX23" fmla="*/ 1391606 w 6884912"/>
              <a:gd name="connsiteY23" fmla="*/ 615229 h 1161397"/>
              <a:gd name="connsiteX24" fmla="*/ 1397565 w 6884912"/>
              <a:gd name="connsiteY24" fmla="*/ 611490 h 1161397"/>
              <a:gd name="connsiteX25" fmla="*/ 1432302 w 6884912"/>
              <a:gd name="connsiteY25" fmla="*/ 617267 h 1161397"/>
              <a:gd name="connsiteX26" fmla="*/ 1449644 w 6884912"/>
              <a:gd name="connsiteY26" fmla="*/ 617591 h 1161397"/>
              <a:gd name="connsiteX27" fmla="*/ 1455793 w 6884912"/>
              <a:gd name="connsiteY27" fmla="*/ 623174 h 1161397"/>
              <a:gd name="connsiteX28" fmla="*/ 1480758 w 6884912"/>
              <a:gd name="connsiteY28" fmla="*/ 620863 h 1161397"/>
              <a:gd name="connsiteX29" fmla="*/ 1483154 w 6884912"/>
              <a:gd name="connsiteY29" fmla="*/ 618527 h 1161397"/>
              <a:gd name="connsiteX30" fmla="*/ 1505495 w 6884912"/>
              <a:gd name="connsiteY30" fmla="*/ 624325 h 1161397"/>
              <a:gd name="connsiteX31" fmla="*/ 1526340 w 6884912"/>
              <a:gd name="connsiteY31" fmla="*/ 638496 h 1161397"/>
              <a:gd name="connsiteX32" fmla="*/ 1731986 w 6884912"/>
              <a:gd name="connsiteY32" fmla="*/ 589682 h 1161397"/>
              <a:gd name="connsiteX33" fmla="*/ 1927935 w 6884912"/>
              <a:gd name="connsiteY33" fmla="*/ 628540 h 1161397"/>
              <a:gd name="connsiteX34" fmla="*/ 2039075 w 6884912"/>
              <a:gd name="connsiteY34" fmla="*/ 599964 h 1161397"/>
              <a:gd name="connsiteX35" fmla="*/ 2066980 w 6884912"/>
              <a:gd name="connsiteY35" fmla="*/ 550413 h 1161397"/>
              <a:gd name="connsiteX36" fmla="*/ 2352236 w 6884912"/>
              <a:gd name="connsiteY36" fmla="*/ 519602 h 1161397"/>
              <a:gd name="connsiteX37" fmla="*/ 2420791 w 6884912"/>
              <a:gd name="connsiteY37" fmla="*/ 492826 h 1161397"/>
              <a:gd name="connsiteX38" fmla="*/ 2489932 w 6884912"/>
              <a:gd name="connsiteY38" fmla="*/ 507864 h 1161397"/>
              <a:gd name="connsiteX39" fmla="*/ 2512917 w 6884912"/>
              <a:gd name="connsiteY39" fmla="*/ 489127 h 1161397"/>
              <a:gd name="connsiteX40" fmla="*/ 2516783 w 6884912"/>
              <a:gd name="connsiteY40" fmla="*/ 485473 h 1161397"/>
              <a:gd name="connsiteX41" fmla="*/ 2534360 w 6884912"/>
              <a:gd name="connsiteY41" fmla="*/ 480064 h 1161397"/>
              <a:gd name="connsiteX42" fmla="*/ 2536691 w 6884912"/>
              <a:gd name="connsiteY42" fmla="*/ 467018 h 1161397"/>
              <a:gd name="connsiteX43" fmla="*/ 2561265 w 6884912"/>
              <a:gd name="connsiteY43" fmla="*/ 450623 h 1161397"/>
              <a:gd name="connsiteX44" fmla="*/ 2594349 w 6884912"/>
              <a:gd name="connsiteY44" fmla="*/ 443884 h 1161397"/>
              <a:gd name="connsiteX45" fmla="*/ 2754324 w 6884912"/>
              <a:gd name="connsiteY45" fmla="*/ 424766 h 1161397"/>
              <a:gd name="connsiteX46" fmla="*/ 2848470 w 6884912"/>
              <a:gd name="connsiteY46" fmla="*/ 405966 h 1161397"/>
              <a:gd name="connsiteX47" fmla="*/ 2881772 w 6884912"/>
              <a:gd name="connsiteY47" fmla="*/ 387260 h 1161397"/>
              <a:gd name="connsiteX48" fmla="*/ 2929932 w 6884912"/>
              <a:gd name="connsiteY48" fmla="*/ 368912 h 1161397"/>
              <a:gd name="connsiteX49" fmla="*/ 3013020 w 6884912"/>
              <a:gd name="connsiteY49" fmla="*/ 327578 h 1161397"/>
              <a:gd name="connsiteX50" fmla="*/ 3222191 w 6884912"/>
              <a:gd name="connsiteY50" fmla="*/ 307887 h 1161397"/>
              <a:gd name="connsiteX51" fmla="*/ 3227953 w 6884912"/>
              <a:gd name="connsiteY51" fmla="*/ 297650 h 1161397"/>
              <a:gd name="connsiteX52" fmla="*/ 3510042 w 6884912"/>
              <a:gd name="connsiteY52" fmla="*/ 311820 h 1161397"/>
              <a:gd name="connsiteX53" fmla="*/ 3626773 w 6884912"/>
              <a:gd name="connsiteY53" fmla="*/ 290452 h 1161397"/>
              <a:gd name="connsiteX54" fmla="*/ 3666217 w 6884912"/>
              <a:gd name="connsiteY54" fmla="*/ 273255 h 1161397"/>
              <a:gd name="connsiteX55" fmla="*/ 3732427 w 6884912"/>
              <a:gd name="connsiteY55" fmla="*/ 245039 h 1161397"/>
              <a:gd name="connsiteX56" fmla="*/ 3777022 w 6884912"/>
              <a:gd name="connsiteY56" fmla="*/ 200276 h 1161397"/>
              <a:gd name="connsiteX57" fmla="*/ 3791246 w 6884912"/>
              <a:gd name="connsiteY57" fmla="*/ 189996 h 1161397"/>
              <a:gd name="connsiteX58" fmla="*/ 3819864 w 6884912"/>
              <a:gd name="connsiteY58" fmla="*/ 194605 h 1161397"/>
              <a:gd name="connsiteX59" fmla="*/ 3830398 w 6884912"/>
              <a:gd name="connsiteY59" fmla="*/ 188383 h 1161397"/>
              <a:gd name="connsiteX60" fmla="*/ 3834360 w 6884912"/>
              <a:gd name="connsiteY60" fmla="*/ 188992 h 1161397"/>
              <a:gd name="connsiteX61" fmla="*/ 3843715 w 6884912"/>
              <a:gd name="connsiteY61" fmla="*/ 188752 h 1161397"/>
              <a:gd name="connsiteX62" fmla="*/ 3842609 w 6884912"/>
              <a:gd name="connsiteY62" fmla="*/ 197386 h 1161397"/>
              <a:gd name="connsiteX63" fmla="*/ 3853961 w 6884912"/>
              <a:gd name="connsiteY63" fmla="*/ 213380 h 1161397"/>
              <a:gd name="connsiteX64" fmla="*/ 3907640 w 6884912"/>
              <a:gd name="connsiteY64" fmla="*/ 207568 h 1161397"/>
              <a:gd name="connsiteX65" fmla="*/ 3910449 w 6884912"/>
              <a:gd name="connsiteY65" fmla="*/ 197808 h 1161397"/>
              <a:gd name="connsiteX66" fmla="*/ 3917197 w 6884912"/>
              <a:gd name="connsiteY66" fmla="*/ 196121 h 1161397"/>
              <a:gd name="connsiteX67" fmla="*/ 3922400 w 6884912"/>
              <a:gd name="connsiteY67" fmla="*/ 205056 h 1161397"/>
              <a:gd name="connsiteX68" fmla="*/ 4013061 w 6884912"/>
              <a:gd name="connsiteY68" fmla="*/ 224874 h 1161397"/>
              <a:gd name="connsiteX69" fmla="*/ 4220717 w 6884912"/>
              <a:gd name="connsiteY69" fmla="*/ 192946 h 1161397"/>
              <a:gd name="connsiteX70" fmla="*/ 4228802 w 6884912"/>
              <a:gd name="connsiteY70" fmla="*/ 201468 h 1161397"/>
              <a:gd name="connsiteX71" fmla="*/ 4289361 w 6884912"/>
              <a:gd name="connsiteY71" fmla="*/ 196642 h 1161397"/>
              <a:gd name="connsiteX72" fmla="*/ 4498913 w 6884912"/>
              <a:gd name="connsiteY72" fmla="*/ 118915 h 1161397"/>
              <a:gd name="connsiteX73" fmla="*/ 4617330 w 6884912"/>
              <a:gd name="connsiteY73" fmla="*/ 111163 h 1161397"/>
              <a:gd name="connsiteX74" fmla="*/ 4659778 w 6884912"/>
              <a:gd name="connsiteY74" fmla="*/ 118219 h 1161397"/>
              <a:gd name="connsiteX75" fmla="*/ 4730870 w 6884912"/>
              <a:gd name="connsiteY75" fmla="*/ 129432 h 1161397"/>
              <a:gd name="connsiteX76" fmla="*/ 4844073 w 6884912"/>
              <a:gd name="connsiteY76" fmla="*/ 161768 h 1161397"/>
              <a:gd name="connsiteX77" fmla="*/ 4856454 w 6884912"/>
              <a:gd name="connsiteY77" fmla="*/ 130488 h 1161397"/>
              <a:gd name="connsiteX78" fmla="*/ 4920038 w 6884912"/>
              <a:gd name="connsiteY78" fmla="*/ 140418 h 1161397"/>
              <a:gd name="connsiteX79" fmla="*/ 5016639 w 6884912"/>
              <a:gd name="connsiteY79" fmla="*/ 158905 h 1161397"/>
              <a:gd name="connsiteX80" fmla="*/ 5072009 w 6884912"/>
              <a:gd name="connsiteY80" fmla="*/ 161502 h 1161397"/>
              <a:gd name="connsiteX81" fmla="*/ 5223626 w 6884912"/>
              <a:gd name="connsiteY81" fmla="*/ 177356 h 1161397"/>
              <a:gd name="connsiteX82" fmla="*/ 5375773 w 6884912"/>
              <a:gd name="connsiteY82" fmla="*/ 199913 h 1161397"/>
              <a:gd name="connsiteX83" fmla="*/ 5467502 w 6884912"/>
              <a:gd name="connsiteY83" fmla="*/ 250963 h 1161397"/>
              <a:gd name="connsiteX84" fmla="*/ 5592395 w 6884912"/>
              <a:gd name="connsiteY84" fmla="*/ 265434 h 1161397"/>
              <a:gd name="connsiteX85" fmla="*/ 5613532 w 6884912"/>
              <a:gd name="connsiteY85" fmla="*/ 273379 h 1161397"/>
              <a:gd name="connsiteX86" fmla="*/ 5642173 w 6884912"/>
              <a:gd name="connsiteY86" fmla="*/ 266904 h 1161397"/>
              <a:gd name="connsiteX87" fmla="*/ 5756910 w 6884912"/>
              <a:gd name="connsiteY87" fmla="*/ 239211 h 1161397"/>
              <a:gd name="connsiteX88" fmla="*/ 5846667 w 6884912"/>
              <a:gd name="connsiteY88" fmla="*/ 201786 h 1161397"/>
              <a:gd name="connsiteX89" fmla="*/ 5960732 w 6884912"/>
              <a:gd name="connsiteY89" fmla="*/ 220708 h 1161397"/>
              <a:gd name="connsiteX90" fmla="*/ 6029542 w 6884912"/>
              <a:gd name="connsiteY90" fmla="*/ 210339 h 1161397"/>
              <a:gd name="connsiteX91" fmla="*/ 6141123 w 6884912"/>
              <a:gd name="connsiteY91" fmla="*/ 159923 h 1161397"/>
              <a:gd name="connsiteX92" fmla="*/ 6290640 w 6884912"/>
              <a:gd name="connsiteY92" fmla="*/ 167441 h 1161397"/>
              <a:gd name="connsiteX93" fmla="*/ 6322806 w 6884912"/>
              <a:gd name="connsiteY93" fmla="*/ 213293 h 1161397"/>
              <a:gd name="connsiteX94" fmla="*/ 6380420 w 6884912"/>
              <a:gd name="connsiteY94" fmla="*/ 173195 h 1161397"/>
              <a:gd name="connsiteX95" fmla="*/ 6507891 w 6884912"/>
              <a:gd name="connsiteY95" fmla="*/ 118474 h 1161397"/>
              <a:gd name="connsiteX96" fmla="*/ 6571807 w 6884912"/>
              <a:gd name="connsiteY96" fmla="*/ 98636 h 1161397"/>
              <a:gd name="connsiteX97" fmla="*/ 6671880 w 6884912"/>
              <a:gd name="connsiteY97" fmla="*/ 82931 h 1161397"/>
              <a:gd name="connsiteX98" fmla="*/ 6702266 w 6884912"/>
              <a:gd name="connsiteY98" fmla="*/ 75470 h 1161397"/>
              <a:gd name="connsiteX99" fmla="*/ 6845802 w 6884912"/>
              <a:gd name="connsiteY99" fmla="*/ 24496 h 1161397"/>
              <a:gd name="connsiteX100" fmla="*/ 6884912 w 6884912"/>
              <a:gd name="connsiteY100" fmla="*/ 0 h 1161397"/>
              <a:gd name="connsiteX0" fmla="*/ 6884912 w 6884912"/>
              <a:gd name="connsiteY0" fmla="*/ 0 h 1161397"/>
              <a:gd name="connsiteX1" fmla="*/ 6884912 w 6884912"/>
              <a:gd name="connsiteY1" fmla="*/ 1161397 h 1161397"/>
              <a:gd name="connsiteX2" fmla="*/ 0 w 6884912"/>
              <a:gd name="connsiteY2" fmla="*/ 1161397 h 1161397"/>
              <a:gd name="connsiteX3" fmla="*/ 27135 w 6884912"/>
              <a:gd name="connsiteY3" fmla="*/ 1147460 h 1161397"/>
              <a:gd name="connsiteX4" fmla="*/ 115388 w 6884912"/>
              <a:gd name="connsiteY4" fmla="*/ 1111320 h 1161397"/>
              <a:gd name="connsiteX5" fmla="*/ 213420 w 6884912"/>
              <a:gd name="connsiteY5" fmla="*/ 1056868 h 1161397"/>
              <a:gd name="connsiteX6" fmla="*/ 454970 w 6884912"/>
              <a:gd name="connsiteY6" fmla="*/ 1023343 h 1161397"/>
              <a:gd name="connsiteX7" fmla="*/ 548162 w 6884912"/>
              <a:gd name="connsiteY7" fmla="*/ 984908 h 1161397"/>
              <a:gd name="connsiteX8" fmla="*/ 651408 w 6884912"/>
              <a:gd name="connsiteY8" fmla="*/ 984938 h 1161397"/>
              <a:gd name="connsiteX9" fmla="*/ 723108 w 6884912"/>
              <a:gd name="connsiteY9" fmla="*/ 941904 h 1161397"/>
              <a:gd name="connsiteX10" fmla="*/ 797699 w 6884912"/>
              <a:gd name="connsiteY10" fmla="*/ 931362 h 1161397"/>
              <a:gd name="connsiteX11" fmla="*/ 843359 w 6884912"/>
              <a:gd name="connsiteY11" fmla="*/ 910894 h 1161397"/>
              <a:gd name="connsiteX12" fmla="*/ 965215 w 6884912"/>
              <a:gd name="connsiteY12" fmla="*/ 846701 h 1161397"/>
              <a:gd name="connsiteX13" fmla="*/ 1085080 w 6884912"/>
              <a:gd name="connsiteY13" fmla="*/ 776086 h 1161397"/>
              <a:gd name="connsiteX14" fmla="*/ 1131224 w 6884912"/>
              <a:gd name="connsiteY14" fmla="*/ 706160 h 1161397"/>
              <a:gd name="connsiteX15" fmla="*/ 1178135 w 6884912"/>
              <a:gd name="connsiteY15" fmla="*/ 698631 h 1161397"/>
              <a:gd name="connsiteX16" fmla="*/ 1178301 w 6884912"/>
              <a:gd name="connsiteY16" fmla="*/ 698094 h 1161397"/>
              <a:gd name="connsiteX17" fmla="*/ 1242716 w 6884912"/>
              <a:gd name="connsiteY17" fmla="*/ 698052 h 1161397"/>
              <a:gd name="connsiteX18" fmla="*/ 1299977 w 6884912"/>
              <a:gd name="connsiteY18" fmla="*/ 639196 h 1161397"/>
              <a:gd name="connsiteX19" fmla="*/ 1326190 w 6884912"/>
              <a:gd name="connsiteY19" fmla="*/ 625955 h 1161397"/>
              <a:gd name="connsiteX20" fmla="*/ 1339600 w 6884912"/>
              <a:gd name="connsiteY20" fmla="*/ 616295 h 1161397"/>
              <a:gd name="connsiteX21" fmla="*/ 1340054 w 6884912"/>
              <a:gd name="connsiteY21" fmla="*/ 614022 h 1161397"/>
              <a:gd name="connsiteX22" fmla="*/ 1391606 w 6884912"/>
              <a:gd name="connsiteY22" fmla="*/ 615229 h 1161397"/>
              <a:gd name="connsiteX23" fmla="*/ 1397565 w 6884912"/>
              <a:gd name="connsiteY23" fmla="*/ 611490 h 1161397"/>
              <a:gd name="connsiteX24" fmla="*/ 1432302 w 6884912"/>
              <a:gd name="connsiteY24" fmla="*/ 617267 h 1161397"/>
              <a:gd name="connsiteX25" fmla="*/ 1449644 w 6884912"/>
              <a:gd name="connsiteY25" fmla="*/ 617591 h 1161397"/>
              <a:gd name="connsiteX26" fmla="*/ 1455793 w 6884912"/>
              <a:gd name="connsiteY26" fmla="*/ 623174 h 1161397"/>
              <a:gd name="connsiteX27" fmla="*/ 1480758 w 6884912"/>
              <a:gd name="connsiteY27" fmla="*/ 620863 h 1161397"/>
              <a:gd name="connsiteX28" fmla="*/ 1483154 w 6884912"/>
              <a:gd name="connsiteY28" fmla="*/ 618527 h 1161397"/>
              <a:gd name="connsiteX29" fmla="*/ 1505495 w 6884912"/>
              <a:gd name="connsiteY29" fmla="*/ 624325 h 1161397"/>
              <a:gd name="connsiteX30" fmla="*/ 1526340 w 6884912"/>
              <a:gd name="connsiteY30" fmla="*/ 638496 h 1161397"/>
              <a:gd name="connsiteX31" fmla="*/ 1731986 w 6884912"/>
              <a:gd name="connsiteY31" fmla="*/ 589682 h 1161397"/>
              <a:gd name="connsiteX32" fmla="*/ 1927935 w 6884912"/>
              <a:gd name="connsiteY32" fmla="*/ 628540 h 1161397"/>
              <a:gd name="connsiteX33" fmla="*/ 2039075 w 6884912"/>
              <a:gd name="connsiteY33" fmla="*/ 599964 h 1161397"/>
              <a:gd name="connsiteX34" fmla="*/ 2066980 w 6884912"/>
              <a:gd name="connsiteY34" fmla="*/ 550413 h 1161397"/>
              <a:gd name="connsiteX35" fmla="*/ 2352236 w 6884912"/>
              <a:gd name="connsiteY35" fmla="*/ 519602 h 1161397"/>
              <a:gd name="connsiteX36" fmla="*/ 2420791 w 6884912"/>
              <a:gd name="connsiteY36" fmla="*/ 492826 h 1161397"/>
              <a:gd name="connsiteX37" fmla="*/ 2489932 w 6884912"/>
              <a:gd name="connsiteY37" fmla="*/ 507864 h 1161397"/>
              <a:gd name="connsiteX38" fmla="*/ 2512917 w 6884912"/>
              <a:gd name="connsiteY38" fmla="*/ 489127 h 1161397"/>
              <a:gd name="connsiteX39" fmla="*/ 2516783 w 6884912"/>
              <a:gd name="connsiteY39" fmla="*/ 485473 h 1161397"/>
              <a:gd name="connsiteX40" fmla="*/ 2534360 w 6884912"/>
              <a:gd name="connsiteY40" fmla="*/ 480064 h 1161397"/>
              <a:gd name="connsiteX41" fmla="*/ 2536691 w 6884912"/>
              <a:gd name="connsiteY41" fmla="*/ 467018 h 1161397"/>
              <a:gd name="connsiteX42" fmla="*/ 2561265 w 6884912"/>
              <a:gd name="connsiteY42" fmla="*/ 450623 h 1161397"/>
              <a:gd name="connsiteX43" fmla="*/ 2594349 w 6884912"/>
              <a:gd name="connsiteY43" fmla="*/ 443884 h 1161397"/>
              <a:gd name="connsiteX44" fmla="*/ 2754324 w 6884912"/>
              <a:gd name="connsiteY44" fmla="*/ 424766 h 1161397"/>
              <a:gd name="connsiteX45" fmla="*/ 2848470 w 6884912"/>
              <a:gd name="connsiteY45" fmla="*/ 405966 h 1161397"/>
              <a:gd name="connsiteX46" fmla="*/ 2881772 w 6884912"/>
              <a:gd name="connsiteY46" fmla="*/ 387260 h 1161397"/>
              <a:gd name="connsiteX47" fmla="*/ 2929932 w 6884912"/>
              <a:gd name="connsiteY47" fmla="*/ 368912 h 1161397"/>
              <a:gd name="connsiteX48" fmla="*/ 3013020 w 6884912"/>
              <a:gd name="connsiteY48" fmla="*/ 327578 h 1161397"/>
              <a:gd name="connsiteX49" fmla="*/ 3222191 w 6884912"/>
              <a:gd name="connsiteY49" fmla="*/ 307887 h 1161397"/>
              <a:gd name="connsiteX50" fmla="*/ 3227953 w 6884912"/>
              <a:gd name="connsiteY50" fmla="*/ 297650 h 1161397"/>
              <a:gd name="connsiteX51" fmla="*/ 3510042 w 6884912"/>
              <a:gd name="connsiteY51" fmla="*/ 311820 h 1161397"/>
              <a:gd name="connsiteX52" fmla="*/ 3626773 w 6884912"/>
              <a:gd name="connsiteY52" fmla="*/ 290452 h 1161397"/>
              <a:gd name="connsiteX53" fmla="*/ 3666217 w 6884912"/>
              <a:gd name="connsiteY53" fmla="*/ 273255 h 1161397"/>
              <a:gd name="connsiteX54" fmla="*/ 3732427 w 6884912"/>
              <a:gd name="connsiteY54" fmla="*/ 245039 h 1161397"/>
              <a:gd name="connsiteX55" fmla="*/ 3777022 w 6884912"/>
              <a:gd name="connsiteY55" fmla="*/ 200276 h 1161397"/>
              <a:gd name="connsiteX56" fmla="*/ 3791246 w 6884912"/>
              <a:gd name="connsiteY56" fmla="*/ 189996 h 1161397"/>
              <a:gd name="connsiteX57" fmla="*/ 3819864 w 6884912"/>
              <a:gd name="connsiteY57" fmla="*/ 194605 h 1161397"/>
              <a:gd name="connsiteX58" fmla="*/ 3830398 w 6884912"/>
              <a:gd name="connsiteY58" fmla="*/ 188383 h 1161397"/>
              <a:gd name="connsiteX59" fmla="*/ 3834360 w 6884912"/>
              <a:gd name="connsiteY59" fmla="*/ 188992 h 1161397"/>
              <a:gd name="connsiteX60" fmla="*/ 3843715 w 6884912"/>
              <a:gd name="connsiteY60" fmla="*/ 188752 h 1161397"/>
              <a:gd name="connsiteX61" fmla="*/ 3842609 w 6884912"/>
              <a:gd name="connsiteY61" fmla="*/ 197386 h 1161397"/>
              <a:gd name="connsiteX62" fmla="*/ 3853961 w 6884912"/>
              <a:gd name="connsiteY62" fmla="*/ 213380 h 1161397"/>
              <a:gd name="connsiteX63" fmla="*/ 3907640 w 6884912"/>
              <a:gd name="connsiteY63" fmla="*/ 207568 h 1161397"/>
              <a:gd name="connsiteX64" fmla="*/ 3910449 w 6884912"/>
              <a:gd name="connsiteY64" fmla="*/ 197808 h 1161397"/>
              <a:gd name="connsiteX65" fmla="*/ 3917197 w 6884912"/>
              <a:gd name="connsiteY65" fmla="*/ 196121 h 1161397"/>
              <a:gd name="connsiteX66" fmla="*/ 3922400 w 6884912"/>
              <a:gd name="connsiteY66" fmla="*/ 205056 h 1161397"/>
              <a:gd name="connsiteX67" fmla="*/ 4013061 w 6884912"/>
              <a:gd name="connsiteY67" fmla="*/ 224874 h 1161397"/>
              <a:gd name="connsiteX68" fmla="*/ 4220717 w 6884912"/>
              <a:gd name="connsiteY68" fmla="*/ 192946 h 1161397"/>
              <a:gd name="connsiteX69" fmla="*/ 4228802 w 6884912"/>
              <a:gd name="connsiteY69" fmla="*/ 201468 h 1161397"/>
              <a:gd name="connsiteX70" fmla="*/ 4289361 w 6884912"/>
              <a:gd name="connsiteY70" fmla="*/ 196642 h 1161397"/>
              <a:gd name="connsiteX71" fmla="*/ 4498913 w 6884912"/>
              <a:gd name="connsiteY71" fmla="*/ 118915 h 1161397"/>
              <a:gd name="connsiteX72" fmla="*/ 4617330 w 6884912"/>
              <a:gd name="connsiteY72" fmla="*/ 111163 h 1161397"/>
              <a:gd name="connsiteX73" fmla="*/ 4659778 w 6884912"/>
              <a:gd name="connsiteY73" fmla="*/ 118219 h 1161397"/>
              <a:gd name="connsiteX74" fmla="*/ 4730870 w 6884912"/>
              <a:gd name="connsiteY74" fmla="*/ 129432 h 1161397"/>
              <a:gd name="connsiteX75" fmla="*/ 4844073 w 6884912"/>
              <a:gd name="connsiteY75" fmla="*/ 161768 h 1161397"/>
              <a:gd name="connsiteX76" fmla="*/ 4856454 w 6884912"/>
              <a:gd name="connsiteY76" fmla="*/ 130488 h 1161397"/>
              <a:gd name="connsiteX77" fmla="*/ 4920038 w 6884912"/>
              <a:gd name="connsiteY77" fmla="*/ 140418 h 1161397"/>
              <a:gd name="connsiteX78" fmla="*/ 5016639 w 6884912"/>
              <a:gd name="connsiteY78" fmla="*/ 158905 h 1161397"/>
              <a:gd name="connsiteX79" fmla="*/ 5072009 w 6884912"/>
              <a:gd name="connsiteY79" fmla="*/ 161502 h 1161397"/>
              <a:gd name="connsiteX80" fmla="*/ 5223626 w 6884912"/>
              <a:gd name="connsiteY80" fmla="*/ 177356 h 1161397"/>
              <a:gd name="connsiteX81" fmla="*/ 5375773 w 6884912"/>
              <a:gd name="connsiteY81" fmla="*/ 199913 h 1161397"/>
              <a:gd name="connsiteX82" fmla="*/ 5467502 w 6884912"/>
              <a:gd name="connsiteY82" fmla="*/ 250963 h 1161397"/>
              <a:gd name="connsiteX83" fmla="*/ 5592395 w 6884912"/>
              <a:gd name="connsiteY83" fmla="*/ 265434 h 1161397"/>
              <a:gd name="connsiteX84" fmla="*/ 5613532 w 6884912"/>
              <a:gd name="connsiteY84" fmla="*/ 273379 h 1161397"/>
              <a:gd name="connsiteX85" fmla="*/ 5642173 w 6884912"/>
              <a:gd name="connsiteY85" fmla="*/ 266904 h 1161397"/>
              <a:gd name="connsiteX86" fmla="*/ 5756910 w 6884912"/>
              <a:gd name="connsiteY86" fmla="*/ 239211 h 1161397"/>
              <a:gd name="connsiteX87" fmla="*/ 5846667 w 6884912"/>
              <a:gd name="connsiteY87" fmla="*/ 201786 h 1161397"/>
              <a:gd name="connsiteX88" fmla="*/ 5960732 w 6884912"/>
              <a:gd name="connsiteY88" fmla="*/ 220708 h 1161397"/>
              <a:gd name="connsiteX89" fmla="*/ 6029542 w 6884912"/>
              <a:gd name="connsiteY89" fmla="*/ 210339 h 1161397"/>
              <a:gd name="connsiteX90" fmla="*/ 6141123 w 6884912"/>
              <a:gd name="connsiteY90" fmla="*/ 159923 h 1161397"/>
              <a:gd name="connsiteX91" fmla="*/ 6290640 w 6884912"/>
              <a:gd name="connsiteY91" fmla="*/ 167441 h 1161397"/>
              <a:gd name="connsiteX92" fmla="*/ 6322806 w 6884912"/>
              <a:gd name="connsiteY92" fmla="*/ 213293 h 1161397"/>
              <a:gd name="connsiteX93" fmla="*/ 6380420 w 6884912"/>
              <a:gd name="connsiteY93" fmla="*/ 173195 h 1161397"/>
              <a:gd name="connsiteX94" fmla="*/ 6507891 w 6884912"/>
              <a:gd name="connsiteY94" fmla="*/ 118474 h 1161397"/>
              <a:gd name="connsiteX95" fmla="*/ 6571807 w 6884912"/>
              <a:gd name="connsiteY95" fmla="*/ 98636 h 1161397"/>
              <a:gd name="connsiteX96" fmla="*/ 6671880 w 6884912"/>
              <a:gd name="connsiteY96" fmla="*/ 82931 h 1161397"/>
              <a:gd name="connsiteX97" fmla="*/ 6702266 w 6884912"/>
              <a:gd name="connsiteY97" fmla="*/ 75470 h 1161397"/>
              <a:gd name="connsiteX98" fmla="*/ 6845802 w 6884912"/>
              <a:gd name="connsiteY98" fmla="*/ 24496 h 1161397"/>
              <a:gd name="connsiteX99" fmla="*/ 6884912 w 6884912"/>
              <a:gd name="connsiteY99" fmla="*/ 0 h 1161397"/>
              <a:gd name="connsiteX0" fmla="*/ 6884912 w 6884912"/>
              <a:gd name="connsiteY0" fmla="*/ 0 h 1161397"/>
              <a:gd name="connsiteX1" fmla="*/ 6884912 w 6884912"/>
              <a:gd name="connsiteY1" fmla="*/ 1161397 h 1161397"/>
              <a:gd name="connsiteX2" fmla="*/ 0 w 6884912"/>
              <a:gd name="connsiteY2" fmla="*/ 1161397 h 1161397"/>
              <a:gd name="connsiteX3" fmla="*/ 27135 w 6884912"/>
              <a:gd name="connsiteY3" fmla="*/ 1147460 h 1161397"/>
              <a:gd name="connsiteX4" fmla="*/ 115388 w 6884912"/>
              <a:gd name="connsiteY4" fmla="*/ 1111320 h 1161397"/>
              <a:gd name="connsiteX5" fmla="*/ 213420 w 6884912"/>
              <a:gd name="connsiteY5" fmla="*/ 1056868 h 1161397"/>
              <a:gd name="connsiteX6" fmla="*/ 454970 w 6884912"/>
              <a:gd name="connsiteY6" fmla="*/ 1023343 h 1161397"/>
              <a:gd name="connsiteX7" fmla="*/ 548162 w 6884912"/>
              <a:gd name="connsiteY7" fmla="*/ 984908 h 1161397"/>
              <a:gd name="connsiteX8" fmla="*/ 651408 w 6884912"/>
              <a:gd name="connsiteY8" fmla="*/ 984938 h 1161397"/>
              <a:gd name="connsiteX9" fmla="*/ 723108 w 6884912"/>
              <a:gd name="connsiteY9" fmla="*/ 941904 h 1161397"/>
              <a:gd name="connsiteX10" fmla="*/ 797699 w 6884912"/>
              <a:gd name="connsiteY10" fmla="*/ 931362 h 1161397"/>
              <a:gd name="connsiteX11" fmla="*/ 843359 w 6884912"/>
              <a:gd name="connsiteY11" fmla="*/ 910894 h 1161397"/>
              <a:gd name="connsiteX12" fmla="*/ 965215 w 6884912"/>
              <a:gd name="connsiteY12" fmla="*/ 846701 h 1161397"/>
              <a:gd name="connsiteX13" fmla="*/ 1085080 w 6884912"/>
              <a:gd name="connsiteY13" fmla="*/ 776086 h 1161397"/>
              <a:gd name="connsiteX14" fmla="*/ 1131224 w 6884912"/>
              <a:gd name="connsiteY14" fmla="*/ 706160 h 1161397"/>
              <a:gd name="connsiteX15" fmla="*/ 1178135 w 6884912"/>
              <a:gd name="connsiteY15" fmla="*/ 698631 h 1161397"/>
              <a:gd name="connsiteX16" fmla="*/ 1242716 w 6884912"/>
              <a:gd name="connsiteY16" fmla="*/ 698052 h 1161397"/>
              <a:gd name="connsiteX17" fmla="*/ 1299977 w 6884912"/>
              <a:gd name="connsiteY17" fmla="*/ 639196 h 1161397"/>
              <a:gd name="connsiteX18" fmla="*/ 1326190 w 6884912"/>
              <a:gd name="connsiteY18" fmla="*/ 625955 h 1161397"/>
              <a:gd name="connsiteX19" fmla="*/ 1339600 w 6884912"/>
              <a:gd name="connsiteY19" fmla="*/ 616295 h 1161397"/>
              <a:gd name="connsiteX20" fmla="*/ 1340054 w 6884912"/>
              <a:gd name="connsiteY20" fmla="*/ 614022 h 1161397"/>
              <a:gd name="connsiteX21" fmla="*/ 1391606 w 6884912"/>
              <a:gd name="connsiteY21" fmla="*/ 615229 h 1161397"/>
              <a:gd name="connsiteX22" fmla="*/ 1397565 w 6884912"/>
              <a:gd name="connsiteY22" fmla="*/ 611490 h 1161397"/>
              <a:gd name="connsiteX23" fmla="*/ 1432302 w 6884912"/>
              <a:gd name="connsiteY23" fmla="*/ 617267 h 1161397"/>
              <a:gd name="connsiteX24" fmla="*/ 1449644 w 6884912"/>
              <a:gd name="connsiteY24" fmla="*/ 617591 h 1161397"/>
              <a:gd name="connsiteX25" fmla="*/ 1455793 w 6884912"/>
              <a:gd name="connsiteY25" fmla="*/ 623174 h 1161397"/>
              <a:gd name="connsiteX26" fmla="*/ 1480758 w 6884912"/>
              <a:gd name="connsiteY26" fmla="*/ 620863 h 1161397"/>
              <a:gd name="connsiteX27" fmla="*/ 1483154 w 6884912"/>
              <a:gd name="connsiteY27" fmla="*/ 618527 h 1161397"/>
              <a:gd name="connsiteX28" fmla="*/ 1505495 w 6884912"/>
              <a:gd name="connsiteY28" fmla="*/ 624325 h 1161397"/>
              <a:gd name="connsiteX29" fmla="*/ 1526340 w 6884912"/>
              <a:gd name="connsiteY29" fmla="*/ 638496 h 1161397"/>
              <a:gd name="connsiteX30" fmla="*/ 1731986 w 6884912"/>
              <a:gd name="connsiteY30" fmla="*/ 589682 h 1161397"/>
              <a:gd name="connsiteX31" fmla="*/ 1927935 w 6884912"/>
              <a:gd name="connsiteY31" fmla="*/ 628540 h 1161397"/>
              <a:gd name="connsiteX32" fmla="*/ 2039075 w 6884912"/>
              <a:gd name="connsiteY32" fmla="*/ 599964 h 1161397"/>
              <a:gd name="connsiteX33" fmla="*/ 2066980 w 6884912"/>
              <a:gd name="connsiteY33" fmla="*/ 550413 h 1161397"/>
              <a:gd name="connsiteX34" fmla="*/ 2352236 w 6884912"/>
              <a:gd name="connsiteY34" fmla="*/ 519602 h 1161397"/>
              <a:gd name="connsiteX35" fmla="*/ 2420791 w 6884912"/>
              <a:gd name="connsiteY35" fmla="*/ 492826 h 1161397"/>
              <a:gd name="connsiteX36" fmla="*/ 2489932 w 6884912"/>
              <a:gd name="connsiteY36" fmla="*/ 507864 h 1161397"/>
              <a:gd name="connsiteX37" fmla="*/ 2512917 w 6884912"/>
              <a:gd name="connsiteY37" fmla="*/ 489127 h 1161397"/>
              <a:gd name="connsiteX38" fmla="*/ 2516783 w 6884912"/>
              <a:gd name="connsiteY38" fmla="*/ 485473 h 1161397"/>
              <a:gd name="connsiteX39" fmla="*/ 2534360 w 6884912"/>
              <a:gd name="connsiteY39" fmla="*/ 480064 h 1161397"/>
              <a:gd name="connsiteX40" fmla="*/ 2536691 w 6884912"/>
              <a:gd name="connsiteY40" fmla="*/ 467018 h 1161397"/>
              <a:gd name="connsiteX41" fmla="*/ 2561265 w 6884912"/>
              <a:gd name="connsiteY41" fmla="*/ 450623 h 1161397"/>
              <a:gd name="connsiteX42" fmla="*/ 2594349 w 6884912"/>
              <a:gd name="connsiteY42" fmla="*/ 443884 h 1161397"/>
              <a:gd name="connsiteX43" fmla="*/ 2754324 w 6884912"/>
              <a:gd name="connsiteY43" fmla="*/ 424766 h 1161397"/>
              <a:gd name="connsiteX44" fmla="*/ 2848470 w 6884912"/>
              <a:gd name="connsiteY44" fmla="*/ 405966 h 1161397"/>
              <a:gd name="connsiteX45" fmla="*/ 2881772 w 6884912"/>
              <a:gd name="connsiteY45" fmla="*/ 387260 h 1161397"/>
              <a:gd name="connsiteX46" fmla="*/ 2929932 w 6884912"/>
              <a:gd name="connsiteY46" fmla="*/ 368912 h 1161397"/>
              <a:gd name="connsiteX47" fmla="*/ 3013020 w 6884912"/>
              <a:gd name="connsiteY47" fmla="*/ 327578 h 1161397"/>
              <a:gd name="connsiteX48" fmla="*/ 3222191 w 6884912"/>
              <a:gd name="connsiteY48" fmla="*/ 307887 h 1161397"/>
              <a:gd name="connsiteX49" fmla="*/ 3227953 w 6884912"/>
              <a:gd name="connsiteY49" fmla="*/ 297650 h 1161397"/>
              <a:gd name="connsiteX50" fmla="*/ 3510042 w 6884912"/>
              <a:gd name="connsiteY50" fmla="*/ 311820 h 1161397"/>
              <a:gd name="connsiteX51" fmla="*/ 3626773 w 6884912"/>
              <a:gd name="connsiteY51" fmla="*/ 290452 h 1161397"/>
              <a:gd name="connsiteX52" fmla="*/ 3666217 w 6884912"/>
              <a:gd name="connsiteY52" fmla="*/ 273255 h 1161397"/>
              <a:gd name="connsiteX53" fmla="*/ 3732427 w 6884912"/>
              <a:gd name="connsiteY53" fmla="*/ 245039 h 1161397"/>
              <a:gd name="connsiteX54" fmla="*/ 3777022 w 6884912"/>
              <a:gd name="connsiteY54" fmla="*/ 200276 h 1161397"/>
              <a:gd name="connsiteX55" fmla="*/ 3791246 w 6884912"/>
              <a:gd name="connsiteY55" fmla="*/ 189996 h 1161397"/>
              <a:gd name="connsiteX56" fmla="*/ 3819864 w 6884912"/>
              <a:gd name="connsiteY56" fmla="*/ 194605 h 1161397"/>
              <a:gd name="connsiteX57" fmla="*/ 3830398 w 6884912"/>
              <a:gd name="connsiteY57" fmla="*/ 188383 h 1161397"/>
              <a:gd name="connsiteX58" fmla="*/ 3834360 w 6884912"/>
              <a:gd name="connsiteY58" fmla="*/ 188992 h 1161397"/>
              <a:gd name="connsiteX59" fmla="*/ 3843715 w 6884912"/>
              <a:gd name="connsiteY59" fmla="*/ 188752 h 1161397"/>
              <a:gd name="connsiteX60" fmla="*/ 3842609 w 6884912"/>
              <a:gd name="connsiteY60" fmla="*/ 197386 h 1161397"/>
              <a:gd name="connsiteX61" fmla="*/ 3853961 w 6884912"/>
              <a:gd name="connsiteY61" fmla="*/ 213380 h 1161397"/>
              <a:gd name="connsiteX62" fmla="*/ 3907640 w 6884912"/>
              <a:gd name="connsiteY62" fmla="*/ 207568 h 1161397"/>
              <a:gd name="connsiteX63" fmla="*/ 3910449 w 6884912"/>
              <a:gd name="connsiteY63" fmla="*/ 197808 h 1161397"/>
              <a:gd name="connsiteX64" fmla="*/ 3917197 w 6884912"/>
              <a:gd name="connsiteY64" fmla="*/ 196121 h 1161397"/>
              <a:gd name="connsiteX65" fmla="*/ 3922400 w 6884912"/>
              <a:gd name="connsiteY65" fmla="*/ 205056 h 1161397"/>
              <a:gd name="connsiteX66" fmla="*/ 4013061 w 6884912"/>
              <a:gd name="connsiteY66" fmla="*/ 224874 h 1161397"/>
              <a:gd name="connsiteX67" fmla="*/ 4220717 w 6884912"/>
              <a:gd name="connsiteY67" fmla="*/ 192946 h 1161397"/>
              <a:gd name="connsiteX68" fmla="*/ 4228802 w 6884912"/>
              <a:gd name="connsiteY68" fmla="*/ 201468 h 1161397"/>
              <a:gd name="connsiteX69" fmla="*/ 4289361 w 6884912"/>
              <a:gd name="connsiteY69" fmla="*/ 196642 h 1161397"/>
              <a:gd name="connsiteX70" fmla="*/ 4498913 w 6884912"/>
              <a:gd name="connsiteY70" fmla="*/ 118915 h 1161397"/>
              <a:gd name="connsiteX71" fmla="*/ 4617330 w 6884912"/>
              <a:gd name="connsiteY71" fmla="*/ 111163 h 1161397"/>
              <a:gd name="connsiteX72" fmla="*/ 4659778 w 6884912"/>
              <a:gd name="connsiteY72" fmla="*/ 118219 h 1161397"/>
              <a:gd name="connsiteX73" fmla="*/ 4730870 w 6884912"/>
              <a:gd name="connsiteY73" fmla="*/ 129432 h 1161397"/>
              <a:gd name="connsiteX74" fmla="*/ 4844073 w 6884912"/>
              <a:gd name="connsiteY74" fmla="*/ 161768 h 1161397"/>
              <a:gd name="connsiteX75" fmla="*/ 4856454 w 6884912"/>
              <a:gd name="connsiteY75" fmla="*/ 130488 h 1161397"/>
              <a:gd name="connsiteX76" fmla="*/ 4920038 w 6884912"/>
              <a:gd name="connsiteY76" fmla="*/ 140418 h 1161397"/>
              <a:gd name="connsiteX77" fmla="*/ 5016639 w 6884912"/>
              <a:gd name="connsiteY77" fmla="*/ 158905 h 1161397"/>
              <a:gd name="connsiteX78" fmla="*/ 5072009 w 6884912"/>
              <a:gd name="connsiteY78" fmla="*/ 161502 h 1161397"/>
              <a:gd name="connsiteX79" fmla="*/ 5223626 w 6884912"/>
              <a:gd name="connsiteY79" fmla="*/ 177356 h 1161397"/>
              <a:gd name="connsiteX80" fmla="*/ 5375773 w 6884912"/>
              <a:gd name="connsiteY80" fmla="*/ 199913 h 1161397"/>
              <a:gd name="connsiteX81" fmla="*/ 5467502 w 6884912"/>
              <a:gd name="connsiteY81" fmla="*/ 250963 h 1161397"/>
              <a:gd name="connsiteX82" fmla="*/ 5592395 w 6884912"/>
              <a:gd name="connsiteY82" fmla="*/ 265434 h 1161397"/>
              <a:gd name="connsiteX83" fmla="*/ 5613532 w 6884912"/>
              <a:gd name="connsiteY83" fmla="*/ 273379 h 1161397"/>
              <a:gd name="connsiteX84" fmla="*/ 5642173 w 6884912"/>
              <a:gd name="connsiteY84" fmla="*/ 266904 h 1161397"/>
              <a:gd name="connsiteX85" fmla="*/ 5756910 w 6884912"/>
              <a:gd name="connsiteY85" fmla="*/ 239211 h 1161397"/>
              <a:gd name="connsiteX86" fmla="*/ 5846667 w 6884912"/>
              <a:gd name="connsiteY86" fmla="*/ 201786 h 1161397"/>
              <a:gd name="connsiteX87" fmla="*/ 5960732 w 6884912"/>
              <a:gd name="connsiteY87" fmla="*/ 220708 h 1161397"/>
              <a:gd name="connsiteX88" fmla="*/ 6029542 w 6884912"/>
              <a:gd name="connsiteY88" fmla="*/ 210339 h 1161397"/>
              <a:gd name="connsiteX89" fmla="*/ 6141123 w 6884912"/>
              <a:gd name="connsiteY89" fmla="*/ 159923 h 1161397"/>
              <a:gd name="connsiteX90" fmla="*/ 6290640 w 6884912"/>
              <a:gd name="connsiteY90" fmla="*/ 167441 h 1161397"/>
              <a:gd name="connsiteX91" fmla="*/ 6322806 w 6884912"/>
              <a:gd name="connsiteY91" fmla="*/ 213293 h 1161397"/>
              <a:gd name="connsiteX92" fmla="*/ 6380420 w 6884912"/>
              <a:gd name="connsiteY92" fmla="*/ 173195 h 1161397"/>
              <a:gd name="connsiteX93" fmla="*/ 6507891 w 6884912"/>
              <a:gd name="connsiteY93" fmla="*/ 118474 h 1161397"/>
              <a:gd name="connsiteX94" fmla="*/ 6571807 w 6884912"/>
              <a:gd name="connsiteY94" fmla="*/ 98636 h 1161397"/>
              <a:gd name="connsiteX95" fmla="*/ 6671880 w 6884912"/>
              <a:gd name="connsiteY95" fmla="*/ 82931 h 1161397"/>
              <a:gd name="connsiteX96" fmla="*/ 6702266 w 6884912"/>
              <a:gd name="connsiteY96" fmla="*/ 75470 h 1161397"/>
              <a:gd name="connsiteX97" fmla="*/ 6845802 w 6884912"/>
              <a:gd name="connsiteY97" fmla="*/ 24496 h 1161397"/>
              <a:gd name="connsiteX98" fmla="*/ 6884912 w 6884912"/>
              <a:gd name="connsiteY98" fmla="*/ 0 h 1161397"/>
              <a:gd name="connsiteX0" fmla="*/ 6884912 w 6884912"/>
              <a:gd name="connsiteY0" fmla="*/ 0 h 1161397"/>
              <a:gd name="connsiteX1" fmla="*/ 6884912 w 6884912"/>
              <a:gd name="connsiteY1" fmla="*/ 1161397 h 1161397"/>
              <a:gd name="connsiteX2" fmla="*/ 0 w 6884912"/>
              <a:gd name="connsiteY2" fmla="*/ 1161397 h 1161397"/>
              <a:gd name="connsiteX3" fmla="*/ 27135 w 6884912"/>
              <a:gd name="connsiteY3" fmla="*/ 1147460 h 1161397"/>
              <a:gd name="connsiteX4" fmla="*/ 115388 w 6884912"/>
              <a:gd name="connsiteY4" fmla="*/ 1111320 h 1161397"/>
              <a:gd name="connsiteX5" fmla="*/ 213420 w 6884912"/>
              <a:gd name="connsiteY5" fmla="*/ 1056868 h 1161397"/>
              <a:gd name="connsiteX6" fmla="*/ 454970 w 6884912"/>
              <a:gd name="connsiteY6" fmla="*/ 1023343 h 1161397"/>
              <a:gd name="connsiteX7" fmla="*/ 548162 w 6884912"/>
              <a:gd name="connsiteY7" fmla="*/ 984908 h 1161397"/>
              <a:gd name="connsiteX8" fmla="*/ 651408 w 6884912"/>
              <a:gd name="connsiteY8" fmla="*/ 984938 h 1161397"/>
              <a:gd name="connsiteX9" fmla="*/ 723108 w 6884912"/>
              <a:gd name="connsiteY9" fmla="*/ 941904 h 1161397"/>
              <a:gd name="connsiteX10" fmla="*/ 797699 w 6884912"/>
              <a:gd name="connsiteY10" fmla="*/ 931362 h 1161397"/>
              <a:gd name="connsiteX11" fmla="*/ 843359 w 6884912"/>
              <a:gd name="connsiteY11" fmla="*/ 910894 h 1161397"/>
              <a:gd name="connsiteX12" fmla="*/ 965215 w 6884912"/>
              <a:gd name="connsiteY12" fmla="*/ 846701 h 1161397"/>
              <a:gd name="connsiteX13" fmla="*/ 1085080 w 6884912"/>
              <a:gd name="connsiteY13" fmla="*/ 776086 h 1161397"/>
              <a:gd name="connsiteX14" fmla="*/ 1131224 w 6884912"/>
              <a:gd name="connsiteY14" fmla="*/ 706160 h 1161397"/>
              <a:gd name="connsiteX15" fmla="*/ 1207847 w 6884912"/>
              <a:gd name="connsiteY15" fmla="*/ 689087 h 1161397"/>
              <a:gd name="connsiteX16" fmla="*/ 1242716 w 6884912"/>
              <a:gd name="connsiteY16" fmla="*/ 698052 h 1161397"/>
              <a:gd name="connsiteX17" fmla="*/ 1299977 w 6884912"/>
              <a:gd name="connsiteY17" fmla="*/ 639196 h 1161397"/>
              <a:gd name="connsiteX18" fmla="*/ 1326190 w 6884912"/>
              <a:gd name="connsiteY18" fmla="*/ 625955 h 1161397"/>
              <a:gd name="connsiteX19" fmla="*/ 1339600 w 6884912"/>
              <a:gd name="connsiteY19" fmla="*/ 616295 h 1161397"/>
              <a:gd name="connsiteX20" fmla="*/ 1340054 w 6884912"/>
              <a:gd name="connsiteY20" fmla="*/ 614022 h 1161397"/>
              <a:gd name="connsiteX21" fmla="*/ 1391606 w 6884912"/>
              <a:gd name="connsiteY21" fmla="*/ 615229 h 1161397"/>
              <a:gd name="connsiteX22" fmla="*/ 1397565 w 6884912"/>
              <a:gd name="connsiteY22" fmla="*/ 611490 h 1161397"/>
              <a:gd name="connsiteX23" fmla="*/ 1432302 w 6884912"/>
              <a:gd name="connsiteY23" fmla="*/ 617267 h 1161397"/>
              <a:gd name="connsiteX24" fmla="*/ 1449644 w 6884912"/>
              <a:gd name="connsiteY24" fmla="*/ 617591 h 1161397"/>
              <a:gd name="connsiteX25" fmla="*/ 1455793 w 6884912"/>
              <a:gd name="connsiteY25" fmla="*/ 623174 h 1161397"/>
              <a:gd name="connsiteX26" fmla="*/ 1480758 w 6884912"/>
              <a:gd name="connsiteY26" fmla="*/ 620863 h 1161397"/>
              <a:gd name="connsiteX27" fmla="*/ 1483154 w 6884912"/>
              <a:gd name="connsiteY27" fmla="*/ 618527 h 1161397"/>
              <a:gd name="connsiteX28" fmla="*/ 1505495 w 6884912"/>
              <a:gd name="connsiteY28" fmla="*/ 624325 h 1161397"/>
              <a:gd name="connsiteX29" fmla="*/ 1526340 w 6884912"/>
              <a:gd name="connsiteY29" fmla="*/ 638496 h 1161397"/>
              <a:gd name="connsiteX30" fmla="*/ 1731986 w 6884912"/>
              <a:gd name="connsiteY30" fmla="*/ 589682 h 1161397"/>
              <a:gd name="connsiteX31" fmla="*/ 1927935 w 6884912"/>
              <a:gd name="connsiteY31" fmla="*/ 628540 h 1161397"/>
              <a:gd name="connsiteX32" fmla="*/ 2039075 w 6884912"/>
              <a:gd name="connsiteY32" fmla="*/ 599964 h 1161397"/>
              <a:gd name="connsiteX33" fmla="*/ 2066980 w 6884912"/>
              <a:gd name="connsiteY33" fmla="*/ 550413 h 1161397"/>
              <a:gd name="connsiteX34" fmla="*/ 2352236 w 6884912"/>
              <a:gd name="connsiteY34" fmla="*/ 519602 h 1161397"/>
              <a:gd name="connsiteX35" fmla="*/ 2420791 w 6884912"/>
              <a:gd name="connsiteY35" fmla="*/ 492826 h 1161397"/>
              <a:gd name="connsiteX36" fmla="*/ 2489932 w 6884912"/>
              <a:gd name="connsiteY36" fmla="*/ 507864 h 1161397"/>
              <a:gd name="connsiteX37" fmla="*/ 2512917 w 6884912"/>
              <a:gd name="connsiteY37" fmla="*/ 489127 h 1161397"/>
              <a:gd name="connsiteX38" fmla="*/ 2516783 w 6884912"/>
              <a:gd name="connsiteY38" fmla="*/ 485473 h 1161397"/>
              <a:gd name="connsiteX39" fmla="*/ 2534360 w 6884912"/>
              <a:gd name="connsiteY39" fmla="*/ 480064 h 1161397"/>
              <a:gd name="connsiteX40" fmla="*/ 2536691 w 6884912"/>
              <a:gd name="connsiteY40" fmla="*/ 467018 h 1161397"/>
              <a:gd name="connsiteX41" fmla="*/ 2561265 w 6884912"/>
              <a:gd name="connsiteY41" fmla="*/ 450623 h 1161397"/>
              <a:gd name="connsiteX42" fmla="*/ 2594349 w 6884912"/>
              <a:gd name="connsiteY42" fmla="*/ 443884 h 1161397"/>
              <a:gd name="connsiteX43" fmla="*/ 2754324 w 6884912"/>
              <a:gd name="connsiteY43" fmla="*/ 424766 h 1161397"/>
              <a:gd name="connsiteX44" fmla="*/ 2848470 w 6884912"/>
              <a:gd name="connsiteY44" fmla="*/ 405966 h 1161397"/>
              <a:gd name="connsiteX45" fmla="*/ 2881772 w 6884912"/>
              <a:gd name="connsiteY45" fmla="*/ 387260 h 1161397"/>
              <a:gd name="connsiteX46" fmla="*/ 2929932 w 6884912"/>
              <a:gd name="connsiteY46" fmla="*/ 368912 h 1161397"/>
              <a:gd name="connsiteX47" fmla="*/ 3013020 w 6884912"/>
              <a:gd name="connsiteY47" fmla="*/ 327578 h 1161397"/>
              <a:gd name="connsiteX48" fmla="*/ 3222191 w 6884912"/>
              <a:gd name="connsiteY48" fmla="*/ 307887 h 1161397"/>
              <a:gd name="connsiteX49" fmla="*/ 3227953 w 6884912"/>
              <a:gd name="connsiteY49" fmla="*/ 297650 h 1161397"/>
              <a:gd name="connsiteX50" fmla="*/ 3510042 w 6884912"/>
              <a:gd name="connsiteY50" fmla="*/ 311820 h 1161397"/>
              <a:gd name="connsiteX51" fmla="*/ 3626773 w 6884912"/>
              <a:gd name="connsiteY51" fmla="*/ 290452 h 1161397"/>
              <a:gd name="connsiteX52" fmla="*/ 3666217 w 6884912"/>
              <a:gd name="connsiteY52" fmla="*/ 273255 h 1161397"/>
              <a:gd name="connsiteX53" fmla="*/ 3732427 w 6884912"/>
              <a:gd name="connsiteY53" fmla="*/ 245039 h 1161397"/>
              <a:gd name="connsiteX54" fmla="*/ 3777022 w 6884912"/>
              <a:gd name="connsiteY54" fmla="*/ 200276 h 1161397"/>
              <a:gd name="connsiteX55" fmla="*/ 3791246 w 6884912"/>
              <a:gd name="connsiteY55" fmla="*/ 189996 h 1161397"/>
              <a:gd name="connsiteX56" fmla="*/ 3819864 w 6884912"/>
              <a:gd name="connsiteY56" fmla="*/ 194605 h 1161397"/>
              <a:gd name="connsiteX57" fmla="*/ 3830398 w 6884912"/>
              <a:gd name="connsiteY57" fmla="*/ 188383 h 1161397"/>
              <a:gd name="connsiteX58" fmla="*/ 3834360 w 6884912"/>
              <a:gd name="connsiteY58" fmla="*/ 188992 h 1161397"/>
              <a:gd name="connsiteX59" fmla="*/ 3843715 w 6884912"/>
              <a:gd name="connsiteY59" fmla="*/ 188752 h 1161397"/>
              <a:gd name="connsiteX60" fmla="*/ 3842609 w 6884912"/>
              <a:gd name="connsiteY60" fmla="*/ 197386 h 1161397"/>
              <a:gd name="connsiteX61" fmla="*/ 3853961 w 6884912"/>
              <a:gd name="connsiteY61" fmla="*/ 213380 h 1161397"/>
              <a:gd name="connsiteX62" fmla="*/ 3907640 w 6884912"/>
              <a:gd name="connsiteY62" fmla="*/ 207568 h 1161397"/>
              <a:gd name="connsiteX63" fmla="*/ 3910449 w 6884912"/>
              <a:gd name="connsiteY63" fmla="*/ 197808 h 1161397"/>
              <a:gd name="connsiteX64" fmla="*/ 3917197 w 6884912"/>
              <a:gd name="connsiteY64" fmla="*/ 196121 h 1161397"/>
              <a:gd name="connsiteX65" fmla="*/ 3922400 w 6884912"/>
              <a:gd name="connsiteY65" fmla="*/ 205056 h 1161397"/>
              <a:gd name="connsiteX66" fmla="*/ 4013061 w 6884912"/>
              <a:gd name="connsiteY66" fmla="*/ 224874 h 1161397"/>
              <a:gd name="connsiteX67" fmla="*/ 4220717 w 6884912"/>
              <a:gd name="connsiteY67" fmla="*/ 192946 h 1161397"/>
              <a:gd name="connsiteX68" fmla="*/ 4228802 w 6884912"/>
              <a:gd name="connsiteY68" fmla="*/ 201468 h 1161397"/>
              <a:gd name="connsiteX69" fmla="*/ 4289361 w 6884912"/>
              <a:gd name="connsiteY69" fmla="*/ 196642 h 1161397"/>
              <a:gd name="connsiteX70" fmla="*/ 4498913 w 6884912"/>
              <a:gd name="connsiteY70" fmla="*/ 118915 h 1161397"/>
              <a:gd name="connsiteX71" fmla="*/ 4617330 w 6884912"/>
              <a:gd name="connsiteY71" fmla="*/ 111163 h 1161397"/>
              <a:gd name="connsiteX72" fmla="*/ 4659778 w 6884912"/>
              <a:gd name="connsiteY72" fmla="*/ 118219 h 1161397"/>
              <a:gd name="connsiteX73" fmla="*/ 4730870 w 6884912"/>
              <a:gd name="connsiteY73" fmla="*/ 129432 h 1161397"/>
              <a:gd name="connsiteX74" fmla="*/ 4844073 w 6884912"/>
              <a:gd name="connsiteY74" fmla="*/ 161768 h 1161397"/>
              <a:gd name="connsiteX75" fmla="*/ 4856454 w 6884912"/>
              <a:gd name="connsiteY75" fmla="*/ 130488 h 1161397"/>
              <a:gd name="connsiteX76" fmla="*/ 4920038 w 6884912"/>
              <a:gd name="connsiteY76" fmla="*/ 140418 h 1161397"/>
              <a:gd name="connsiteX77" fmla="*/ 5016639 w 6884912"/>
              <a:gd name="connsiteY77" fmla="*/ 158905 h 1161397"/>
              <a:gd name="connsiteX78" fmla="*/ 5072009 w 6884912"/>
              <a:gd name="connsiteY78" fmla="*/ 161502 h 1161397"/>
              <a:gd name="connsiteX79" fmla="*/ 5223626 w 6884912"/>
              <a:gd name="connsiteY79" fmla="*/ 177356 h 1161397"/>
              <a:gd name="connsiteX80" fmla="*/ 5375773 w 6884912"/>
              <a:gd name="connsiteY80" fmla="*/ 199913 h 1161397"/>
              <a:gd name="connsiteX81" fmla="*/ 5467502 w 6884912"/>
              <a:gd name="connsiteY81" fmla="*/ 250963 h 1161397"/>
              <a:gd name="connsiteX82" fmla="*/ 5592395 w 6884912"/>
              <a:gd name="connsiteY82" fmla="*/ 265434 h 1161397"/>
              <a:gd name="connsiteX83" fmla="*/ 5613532 w 6884912"/>
              <a:gd name="connsiteY83" fmla="*/ 273379 h 1161397"/>
              <a:gd name="connsiteX84" fmla="*/ 5642173 w 6884912"/>
              <a:gd name="connsiteY84" fmla="*/ 266904 h 1161397"/>
              <a:gd name="connsiteX85" fmla="*/ 5756910 w 6884912"/>
              <a:gd name="connsiteY85" fmla="*/ 239211 h 1161397"/>
              <a:gd name="connsiteX86" fmla="*/ 5846667 w 6884912"/>
              <a:gd name="connsiteY86" fmla="*/ 201786 h 1161397"/>
              <a:gd name="connsiteX87" fmla="*/ 5960732 w 6884912"/>
              <a:gd name="connsiteY87" fmla="*/ 220708 h 1161397"/>
              <a:gd name="connsiteX88" fmla="*/ 6029542 w 6884912"/>
              <a:gd name="connsiteY88" fmla="*/ 210339 h 1161397"/>
              <a:gd name="connsiteX89" fmla="*/ 6141123 w 6884912"/>
              <a:gd name="connsiteY89" fmla="*/ 159923 h 1161397"/>
              <a:gd name="connsiteX90" fmla="*/ 6290640 w 6884912"/>
              <a:gd name="connsiteY90" fmla="*/ 167441 h 1161397"/>
              <a:gd name="connsiteX91" fmla="*/ 6322806 w 6884912"/>
              <a:gd name="connsiteY91" fmla="*/ 213293 h 1161397"/>
              <a:gd name="connsiteX92" fmla="*/ 6380420 w 6884912"/>
              <a:gd name="connsiteY92" fmla="*/ 173195 h 1161397"/>
              <a:gd name="connsiteX93" fmla="*/ 6507891 w 6884912"/>
              <a:gd name="connsiteY93" fmla="*/ 118474 h 1161397"/>
              <a:gd name="connsiteX94" fmla="*/ 6571807 w 6884912"/>
              <a:gd name="connsiteY94" fmla="*/ 98636 h 1161397"/>
              <a:gd name="connsiteX95" fmla="*/ 6671880 w 6884912"/>
              <a:gd name="connsiteY95" fmla="*/ 82931 h 1161397"/>
              <a:gd name="connsiteX96" fmla="*/ 6702266 w 6884912"/>
              <a:gd name="connsiteY96" fmla="*/ 75470 h 1161397"/>
              <a:gd name="connsiteX97" fmla="*/ 6845802 w 6884912"/>
              <a:gd name="connsiteY97" fmla="*/ 24496 h 1161397"/>
              <a:gd name="connsiteX98" fmla="*/ 6884912 w 6884912"/>
              <a:gd name="connsiteY98" fmla="*/ 0 h 1161397"/>
              <a:gd name="connsiteX0" fmla="*/ 6884912 w 6884912"/>
              <a:gd name="connsiteY0" fmla="*/ 0 h 1161397"/>
              <a:gd name="connsiteX1" fmla="*/ 6884912 w 6884912"/>
              <a:gd name="connsiteY1" fmla="*/ 1161397 h 1161397"/>
              <a:gd name="connsiteX2" fmla="*/ 0 w 6884912"/>
              <a:gd name="connsiteY2" fmla="*/ 1161397 h 1161397"/>
              <a:gd name="connsiteX3" fmla="*/ 27135 w 6884912"/>
              <a:gd name="connsiteY3" fmla="*/ 1147460 h 1161397"/>
              <a:gd name="connsiteX4" fmla="*/ 115388 w 6884912"/>
              <a:gd name="connsiteY4" fmla="*/ 1111320 h 1161397"/>
              <a:gd name="connsiteX5" fmla="*/ 213420 w 6884912"/>
              <a:gd name="connsiteY5" fmla="*/ 1056868 h 1161397"/>
              <a:gd name="connsiteX6" fmla="*/ 454970 w 6884912"/>
              <a:gd name="connsiteY6" fmla="*/ 1023343 h 1161397"/>
              <a:gd name="connsiteX7" fmla="*/ 548162 w 6884912"/>
              <a:gd name="connsiteY7" fmla="*/ 984908 h 1161397"/>
              <a:gd name="connsiteX8" fmla="*/ 651408 w 6884912"/>
              <a:gd name="connsiteY8" fmla="*/ 984938 h 1161397"/>
              <a:gd name="connsiteX9" fmla="*/ 723108 w 6884912"/>
              <a:gd name="connsiteY9" fmla="*/ 941904 h 1161397"/>
              <a:gd name="connsiteX10" fmla="*/ 797699 w 6884912"/>
              <a:gd name="connsiteY10" fmla="*/ 931362 h 1161397"/>
              <a:gd name="connsiteX11" fmla="*/ 843359 w 6884912"/>
              <a:gd name="connsiteY11" fmla="*/ 910894 h 1161397"/>
              <a:gd name="connsiteX12" fmla="*/ 965215 w 6884912"/>
              <a:gd name="connsiteY12" fmla="*/ 846701 h 1161397"/>
              <a:gd name="connsiteX13" fmla="*/ 1085080 w 6884912"/>
              <a:gd name="connsiteY13" fmla="*/ 776086 h 1161397"/>
              <a:gd name="connsiteX14" fmla="*/ 1137166 w 6884912"/>
              <a:gd name="connsiteY14" fmla="*/ 744338 h 1161397"/>
              <a:gd name="connsiteX15" fmla="*/ 1207847 w 6884912"/>
              <a:gd name="connsiteY15" fmla="*/ 689087 h 1161397"/>
              <a:gd name="connsiteX16" fmla="*/ 1242716 w 6884912"/>
              <a:gd name="connsiteY16" fmla="*/ 698052 h 1161397"/>
              <a:gd name="connsiteX17" fmla="*/ 1299977 w 6884912"/>
              <a:gd name="connsiteY17" fmla="*/ 639196 h 1161397"/>
              <a:gd name="connsiteX18" fmla="*/ 1326190 w 6884912"/>
              <a:gd name="connsiteY18" fmla="*/ 625955 h 1161397"/>
              <a:gd name="connsiteX19" fmla="*/ 1339600 w 6884912"/>
              <a:gd name="connsiteY19" fmla="*/ 616295 h 1161397"/>
              <a:gd name="connsiteX20" fmla="*/ 1340054 w 6884912"/>
              <a:gd name="connsiteY20" fmla="*/ 614022 h 1161397"/>
              <a:gd name="connsiteX21" fmla="*/ 1391606 w 6884912"/>
              <a:gd name="connsiteY21" fmla="*/ 615229 h 1161397"/>
              <a:gd name="connsiteX22" fmla="*/ 1397565 w 6884912"/>
              <a:gd name="connsiteY22" fmla="*/ 611490 h 1161397"/>
              <a:gd name="connsiteX23" fmla="*/ 1432302 w 6884912"/>
              <a:gd name="connsiteY23" fmla="*/ 617267 h 1161397"/>
              <a:gd name="connsiteX24" fmla="*/ 1449644 w 6884912"/>
              <a:gd name="connsiteY24" fmla="*/ 617591 h 1161397"/>
              <a:gd name="connsiteX25" fmla="*/ 1455793 w 6884912"/>
              <a:gd name="connsiteY25" fmla="*/ 623174 h 1161397"/>
              <a:gd name="connsiteX26" fmla="*/ 1480758 w 6884912"/>
              <a:gd name="connsiteY26" fmla="*/ 620863 h 1161397"/>
              <a:gd name="connsiteX27" fmla="*/ 1483154 w 6884912"/>
              <a:gd name="connsiteY27" fmla="*/ 618527 h 1161397"/>
              <a:gd name="connsiteX28" fmla="*/ 1505495 w 6884912"/>
              <a:gd name="connsiteY28" fmla="*/ 624325 h 1161397"/>
              <a:gd name="connsiteX29" fmla="*/ 1526340 w 6884912"/>
              <a:gd name="connsiteY29" fmla="*/ 638496 h 1161397"/>
              <a:gd name="connsiteX30" fmla="*/ 1731986 w 6884912"/>
              <a:gd name="connsiteY30" fmla="*/ 589682 h 1161397"/>
              <a:gd name="connsiteX31" fmla="*/ 1927935 w 6884912"/>
              <a:gd name="connsiteY31" fmla="*/ 628540 h 1161397"/>
              <a:gd name="connsiteX32" fmla="*/ 2039075 w 6884912"/>
              <a:gd name="connsiteY32" fmla="*/ 599964 h 1161397"/>
              <a:gd name="connsiteX33" fmla="*/ 2066980 w 6884912"/>
              <a:gd name="connsiteY33" fmla="*/ 550413 h 1161397"/>
              <a:gd name="connsiteX34" fmla="*/ 2352236 w 6884912"/>
              <a:gd name="connsiteY34" fmla="*/ 519602 h 1161397"/>
              <a:gd name="connsiteX35" fmla="*/ 2420791 w 6884912"/>
              <a:gd name="connsiteY35" fmla="*/ 492826 h 1161397"/>
              <a:gd name="connsiteX36" fmla="*/ 2489932 w 6884912"/>
              <a:gd name="connsiteY36" fmla="*/ 507864 h 1161397"/>
              <a:gd name="connsiteX37" fmla="*/ 2512917 w 6884912"/>
              <a:gd name="connsiteY37" fmla="*/ 489127 h 1161397"/>
              <a:gd name="connsiteX38" fmla="*/ 2516783 w 6884912"/>
              <a:gd name="connsiteY38" fmla="*/ 485473 h 1161397"/>
              <a:gd name="connsiteX39" fmla="*/ 2534360 w 6884912"/>
              <a:gd name="connsiteY39" fmla="*/ 480064 h 1161397"/>
              <a:gd name="connsiteX40" fmla="*/ 2536691 w 6884912"/>
              <a:gd name="connsiteY40" fmla="*/ 467018 h 1161397"/>
              <a:gd name="connsiteX41" fmla="*/ 2561265 w 6884912"/>
              <a:gd name="connsiteY41" fmla="*/ 450623 h 1161397"/>
              <a:gd name="connsiteX42" fmla="*/ 2594349 w 6884912"/>
              <a:gd name="connsiteY42" fmla="*/ 443884 h 1161397"/>
              <a:gd name="connsiteX43" fmla="*/ 2754324 w 6884912"/>
              <a:gd name="connsiteY43" fmla="*/ 424766 h 1161397"/>
              <a:gd name="connsiteX44" fmla="*/ 2848470 w 6884912"/>
              <a:gd name="connsiteY44" fmla="*/ 405966 h 1161397"/>
              <a:gd name="connsiteX45" fmla="*/ 2881772 w 6884912"/>
              <a:gd name="connsiteY45" fmla="*/ 387260 h 1161397"/>
              <a:gd name="connsiteX46" fmla="*/ 2929932 w 6884912"/>
              <a:gd name="connsiteY46" fmla="*/ 368912 h 1161397"/>
              <a:gd name="connsiteX47" fmla="*/ 3013020 w 6884912"/>
              <a:gd name="connsiteY47" fmla="*/ 327578 h 1161397"/>
              <a:gd name="connsiteX48" fmla="*/ 3222191 w 6884912"/>
              <a:gd name="connsiteY48" fmla="*/ 307887 h 1161397"/>
              <a:gd name="connsiteX49" fmla="*/ 3227953 w 6884912"/>
              <a:gd name="connsiteY49" fmla="*/ 297650 h 1161397"/>
              <a:gd name="connsiteX50" fmla="*/ 3510042 w 6884912"/>
              <a:gd name="connsiteY50" fmla="*/ 311820 h 1161397"/>
              <a:gd name="connsiteX51" fmla="*/ 3626773 w 6884912"/>
              <a:gd name="connsiteY51" fmla="*/ 290452 h 1161397"/>
              <a:gd name="connsiteX52" fmla="*/ 3666217 w 6884912"/>
              <a:gd name="connsiteY52" fmla="*/ 273255 h 1161397"/>
              <a:gd name="connsiteX53" fmla="*/ 3732427 w 6884912"/>
              <a:gd name="connsiteY53" fmla="*/ 245039 h 1161397"/>
              <a:gd name="connsiteX54" fmla="*/ 3777022 w 6884912"/>
              <a:gd name="connsiteY54" fmla="*/ 200276 h 1161397"/>
              <a:gd name="connsiteX55" fmla="*/ 3791246 w 6884912"/>
              <a:gd name="connsiteY55" fmla="*/ 189996 h 1161397"/>
              <a:gd name="connsiteX56" fmla="*/ 3819864 w 6884912"/>
              <a:gd name="connsiteY56" fmla="*/ 194605 h 1161397"/>
              <a:gd name="connsiteX57" fmla="*/ 3830398 w 6884912"/>
              <a:gd name="connsiteY57" fmla="*/ 188383 h 1161397"/>
              <a:gd name="connsiteX58" fmla="*/ 3834360 w 6884912"/>
              <a:gd name="connsiteY58" fmla="*/ 188992 h 1161397"/>
              <a:gd name="connsiteX59" fmla="*/ 3843715 w 6884912"/>
              <a:gd name="connsiteY59" fmla="*/ 188752 h 1161397"/>
              <a:gd name="connsiteX60" fmla="*/ 3842609 w 6884912"/>
              <a:gd name="connsiteY60" fmla="*/ 197386 h 1161397"/>
              <a:gd name="connsiteX61" fmla="*/ 3853961 w 6884912"/>
              <a:gd name="connsiteY61" fmla="*/ 213380 h 1161397"/>
              <a:gd name="connsiteX62" fmla="*/ 3907640 w 6884912"/>
              <a:gd name="connsiteY62" fmla="*/ 207568 h 1161397"/>
              <a:gd name="connsiteX63" fmla="*/ 3910449 w 6884912"/>
              <a:gd name="connsiteY63" fmla="*/ 197808 h 1161397"/>
              <a:gd name="connsiteX64" fmla="*/ 3917197 w 6884912"/>
              <a:gd name="connsiteY64" fmla="*/ 196121 h 1161397"/>
              <a:gd name="connsiteX65" fmla="*/ 3922400 w 6884912"/>
              <a:gd name="connsiteY65" fmla="*/ 205056 h 1161397"/>
              <a:gd name="connsiteX66" fmla="*/ 4013061 w 6884912"/>
              <a:gd name="connsiteY66" fmla="*/ 224874 h 1161397"/>
              <a:gd name="connsiteX67" fmla="*/ 4220717 w 6884912"/>
              <a:gd name="connsiteY67" fmla="*/ 192946 h 1161397"/>
              <a:gd name="connsiteX68" fmla="*/ 4228802 w 6884912"/>
              <a:gd name="connsiteY68" fmla="*/ 201468 h 1161397"/>
              <a:gd name="connsiteX69" fmla="*/ 4289361 w 6884912"/>
              <a:gd name="connsiteY69" fmla="*/ 196642 h 1161397"/>
              <a:gd name="connsiteX70" fmla="*/ 4498913 w 6884912"/>
              <a:gd name="connsiteY70" fmla="*/ 118915 h 1161397"/>
              <a:gd name="connsiteX71" fmla="*/ 4617330 w 6884912"/>
              <a:gd name="connsiteY71" fmla="*/ 111163 h 1161397"/>
              <a:gd name="connsiteX72" fmla="*/ 4659778 w 6884912"/>
              <a:gd name="connsiteY72" fmla="*/ 118219 h 1161397"/>
              <a:gd name="connsiteX73" fmla="*/ 4730870 w 6884912"/>
              <a:gd name="connsiteY73" fmla="*/ 129432 h 1161397"/>
              <a:gd name="connsiteX74" fmla="*/ 4844073 w 6884912"/>
              <a:gd name="connsiteY74" fmla="*/ 161768 h 1161397"/>
              <a:gd name="connsiteX75" fmla="*/ 4856454 w 6884912"/>
              <a:gd name="connsiteY75" fmla="*/ 130488 h 1161397"/>
              <a:gd name="connsiteX76" fmla="*/ 4920038 w 6884912"/>
              <a:gd name="connsiteY76" fmla="*/ 140418 h 1161397"/>
              <a:gd name="connsiteX77" fmla="*/ 5016639 w 6884912"/>
              <a:gd name="connsiteY77" fmla="*/ 158905 h 1161397"/>
              <a:gd name="connsiteX78" fmla="*/ 5072009 w 6884912"/>
              <a:gd name="connsiteY78" fmla="*/ 161502 h 1161397"/>
              <a:gd name="connsiteX79" fmla="*/ 5223626 w 6884912"/>
              <a:gd name="connsiteY79" fmla="*/ 177356 h 1161397"/>
              <a:gd name="connsiteX80" fmla="*/ 5375773 w 6884912"/>
              <a:gd name="connsiteY80" fmla="*/ 199913 h 1161397"/>
              <a:gd name="connsiteX81" fmla="*/ 5467502 w 6884912"/>
              <a:gd name="connsiteY81" fmla="*/ 250963 h 1161397"/>
              <a:gd name="connsiteX82" fmla="*/ 5592395 w 6884912"/>
              <a:gd name="connsiteY82" fmla="*/ 265434 h 1161397"/>
              <a:gd name="connsiteX83" fmla="*/ 5613532 w 6884912"/>
              <a:gd name="connsiteY83" fmla="*/ 273379 h 1161397"/>
              <a:gd name="connsiteX84" fmla="*/ 5642173 w 6884912"/>
              <a:gd name="connsiteY84" fmla="*/ 266904 h 1161397"/>
              <a:gd name="connsiteX85" fmla="*/ 5756910 w 6884912"/>
              <a:gd name="connsiteY85" fmla="*/ 239211 h 1161397"/>
              <a:gd name="connsiteX86" fmla="*/ 5846667 w 6884912"/>
              <a:gd name="connsiteY86" fmla="*/ 201786 h 1161397"/>
              <a:gd name="connsiteX87" fmla="*/ 5960732 w 6884912"/>
              <a:gd name="connsiteY87" fmla="*/ 220708 h 1161397"/>
              <a:gd name="connsiteX88" fmla="*/ 6029542 w 6884912"/>
              <a:gd name="connsiteY88" fmla="*/ 210339 h 1161397"/>
              <a:gd name="connsiteX89" fmla="*/ 6141123 w 6884912"/>
              <a:gd name="connsiteY89" fmla="*/ 159923 h 1161397"/>
              <a:gd name="connsiteX90" fmla="*/ 6290640 w 6884912"/>
              <a:gd name="connsiteY90" fmla="*/ 167441 h 1161397"/>
              <a:gd name="connsiteX91" fmla="*/ 6322806 w 6884912"/>
              <a:gd name="connsiteY91" fmla="*/ 213293 h 1161397"/>
              <a:gd name="connsiteX92" fmla="*/ 6380420 w 6884912"/>
              <a:gd name="connsiteY92" fmla="*/ 173195 h 1161397"/>
              <a:gd name="connsiteX93" fmla="*/ 6507891 w 6884912"/>
              <a:gd name="connsiteY93" fmla="*/ 118474 h 1161397"/>
              <a:gd name="connsiteX94" fmla="*/ 6571807 w 6884912"/>
              <a:gd name="connsiteY94" fmla="*/ 98636 h 1161397"/>
              <a:gd name="connsiteX95" fmla="*/ 6671880 w 6884912"/>
              <a:gd name="connsiteY95" fmla="*/ 82931 h 1161397"/>
              <a:gd name="connsiteX96" fmla="*/ 6702266 w 6884912"/>
              <a:gd name="connsiteY96" fmla="*/ 75470 h 1161397"/>
              <a:gd name="connsiteX97" fmla="*/ 6845802 w 6884912"/>
              <a:gd name="connsiteY97" fmla="*/ 24496 h 1161397"/>
              <a:gd name="connsiteX98" fmla="*/ 6884912 w 6884912"/>
              <a:gd name="connsiteY98" fmla="*/ 0 h 11613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6884912" h="1161397">
                <a:moveTo>
                  <a:pt x="6884912" y="0"/>
                </a:moveTo>
                <a:lnTo>
                  <a:pt x="6884912" y="1161397"/>
                </a:lnTo>
                <a:lnTo>
                  <a:pt x="0" y="1161397"/>
                </a:lnTo>
                <a:lnTo>
                  <a:pt x="27135" y="1147460"/>
                </a:lnTo>
                <a:cubicBezTo>
                  <a:pt x="57431" y="1167048"/>
                  <a:pt x="61886" y="1088181"/>
                  <a:pt x="115388" y="1111320"/>
                </a:cubicBezTo>
                <a:cubicBezTo>
                  <a:pt x="146435" y="1096221"/>
                  <a:pt x="156823" y="1079485"/>
                  <a:pt x="213420" y="1056868"/>
                </a:cubicBezTo>
                <a:cubicBezTo>
                  <a:pt x="288217" y="1040787"/>
                  <a:pt x="383333" y="1044881"/>
                  <a:pt x="454970" y="1023343"/>
                </a:cubicBezTo>
                <a:cubicBezTo>
                  <a:pt x="440966" y="999969"/>
                  <a:pt x="571419" y="1006841"/>
                  <a:pt x="548162" y="984908"/>
                </a:cubicBezTo>
                <a:cubicBezTo>
                  <a:pt x="561321" y="956563"/>
                  <a:pt x="637415" y="1010272"/>
                  <a:pt x="651408" y="984938"/>
                </a:cubicBezTo>
                <a:cubicBezTo>
                  <a:pt x="671652" y="980952"/>
                  <a:pt x="698726" y="950833"/>
                  <a:pt x="723108" y="941904"/>
                </a:cubicBezTo>
                <a:cubicBezTo>
                  <a:pt x="760262" y="946949"/>
                  <a:pt x="757827" y="957145"/>
                  <a:pt x="797699" y="931362"/>
                </a:cubicBezTo>
                <a:cubicBezTo>
                  <a:pt x="821097" y="940623"/>
                  <a:pt x="833565" y="929189"/>
                  <a:pt x="843359" y="910894"/>
                </a:cubicBezTo>
                <a:cubicBezTo>
                  <a:pt x="887668" y="902160"/>
                  <a:pt x="919738" y="869376"/>
                  <a:pt x="965215" y="846701"/>
                </a:cubicBezTo>
                <a:cubicBezTo>
                  <a:pt x="1023081" y="848019"/>
                  <a:pt x="1036422" y="800154"/>
                  <a:pt x="1085080" y="776086"/>
                </a:cubicBezTo>
                <a:cubicBezTo>
                  <a:pt x="1140763" y="795544"/>
                  <a:pt x="1116251" y="768649"/>
                  <a:pt x="1137166" y="744338"/>
                </a:cubicBezTo>
                <a:lnTo>
                  <a:pt x="1207847" y="689087"/>
                </a:lnTo>
                <a:cubicBezTo>
                  <a:pt x="1226429" y="687736"/>
                  <a:pt x="1222409" y="707958"/>
                  <a:pt x="1242716" y="698052"/>
                </a:cubicBezTo>
                <a:cubicBezTo>
                  <a:pt x="1250387" y="668345"/>
                  <a:pt x="1318259" y="689091"/>
                  <a:pt x="1299977" y="639196"/>
                </a:cubicBezTo>
                <a:cubicBezTo>
                  <a:pt x="1323072" y="639367"/>
                  <a:pt x="1341279" y="658105"/>
                  <a:pt x="1326190" y="625955"/>
                </a:cubicBezTo>
                <a:cubicBezTo>
                  <a:pt x="1333572" y="625050"/>
                  <a:pt x="1337406" y="621362"/>
                  <a:pt x="1339600" y="616295"/>
                </a:cubicBezTo>
                <a:cubicBezTo>
                  <a:pt x="1339751" y="615537"/>
                  <a:pt x="1339903" y="614780"/>
                  <a:pt x="1340054" y="614022"/>
                </a:cubicBezTo>
                <a:lnTo>
                  <a:pt x="1391606" y="615229"/>
                </a:lnTo>
                <a:lnTo>
                  <a:pt x="1397565" y="611490"/>
                </a:lnTo>
                <a:lnTo>
                  <a:pt x="1432302" y="617267"/>
                </a:lnTo>
                <a:lnTo>
                  <a:pt x="1449644" y="617591"/>
                </a:lnTo>
                <a:lnTo>
                  <a:pt x="1455793" y="623174"/>
                </a:lnTo>
                <a:cubicBezTo>
                  <a:pt x="1461744" y="626151"/>
                  <a:pt x="1469373" y="626493"/>
                  <a:pt x="1480758" y="620863"/>
                </a:cubicBezTo>
                <a:lnTo>
                  <a:pt x="1483154" y="618527"/>
                </a:lnTo>
                <a:lnTo>
                  <a:pt x="1505495" y="624325"/>
                </a:lnTo>
                <a:cubicBezTo>
                  <a:pt x="1512992" y="627532"/>
                  <a:pt x="1520025" y="632078"/>
                  <a:pt x="1526340" y="638496"/>
                </a:cubicBezTo>
                <a:cubicBezTo>
                  <a:pt x="1586113" y="586768"/>
                  <a:pt x="1659006" y="610309"/>
                  <a:pt x="1731986" y="589682"/>
                </a:cubicBezTo>
                <a:cubicBezTo>
                  <a:pt x="1750397" y="523106"/>
                  <a:pt x="1896056" y="573257"/>
                  <a:pt x="1927935" y="628540"/>
                </a:cubicBezTo>
                <a:cubicBezTo>
                  <a:pt x="1912854" y="559823"/>
                  <a:pt x="2112261" y="676347"/>
                  <a:pt x="2039075" y="599964"/>
                </a:cubicBezTo>
                <a:cubicBezTo>
                  <a:pt x="2066036" y="601198"/>
                  <a:pt x="2086366" y="569532"/>
                  <a:pt x="2066980" y="550413"/>
                </a:cubicBezTo>
                <a:cubicBezTo>
                  <a:pt x="2155364" y="582582"/>
                  <a:pt x="2259548" y="514786"/>
                  <a:pt x="2352236" y="519602"/>
                </a:cubicBezTo>
                <a:cubicBezTo>
                  <a:pt x="2388450" y="459394"/>
                  <a:pt x="2373298" y="511682"/>
                  <a:pt x="2420791" y="492826"/>
                </a:cubicBezTo>
                <a:cubicBezTo>
                  <a:pt x="2417962" y="542563"/>
                  <a:pt x="2475071" y="455098"/>
                  <a:pt x="2489932" y="507864"/>
                </a:cubicBezTo>
                <a:cubicBezTo>
                  <a:pt x="2498105" y="502761"/>
                  <a:pt x="2505553" y="496153"/>
                  <a:pt x="2512917" y="489127"/>
                </a:cubicBezTo>
                <a:lnTo>
                  <a:pt x="2516783" y="485473"/>
                </a:lnTo>
                <a:lnTo>
                  <a:pt x="2534360" y="480064"/>
                </a:lnTo>
                <a:lnTo>
                  <a:pt x="2536691" y="467018"/>
                </a:lnTo>
                <a:lnTo>
                  <a:pt x="2561265" y="450623"/>
                </a:lnTo>
                <a:cubicBezTo>
                  <a:pt x="2570872" y="446262"/>
                  <a:pt x="2581686" y="443655"/>
                  <a:pt x="2594349" y="443884"/>
                </a:cubicBezTo>
                <a:cubicBezTo>
                  <a:pt x="2640435" y="464638"/>
                  <a:pt x="2696955" y="396361"/>
                  <a:pt x="2754324" y="424766"/>
                </a:cubicBezTo>
                <a:cubicBezTo>
                  <a:pt x="2775130" y="430896"/>
                  <a:pt x="2837731" y="423458"/>
                  <a:pt x="2848470" y="405966"/>
                </a:cubicBezTo>
                <a:cubicBezTo>
                  <a:pt x="2861295" y="401100"/>
                  <a:pt x="2876936" y="405309"/>
                  <a:pt x="2881772" y="387260"/>
                </a:cubicBezTo>
                <a:cubicBezTo>
                  <a:pt x="2890299" y="365261"/>
                  <a:pt x="2938134" y="392997"/>
                  <a:pt x="2929932" y="368912"/>
                </a:cubicBezTo>
                <a:cubicBezTo>
                  <a:pt x="2963844" y="387799"/>
                  <a:pt x="2986550" y="341223"/>
                  <a:pt x="3013020" y="327578"/>
                </a:cubicBezTo>
                <a:cubicBezTo>
                  <a:pt x="3061730" y="317407"/>
                  <a:pt x="3186369" y="312875"/>
                  <a:pt x="3222191" y="307887"/>
                </a:cubicBezTo>
                <a:cubicBezTo>
                  <a:pt x="3223593" y="304249"/>
                  <a:pt x="3179978" y="296995"/>
                  <a:pt x="3227953" y="297650"/>
                </a:cubicBezTo>
                <a:cubicBezTo>
                  <a:pt x="3275928" y="298306"/>
                  <a:pt x="3443572" y="313020"/>
                  <a:pt x="3510042" y="311820"/>
                </a:cubicBezTo>
                <a:cubicBezTo>
                  <a:pt x="3585274" y="306641"/>
                  <a:pt x="3525753" y="258887"/>
                  <a:pt x="3626773" y="290452"/>
                </a:cubicBezTo>
                <a:cubicBezTo>
                  <a:pt x="3633124" y="269835"/>
                  <a:pt x="3644693" y="267134"/>
                  <a:pt x="3666217" y="273255"/>
                </a:cubicBezTo>
                <a:cubicBezTo>
                  <a:pt x="3702502" y="269310"/>
                  <a:pt x="3690563" y="221720"/>
                  <a:pt x="3732427" y="245039"/>
                </a:cubicBezTo>
                <a:cubicBezTo>
                  <a:pt x="3720985" y="220241"/>
                  <a:pt x="3798776" y="224539"/>
                  <a:pt x="3777022" y="200276"/>
                </a:cubicBezTo>
                <a:cubicBezTo>
                  <a:pt x="3781759" y="193499"/>
                  <a:pt x="3786499" y="190723"/>
                  <a:pt x="3791246" y="189996"/>
                </a:cubicBezTo>
                <a:cubicBezTo>
                  <a:pt x="3800740" y="188542"/>
                  <a:pt x="3810265" y="195284"/>
                  <a:pt x="3819864" y="194605"/>
                </a:cubicBezTo>
                <a:lnTo>
                  <a:pt x="3830398" y="188383"/>
                </a:lnTo>
                <a:lnTo>
                  <a:pt x="3834360" y="188992"/>
                </a:lnTo>
                <a:lnTo>
                  <a:pt x="3843715" y="188752"/>
                </a:lnTo>
                <a:lnTo>
                  <a:pt x="3842609" y="197386"/>
                </a:lnTo>
                <a:cubicBezTo>
                  <a:pt x="3840673" y="205638"/>
                  <a:pt x="3839248" y="214671"/>
                  <a:pt x="3853961" y="213380"/>
                </a:cubicBezTo>
                <a:cubicBezTo>
                  <a:pt x="3884396" y="206569"/>
                  <a:pt x="3895082" y="241941"/>
                  <a:pt x="3907640" y="207568"/>
                </a:cubicBezTo>
                <a:lnTo>
                  <a:pt x="3910449" y="197808"/>
                </a:lnTo>
                <a:lnTo>
                  <a:pt x="3917197" y="196121"/>
                </a:lnTo>
                <a:cubicBezTo>
                  <a:pt x="3920833" y="196372"/>
                  <a:pt x="3922919" y="198717"/>
                  <a:pt x="3922400" y="205056"/>
                </a:cubicBezTo>
                <a:cubicBezTo>
                  <a:pt x="3950680" y="178467"/>
                  <a:pt x="3984062" y="218098"/>
                  <a:pt x="4013061" y="224874"/>
                </a:cubicBezTo>
                <a:cubicBezTo>
                  <a:pt x="4062781" y="222856"/>
                  <a:pt x="4184760" y="196847"/>
                  <a:pt x="4220717" y="192946"/>
                </a:cubicBezTo>
                <a:cubicBezTo>
                  <a:pt x="4222964" y="196132"/>
                  <a:pt x="4225687" y="199002"/>
                  <a:pt x="4228802" y="201468"/>
                </a:cubicBezTo>
                <a:cubicBezTo>
                  <a:pt x="4246898" y="215792"/>
                  <a:pt x="4274013" y="213632"/>
                  <a:pt x="4289361" y="196642"/>
                </a:cubicBezTo>
                <a:cubicBezTo>
                  <a:pt x="4363212" y="140627"/>
                  <a:pt x="4433598" y="135488"/>
                  <a:pt x="4498913" y="118915"/>
                </a:cubicBezTo>
                <a:cubicBezTo>
                  <a:pt x="4573135" y="105586"/>
                  <a:pt x="4527062" y="166416"/>
                  <a:pt x="4617330" y="111163"/>
                </a:cubicBezTo>
                <a:cubicBezTo>
                  <a:pt x="4628518" y="129608"/>
                  <a:pt x="4640397" y="129405"/>
                  <a:pt x="4659778" y="118219"/>
                </a:cubicBezTo>
                <a:cubicBezTo>
                  <a:pt x="4695929" y="113193"/>
                  <a:pt x="4695958" y="162259"/>
                  <a:pt x="4730870" y="129432"/>
                </a:cubicBezTo>
                <a:cubicBezTo>
                  <a:pt x="4761586" y="136690"/>
                  <a:pt x="4823142" y="161592"/>
                  <a:pt x="4844073" y="161768"/>
                </a:cubicBezTo>
                <a:cubicBezTo>
                  <a:pt x="4870797" y="164132"/>
                  <a:pt x="4827288" y="135164"/>
                  <a:pt x="4856454" y="130488"/>
                </a:cubicBezTo>
                <a:cubicBezTo>
                  <a:pt x="4892086" y="129553"/>
                  <a:pt x="4889263" y="81477"/>
                  <a:pt x="4920038" y="140418"/>
                </a:cubicBezTo>
                <a:cubicBezTo>
                  <a:pt x="4956358" y="122308"/>
                  <a:pt x="4965108" y="149263"/>
                  <a:pt x="5016639" y="158905"/>
                </a:cubicBezTo>
                <a:cubicBezTo>
                  <a:pt x="5037063" y="141828"/>
                  <a:pt x="5054534" y="147986"/>
                  <a:pt x="5072009" y="161502"/>
                </a:cubicBezTo>
                <a:cubicBezTo>
                  <a:pt x="5121260" y="153653"/>
                  <a:pt x="5167555" y="172635"/>
                  <a:pt x="5223626" y="177356"/>
                </a:cubicBezTo>
                <a:cubicBezTo>
                  <a:pt x="5282824" y="155243"/>
                  <a:pt x="5315859" y="195041"/>
                  <a:pt x="5375773" y="199913"/>
                </a:cubicBezTo>
                <a:cubicBezTo>
                  <a:pt x="5432511" y="156218"/>
                  <a:pt x="5417550" y="256036"/>
                  <a:pt x="5467502" y="250963"/>
                </a:cubicBezTo>
                <a:cubicBezTo>
                  <a:pt x="5547124" y="209975"/>
                  <a:pt x="5467171" y="283839"/>
                  <a:pt x="5592395" y="265434"/>
                </a:cubicBezTo>
                <a:cubicBezTo>
                  <a:pt x="5599201" y="258867"/>
                  <a:pt x="5614752" y="264706"/>
                  <a:pt x="5613532" y="273379"/>
                </a:cubicBezTo>
                <a:cubicBezTo>
                  <a:pt x="5621390" y="270408"/>
                  <a:pt x="5639720" y="253173"/>
                  <a:pt x="5642173" y="266904"/>
                </a:cubicBezTo>
                <a:cubicBezTo>
                  <a:pt x="5682296" y="267049"/>
                  <a:pt x="5721812" y="257513"/>
                  <a:pt x="5756910" y="239211"/>
                </a:cubicBezTo>
                <a:cubicBezTo>
                  <a:pt x="5834998" y="260050"/>
                  <a:pt x="5790596" y="197229"/>
                  <a:pt x="5846667" y="201786"/>
                </a:cubicBezTo>
                <a:cubicBezTo>
                  <a:pt x="5892444" y="227312"/>
                  <a:pt x="5908324" y="204527"/>
                  <a:pt x="5960732" y="220708"/>
                </a:cubicBezTo>
                <a:cubicBezTo>
                  <a:pt x="5977124" y="175349"/>
                  <a:pt x="6009640" y="223654"/>
                  <a:pt x="6029542" y="210339"/>
                </a:cubicBezTo>
                <a:cubicBezTo>
                  <a:pt x="6063108" y="261420"/>
                  <a:pt x="6107411" y="160034"/>
                  <a:pt x="6141123" y="159923"/>
                </a:cubicBezTo>
                <a:cubicBezTo>
                  <a:pt x="6198068" y="167749"/>
                  <a:pt x="6260628" y="219715"/>
                  <a:pt x="6290640" y="167441"/>
                </a:cubicBezTo>
                <a:cubicBezTo>
                  <a:pt x="6295193" y="188689"/>
                  <a:pt x="6290494" y="217816"/>
                  <a:pt x="6322806" y="213293"/>
                </a:cubicBezTo>
                <a:cubicBezTo>
                  <a:pt x="6337769" y="214252"/>
                  <a:pt x="6349573" y="188998"/>
                  <a:pt x="6380420" y="173195"/>
                </a:cubicBezTo>
                <a:cubicBezTo>
                  <a:pt x="6420580" y="151473"/>
                  <a:pt x="6513519" y="179296"/>
                  <a:pt x="6507891" y="118474"/>
                </a:cubicBezTo>
                <a:cubicBezTo>
                  <a:pt x="6519398" y="82452"/>
                  <a:pt x="6571830" y="137398"/>
                  <a:pt x="6571807" y="98636"/>
                </a:cubicBezTo>
                <a:cubicBezTo>
                  <a:pt x="6594702" y="123421"/>
                  <a:pt x="6634676" y="82071"/>
                  <a:pt x="6671880" y="82931"/>
                </a:cubicBezTo>
                <a:cubicBezTo>
                  <a:pt x="6678855" y="65407"/>
                  <a:pt x="6687415" y="66196"/>
                  <a:pt x="6702266" y="75470"/>
                </a:cubicBezTo>
                <a:cubicBezTo>
                  <a:pt x="6747004" y="78450"/>
                  <a:pt x="6798307" y="53072"/>
                  <a:pt x="6845802" y="24496"/>
                </a:cubicBezTo>
                <a:lnTo>
                  <a:pt x="6884912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FEC537C0-C3CB-2475-4FC5-35FF54A0A2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899" y="1969542"/>
            <a:ext cx="4029075" cy="3344132"/>
          </a:xfrm>
          <a:prstGeom prst="rect">
            <a:avLst/>
          </a:prstGeom>
        </p:spPr>
      </p:pic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D8F85BF-BD60-BD79-46B1-668ABA4DD5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81625" y="2194101"/>
            <a:ext cx="5816362" cy="3908587"/>
          </a:xfrm>
        </p:spPr>
        <p:txBody>
          <a:bodyPr>
            <a:normAutofit/>
          </a:bodyPr>
          <a:lstStyle/>
          <a:p>
            <a:r>
              <a:rPr lang="nl-NL" sz="2000"/>
              <a:t>Ligt voor de slokdarm</a:t>
            </a:r>
          </a:p>
          <a:p>
            <a:r>
              <a:rPr lang="nl-NL" sz="2000"/>
              <a:t>Wordt beschermt door hoefijzer-</a:t>
            </a:r>
          </a:p>
          <a:p>
            <a:pPr marL="0" indent="0">
              <a:buNone/>
            </a:pPr>
            <a:r>
              <a:rPr lang="nl-NL" sz="2000"/>
              <a:t>   vormige kraakbeenstukken</a:t>
            </a:r>
          </a:p>
        </p:txBody>
      </p:sp>
    </p:spTree>
    <p:extLst>
      <p:ext uri="{BB962C8B-B14F-4D97-AF65-F5344CB8AC3E}">
        <p14:creationId xmlns:p14="http://schemas.microsoft.com/office/powerpoint/2010/main" val="404111865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A89A61F-FAB9-C700-DC8C-4401FF54B3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Casus 3 </a:t>
            </a:r>
          </a:p>
        </p:txBody>
      </p:sp>
      <p:pic>
        <p:nvPicPr>
          <p:cNvPr id="4" name="Picture 2" descr="Interpretatie van stoornissen base-evenwichtevenwicht - PDF Free Download">
            <a:extLst>
              <a:ext uri="{FF2B5EF4-FFF2-40B4-BE49-F238E27FC236}">
                <a16:creationId xmlns:a16="http://schemas.microsoft.com/office/drawing/2014/main" id="{08F5643F-6F52-6237-BCD8-1D4F55AE8AA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5870" y="663979"/>
            <a:ext cx="4147930" cy="3109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081F5230-917C-E0D0-9C11-E382C1BA4158}"/>
              </a:ext>
            </a:extLst>
          </p:cNvPr>
          <p:cNvSpPr txBox="1"/>
          <p:nvPr/>
        </p:nvSpPr>
        <p:spPr>
          <a:xfrm>
            <a:off x="806729" y="2057403"/>
            <a:ext cx="6097656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800" dirty="0"/>
              <a:t>pH 7.49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800" dirty="0"/>
              <a:t>pCO2 3,7kPa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800" dirty="0"/>
              <a:t>pO2 6.5kPa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800" dirty="0"/>
              <a:t>HCO3</a:t>
            </a:r>
            <a:r>
              <a:rPr lang="nl-NL" sz="2800" baseline="30000" dirty="0"/>
              <a:t>-</a:t>
            </a:r>
            <a:r>
              <a:rPr lang="nl-NL" sz="2800" dirty="0"/>
              <a:t> 21,9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800" dirty="0"/>
              <a:t>SpO2 90%</a:t>
            </a: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E84EA2E7-B18E-34AB-DF7D-EFF306C4A29C}"/>
              </a:ext>
            </a:extLst>
          </p:cNvPr>
          <p:cNvSpPr txBox="1"/>
          <p:nvPr/>
        </p:nvSpPr>
        <p:spPr>
          <a:xfrm>
            <a:off x="3415085" y="2093991"/>
            <a:ext cx="224028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pH </a:t>
            </a:r>
          </a:p>
          <a:p>
            <a:endParaRPr lang="nl-NL" dirty="0"/>
          </a:p>
          <a:p>
            <a:r>
              <a:rPr lang="nl-NL" dirty="0"/>
              <a:t>pCO2 </a:t>
            </a:r>
          </a:p>
          <a:p>
            <a:endParaRPr lang="nl-NL" dirty="0"/>
          </a:p>
          <a:p>
            <a:endParaRPr lang="nl-NL" dirty="0"/>
          </a:p>
          <a:p>
            <a:r>
              <a:rPr lang="nl-NL" dirty="0"/>
              <a:t>HCO3 =</a:t>
            </a:r>
          </a:p>
          <a:p>
            <a:br>
              <a:rPr lang="nl-NL" dirty="0"/>
            </a:br>
            <a:endParaRPr lang="nl-NL" dirty="0"/>
          </a:p>
        </p:txBody>
      </p:sp>
      <p:cxnSp>
        <p:nvCxnSpPr>
          <p:cNvPr id="9" name="Rechte verbindingslijn met pijl 8">
            <a:extLst>
              <a:ext uri="{FF2B5EF4-FFF2-40B4-BE49-F238E27FC236}">
                <a16:creationId xmlns:a16="http://schemas.microsoft.com/office/drawing/2014/main" id="{D0AA9E7F-3A17-CEC4-0DB9-F4688D494A54}"/>
              </a:ext>
            </a:extLst>
          </p:cNvPr>
          <p:cNvCxnSpPr/>
          <p:nvPr/>
        </p:nvCxnSpPr>
        <p:spPr>
          <a:xfrm flipV="1">
            <a:off x="4333914" y="2093991"/>
            <a:ext cx="0" cy="37464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Rechte verbindingslijn met pijl 9">
            <a:extLst>
              <a:ext uri="{FF2B5EF4-FFF2-40B4-BE49-F238E27FC236}">
                <a16:creationId xmlns:a16="http://schemas.microsoft.com/office/drawing/2014/main" id="{34FC845E-5BB2-29A2-3BBB-05C381AC0253}"/>
              </a:ext>
            </a:extLst>
          </p:cNvPr>
          <p:cNvCxnSpPr/>
          <p:nvPr/>
        </p:nvCxnSpPr>
        <p:spPr>
          <a:xfrm>
            <a:off x="4355476" y="2604318"/>
            <a:ext cx="8709" cy="42188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kstvak 10">
            <a:extLst>
              <a:ext uri="{FF2B5EF4-FFF2-40B4-BE49-F238E27FC236}">
                <a16:creationId xmlns:a16="http://schemas.microsoft.com/office/drawing/2014/main" id="{D270B8E5-4D3E-210D-F70B-2CBA6CF6999D}"/>
              </a:ext>
            </a:extLst>
          </p:cNvPr>
          <p:cNvSpPr txBox="1"/>
          <p:nvPr/>
        </p:nvSpPr>
        <p:spPr>
          <a:xfrm>
            <a:off x="5372930" y="4555579"/>
            <a:ext cx="47848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000" b="1" dirty="0"/>
              <a:t>Respiratoire alkalose</a:t>
            </a:r>
          </a:p>
        </p:txBody>
      </p:sp>
    </p:spTree>
    <p:extLst>
      <p:ext uri="{BB962C8B-B14F-4D97-AF65-F5344CB8AC3E}">
        <p14:creationId xmlns:p14="http://schemas.microsoft.com/office/powerpoint/2010/main" val="2751566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4863D7-A2B9-B922-7718-4EFA4FA668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Compensatiemechanismen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1BB4B19-D497-B4DD-AE20-39B265D83D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/>
              <a:t>Bij afwijkingen in de zuurgraad van het lichaam zal het lichaam dit proberen te compenseren. 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dirty="0"/>
              <a:t>Dit kan op 2 manieren:</a:t>
            </a:r>
          </a:p>
          <a:p>
            <a:r>
              <a:rPr lang="nl-NL" dirty="0"/>
              <a:t>Respiratoir </a:t>
            </a:r>
          </a:p>
          <a:p>
            <a:r>
              <a:rPr lang="nl-NL" dirty="0"/>
              <a:t>Metabool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3626C5E8-3753-A6C1-F171-258E331229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0899" y="3858885"/>
            <a:ext cx="7062901" cy="1996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36889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3662B19-B57A-00EA-FEED-FCDB3B4B1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i="1" dirty="0"/>
              <a:t>Respiratoire </a:t>
            </a:r>
            <a:r>
              <a:rPr lang="nl-NL" dirty="0"/>
              <a:t>compensatie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1F4099A-150F-45BC-1760-058CC2B715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NL" dirty="0"/>
              <a:t>Compensatie vind plaats via de ademhaling.</a:t>
            </a:r>
          </a:p>
          <a:p>
            <a:pPr marL="0" indent="0">
              <a:buNone/>
            </a:pPr>
            <a:r>
              <a:rPr lang="nl-NL" dirty="0"/>
              <a:t>Maximale effect na </a:t>
            </a:r>
            <a:r>
              <a:rPr lang="nl-NL" b="1" dirty="0"/>
              <a:t>enkele uren.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dirty="0"/>
              <a:t>pH   ventilatie   CO</a:t>
            </a:r>
            <a:r>
              <a:rPr lang="nl-NL" baseline="-25000" dirty="0"/>
              <a:t>2</a:t>
            </a:r>
            <a:br>
              <a:rPr lang="nl-NL" baseline="-25000" dirty="0"/>
            </a:br>
            <a:r>
              <a:rPr lang="nl-NL" dirty="0"/>
              <a:t>pH   ventilatie   CO</a:t>
            </a:r>
            <a:r>
              <a:rPr lang="nl-NL" baseline="-25000" dirty="0"/>
              <a:t>2</a:t>
            </a:r>
          </a:p>
          <a:p>
            <a:pPr marL="0" indent="0">
              <a:buNone/>
            </a:pPr>
            <a:endParaRPr lang="nl-NL" baseline="-25000" dirty="0"/>
          </a:p>
          <a:p>
            <a:pPr marL="0" indent="0">
              <a:buNone/>
            </a:pPr>
            <a:r>
              <a:rPr lang="nl-NL" dirty="0"/>
              <a:t> </a:t>
            </a:r>
            <a:r>
              <a:rPr lang="nl-NL" sz="1900" dirty="0"/>
              <a:t>pH te laag, bicarbonaat te laag -&gt; verhoging van de ademhaling (hyperventilatie) -&gt; CO</a:t>
            </a:r>
            <a:r>
              <a:rPr lang="nl-NL" sz="1900" baseline="-25000" dirty="0"/>
              <a:t>2</a:t>
            </a:r>
            <a:r>
              <a:rPr lang="nl-NL" sz="1900" dirty="0"/>
              <a:t> daling, doel hiervan zal zijn pH stijgt </a:t>
            </a:r>
            <a:br>
              <a:rPr lang="nl-NL" sz="1900" dirty="0"/>
            </a:br>
            <a:br>
              <a:rPr lang="nl-NL" sz="1900" dirty="0"/>
            </a:br>
            <a:r>
              <a:rPr lang="nl-NL" sz="1900" dirty="0"/>
              <a:t>pH te hoog, bicarbonaat te hoog -&gt; verlaging van de ademhaling (hypoventilatie) -&gt; CO</a:t>
            </a:r>
            <a:r>
              <a:rPr lang="nl-NL" sz="1900" baseline="-25000" dirty="0"/>
              <a:t>2</a:t>
            </a:r>
            <a:r>
              <a:rPr lang="nl-NL" sz="1900" dirty="0"/>
              <a:t> stijging/vasthouden, doel hiervan zal zijn pH daalt</a:t>
            </a:r>
          </a:p>
          <a:p>
            <a:pPr marL="0" indent="0">
              <a:buNone/>
            </a:pPr>
            <a:endParaRPr lang="nl-NL" dirty="0"/>
          </a:p>
        </p:txBody>
      </p:sp>
      <p:cxnSp>
        <p:nvCxnSpPr>
          <p:cNvPr id="4" name="Rechte verbindingslijn met pijl 3">
            <a:extLst>
              <a:ext uri="{FF2B5EF4-FFF2-40B4-BE49-F238E27FC236}">
                <a16:creationId xmlns:a16="http://schemas.microsoft.com/office/drawing/2014/main" id="{FEA35C61-86D2-12D9-8BB0-19D8D0537CD6}"/>
              </a:ext>
            </a:extLst>
          </p:cNvPr>
          <p:cNvCxnSpPr/>
          <p:nvPr/>
        </p:nvCxnSpPr>
        <p:spPr>
          <a:xfrm>
            <a:off x="1461999" y="3429000"/>
            <a:ext cx="0" cy="28738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Rechte verbindingslijn met pijl 4">
            <a:extLst>
              <a:ext uri="{FF2B5EF4-FFF2-40B4-BE49-F238E27FC236}">
                <a16:creationId xmlns:a16="http://schemas.microsoft.com/office/drawing/2014/main" id="{FBD784A7-8733-2B1F-B139-795D7FB9FF56}"/>
              </a:ext>
            </a:extLst>
          </p:cNvPr>
          <p:cNvCxnSpPr/>
          <p:nvPr/>
        </p:nvCxnSpPr>
        <p:spPr>
          <a:xfrm>
            <a:off x="3847390" y="3429000"/>
            <a:ext cx="0" cy="28738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Rechte verbindingslijn met pijl 5">
            <a:extLst>
              <a:ext uri="{FF2B5EF4-FFF2-40B4-BE49-F238E27FC236}">
                <a16:creationId xmlns:a16="http://schemas.microsoft.com/office/drawing/2014/main" id="{A7400B80-ECB6-43D0-7CBE-404E816031C1}"/>
              </a:ext>
            </a:extLst>
          </p:cNvPr>
          <p:cNvCxnSpPr/>
          <p:nvPr/>
        </p:nvCxnSpPr>
        <p:spPr>
          <a:xfrm>
            <a:off x="3052260" y="3850041"/>
            <a:ext cx="0" cy="28738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Rechte verbindingslijn met pijl 6">
            <a:extLst>
              <a:ext uri="{FF2B5EF4-FFF2-40B4-BE49-F238E27FC236}">
                <a16:creationId xmlns:a16="http://schemas.microsoft.com/office/drawing/2014/main" id="{2C5F5DFD-D5C9-A159-DCAC-FD8F8E9D9D13}"/>
              </a:ext>
            </a:extLst>
          </p:cNvPr>
          <p:cNvCxnSpPr/>
          <p:nvPr/>
        </p:nvCxnSpPr>
        <p:spPr>
          <a:xfrm flipH="1" flipV="1">
            <a:off x="3847390" y="3857602"/>
            <a:ext cx="8709" cy="28738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Rechte verbindingslijn met pijl 7">
            <a:extLst>
              <a:ext uri="{FF2B5EF4-FFF2-40B4-BE49-F238E27FC236}">
                <a16:creationId xmlns:a16="http://schemas.microsoft.com/office/drawing/2014/main" id="{38FA1924-9042-B90E-22DC-8F84233882FA}"/>
              </a:ext>
            </a:extLst>
          </p:cNvPr>
          <p:cNvCxnSpPr/>
          <p:nvPr/>
        </p:nvCxnSpPr>
        <p:spPr>
          <a:xfrm flipH="1" flipV="1">
            <a:off x="1461999" y="3850040"/>
            <a:ext cx="8709" cy="28738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Rechte verbindingslijn met pijl 8">
            <a:extLst>
              <a:ext uri="{FF2B5EF4-FFF2-40B4-BE49-F238E27FC236}">
                <a16:creationId xmlns:a16="http://schemas.microsoft.com/office/drawing/2014/main" id="{BB4814CD-DA94-3FE0-6505-E41CFD5E8C27}"/>
              </a:ext>
            </a:extLst>
          </p:cNvPr>
          <p:cNvCxnSpPr/>
          <p:nvPr/>
        </p:nvCxnSpPr>
        <p:spPr>
          <a:xfrm flipH="1" flipV="1">
            <a:off x="3052260" y="3427721"/>
            <a:ext cx="8709" cy="28738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220730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B812898-3548-7C89-C46E-49676DD6D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i="1" dirty="0"/>
              <a:t>Metabole</a:t>
            </a:r>
            <a:r>
              <a:rPr lang="nl-NL" dirty="0"/>
              <a:t> compensatie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7EDBAB1-CBF7-CE14-BFF1-76E817417B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/>
              <a:t>Compensatie via de nieren. </a:t>
            </a:r>
          </a:p>
          <a:p>
            <a:pPr marL="0" indent="0">
              <a:buNone/>
            </a:pPr>
            <a:r>
              <a:rPr lang="nl-NL" dirty="0"/>
              <a:t>Maximale effect pas na </a:t>
            </a:r>
            <a:r>
              <a:rPr lang="nl-NL" b="1" dirty="0"/>
              <a:t>enkele dagen.</a:t>
            </a:r>
          </a:p>
          <a:p>
            <a:pPr marL="0" indent="0">
              <a:buNone/>
            </a:pPr>
            <a:endParaRPr lang="nl-NL" dirty="0"/>
          </a:p>
          <a:p>
            <a:r>
              <a:rPr lang="nl-NL" dirty="0"/>
              <a:t>We kunnen zure of basische urine uitscheiden.</a:t>
            </a:r>
            <a:br>
              <a:rPr lang="nl-NL" dirty="0"/>
            </a:br>
            <a:r>
              <a:rPr lang="nl-NL" dirty="0"/>
              <a:t>Met HCO3</a:t>
            </a:r>
            <a:r>
              <a:rPr lang="nl-NL" baseline="30000" dirty="0"/>
              <a:t>-</a:t>
            </a:r>
            <a:r>
              <a:rPr lang="nl-NL" dirty="0"/>
              <a:t> bicarbonaat en H</a:t>
            </a:r>
            <a:r>
              <a:rPr lang="nl-NL" baseline="30000" dirty="0"/>
              <a:t>+</a:t>
            </a:r>
            <a:r>
              <a:rPr lang="nl-NL" dirty="0"/>
              <a:t> waterstof kan dit worden gedaan.</a:t>
            </a:r>
          </a:p>
          <a:p>
            <a:r>
              <a:rPr lang="nl-NL" dirty="0"/>
              <a:t>pH  HCO3</a:t>
            </a:r>
            <a:r>
              <a:rPr lang="nl-NL" baseline="30000" dirty="0"/>
              <a:t>-</a:t>
            </a:r>
            <a:r>
              <a:rPr lang="nl-NL" dirty="0"/>
              <a:t> terugresorptie , excretie  , waterstof excretie  , meer zuurverlies -&gt; meer basisch </a:t>
            </a:r>
          </a:p>
          <a:p>
            <a:r>
              <a:rPr lang="nl-NL" dirty="0"/>
              <a:t>pH  HCO3</a:t>
            </a:r>
            <a:r>
              <a:rPr lang="nl-NL" baseline="30000" dirty="0"/>
              <a:t>-</a:t>
            </a:r>
            <a:r>
              <a:rPr lang="nl-NL" dirty="0"/>
              <a:t> terugresorptie , excretie  , waterstof excretie  , meer base  -&gt; meer zuur </a:t>
            </a:r>
          </a:p>
          <a:p>
            <a:pPr marL="0" indent="0">
              <a:buNone/>
            </a:pPr>
            <a:endParaRPr lang="nl-NL" dirty="0"/>
          </a:p>
        </p:txBody>
      </p:sp>
      <p:cxnSp>
        <p:nvCxnSpPr>
          <p:cNvPr id="4" name="Rechte verbindingslijn met pijl 3">
            <a:extLst>
              <a:ext uri="{FF2B5EF4-FFF2-40B4-BE49-F238E27FC236}">
                <a16:creationId xmlns:a16="http://schemas.microsoft.com/office/drawing/2014/main" id="{D16DC70D-6748-60FF-64DB-E8646F7B4BD8}"/>
              </a:ext>
            </a:extLst>
          </p:cNvPr>
          <p:cNvCxnSpPr/>
          <p:nvPr/>
        </p:nvCxnSpPr>
        <p:spPr>
          <a:xfrm>
            <a:off x="1652280" y="4378677"/>
            <a:ext cx="0" cy="28738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Rechte verbindingslijn met pijl 4">
            <a:extLst>
              <a:ext uri="{FF2B5EF4-FFF2-40B4-BE49-F238E27FC236}">
                <a16:creationId xmlns:a16="http://schemas.microsoft.com/office/drawing/2014/main" id="{4023B2D4-3273-D74A-80D3-E66420B12D75}"/>
              </a:ext>
            </a:extLst>
          </p:cNvPr>
          <p:cNvCxnSpPr/>
          <p:nvPr/>
        </p:nvCxnSpPr>
        <p:spPr>
          <a:xfrm>
            <a:off x="6244853" y="4378677"/>
            <a:ext cx="0" cy="28738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Rechte verbindingslijn met pijl 5">
            <a:extLst>
              <a:ext uri="{FF2B5EF4-FFF2-40B4-BE49-F238E27FC236}">
                <a16:creationId xmlns:a16="http://schemas.microsoft.com/office/drawing/2014/main" id="{9E8C65ED-5E7E-EB0F-668C-4334050822D9}"/>
              </a:ext>
            </a:extLst>
          </p:cNvPr>
          <p:cNvCxnSpPr/>
          <p:nvPr/>
        </p:nvCxnSpPr>
        <p:spPr>
          <a:xfrm>
            <a:off x="9211337" y="5240839"/>
            <a:ext cx="0" cy="28738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Rechte verbindingslijn met pijl 6">
            <a:extLst>
              <a:ext uri="{FF2B5EF4-FFF2-40B4-BE49-F238E27FC236}">
                <a16:creationId xmlns:a16="http://schemas.microsoft.com/office/drawing/2014/main" id="{F7FEAED6-87D2-C545-8929-9342808CA194}"/>
              </a:ext>
            </a:extLst>
          </p:cNvPr>
          <p:cNvCxnSpPr/>
          <p:nvPr/>
        </p:nvCxnSpPr>
        <p:spPr>
          <a:xfrm flipH="1" flipV="1">
            <a:off x="4830320" y="4378676"/>
            <a:ext cx="8709" cy="28738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Rechte verbindingslijn met pijl 7">
            <a:extLst>
              <a:ext uri="{FF2B5EF4-FFF2-40B4-BE49-F238E27FC236}">
                <a16:creationId xmlns:a16="http://schemas.microsoft.com/office/drawing/2014/main" id="{3C777950-8AB9-8D14-739D-9F667C07FD8E}"/>
              </a:ext>
            </a:extLst>
          </p:cNvPr>
          <p:cNvCxnSpPr/>
          <p:nvPr/>
        </p:nvCxnSpPr>
        <p:spPr>
          <a:xfrm flipH="1" flipV="1">
            <a:off x="9202628" y="4382206"/>
            <a:ext cx="8709" cy="28738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Rechte verbindingslijn met pijl 9">
            <a:extLst>
              <a:ext uri="{FF2B5EF4-FFF2-40B4-BE49-F238E27FC236}">
                <a16:creationId xmlns:a16="http://schemas.microsoft.com/office/drawing/2014/main" id="{D5B7663F-A465-C731-AA30-76D9EC1F2419}"/>
              </a:ext>
            </a:extLst>
          </p:cNvPr>
          <p:cNvCxnSpPr/>
          <p:nvPr/>
        </p:nvCxnSpPr>
        <p:spPr>
          <a:xfrm flipH="1" flipV="1">
            <a:off x="6244853" y="5277818"/>
            <a:ext cx="8709" cy="28738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Rechte verbindingslijn met pijl 10">
            <a:extLst>
              <a:ext uri="{FF2B5EF4-FFF2-40B4-BE49-F238E27FC236}">
                <a16:creationId xmlns:a16="http://schemas.microsoft.com/office/drawing/2014/main" id="{0F2F8DB6-F4FA-79AC-4FA0-EDA833609653}"/>
              </a:ext>
            </a:extLst>
          </p:cNvPr>
          <p:cNvCxnSpPr/>
          <p:nvPr/>
        </p:nvCxnSpPr>
        <p:spPr>
          <a:xfrm flipH="1" flipV="1">
            <a:off x="1652280" y="5240838"/>
            <a:ext cx="8709" cy="28738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Rechte verbindingslijn met pijl 11">
            <a:extLst>
              <a:ext uri="{FF2B5EF4-FFF2-40B4-BE49-F238E27FC236}">
                <a16:creationId xmlns:a16="http://schemas.microsoft.com/office/drawing/2014/main" id="{7191F13F-3572-5F19-821F-1D401704B64C}"/>
              </a:ext>
            </a:extLst>
          </p:cNvPr>
          <p:cNvCxnSpPr/>
          <p:nvPr/>
        </p:nvCxnSpPr>
        <p:spPr>
          <a:xfrm>
            <a:off x="4847738" y="5277818"/>
            <a:ext cx="0" cy="28738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110525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8B255AE-E9A7-280E-5C5D-8AB120EB34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Casus compensatie 1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3431B43-B53F-3AC0-0E47-192315E098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/>
              <a:t>Dit is zijn bloedgas</a:t>
            </a:r>
            <a:endParaRPr lang="nl-NL" b="1" dirty="0"/>
          </a:p>
          <a:p>
            <a:pPr marL="0" indent="0">
              <a:buNone/>
            </a:pPr>
            <a:r>
              <a:rPr lang="nl-NL" dirty="0"/>
              <a:t>pH 7.20</a:t>
            </a:r>
          </a:p>
          <a:p>
            <a:pPr marL="0" indent="0">
              <a:buNone/>
            </a:pPr>
            <a:r>
              <a:rPr lang="nl-NL" dirty="0"/>
              <a:t>pCO2 10.1 kPa</a:t>
            </a:r>
          </a:p>
          <a:p>
            <a:pPr marL="0" indent="0">
              <a:buNone/>
            </a:pPr>
            <a:r>
              <a:rPr lang="nl-NL" dirty="0"/>
              <a:t>pO2 6.7</a:t>
            </a:r>
          </a:p>
          <a:p>
            <a:pPr marL="0" indent="0">
              <a:buNone/>
            </a:pPr>
            <a:r>
              <a:rPr lang="nl-NL" dirty="0"/>
              <a:t>HCO3 29.2</a:t>
            </a:r>
          </a:p>
          <a:p>
            <a:pPr marL="0" indent="0">
              <a:buNone/>
            </a:pPr>
            <a:r>
              <a:rPr lang="nl-NL" dirty="0"/>
              <a:t>SpO2 85%</a:t>
            </a:r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ED5BD48D-71AF-5C21-BD61-BFFB780D87C6}"/>
              </a:ext>
            </a:extLst>
          </p:cNvPr>
          <p:cNvSpPr txBox="1"/>
          <p:nvPr/>
        </p:nvSpPr>
        <p:spPr>
          <a:xfrm>
            <a:off x="3941476" y="2266406"/>
            <a:ext cx="97536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pH</a:t>
            </a:r>
          </a:p>
          <a:p>
            <a:endParaRPr lang="nl-NL" dirty="0"/>
          </a:p>
          <a:p>
            <a:r>
              <a:rPr lang="nl-NL" dirty="0"/>
              <a:t>pCO2</a:t>
            </a:r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r>
              <a:rPr lang="nl-NL" dirty="0"/>
              <a:t>HCO3</a:t>
            </a:r>
          </a:p>
          <a:p>
            <a:br>
              <a:rPr lang="nl-NL" dirty="0"/>
            </a:br>
            <a:endParaRPr lang="nl-NL" dirty="0"/>
          </a:p>
        </p:txBody>
      </p:sp>
      <p:cxnSp>
        <p:nvCxnSpPr>
          <p:cNvPr id="6" name="Rechte verbindingslijn met pijl 5">
            <a:extLst>
              <a:ext uri="{FF2B5EF4-FFF2-40B4-BE49-F238E27FC236}">
                <a16:creationId xmlns:a16="http://schemas.microsoft.com/office/drawing/2014/main" id="{21BA0B83-10DD-DD2D-37D3-17FBD821A0D6}"/>
              </a:ext>
            </a:extLst>
          </p:cNvPr>
          <p:cNvCxnSpPr/>
          <p:nvPr/>
        </p:nvCxnSpPr>
        <p:spPr>
          <a:xfrm flipH="1">
            <a:off x="4687575" y="2266406"/>
            <a:ext cx="4354" cy="32204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Rechte verbindingslijn met pijl 6">
            <a:extLst>
              <a:ext uri="{FF2B5EF4-FFF2-40B4-BE49-F238E27FC236}">
                <a16:creationId xmlns:a16="http://schemas.microsoft.com/office/drawing/2014/main" id="{8B3E0DA0-79EF-AA7C-972C-07DAF4588D86}"/>
              </a:ext>
            </a:extLst>
          </p:cNvPr>
          <p:cNvCxnSpPr/>
          <p:nvPr/>
        </p:nvCxnSpPr>
        <p:spPr>
          <a:xfrm flipV="1">
            <a:off x="4687575" y="2766315"/>
            <a:ext cx="4356" cy="32316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Rechte verbindingslijn met pijl 7">
            <a:extLst>
              <a:ext uri="{FF2B5EF4-FFF2-40B4-BE49-F238E27FC236}">
                <a16:creationId xmlns:a16="http://schemas.microsoft.com/office/drawing/2014/main" id="{E3A08604-BC97-794A-5CF2-6F6542941F25}"/>
              </a:ext>
            </a:extLst>
          </p:cNvPr>
          <p:cNvCxnSpPr/>
          <p:nvPr/>
        </p:nvCxnSpPr>
        <p:spPr>
          <a:xfrm flipH="1" flipV="1">
            <a:off x="4687575" y="3800690"/>
            <a:ext cx="4354" cy="4012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kstvak 9">
            <a:extLst>
              <a:ext uri="{FF2B5EF4-FFF2-40B4-BE49-F238E27FC236}">
                <a16:creationId xmlns:a16="http://schemas.microsoft.com/office/drawing/2014/main" id="{C45721B3-3A7C-2593-BA47-7720C101337E}"/>
              </a:ext>
            </a:extLst>
          </p:cNvPr>
          <p:cNvSpPr txBox="1"/>
          <p:nvPr/>
        </p:nvSpPr>
        <p:spPr>
          <a:xfrm>
            <a:off x="5535329" y="4445070"/>
            <a:ext cx="64087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000" b="1" dirty="0"/>
              <a:t>Respiratoire acidose metabool gecompenseerd</a:t>
            </a:r>
          </a:p>
        </p:txBody>
      </p: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302BE78C-FB15-664E-3F1D-157860209B3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15" t="34514" r="4622" b="35713"/>
          <a:stretch/>
        </p:blipFill>
        <p:spPr>
          <a:xfrm>
            <a:off x="5535329" y="1424103"/>
            <a:ext cx="6408700" cy="2684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6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C831F10-3498-382C-32E8-6D02792147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Casus compensatie 3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3BD1F78-1983-A978-83B1-96734A804C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pH 7.52</a:t>
            </a:r>
          </a:p>
          <a:p>
            <a:r>
              <a:rPr lang="nl-NL" dirty="0"/>
              <a:t>pCO2 4.3</a:t>
            </a:r>
          </a:p>
          <a:p>
            <a:r>
              <a:rPr lang="nl-NL" dirty="0"/>
              <a:t> pO2 6.5</a:t>
            </a:r>
          </a:p>
          <a:p>
            <a:r>
              <a:rPr lang="nl-NL" dirty="0"/>
              <a:t> HCO3 11,2</a:t>
            </a:r>
          </a:p>
          <a:p>
            <a:r>
              <a:rPr lang="nl-NL" dirty="0"/>
              <a:t>SpO2 90%</a:t>
            </a:r>
          </a:p>
          <a:p>
            <a:pPr marL="0" indent="0">
              <a:buNone/>
            </a:pPr>
            <a:endParaRPr lang="nl-NL" dirty="0"/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D1C4C57B-55E3-2E22-4EBB-3EEB64EA5CD7}"/>
              </a:ext>
            </a:extLst>
          </p:cNvPr>
          <p:cNvSpPr txBox="1"/>
          <p:nvPr/>
        </p:nvSpPr>
        <p:spPr>
          <a:xfrm>
            <a:off x="3434113" y="1825625"/>
            <a:ext cx="1051559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pH</a:t>
            </a:r>
          </a:p>
          <a:p>
            <a:endParaRPr lang="nl-NL" dirty="0"/>
          </a:p>
          <a:p>
            <a:r>
              <a:rPr lang="nl-NL" dirty="0"/>
              <a:t>pCO2 </a:t>
            </a:r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r>
              <a:rPr lang="nl-NL" dirty="0"/>
              <a:t>HCO3 </a:t>
            </a:r>
          </a:p>
          <a:p>
            <a:br>
              <a:rPr lang="nl-NL" dirty="0"/>
            </a:br>
            <a:endParaRPr lang="nl-NL" dirty="0"/>
          </a:p>
        </p:txBody>
      </p:sp>
      <p:cxnSp>
        <p:nvCxnSpPr>
          <p:cNvPr id="5" name="Rechte verbindingslijn met pijl 4">
            <a:extLst>
              <a:ext uri="{FF2B5EF4-FFF2-40B4-BE49-F238E27FC236}">
                <a16:creationId xmlns:a16="http://schemas.microsoft.com/office/drawing/2014/main" id="{910F4D87-6DAA-B7C3-95D1-F3899CCEB3AC}"/>
              </a:ext>
            </a:extLst>
          </p:cNvPr>
          <p:cNvCxnSpPr/>
          <p:nvPr/>
        </p:nvCxnSpPr>
        <p:spPr>
          <a:xfrm flipV="1">
            <a:off x="4388166" y="1825625"/>
            <a:ext cx="0" cy="37464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Rechte verbindingslijn met pijl 5">
            <a:extLst>
              <a:ext uri="{FF2B5EF4-FFF2-40B4-BE49-F238E27FC236}">
                <a16:creationId xmlns:a16="http://schemas.microsoft.com/office/drawing/2014/main" id="{013ACB74-3565-FB50-4FE3-0726CE75220D}"/>
              </a:ext>
            </a:extLst>
          </p:cNvPr>
          <p:cNvCxnSpPr/>
          <p:nvPr/>
        </p:nvCxnSpPr>
        <p:spPr>
          <a:xfrm>
            <a:off x="4379457" y="2450456"/>
            <a:ext cx="8709" cy="42188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Rechte verbindingslijn met pijl 6">
            <a:extLst>
              <a:ext uri="{FF2B5EF4-FFF2-40B4-BE49-F238E27FC236}">
                <a16:creationId xmlns:a16="http://schemas.microsoft.com/office/drawing/2014/main" id="{A641CD58-ED9E-321A-F041-45761E151520}"/>
              </a:ext>
            </a:extLst>
          </p:cNvPr>
          <p:cNvCxnSpPr/>
          <p:nvPr/>
        </p:nvCxnSpPr>
        <p:spPr>
          <a:xfrm>
            <a:off x="4370748" y="3497168"/>
            <a:ext cx="8709" cy="42188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kstvak 7">
            <a:extLst>
              <a:ext uri="{FF2B5EF4-FFF2-40B4-BE49-F238E27FC236}">
                <a16:creationId xmlns:a16="http://schemas.microsoft.com/office/drawing/2014/main" id="{75C89641-EF0C-C3F0-8BD6-1430D4AA7D14}"/>
              </a:ext>
            </a:extLst>
          </p:cNvPr>
          <p:cNvSpPr txBox="1"/>
          <p:nvPr/>
        </p:nvSpPr>
        <p:spPr>
          <a:xfrm>
            <a:off x="5198901" y="4158458"/>
            <a:ext cx="62948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000" b="1" dirty="0"/>
              <a:t>Respiratoire alkalose, metabool gecompenseerd</a:t>
            </a: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90683FD7-ED3B-7439-D171-4C9B01650EF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15" t="34514" r="4622" b="35713"/>
          <a:stretch/>
        </p:blipFill>
        <p:spPr>
          <a:xfrm>
            <a:off x="5361350" y="1363840"/>
            <a:ext cx="6408700" cy="2383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3121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BBC6B0B-29CD-91BC-BC1F-830BC54BEA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Casus compensatie 2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9476629-7263-7D62-795E-D9A828640B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pH 6,25</a:t>
            </a:r>
          </a:p>
          <a:p>
            <a:r>
              <a:rPr lang="nl-NL" dirty="0"/>
              <a:t>pCO2 3,9 kPa</a:t>
            </a:r>
          </a:p>
          <a:p>
            <a:r>
              <a:rPr lang="nl-NL" dirty="0"/>
              <a:t>pO2 7,6 kPa</a:t>
            </a:r>
          </a:p>
          <a:p>
            <a:r>
              <a:rPr lang="nl-NL" dirty="0"/>
              <a:t>HCO3  15 </a:t>
            </a:r>
            <a:r>
              <a:rPr lang="nl-NL" dirty="0" err="1"/>
              <a:t>mmol</a:t>
            </a:r>
            <a:endParaRPr lang="nl-NL" dirty="0"/>
          </a:p>
          <a:p>
            <a:r>
              <a:rPr lang="nl-NL" dirty="0"/>
              <a:t>SaO2 83%</a:t>
            </a:r>
          </a:p>
          <a:p>
            <a:pPr marL="0" indent="0">
              <a:buNone/>
            </a:pPr>
            <a:endParaRPr lang="nl-NL" dirty="0"/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6E4C65FC-6111-F700-85F1-D768F9D327F6}"/>
              </a:ext>
            </a:extLst>
          </p:cNvPr>
          <p:cNvSpPr txBox="1"/>
          <p:nvPr/>
        </p:nvSpPr>
        <p:spPr>
          <a:xfrm>
            <a:off x="3904182" y="1825625"/>
            <a:ext cx="97536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pH</a:t>
            </a:r>
          </a:p>
          <a:p>
            <a:endParaRPr lang="nl-NL" dirty="0"/>
          </a:p>
          <a:p>
            <a:r>
              <a:rPr lang="nl-NL" dirty="0"/>
              <a:t>pCO2 </a:t>
            </a:r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r>
              <a:rPr lang="nl-NL" dirty="0"/>
              <a:t>HCO3</a:t>
            </a:r>
          </a:p>
          <a:p>
            <a:br>
              <a:rPr lang="nl-NL" dirty="0"/>
            </a:br>
            <a:endParaRPr lang="nl-NL" dirty="0"/>
          </a:p>
        </p:txBody>
      </p:sp>
      <p:cxnSp>
        <p:nvCxnSpPr>
          <p:cNvPr id="5" name="Rechte verbindingslijn met pijl 4">
            <a:extLst>
              <a:ext uri="{FF2B5EF4-FFF2-40B4-BE49-F238E27FC236}">
                <a16:creationId xmlns:a16="http://schemas.microsoft.com/office/drawing/2014/main" id="{92FD7C31-B015-439A-2CBB-68A62762CD49}"/>
              </a:ext>
            </a:extLst>
          </p:cNvPr>
          <p:cNvCxnSpPr/>
          <p:nvPr/>
        </p:nvCxnSpPr>
        <p:spPr>
          <a:xfrm flipH="1">
            <a:off x="4879542" y="1825625"/>
            <a:ext cx="4354" cy="32204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Rechte verbindingslijn met pijl 5">
            <a:extLst>
              <a:ext uri="{FF2B5EF4-FFF2-40B4-BE49-F238E27FC236}">
                <a16:creationId xmlns:a16="http://schemas.microsoft.com/office/drawing/2014/main" id="{DE5874EB-618A-95EF-A06C-272D1B0CF380}"/>
              </a:ext>
            </a:extLst>
          </p:cNvPr>
          <p:cNvCxnSpPr/>
          <p:nvPr/>
        </p:nvCxnSpPr>
        <p:spPr>
          <a:xfrm flipH="1">
            <a:off x="4875188" y="2339269"/>
            <a:ext cx="4354" cy="32204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Rechte verbindingslijn met pijl 6">
            <a:extLst>
              <a:ext uri="{FF2B5EF4-FFF2-40B4-BE49-F238E27FC236}">
                <a16:creationId xmlns:a16="http://schemas.microsoft.com/office/drawing/2014/main" id="{BDB08745-CF85-5F79-75BF-E54CB1AE2695}"/>
              </a:ext>
            </a:extLst>
          </p:cNvPr>
          <p:cNvCxnSpPr/>
          <p:nvPr/>
        </p:nvCxnSpPr>
        <p:spPr>
          <a:xfrm flipH="1">
            <a:off x="4835712" y="3429000"/>
            <a:ext cx="4354" cy="32204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kstvak 7">
            <a:extLst>
              <a:ext uri="{FF2B5EF4-FFF2-40B4-BE49-F238E27FC236}">
                <a16:creationId xmlns:a16="http://schemas.microsoft.com/office/drawing/2014/main" id="{F1041ED6-A8C3-0BF2-66DD-C42622A5CBA7}"/>
              </a:ext>
            </a:extLst>
          </p:cNvPr>
          <p:cNvSpPr txBox="1"/>
          <p:nvPr/>
        </p:nvSpPr>
        <p:spPr>
          <a:xfrm>
            <a:off x="5487195" y="4372908"/>
            <a:ext cx="656485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000" b="1" dirty="0"/>
              <a:t>Metabole acidose, respiratoir gecompenseerd</a:t>
            </a:r>
          </a:p>
        </p:txBody>
      </p:sp>
      <p:pic>
        <p:nvPicPr>
          <p:cNvPr id="10" name="Afbeelding 9">
            <a:extLst>
              <a:ext uri="{FF2B5EF4-FFF2-40B4-BE49-F238E27FC236}">
                <a16:creationId xmlns:a16="http://schemas.microsoft.com/office/drawing/2014/main" id="{2227F768-3654-5A21-4B20-0695B81D7E8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15" t="34514" r="4622" b="35713"/>
          <a:stretch/>
        </p:blipFill>
        <p:spPr>
          <a:xfrm>
            <a:off x="5487195" y="1300836"/>
            <a:ext cx="6564852" cy="2565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658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05841B7-975D-1378-71CE-D1433CD722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4 casussen met Juf Danielle</a:t>
            </a:r>
          </a:p>
        </p:txBody>
      </p:sp>
      <p:pic>
        <p:nvPicPr>
          <p:cNvPr id="5" name="Onlinemedia 4" title="Zuur base evenwicht: Casuïstiek">
            <a:hlinkClick r:id="" action="ppaction://media"/>
            <a:extLst>
              <a:ext uri="{FF2B5EF4-FFF2-40B4-BE49-F238E27FC236}">
                <a16:creationId xmlns:a16="http://schemas.microsoft.com/office/drawing/2014/main" id="{EEF005C0-C2F2-6CE1-007C-471381A80040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246313" y="1825625"/>
            <a:ext cx="7700962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6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2515456E-B1B1-48C1-8164-7E567F5D40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EF027F4F-16FB-3275-752A-CDC49C4B2E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299" y="1917510"/>
            <a:ext cx="3831998" cy="3022980"/>
          </a:xfrm>
        </p:spPr>
        <p:txBody>
          <a:bodyPr anchor="ctr">
            <a:normAutofit/>
          </a:bodyPr>
          <a:lstStyle/>
          <a:p>
            <a:pPr algn="ctr"/>
            <a:r>
              <a:rPr lang="nl-NL">
                <a:solidFill>
                  <a:schemeClr val="tx1">
                    <a:lumMod val="85000"/>
                    <a:lumOff val="15000"/>
                  </a:schemeClr>
                </a:solidFill>
              </a:rPr>
              <a:t>Hoofdbronchi</a:t>
            </a: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D237ACD7-8629-4014-83AF-339EDD87E9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297764" y="643467"/>
            <a:ext cx="6272104" cy="5576358"/>
          </a:xfrm>
          <a:custGeom>
            <a:avLst/>
            <a:gdLst>
              <a:gd name="connsiteX0" fmla="*/ 6160697 w 6160697"/>
              <a:gd name="connsiteY0" fmla="*/ 0 h 5636676"/>
              <a:gd name="connsiteX1" fmla="*/ 6160697 w 6160697"/>
              <a:gd name="connsiteY1" fmla="*/ 5241536 h 5636676"/>
              <a:gd name="connsiteX2" fmla="*/ 6156554 w 6160697"/>
              <a:gd name="connsiteY2" fmla="*/ 5242381 h 5636676"/>
              <a:gd name="connsiteX3" fmla="*/ 6152471 w 6160697"/>
              <a:gd name="connsiteY3" fmla="*/ 5238376 h 5636676"/>
              <a:gd name="connsiteX4" fmla="*/ 6139063 w 6160697"/>
              <a:gd name="connsiteY4" fmla="*/ 5237646 h 5636676"/>
              <a:gd name="connsiteX5" fmla="*/ 6124768 w 6160697"/>
              <a:gd name="connsiteY5" fmla="*/ 5241915 h 5636676"/>
              <a:gd name="connsiteX6" fmla="*/ 6058950 w 6160697"/>
              <a:gd name="connsiteY6" fmla="*/ 5267176 h 5636676"/>
              <a:gd name="connsiteX7" fmla="*/ 6018366 w 6160697"/>
              <a:gd name="connsiteY7" fmla="*/ 5279454 h 5636676"/>
              <a:gd name="connsiteX8" fmla="*/ 6001056 w 6160697"/>
              <a:gd name="connsiteY8" fmla="*/ 5279669 h 5636676"/>
              <a:gd name="connsiteX9" fmla="*/ 5978158 w 6160697"/>
              <a:gd name="connsiteY9" fmla="*/ 5282958 h 5636676"/>
              <a:gd name="connsiteX10" fmla="*/ 5851521 w 6160697"/>
              <a:gd name="connsiteY10" fmla="*/ 5320165 h 5636676"/>
              <a:gd name="connsiteX11" fmla="*/ 5846811 w 6160697"/>
              <a:gd name="connsiteY11" fmla="*/ 5317803 h 5636676"/>
              <a:gd name="connsiteX12" fmla="*/ 5821445 w 6160697"/>
              <a:gd name="connsiteY12" fmla="*/ 5326257 h 5636676"/>
              <a:gd name="connsiteX13" fmla="*/ 5742484 w 6160697"/>
              <a:gd name="connsiteY13" fmla="*/ 5378748 h 5636676"/>
              <a:gd name="connsiteX14" fmla="*/ 5692638 w 6160697"/>
              <a:gd name="connsiteY14" fmla="*/ 5394640 h 5636676"/>
              <a:gd name="connsiteX15" fmla="*/ 5673352 w 6160697"/>
              <a:gd name="connsiteY15" fmla="*/ 5396590 h 5636676"/>
              <a:gd name="connsiteX16" fmla="*/ 5641138 w 6160697"/>
              <a:gd name="connsiteY16" fmla="*/ 5400089 h 5636676"/>
              <a:gd name="connsiteX17" fmla="*/ 5613130 w 6160697"/>
              <a:gd name="connsiteY17" fmla="*/ 5393622 h 5636676"/>
              <a:gd name="connsiteX18" fmla="*/ 5587752 w 6160697"/>
              <a:gd name="connsiteY18" fmla="*/ 5400147 h 5636676"/>
              <a:gd name="connsiteX19" fmla="*/ 5586939 w 6160697"/>
              <a:gd name="connsiteY19" fmla="*/ 5413409 h 5636676"/>
              <a:gd name="connsiteX20" fmla="*/ 5558140 w 6160697"/>
              <a:gd name="connsiteY20" fmla="*/ 5416576 h 5636676"/>
              <a:gd name="connsiteX21" fmla="*/ 5513898 w 6160697"/>
              <a:gd name="connsiteY21" fmla="*/ 5420092 h 5636676"/>
              <a:gd name="connsiteX22" fmla="*/ 5507892 w 6160697"/>
              <a:gd name="connsiteY22" fmla="*/ 5423953 h 5636676"/>
              <a:gd name="connsiteX23" fmla="*/ 5499230 w 6160697"/>
              <a:gd name="connsiteY23" fmla="*/ 5414956 h 5636676"/>
              <a:gd name="connsiteX24" fmla="*/ 5482057 w 6160697"/>
              <a:gd name="connsiteY24" fmla="*/ 5411363 h 5636676"/>
              <a:gd name="connsiteX25" fmla="*/ 5408816 w 6160697"/>
              <a:gd name="connsiteY25" fmla="*/ 5415847 h 5636676"/>
              <a:gd name="connsiteX26" fmla="*/ 5395738 w 6160697"/>
              <a:gd name="connsiteY26" fmla="*/ 5413749 h 5636676"/>
              <a:gd name="connsiteX27" fmla="*/ 5380156 w 6160697"/>
              <a:gd name="connsiteY27" fmla="*/ 5419870 h 5636676"/>
              <a:gd name="connsiteX28" fmla="*/ 5347114 w 6160697"/>
              <a:gd name="connsiteY28" fmla="*/ 5429171 h 5636676"/>
              <a:gd name="connsiteX29" fmla="*/ 5326101 w 6160697"/>
              <a:gd name="connsiteY29" fmla="*/ 5440792 h 5636676"/>
              <a:gd name="connsiteX30" fmla="*/ 5320104 w 6160697"/>
              <a:gd name="connsiteY30" fmla="*/ 5435870 h 5636676"/>
              <a:gd name="connsiteX31" fmla="*/ 5306571 w 6160697"/>
              <a:gd name="connsiteY31" fmla="*/ 5434305 h 5636676"/>
              <a:gd name="connsiteX32" fmla="*/ 5250731 w 6160697"/>
              <a:gd name="connsiteY32" fmla="*/ 5442441 h 5636676"/>
              <a:gd name="connsiteX33" fmla="*/ 5240489 w 6160697"/>
              <a:gd name="connsiteY33" fmla="*/ 5441726 h 5636676"/>
              <a:gd name="connsiteX34" fmla="*/ 5229095 w 6160697"/>
              <a:gd name="connsiteY34" fmla="*/ 5447321 h 5636676"/>
              <a:gd name="connsiteX35" fmla="*/ 5162669 w 6160697"/>
              <a:gd name="connsiteY35" fmla="*/ 5481008 h 5636676"/>
              <a:gd name="connsiteX36" fmla="*/ 5161945 w 6160697"/>
              <a:gd name="connsiteY36" fmla="*/ 5484428 h 5636676"/>
              <a:gd name="connsiteX37" fmla="*/ 5141192 w 6160697"/>
              <a:gd name="connsiteY37" fmla="*/ 5487094 h 5636676"/>
              <a:gd name="connsiteX38" fmla="*/ 5135796 w 6160697"/>
              <a:gd name="connsiteY38" fmla="*/ 5493398 h 5636676"/>
              <a:gd name="connsiteX39" fmla="*/ 5125146 w 6160697"/>
              <a:gd name="connsiteY39" fmla="*/ 5495481 h 5636676"/>
              <a:gd name="connsiteX40" fmla="*/ 5048259 w 6160697"/>
              <a:gd name="connsiteY40" fmla="*/ 5518646 h 5636676"/>
              <a:gd name="connsiteX41" fmla="*/ 5034800 w 6160697"/>
              <a:gd name="connsiteY41" fmla="*/ 5519818 h 5636676"/>
              <a:gd name="connsiteX42" fmla="*/ 5021494 w 6160697"/>
              <a:gd name="connsiteY42" fmla="*/ 5533940 h 5636676"/>
              <a:gd name="connsiteX43" fmla="*/ 4969420 w 6160697"/>
              <a:gd name="connsiteY43" fmla="*/ 5539580 h 5636676"/>
              <a:gd name="connsiteX44" fmla="*/ 4951997 w 6160697"/>
              <a:gd name="connsiteY44" fmla="*/ 5540998 h 5636676"/>
              <a:gd name="connsiteX45" fmla="*/ 4944222 w 6160697"/>
              <a:gd name="connsiteY45" fmla="*/ 5542061 h 5636676"/>
              <a:gd name="connsiteX46" fmla="*/ 4945476 w 6160697"/>
              <a:gd name="connsiteY46" fmla="*/ 5548837 h 5636676"/>
              <a:gd name="connsiteX47" fmla="*/ 4924708 w 6160697"/>
              <a:gd name="connsiteY47" fmla="*/ 5553963 h 5636676"/>
              <a:gd name="connsiteX48" fmla="*/ 4900123 w 6160697"/>
              <a:gd name="connsiteY48" fmla="*/ 5574141 h 5636676"/>
              <a:gd name="connsiteX49" fmla="*/ 4878805 w 6160697"/>
              <a:gd name="connsiteY49" fmla="*/ 5589711 h 5636676"/>
              <a:gd name="connsiteX50" fmla="*/ 4862889 w 6160697"/>
              <a:gd name="connsiteY50" fmla="*/ 5590274 h 5636676"/>
              <a:gd name="connsiteX51" fmla="*/ 4787099 w 6160697"/>
              <a:gd name="connsiteY51" fmla="*/ 5601127 h 5636676"/>
              <a:gd name="connsiteX52" fmla="*/ 4767539 w 6160697"/>
              <a:gd name="connsiteY52" fmla="*/ 5604712 h 5636676"/>
              <a:gd name="connsiteX53" fmla="*/ 4715397 w 6160697"/>
              <a:gd name="connsiteY53" fmla="*/ 5606905 h 5636676"/>
              <a:gd name="connsiteX54" fmla="*/ 4594975 w 6160697"/>
              <a:gd name="connsiteY54" fmla="*/ 5611694 h 5636676"/>
              <a:gd name="connsiteX55" fmla="*/ 4592519 w 6160697"/>
              <a:gd name="connsiteY55" fmla="*/ 5614677 h 5636676"/>
              <a:gd name="connsiteX56" fmla="*/ 4582609 w 6160697"/>
              <a:gd name="connsiteY56" fmla="*/ 5615529 h 5636676"/>
              <a:gd name="connsiteX57" fmla="*/ 4580200 w 6160697"/>
              <a:gd name="connsiteY57" fmla="*/ 5616290 h 5636676"/>
              <a:gd name="connsiteX58" fmla="*/ 4566161 w 6160697"/>
              <a:gd name="connsiteY58" fmla="*/ 5620121 h 5636676"/>
              <a:gd name="connsiteX59" fmla="*/ 4530539 w 6160697"/>
              <a:gd name="connsiteY59" fmla="*/ 5615013 h 5636676"/>
              <a:gd name="connsiteX60" fmla="*/ 4491359 w 6160697"/>
              <a:gd name="connsiteY60" fmla="*/ 5619658 h 5636676"/>
              <a:gd name="connsiteX61" fmla="*/ 4372063 w 6160697"/>
              <a:gd name="connsiteY61" fmla="*/ 5620213 h 5636676"/>
              <a:gd name="connsiteX62" fmla="*/ 4261863 w 6160697"/>
              <a:gd name="connsiteY62" fmla="*/ 5623713 h 5636676"/>
              <a:gd name="connsiteX63" fmla="*/ 4213285 w 6160697"/>
              <a:gd name="connsiteY63" fmla="*/ 5622917 h 5636676"/>
              <a:gd name="connsiteX64" fmla="*/ 4173936 w 6160697"/>
              <a:gd name="connsiteY64" fmla="*/ 5622049 h 5636676"/>
              <a:gd name="connsiteX65" fmla="*/ 4175584 w 6160697"/>
              <a:gd name="connsiteY65" fmla="*/ 5630149 h 5636676"/>
              <a:gd name="connsiteX66" fmla="*/ 4152035 w 6160697"/>
              <a:gd name="connsiteY66" fmla="*/ 5636676 h 5636676"/>
              <a:gd name="connsiteX67" fmla="*/ 4121051 w 6160697"/>
              <a:gd name="connsiteY67" fmla="*/ 5621835 h 5636676"/>
              <a:gd name="connsiteX68" fmla="*/ 4103457 w 6160697"/>
              <a:gd name="connsiteY68" fmla="*/ 5621974 h 5636676"/>
              <a:gd name="connsiteX69" fmla="*/ 4072592 w 6160697"/>
              <a:gd name="connsiteY69" fmla="*/ 5627101 h 5636676"/>
              <a:gd name="connsiteX70" fmla="*/ 4062311 w 6160697"/>
              <a:gd name="connsiteY70" fmla="*/ 5629472 h 5636676"/>
              <a:gd name="connsiteX71" fmla="*/ 3985093 w 6160697"/>
              <a:gd name="connsiteY71" fmla="*/ 5613011 h 5636676"/>
              <a:gd name="connsiteX72" fmla="*/ 3977564 w 6160697"/>
              <a:gd name="connsiteY72" fmla="*/ 5606406 h 5636676"/>
              <a:gd name="connsiteX73" fmla="*/ 3938843 w 6160697"/>
              <a:gd name="connsiteY73" fmla="*/ 5603534 h 5636676"/>
              <a:gd name="connsiteX74" fmla="*/ 3934439 w 6160697"/>
              <a:gd name="connsiteY74" fmla="*/ 5605287 h 5636676"/>
              <a:gd name="connsiteX75" fmla="*/ 3902350 w 6160697"/>
              <a:gd name="connsiteY75" fmla="*/ 5595175 h 5636676"/>
              <a:gd name="connsiteX76" fmla="*/ 3773677 w 6160697"/>
              <a:gd name="connsiteY76" fmla="*/ 5577344 h 5636676"/>
              <a:gd name="connsiteX77" fmla="*/ 3526259 w 6160697"/>
              <a:gd name="connsiteY77" fmla="*/ 5567985 h 5636676"/>
              <a:gd name="connsiteX78" fmla="*/ 3268592 w 6160697"/>
              <a:gd name="connsiteY78" fmla="*/ 5541271 h 5636676"/>
              <a:gd name="connsiteX79" fmla="*/ 3024274 w 6160697"/>
              <a:gd name="connsiteY79" fmla="*/ 5551613 h 5636676"/>
              <a:gd name="connsiteX80" fmla="*/ 2580376 w 6160697"/>
              <a:gd name="connsiteY80" fmla="*/ 5523020 h 5636676"/>
              <a:gd name="connsiteX81" fmla="*/ 2428086 w 6160697"/>
              <a:gd name="connsiteY81" fmla="*/ 5520461 h 5636676"/>
              <a:gd name="connsiteX82" fmla="*/ 2326052 w 6160697"/>
              <a:gd name="connsiteY82" fmla="*/ 5519493 h 5636676"/>
              <a:gd name="connsiteX83" fmla="*/ 2318979 w 6160697"/>
              <a:gd name="connsiteY83" fmla="*/ 5522207 h 5636676"/>
              <a:gd name="connsiteX84" fmla="*/ 2290482 w 6160697"/>
              <a:gd name="connsiteY84" fmla="*/ 5523810 h 5636676"/>
              <a:gd name="connsiteX85" fmla="*/ 2282680 w 6160697"/>
              <a:gd name="connsiteY85" fmla="*/ 5535840 h 5636676"/>
              <a:gd name="connsiteX86" fmla="*/ 2187437 w 6160697"/>
              <a:gd name="connsiteY86" fmla="*/ 5546268 h 5636676"/>
              <a:gd name="connsiteX87" fmla="*/ 1958211 w 6160697"/>
              <a:gd name="connsiteY87" fmla="*/ 5550992 h 5636676"/>
              <a:gd name="connsiteX88" fmla="*/ 1788574 w 6160697"/>
              <a:gd name="connsiteY88" fmla="*/ 5530833 h 5636676"/>
              <a:gd name="connsiteX89" fmla="*/ 1770257 w 6160697"/>
              <a:gd name="connsiteY89" fmla="*/ 5530964 h 5636676"/>
              <a:gd name="connsiteX90" fmla="*/ 1747724 w 6160697"/>
              <a:gd name="connsiteY90" fmla="*/ 5529296 h 5636676"/>
              <a:gd name="connsiteX91" fmla="*/ 1712794 w 6160697"/>
              <a:gd name="connsiteY91" fmla="*/ 5535788 h 5636676"/>
              <a:gd name="connsiteX92" fmla="*/ 1693854 w 6160697"/>
              <a:gd name="connsiteY92" fmla="*/ 5545452 h 5636676"/>
              <a:gd name="connsiteX93" fmla="*/ 1687546 w 6160697"/>
              <a:gd name="connsiteY93" fmla="*/ 5544521 h 5636676"/>
              <a:gd name="connsiteX94" fmla="*/ 1687194 w 6160697"/>
              <a:gd name="connsiteY94" fmla="*/ 5541192 h 5636676"/>
              <a:gd name="connsiteX95" fmla="*/ 1629583 w 6160697"/>
              <a:gd name="connsiteY95" fmla="*/ 5530061 h 5636676"/>
              <a:gd name="connsiteX96" fmla="*/ 1553336 w 6160697"/>
              <a:gd name="connsiteY96" fmla="*/ 5487310 h 5636676"/>
              <a:gd name="connsiteX97" fmla="*/ 1465077 w 6160697"/>
              <a:gd name="connsiteY97" fmla="*/ 5478284 h 5636676"/>
              <a:gd name="connsiteX98" fmla="*/ 1429630 w 6160697"/>
              <a:gd name="connsiteY98" fmla="*/ 5463320 h 5636676"/>
              <a:gd name="connsiteX99" fmla="*/ 1391291 w 6160697"/>
              <a:gd name="connsiteY99" fmla="*/ 5464846 h 5636676"/>
              <a:gd name="connsiteX100" fmla="*/ 1380007 w 6160697"/>
              <a:gd name="connsiteY100" fmla="*/ 5455970 h 5636676"/>
              <a:gd name="connsiteX101" fmla="*/ 1378141 w 6160697"/>
              <a:gd name="connsiteY101" fmla="*/ 5454279 h 5636676"/>
              <a:gd name="connsiteX102" fmla="*/ 1368962 w 6160697"/>
              <a:gd name="connsiteY102" fmla="*/ 5451018 h 5636676"/>
              <a:gd name="connsiteX103" fmla="*/ 1368505 w 6160697"/>
              <a:gd name="connsiteY103" fmla="*/ 5445712 h 5636676"/>
              <a:gd name="connsiteX104" fmla="*/ 1356218 w 6160697"/>
              <a:gd name="connsiteY104" fmla="*/ 5437660 h 5636676"/>
              <a:gd name="connsiteX105" fmla="*/ 1338733 w 6160697"/>
              <a:gd name="connsiteY105" fmla="*/ 5432883 h 5636676"/>
              <a:gd name="connsiteX106" fmla="*/ 1253342 w 6160697"/>
              <a:gd name="connsiteY106" fmla="*/ 5415104 h 5636676"/>
              <a:gd name="connsiteX107" fmla="*/ 1203557 w 6160697"/>
              <a:gd name="connsiteY107" fmla="*/ 5401656 h 5636676"/>
              <a:gd name="connsiteX108" fmla="*/ 1186689 w 6160697"/>
              <a:gd name="connsiteY108" fmla="*/ 5392134 h 5636676"/>
              <a:gd name="connsiteX109" fmla="*/ 1161759 w 6160697"/>
              <a:gd name="connsiteY109" fmla="*/ 5381804 h 5636676"/>
              <a:gd name="connsiteX110" fmla="*/ 1119345 w 6160697"/>
              <a:gd name="connsiteY110" fmla="*/ 5360154 h 5636676"/>
              <a:gd name="connsiteX111" fmla="*/ 1095256 w 6160697"/>
              <a:gd name="connsiteY111" fmla="*/ 5353950 h 5636676"/>
              <a:gd name="connsiteX112" fmla="*/ 1058773 w 6160697"/>
              <a:gd name="connsiteY112" fmla="*/ 5341289 h 5636676"/>
              <a:gd name="connsiteX113" fmla="*/ 1048153 w 6160697"/>
              <a:gd name="connsiteY113" fmla="*/ 5339154 h 5636676"/>
              <a:gd name="connsiteX114" fmla="*/ 1043881 w 6160697"/>
              <a:gd name="connsiteY114" fmla="*/ 5338518 h 5636676"/>
              <a:gd name="connsiteX115" fmla="*/ 1007373 w 6160697"/>
              <a:gd name="connsiteY115" fmla="*/ 5339007 h 5636676"/>
              <a:gd name="connsiteX116" fmla="*/ 1004885 w 6160697"/>
              <a:gd name="connsiteY116" fmla="*/ 5334591 h 5636676"/>
              <a:gd name="connsiteX117" fmla="*/ 994709 w 6160697"/>
              <a:gd name="connsiteY117" fmla="*/ 5328566 h 5636676"/>
              <a:gd name="connsiteX118" fmla="*/ 984399 w 6160697"/>
              <a:gd name="connsiteY118" fmla="*/ 5331183 h 5636676"/>
              <a:gd name="connsiteX119" fmla="*/ 964158 w 6160697"/>
              <a:gd name="connsiteY119" fmla="*/ 5330044 h 5636676"/>
              <a:gd name="connsiteX120" fmla="*/ 958888 w 6160697"/>
              <a:gd name="connsiteY120" fmla="*/ 5328278 h 5636676"/>
              <a:gd name="connsiteX121" fmla="*/ 940162 w 6160697"/>
              <a:gd name="connsiteY121" fmla="*/ 5341965 h 5636676"/>
              <a:gd name="connsiteX122" fmla="*/ 907763 w 6160697"/>
              <a:gd name="connsiteY122" fmla="*/ 5329404 h 5636676"/>
              <a:gd name="connsiteX123" fmla="*/ 872950 w 6160697"/>
              <a:gd name="connsiteY123" fmla="*/ 5324938 h 5636676"/>
              <a:gd name="connsiteX124" fmla="*/ 862283 w 6160697"/>
              <a:gd name="connsiteY124" fmla="*/ 5327617 h 5636676"/>
              <a:gd name="connsiteX125" fmla="*/ 798257 w 6160697"/>
              <a:gd name="connsiteY125" fmla="*/ 5334973 h 5636676"/>
              <a:gd name="connsiteX126" fmla="*/ 778474 w 6160697"/>
              <a:gd name="connsiteY126" fmla="*/ 5326083 h 5636676"/>
              <a:gd name="connsiteX127" fmla="*/ 763422 w 6160697"/>
              <a:gd name="connsiteY127" fmla="*/ 5321440 h 5636676"/>
              <a:gd name="connsiteX128" fmla="*/ 760604 w 6160697"/>
              <a:gd name="connsiteY128" fmla="*/ 5316482 h 5636676"/>
              <a:gd name="connsiteX129" fmla="*/ 750603 w 6160697"/>
              <a:gd name="connsiteY129" fmla="*/ 5315646 h 5636676"/>
              <a:gd name="connsiteX130" fmla="*/ 748101 w 6160697"/>
              <a:gd name="connsiteY130" fmla="*/ 5314492 h 5636676"/>
              <a:gd name="connsiteX131" fmla="*/ 733610 w 6160697"/>
              <a:gd name="connsiteY131" fmla="*/ 5308812 h 5636676"/>
              <a:gd name="connsiteX132" fmla="*/ 698671 w 6160697"/>
              <a:gd name="connsiteY132" fmla="*/ 5319789 h 5636676"/>
              <a:gd name="connsiteX133" fmla="*/ 658974 w 6160697"/>
              <a:gd name="connsiteY133" fmla="*/ 5314289 h 5636676"/>
              <a:gd name="connsiteX134" fmla="*/ 547411 w 6160697"/>
              <a:gd name="connsiteY134" fmla="*/ 5323081 h 5636676"/>
              <a:gd name="connsiteX135" fmla="*/ 420170 w 6160697"/>
              <a:gd name="connsiteY135" fmla="*/ 5302565 h 5636676"/>
              <a:gd name="connsiteX136" fmla="*/ 320690 w 6160697"/>
              <a:gd name="connsiteY136" fmla="*/ 5332193 h 5636676"/>
              <a:gd name="connsiteX137" fmla="*/ 257958 w 6160697"/>
              <a:gd name="connsiteY137" fmla="*/ 5340954 h 5636676"/>
              <a:gd name="connsiteX138" fmla="*/ 184890 w 6160697"/>
              <a:gd name="connsiteY138" fmla="*/ 5339091 h 5636676"/>
              <a:gd name="connsiteX139" fmla="*/ 183331 w 6160697"/>
              <a:gd name="connsiteY139" fmla="*/ 5338348 h 5636676"/>
              <a:gd name="connsiteX140" fmla="*/ 169782 w 6160697"/>
              <a:gd name="connsiteY140" fmla="*/ 5339269 h 5636676"/>
              <a:gd name="connsiteX141" fmla="*/ 167187 w 6160697"/>
              <a:gd name="connsiteY141" fmla="*/ 5341914 h 5636676"/>
              <a:gd name="connsiteX142" fmla="*/ 140235 w 6160697"/>
              <a:gd name="connsiteY142" fmla="*/ 5348128 h 5636676"/>
              <a:gd name="connsiteX143" fmla="*/ 109349 w 6160697"/>
              <a:gd name="connsiteY143" fmla="*/ 5351347 h 5636676"/>
              <a:gd name="connsiteX144" fmla="*/ 108834 w 6160697"/>
              <a:gd name="connsiteY144" fmla="*/ 5350486 h 5636676"/>
              <a:gd name="connsiteX145" fmla="*/ 84990 w 6160697"/>
              <a:gd name="connsiteY145" fmla="*/ 5344389 h 5636676"/>
              <a:gd name="connsiteX146" fmla="*/ 47411 w 6160697"/>
              <a:gd name="connsiteY146" fmla="*/ 5325453 h 5636676"/>
              <a:gd name="connsiteX147" fmla="*/ 18970 w 6160697"/>
              <a:gd name="connsiteY147" fmla="*/ 5329785 h 5636676"/>
              <a:gd name="connsiteX148" fmla="*/ 13158 w 6160697"/>
              <a:gd name="connsiteY148" fmla="*/ 5330156 h 5636676"/>
              <a:gd name="connsiteX149" fmla="*/ 13003 w 6160697"/>
              <a:gd name="connsiteY149" fmla="*/ 5329958 h 5636676"/>
              <a:gd name="connsiteX150" fmla="*/ 6798 w 6160697"/>
              <a:gd name="connsiteY150" fmla="*/ 5329941 h 5636676"/>
              <a:gd name="connsiteX151" fmla="*/ 2557 w 6160697"/>
              <a:gd name="connsiteY151" fmla="*/ 5330836 h 5636676"/>
              <a:gd name="connsiteX152" fmla="*/ 0 w 6160697"/>
              <a:gd name="connsiteY152" fmla="*/ 5330999 h 5636676"/>
              <a:gd name="connsiteX153" fmla="*/ 0 w 6160697"/>
              <a:gd name="connsiteY153" fmla="*/ 6095 h 5636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</a:cxnLst>
            <a:rect l="l" t="t" r="r" b="b"/>
            <a:pathLst>
              <a:path w="6160697" h="5636676">
                <a:moveTo>
                  <a:pt x="6160697" y="0"/>
                </a:moveTo>
                <a:lnTo>
                  <a:pt x="6160697" y="5241536"/>
                </a:lnTo>
                <a:lnTo>
                  <a:pt x="6156554" y="5242381"/>
                </a:lnTo>
                <a:lnTo>
                  <a:pt x="6152471" y="5238376"/>
                </a:lnTo>
                <a:lnTo>
                  <a:pt x="6139063" y="5237646"/>
                </a:lnTo>
                <a:cubicBezTo>
                  <a:pt x="6134322" y="5238062"/>
                  <a:pt x="6129550" y="5239318"/>
                  <a:pt x="6124768" y="5241915"/>
                </a:cubicBezTo>
                <a:cubicBezTo>
                  <a:pt x="6112241" y="5258189"/>
                  <a:pt x="6073916" y="5246037"/>
                  <a:pt x="6058950" y="5267176"/>
                </a:cubicBezTo>
                <a:cubicBezTo>
                  <a:pt x="6052501" y="5273412"/>
                  <a:pt x="6026754" y="5283311"/>
                  <a:pt x="6018366" y="5279454"/>
                </a:cubicBezTo>
                <a:cubicBezTo>
                  <a:pt x="6012273" y="5280338"/>
                  <a:pt x="6007326" y="5284888"/>
                  <a:pt x="6001056" y="5279669"/>
                </a:cubicBezTo>
                <a:cubicBezTo>
                  <a:pt x="5992407" y="5273826"/>
                  <a:pt x="5980924" y="5292840"/>
                  <a:pt x="5978158" y="5282958"/>
                </a:cubicBezTo>
                <a:cubicBezTo>
                  <a:pt x="5953235" y="5289707"/>
                  <a:pt x="5873412" y="5314356"/>
                  <a:pt x="5851521" y="5320165"/>
                </a:cubicBezTo>
                <a:cubicBezTo>
                  <a:pt x="5850093" y="5319197"/>
                  <a:pt x="5848504" y="5318401"/>
                  <a:pt x="5846811" y="5317803"/>
                </a:cubicBezTo>
                <a:cubicBezTo>
                  <a:pt x="5836955" y="5314327"/>
                  <a:pt x="5825596" y="5318112"/>
                  <a:pt x="5821445" y="5326257"/>
                </a:cubicBezTo>
                <a:cubicBezTo>
                  <a:pt x="5797750" y="5355654"/>
                  <a:pt x="5768199" y="5365302"/>
                  <a:pt x="5742484" y="5378748"/>
                </a:cubicBezTo>
                <a:cubicBezTo>
                  <a:pt x="5712463" y="5391933"/>
                  <a:pt x="5723511" y="5363738"/>
                  <a:pt x="5692638" y="5394640"/>
                </a:cubicBezTo>
                <a:cubicBezTo>
                  <a:pt x="5685162" y="5388839"/>
                  <a:pt x="5680078" y="5390215"/>
                  <a:pt x="5673352" y="5396590"/>
                </a:cubicBezTo>
                <a:cubicBezTo>
                  <a:pt x="5658519" y="5402454"/>
                  <a:pt x="5651424" y="5383775"/>
                  <a:pt x="5641138" y="5400089"/>
                </a:cubicBezTo>
                <a:cubicBezTo>
                  <a:pt x="5639436" y="5389318"/>
                  <a:pt x="5610760" y="5406260"/>
                  <a:pt x="5613130" y="5393622"/>
                </a:cubicBezTo>
                <a:cubicBezTo>
                  <a:pt x="5599247" y="5388102"/>
                  <a:pt x="5601035" y="5404523"/>
                  <a:pt x="5587752" y="5400147"/>
                </a:cubicBezTo>
                <a:cubicBezTo>
                  <a:pt x="5575908" y="5402167"/>
                  <a:pt x="5598814" y="5408442"/>
                  <a:pt x="5586939" y="5413409"/>
                </a:cubicBezTo>
                <a:cubicBezTo>
                  <a:pt x="5571739" y="5417659"/>
                  <a:pt x="5579895" y="5435655"/>
                  <a:pt x="5558140" y="5416576"/>
                </a:cubicBezTo>
                <a:cubicBezTo>
                  <a:pt x="5545125" y="5427439"/>
                  <a:pt x="5537467" y="5418132"/>
                  <a:pt x="5513898" y="5420092"/>
                </a:cubicBezTo>
                <a:lnTo>
                  <a:pt x="5507892" y="5423953"/>
                </a:lnTo>
                <a:lnTo>
                  <a:pt x="5499230" y="5414956"/>
                </a:lnTo>
                <a:cubicBezTo>
                  <a:pt x="5494522" y="5411441"/>
                  <a:pt x="5489041" y="5409502"/>
                  <a:pt x="5482057" y="5411363"/>
                </a:cubicBezTo>
                <a:cubicBezTo>
                  <a:pt x="5441582" y="5440334"/>
                  <a:pt x="5478175" y="5394237"/>
                  <a:pt x="5408816" y="5415847"/>
                </a:cubicBezTo>
                <a:cubicBezTo>
                  <a:pt x="5405733" y="5419916"/>
                  <a:pt x="5396114" y="5418376"/>
                  <a:pt x="5395738" y="5413749"/>
                </a:cubicBezTo>
                <a:cubicBezTo>
                  <a:pt x="5391612" y="5416050"/>
                  <a:pt x="5383259" y="5426773"/>
                  <a:pt x="5380156" y="5419870"/>
                </a:cubicBezTo>
                <a:cubicBezTo>
                  <a:pt x="5368670" y="5421761"/>
                  <a:pt x="5357569" y="5424896"/>
                  <a:pt x="5347114" y="5429171"/>
                </a:cubicBezTo>
                <a:lnTo>
                  <a:pt x="5326101" y="5440792"/>
                </a:lnTo>
                <a:lnTo>
                  <a:pt x="5320104" y="5435870"/>
                </a:lnTo>
                <a:cubicBezTo>
                  <a:pt x="5316154" y="5433548"/>
                  <a:pt x="5311762" y="5432457"/>
                  <a:pt x="5306571" y="5434305"/>
                </a:cubicBezTo>
                <a:cubicBezTo>
                  <a:pt x="5278222" y="5458611"/>
                  <a:pt x="5301967" y="5421751"/>
                  <a:pt x="5250731" y="5442441"/>
                </a:cubicBezTo>
                <a:cubicBezTo>
                  <a:pt x="5248752" y="5445684"/>
                  <a:pt x="5241215" y="5445162"/>
                  <a:pt x="5240489" y="5441726"/>
                </a:cubicBezTo>
                <a:cubicBezTo>
                  <a:pt x="5237534" y="5443716"/>
                  <a:pt x="5232136" y="5452280"/>
                  <a:pt x="5229095" y="5447321"/>
                </a:cubicBezTo>
                <a:cubicBezTo>
                  <a:pt x="5216125" y="5453868"/>
                  <a:pt x="5173861" y="5474823"/>
                  <a:pt x="5162669" y="5481008"/>
                </a:cubicBezTo>
                <a:lnTo>
                  <a:pt x="5161945" y="5484428"/>
                </a:lnTo>
                <a:cubicBezTo>
                  <a:pt x="5158366" y="5485443"/>
                  <a:pt x="5145550" y="5485600"/>
                  <a:pt x="5141192" y="5487094"/>
                </a:cubicBezTo>
                <a:lnTo>
                  <a:pt x="5135796" y="5493398"/>
                </a:lnTo>
                <a:lnTo>
                  <a:pt x="5125146" y="5495481"/>
                </a:lnTo>
                <a:lnTo>
                  <a:pt x="5048259" y="5518646"/>
                </a:lnTo>
                <a:lnTo>
                  <a:pt x="5034800" y="5519818"/>
                </a:lnTo>
                <a:cubicBezTo>
                  <a:pt x="5028813" y="5522097"/>
                  <a:pt x="5024166" y="5526423"/>
                  <a:pt x="5021494" y="5533940"/>
                </a:cubicBezTo>
                <a:cubicBezTo>
                  <a:pt x="5010597" y="5537234"/>
                  <a:pt x="4980226" y="5537766"/>
                  <a:pt x="4969420" y="5539580"/>
                </a:cubicBezTo>
                <a:lnTo>
                  <a:pt x="4951997" y="5540998"/>
                </a:lnTo>
                <a:lnTo>
                  <a:pt x="4944222" y="5542061"/>
                </a:lnTo>
                <a:lnTo>
                  <a:pt x="4945476" y="5548837"/>
                </a:lnTo>
                <a:lnTo>
                  <a:pt x="4924708" y="5553963"/>
                </a:lnTo>
                <a:cubicBezTo>
                  <a:pt x="4918349" y="5557956"/>
                  <a:pt x="4909767" y="5565846"/>
                  <a:pt x="4900123" y="5574141"/>
                </a:cubicBezTo>
                <a:lnTo>
                  <a:pt x="4878805" y="5589711"/>
                </a:lnTo>
                <a:lnTo>
                  <a:pt x="4862889" y="5590274"/>
                </a:lnTo>
                <a:cubicBezTo>
                  <a:pt x="4839384" y="5593189"/>
                  <a:pt x="4802990" y="5598721"/>
                  <a:pt x="4787099" y="5601127"/>
                </a:cubicBezTo>
                <a:cubicBezTo>
                  <a:pt x="4782839" y="5605219"/>
                  <a:pt x="4774855" y="5603876"/>
                  <a:pt x="4767539" y="5604712"/>
                </a:cubicBezTo>
                <a:cubicBezTo>
                  <a:pt x="4760169" y="5608536"/>
                  <a:pt x="4725967" y="5608816"/>
                  <a:pt x="4715397" y="5606905"/>
                </a:cubicBezTo>
                <a:lnTo>
                  <a:pt x="4594975" y="5611694"/>
                </a:lnTo>
                <a:lnTo>
                  <a:pt x="4592519" y="5614677"/>
                </a:lnTo>
                <a:lnTo>
                  <a:pt x="4582609" y="5615529"/>
                </a:lnTo>
                <a:lnTo>
                  <a:pt x="4580200" y="5616290"/>
                </a:lnTo>
                <a:cubicBezTo>
                  <a:pt x="4575607" y="5617756"/>
                  <a:pt x="4571009" y="5619123"/>
                  <a:pt x="4566161" y="5620121"/>
                </a:cubicBezTo>
                <a:cubicBezTo>
                  <a:pt x="4563091" y="5607487"/>
                  <a:pt x="4524419" y="5626532"/>
                  <a:pt x="4530539" y="5615013"/>
                </a:cubicBezTo>
                <a:cubicBezTo>
                  <a:pt x="4503368" y="5618303"/>
                  <a:pt x="4516321" y="5606477"/>
                  <a:pt x="4491359" y="5619658"/>
                </a:cubicBezTo>
                <a:cubicBezTo>
                  <a:pt x="4442184" y="5616385"/>
                  <a:pt x="4416402" y="5629757"/>
                  <a:pt x="4372063" y="5620213"/>
                </a:cubicBezTo>
                <a:cubicBezTo>
                  <a:pt x="4380670" y="5625116"/>
                  <a:pt x="4276183" y="5624626"/>
                  <a:pt x="4261863" y="5623713"/>
                </a:cubicBezTo>
                <a:lnTo>
                  <a:pt x="4213285" y="5622917"/>
                </a:lnTo>
                <a:lnTo>
                  <a:pt x="4173936" y="5622049"/>
                </a:lnTo>
                <a:lnTo>
                  <a:pt x="4175584" y="5630149"/>
                </a:lnTo>
                <a:cubicBezTo>
                  <a:pt x="4164064" y="5629512"/>
                  <a:pt x="4157026" y="5632266"/>
                  <a:pt x="4152035" y="5636676"/>
                </a:cubicBezTo>
                <a:lnTo>
                  <a:pt x="4121051" y="5621835"/>
                </a:lnTo>
                <a:lnTo>
                  <a:pt x="4103457" y="5621974"/>
                </a:lnTo>
                <a:lnTo>
                  <a:pt x="4072592" y="5627101"/>
                </a:lnTo>
                <a:lnTo>
                  <a:pt x="4062311" y="5629472"/>
                </a:lnTo>
                <a:lnTo>
                  <a:pt x="3985093" y="5613011"/>
                </a:lnTo>
                <a:lnTo>
                  <a:pt x="3977564" y="5606406"/>
                </a:lnTo>
                <a:cubicBezTo>
                  <a:pt x="3969488" y="5602339"/>
                  <a:pt x="3957995" y="5600457"/>
                  <a:pt x="3938843" y="5603534"/>
                </a:cubicBezTo>
                <a:lnTo>
                  <a:pt x="3934439" y="5605287"/>
                </a:lnTo>
                <a:lnTo>
                  <a:pt x="3902350" y="5595175"/>
                </a:lnTo>
                <a:cubicBezTo>
                  <a:pt x="3891994" y="5590573"/>
                  <a:pt x="3781184" y="5584781"/>
                  <a:pt x="3773677" y="5577344"/>
                </a:cubicBezTo>
                <a:cubicBezTo>
                  <a:pt x="3652339" y="5595755"/>
                  <a:pt x="3643985" y="5563083"/>
                  <a:pt x="3526259" y="5567985"/>
                </a:cubicBezTo>
                <a:cubicBezTo>
                  <a:pt x="3424299" y="5518200"/>
                  <a:pt x="3359989" y="5548523"/>
                  <a:pt x="3268592" y="5541271"/>
                </a:cubicBezTo>
                <a:cubicBezTo>
                  <a:pt x="3181540" y="5536169"/>
                  <a:pt x="3141233" y="5552279"/>
                  <a:pt x="3024274" y="5551613"/>
                </a:cubicBezTo>
                <a:cubicBezTo>
                  <a:pt x="2900352" y="5540755"/>
                  <a:pt x="2719771" y="5546525"/>
                  <a:pt x="2580376" y="5523020"/>
                </a:cubicBezTo>
                <a:cubicBezTo>
                  <a:pt x="2470852" y="5515454"/>
                  <a:pt x="2470473" y="5521048"/>
                  <a:pt x="2428086" y="5520461"/>
                </a:cubicBezTo>
                <a:cubicBezTo>
                  <a:pt x="2413989" y="5523686"/>
                  <a:pt x="2339546" y="5514256"/>
                  <a:pt x="2326052" y="5519493"/>
                </a:cubicBezTo>
                <a:lnTo>
                  <a:pt x="2318979" y="5522207"/>
                </a:lnTo>
                <a:lnTo>
                  <a:pt x="2290482" y="5523810"/>
                </a:lnTo>
                <a:lnTo>
                  <a:pt x="2282680" y="5535840"/>
                </a:lnTo>
                <a:lnTo>
                  <a:pt x="2187437" y="5546268"/>
                </a:lnTo>
                <a:cubicBezTo>
                  <a:pt x="2124119" y="5516983"/>
                  <a:pt x="2070057" y="5551920"/>
                  <a:pt x="1958211" y="5550992"/>
                </a:cubicBezTo>
                <a:cubicBezTo>
                  <a:pt x="1928571" y="5540876"/>
                  <a:pt x="1810615" y="5516253"/>
                  <a:pt x="1788574" y="5530833"/>
                </a:cubicBezTo>
                <a:lnTo>
                  <a:pt x="1770257" y="5530964"/>
                </a:lnTo>
                <a:lnTo>
                  <a:pt x="1747724" y="5529296"/>
                </a:lnTo>
                <a:cubicBezTo>
                  <a:pt x="1735827" y="5530131"/>
                  <a:pt x="1723469" y="5532445"/>
                  <a:pt x="1712794" y="5535788"/>
                </a:cubicBezTo>
                <a:lnTo>
                  <a:pt x="1693854" y="5545452"/>
                </a:lnTo>
                <a:lnTo>
                  <a:pt x="1687546" y="5544521"/>
                </a:lnTo>
                <a:lnTo>
                  <a:pt x="1687194" y="5541192"/>
                </a:lnTo>
                <a:cubicBezTo>
                  <a:pt x="1674076" y="5529668"/>
                  <a:pt x="1590812" y="5552390"/>
                  <a:pt x="1629583" y="5530061"/>
                </a:cubicBezTo>
                <a:cubicBezTo>
                  <a:pt x="1614917" y="5528827"/>
                  <a:pt x="1590209" y="5483761"/>
                  <a:pt x="1553336" y="5487310"/>
                </a:cubicBezTo>
                <a:cubicBezTo>
                  <a:pt x="1503529" y="5494380"/>
                  <a:pt x="1515531" y="5482303"/>
                  <a:pt x="1465077" y="5478284"/>
                </a:cubicBezTo>
                <a:cubicBezTo>
                  <a:pt x="1449190" y="5452169"/>
                  <a:pt x="1454169" y="5473808"/>
                  <a:pt x="1429630" y="5463320"/>
                </a:cubicBezTo>
                <a:cubicBezTo>
                  <a:pt x="1428096" y="5483162"/>
                  <a:pt x="1402583" y="5444937"/>
                  <a:pt x="1391291" y="5464846"/>
                </a:cubicBezTo>
                <a:cubicBezTo>
                  <a:pt x="1387184" y="5462307"/>
                  <a:pt x="1383559" y="5459219"/>
                  <a:pt x="1380007" y="5455970"/>
                </a:cubicBezTo>
                <a:lnTo>
                  <a:pt x="1378141" y="5454279"/>
                </a:lnTo>
                <a:lnTo>
                  <a:pt x="1368962" y="5451018"/>
                </a:lnTo>
                <a:lnTo>
                  <a:pt x="1368505" y="5445712"/>
                </a:lnTo>
                <a:lnTo>
                  <a:pt x="1356218" y="5437660"/>
                </a:lnTo>
                <a:cubicBezTo>
                  <a:pt x="1351287" y="5435322"/>
                  <a:pt x="1345597" y="5433601"/>
                  <a:pt x="1338733" y="5432883"/>
                </a:cubicBezTo>
                <a:cubicBezTo>
                  <a:pt x="1312513" y="5438143"/>
                  <a:pt x="1286135" y="5407540"/>
                  <a:pt x="1253342" y="5415104"/>
                </a:cubicBezTo>
                <a:cubicBezTo>
                  <a:pt x="1241709" y="5416198"/>
                  <a:pt x="1208290" y="5409258"/>
                  <a:pt x="1203557" y="5401656"/>
                </a:cubicBezTo>
                <a:cubicBezTo>
                  <a:pt x="1196916" y="5398913"/>
                  <a:pt x="1188195" y="5399578"/>
                  <a:pt x="1186689" y="5392134"/>
                </a:cubicBezTo>
                <a:cubicBezTo>
                  <a:pt x="1183431" y="5382893"/>
                  <a:pt x="1155837" y="5390802"/>
                  <a:pt x="1161759" y="5381804"/>
                </a:cubicBezTo>
                <a:cubicBezTo>
                  <a:pt x="1142246" y="5387102"/>
                  <a:pt x="1132828" y="5367240"/>
                  <a:pt x="1119345" y="5360154"/>
                </a:cubicBezTo>
                <a:cubicBezTo>
                  <a:pt x="1111438" y="5363130"/>
                  <a:pt x="1104310" y="5359434"/>
                  <a:pt x="1095256" y="5353950"/>
                </a:cubicBezTo>
                <a:lnTo>
                  <a:pt x="1058773" y="5341289"/>
                </a:lnTo>
                <a:lnTo>
                  <a:pt x="1048153" y="5339154"/>
                </a:lnTo>
                <a:lnTo>
                  <a:pt x="1043881" y="5338518"/>
                </a:lnTo>
                <a:lnTo>
                  <a:pt x="1007373" y="5339007"/>
                </a:lnTo>
                <a:cubicBezTo>
                  <a:pt x="1006839" y="5337479"/>
                  <a:pt x="1006000" y="5335990"/>
                  <a:pt x="1004885" y="5334591"/>
                </a:cubicBezTo>
                <a:lnTo>
                  <a:pt x="994709" y="5328566"/>
                </a:lnTo>
                <a:lnTo>
                  <a:pt x="984399" y="5331183"/>
                </a:lnTo>
                <a:cubicBezTo>
                  <a:pt x="985481" y="5323632"/>
                  <a:pt x="973336" y="5329847"/>
                  <a:pt x="964158" y="5330044"/>
                </a:cubicBezTo>
                <a:lnTo>
                  <a:pt x="958888" y="5328278"/>
                </a:lnTo>
                <a:lnTo>
                  <a:pt x="940162" y="5341965"/>
                </a:lnTo>
                <a:cubicBezTo>
                  <a:pt x="929334" y="5342282"/>
                  <a:pt x="917673" y="5330271"/>
                  <a:pt x="907763" y="5329404"/>
                </a:cubicBezTo>
                <a:lnTo>
                  <a:pt x="872950" y="5324938"/>
                </a:lnTo>
                <a:lnTo>
                  <a:pt x="862283" y="5327617"/>
                </a:lnTo>
                <a:cubicBezTo>
                  <a:pt x="839056" y="5328258"/>
                  <a:pt x="814750" y="5326323"/>
                  <a:pt x="798257" y="5334973"/>
                </a:cubicBezTo>
                <a:cubicBezTo>
                  <a:pt x="791554" y="5335992"/>
                  <a:pt x="784112" y="5327092"/>
                  <a:pt x="778474" y="5326083"/>
                </a:cubicBezTo>
                <a:lnTo>
                  <a:pt x="763422" y="5321440"/>
                </a:lnTo>
                <a:lnTo>
                  <a:pt x="760604" y="5316482"/>
                </a:lnTo>
                <a:lnTo>
                  <a:pt x="750603" y="5315646"/>
                </a:lnTo>
                <a:lnTo>
                  <a:pt x="748101" y="5314492"/>
                </a:lnTo>
                <a:cubicBezTo>
                  <a:pt x="743336" y="5312270"/>
                  <a:pt x="738573" y="5310219"/>
                  <a:pt x="733610" y="5308812"/>
                </a:cubicBezTo>
                <a:cubicBezTo>
                  <a:pt x="732103" y="5330640"/>
                  <a:pt x="691138" y="5300448"/>
                  <a:pt x="698671" y="5319789"/>
                </a:cubicBezTo>
                <a:cubicBezTo>
                  <a:pt x="671131" y="5315859"/>
                  <a:pt x="685526" y="5335298"/>
                  <a:pt x="658974" y="5314289"/>
                </a:cubicBezTo>
                <a:cubicBezTo>
                  <a:pt x="610275" y="5322973"/>
                  <a:pt x="590509" y="5330275"/>
                  <a:pt x="547411" y="5323081"/>
                </a:cubicBezTo>
                <a:cubicBezTo>
                  <a:pt x="507611" y="5321127"/>
                  <a:pt x="457956" y="5301046"/>
                  <a:pt x="420170" y="5302565"/>
                </a:cubicBezTo>
                <a:cubicBezTo>
                  <a:pt x="362940" y="5303601"/>
                  <a:pt x="338545" y="5357010"/>
                  <a:pt x="320690" y="5332193"/>
                </a:cubicBezTo>
                <a:cubicBezTo>
                  <a:pt x="293655" y="5338591"/>
                  <a:pt x="280592" y="5339804"/>
                  <a:pt x="257958" y="5340954"/>
                </a:cubicBezTo>
                <a:lnTo>
                  <a:pt x="184890" y="5339091"/>
                </a:lnTo>
                <a:lnTo>
                  <a:pt x="183331" y="5338348"/>
                </a:lnTo>
                <a:cubicBezTo>
                  <a:pt x="176597" y="5336970"/>
                  <a:pt x="172582" y="5337663"/>
                  <a:pt x="169782" y="5339269"/>
                </a:cubicBezTo>
                <a:lnTo>
                  <a:pt x="167187" y="5341914"/>
                </a:lnTo>
                <a:lnTo>
                  <a:pt x="140235" y="5348128"/>
                </a:lnTo>
                <a:lnTo>
                  <a:pt x="109349" y="5351347"/>
                </a:lnTo>
                <a:lnTo>
                  <a:pt x="108834" y="5350486"/>
                </a:lnTo>
                <a:cubicBezTo>
                  <a:pt x="104774" y="5349326"/>
                  <a:pt x="95228" y="5348561"/>
                  <a:pt x="84990" y="5344389"/>
                </a:cubicBezTo>
                <a:cubicBezTo>
                  <a:pt x="88665" y="5323440"/>
                  <a:pt x="55092" y="5336567"/>
                  <a:pt x="47411" y="5325453"/>
                </a:cubicBezTo>
                <a:cubicBezTo>
                  <a:pt x="38324" y="5327218"/>
                  <a:pt x="28779" y="5328702"/>
                  <a:pt x="18970" y="5329785"/>
                </a:cubicBezTo>
                <a:lnTo>
                  <a:pt x="13158" y="5330156"/>
                </a:lnTo>
                <a:lnTo>
                  <a:pt x="13003" y="5329958"/>
                </a:lnTo>
                <a:cubicBezTo>
                  <a:pt x="11660" y="5329599"/>
                  <a:pt x="9719" y="5329556"/>
                  <a:pt x="6798" y="5329941"/>
                </a:cubicBezTo>
                <a:lnTo>
                  <a:pt x="2557" y="5330836"/>
                </a:lnTo>
                <a:lnTo>
                  <a:pt x="0" y="5330999"/>
                </a:lnTo>
                <a:lnTo>
                  <a:pt x="0" y="6095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Rectangle 6">
            <a:extLst>
              <a:ext uri="{FF2B5EF4-FFF2-40B4-BE49-F238E27FC236}">
                <a16:creationId xmlns:a16="http://schemas.microsoft.com/office/drawing/2014/main" id="{0AC3A952-2574-44E9-9C98-DBC27EE141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616287" y="379247"/>
            <a:ext cx="1348547" cy="407804"/>
          </a:xfrm>
          <a:custGeom>
            <a:avLst/>
            <a:gdLst>
              <a:gd name="connsiteX0" fmla="*/ 0 w 2142503"/>
              <a:gd name="connsiteY0" fmla="*/ 0 h 571500"/>
              <a:gd name="connsiteX1" fmla="*/ 2142503 w 2142503"/>
              <a:gd name="connsiteY1" fmla="*/ 0 h 571500"/>
              <a:gd name="connsiteX2" fmla="*/ 2142503 w 2142503"/>
              <a:gd name="connsiteY2" fmla="*/ 571500 h 571500"/>
              <a:gd name="connsiteX3" fmla="*/ 0 w 2142503"/>
              <a:gd name="connsiteY3" fmla="*/ 571500 h 571500"/>
              <a:gd name="connsiteX4" fmla="*/ 0 w 2142503"/>
              <a:gd name="connsiteY4" fmla="*/ 0 h 571500"/>
              <a:gd name="connsiteX0" fmla="*/ 0 w 2142503"/>
              <a:gd name="connsiteY0" fmla="*/ 0 h 582145"/>
              <a:gd name="connsiteX1" fmla="*/ 2142503 w 2142503"/>
              <a:gd name="connsiteY1" fmla="*/ 0 h 582145"/>
              <a:gd name="connsiteX2" fmla="*/ 2142503 w 2142503"/>
              <a:gd name="connsiteY2" fmla="*/ 571500 h 582145"/>
              <a:gd name="connsiteX3" fmla="*/ 2050917 w 2142503"/>
              <a:gd name="connsiteY3" fmla="*/ 582088 h 582145"/>
              <a:gd name="connsiteX4" fmla="*/ 0 w 2142503"/>
              <a:gd name="connsiteY4" fmla="*/ 571500 h 582145"/>
              <a:gd name="connsiteX5" fmla="*/ 0 w 2142503"/>
              <a:gd name="connsiteY5" fmla="*/ 0 h 582145"/>
              <a:gd name="connsiteX0" fmla="*/ 0 w 2159832"/>
              <a:gd name="connsiteY0" fmla="*/ 0 h 582145"/>
              <a:gd name="connsiteX1" fmla="*/ 2142503 w 2159832"/>
              <a:gd name="connsiteY1" fmla="*/ 0 h 582145"/>
              <a:gd name="connsiteX2" fmla="*/ 2159829 w 2159832"/>
              <a:gd name="connsiteY2" fmla="*/ 96526 h 582145"/>
              <a:gd name="connsiteX3" fmla="*/ 2142503 w 2159832"/>
              <a:gd name="connsiteY3" fmla="*/ 571500 h 582145"/>
              <a:gd name="connsiteX4" fmla="*/ 2050917 w 2159832"/>
              <a:gd name="connsiteY4" fmla="*/ 582088 h 582145"/>
              <a:gd name="connsiteX5" fmla="*/ 0 w 2159832"/>
              <a:gd name="connsiteY5" fmla="*/ 571500 h 582145"/>
              <a:gd name="connsiteX6" fmla="*/ 0 w 2159832"/>
              <a:gd name="connsiteY6" fmla="*/ 0 h 582145"/>
              <a:gd name="connsiteX0" fmla="*/ 0 w 2159832"/>
              <a:gd name="connsiteY0" fmla="*/ 12386 h 594531"/>
              <a:gd name="connsiteX1" fmla="*/ 67826 w 2159832"/>
              <a:gd name="connsiteY1" fmla="*/ 0 h 594531"/>
              <a:gd name="connsiteX2" fmla="*/ 2142503 w 2159832"/>
              <a:gd name="connsiteY2" fmla="*/ 12386 h 594531"/>
              <a:gd name="connsiteX3" fmla="*/ 2159829 w 2159832"/>
              <a:gd name="connsiteY3" fmla="*/ 108912 h 594531"/>
              <a:gd name="connsiteX4" fmla="*/ 2142503 w 2159832"/>
              <a:gd name="connsiteY4" fmla="*/ 583886 h 594531"/>
              <a:gd name="connsiteX5" fmla="*/ 2050917 w 2159832"/>
              <a:gd name="connsiteY5" fmla="*/ 594474 h 594531"/>
              <a:gd name="connsiteX6" fmla="*/ 0 w 2159832"/>
              <a:gd name="connsiteY6" fmla="*/ 583886 h 594531"/>
              <a:gd name="connsiteX7" fmla="*/ 0 w 2159832"/>
              <a:gd name="connsiteY7" fmla="*/ 12386 h 594531"/>
              <a:gd name="connsiteX0" fmla="*/ 0 w 2168908"/>
              <a:gd name="connsiteY0" fmla="*/ 26000 h 594531"/>
              <a:gd name="connsiteX1" fmla="*/ 76902 w 2168908"/>
              <a:gd name="connsiteY1" fmla="*/ 0 h 594531"/>
              <a:gd name="connsiteX2" fmla="*/ 2151579 w 2168908"/>
              <a:gd name="connsiteY2" fmla="*/ 12386 h 594531"/>
              <a:gd name="connsiteX3" fmla="*/ 2168905 w 2168908"/>
              <a:gd name="connsiteY3" fmla="*/ 108912 h 594531"/>
              <a:gd name="connsiteX4" fmla="*/ 2151579 w 2168908"/>
              <a:gd name="connsiteY4" fmla="*/ 583886 h 594531"/>
              <a:gd name="connsiteX5" fmla="*/ 2059993 w 2168908"/>
              <a:gd name="connsiteY5" fmla="*/ 594474 h 594531"/>
              <a:gd name="connsiteX6" fmla="*/ 9076 w 2168908"/>
              <a:gd name="connsiteY6" fmla="*/ 583886 h 594531"/>
              <a:gd name="connsiteX7" fmla="*/ 0 w 2168908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147197 w 2316105"/>
              <a:gd name="connsiteY0" fmla="*/ 26000 h 594531"/>
              <a:gd name="connsiteX1" fmla="*/ 224099 w 2316105"/>
              <a:gd name="connsiteY1" fmla="*/ 0 h 594531"/>
              <a:gd name="connsiteX2" fmla="*/ 2298776 w 2316105"/>
              <a:gd name="connsiteY2" fmla="*/ 12386 h 594531"/>
              <a:gd name="connsiteX3" fmla="*/ 2316102 w 2316105"/>
              <a:gd name="connsiteY3" fmla="*/ 108912 h 594531"/>
              <a:gd name="connsiteX4" fmla="*/ 2298776 w 2316105"/>
              <a:gd name="connsiteY4" fmla="*/ 583886 h 594531"/>
              <a:gd name="connsiteX5" fmla="*/ 2207190 w 2316105"/>
              <a:gd name="connsiteY5" fmla="*/ 594474 h 594531"/>
              <a:gd name="connsiteX6" fmla="*/ 156273 w 2316105"/>
              <a:gd name="connsiteY6" fmla="*/ 583886 h 594531"/>
              <a:gd name="connsiteX7" fmla="*/ 142416 w 2316105"/>
              <a:gd name="connsiteY7" fmla="*/ 235975 h 594531"/>
              <a:gd name="connsiteX8" fmla="*/ 147197 w 2316105"/>
              <a:gd name="connsiteY8" fmla="*/ 26000 h 594531"/>
              <a:gd name="connsiteX0" fmla="*/ 154684 w 2323592"/>
              <a:gd name="connsiteY0" fmla="*/ 26000 h 594531"/>
              <a:gd name="connsiteX1" fmla="*/ 231586 w 2323592"/>
              <a:gd name="connsiteY1" fmla="*/ 0 h 594531"/>
              <a:gd name="connsiteX2" fmla="*/ 2306263 w 2323592"/>
              <a:gd name="connsiteY2" fmla="*/ 12386 h 594531"/>
              <a:gd name="connsiteX3" fmla="*/ 2323589 w 2323592"/>
              <a:gd name="connsiteY3" fmla="*/ 108912 h 594531"/>
              <a:gd name="connsiteX4" fmla="*/ 2306263 w 2323592"/>
              <a:gd name="connsiteY4" fmla="*/ 583886 h 594531"/>
              <a:gd name="connsiteX5" fmla="*/ 2214677 w 2323592"/>
              <a:gd name="connsiteY5" fmla="*/ 594474 h 594531"/>
              <a:gd name="connsiteX6" fmla="*/ 163760 w 2323592"/>
              <a:gd name="connsiteY6" fmla="*/ 583886 h 594531"/>
              <a:gd name="connsiteX7" fmla="*/ 158979 w 2323592"/>
              <a:gd name="connsiteY7" fmla="*/ 403879 h 594531"/>
              <a:gd name="connsiteX8" fmla="*/ 149903 w 2323592"/>
              <a:gd name="connsiteY8" fmla="*/ 235975 h 594531"/>
              <a:gd name="connsiteX9" fmla="*/ 154684 w 2323592"/>
              <a:gd name="connsiteY9" fmla="*/ 26000 h 594531"/>
              <a:gd name="connsiteX0" fmla="*/ 13665 w 2182573"/>
              <a:gd name="connsiteY0" fmla="*/ 26000 h 594531"/>
              <a:gd name="connsiteX1" fmla="*/ 90567 w 2182573"/>
              <a:gd name="connsiteY1" fmla="*/ 0 h 594531"/>
              <a:gd name="connsiteX2" fmla="*/ 2165244 w 2182573"/>
              <a:gd name="connsiteY2" fmla="*/ 12386 h 594531"/>
              <a:gd name="connsiteX3" fmla="*/ 2182570 w 2182573"/>
              <a:gd name="connsiteY3" fmla="*/ 108912 h 594531"/>
              <a:gd name="connsiteX4" fmla="*/ 2165244 w 2182573"/>
              <a:gd name="connsiteY4" fmla="*/ 583886 h 594531"/>
              <a:gd name="connsiteX5" fmla="*/ 2073658 w 2182573"/>
              <a:gd name="connsiteY5" fmla="*/ 594474 h 594531"/>
              <a:gd name="connsiteX6" fmla="*/ 22741 w 2182573"/>
              <a:gd name="connsiteY6" fmla="*/ 583886 h 594531"/>
              <a:gd name="connsiteX7" fmla="*/ 17960 w 2182573"/>
              <a:gd name="connsiteY7" fmla="*/ 403879 h 594531"/>
              <a:gd name="connsiteX8" fmla="*/ 8884 w 2182573"/>
              <a:gd name="connsiteY8" fmla="*/ 235975 h 594531"/>
              <a:gd name="connsiteX9" fmla="*/ 13665 w 2182573"/>
              <a:gd name="connsiteY9" fmla="*/ 26000 h 594531"/>
              <a:gd name="connsiteX0" fmla="*/ 13665 w 2202120"/>
              <a:gd name="connsiteY0" fmla="*/ 26000 h 594531"/>
              <a:gd name="connsiteX1" fmla="*/ 90567 w 2202120"/>
              <a:gd name="connsiteY1" fmla="*/ 0 h 594531"/>
              <a:gd name="connsiteX2" fmla="*/ 2165244 w 2202120"/>
              <a:gd name="connsiteY2" fmla="*/ 12386 h 594531"/>
              <a:gd name="connsiteX3" fmla="*/ 2182570 w 2202120"/>
              <a:gd name="connsiteY3" fmla="*/ 108912 h 594531"/>
              <a:gd name="connsiteX4" fmla="*/ 2192471 w 2202120"/>
              <a:gd name="connsiteY4" fmla="*/ 583886 h 594531"/>
              <a:gd name="connsiteX5" fmla="*/ 2073658 w 2202120"/>
              <a:gd name="connsiteY5" fmla="*/ 594474 h 594531"/>
              <a:gd name="connsiteX6" fmla="*/ 22741 w 2202120"/>
              <a:gd name="connsiteY6" fmla="*/ 583886 h 594531"/>
              <a:gd name="connsiteX7" fmla="*/ 17960 w 2202120"/>
              <a:gd name="connsiteY7" fmla="*/ 403879 h 594531"/>
              <a:gd name="connsiteX8" fmla="*/ 8884 w 2202120"/>
              <a:gd name="connsiteY8" fmla="*/ 235975 h 594531"/>
              <a:gd name="connsiteX9" fmla="*/ 13665 w 2202120"/>
              <a:gd name="connsiteY9" fmla="*/ 26000 h 594531"/>
              <a:gd name="connsiteX0" fmla="*/ 13665 w 2202036"/>
              <a:gd name="connsiteY0" fmla="*/ 26000 h 594531"/>
              <a:gd name="connsiteX1" fmla="*/ 90567 w 2202036"/>
              <a:gd name="connsiteY1" fmla="*/ 0 h 594531"/>
              <a:gd name="connsiteX2" fmla="*/ 2165244 w 2202036"/>
              <a:gd name="connsiteY2" fmla="*/ 12386 h 594531"/>
              <a:gd name="connsiteX3" fmla="*/ 2182570 w 2202036"/>
              <a:gd name="connsiteY3" fmla="*/ 108912 h 594531"/>
              <a:gd name="connsiteX4" fmla="*/ 2191645 w 2202036"/>
              <a:gd name="connsiteY4" fmla="*/ 422031 h 594531"/>
              <a:gd name="connsiteX5" fmla="*/ 2192471 w 2202036"/>
              <a:gd name="connsiteY5" fmla="*/ 583886 h 594531"/>
              <a:gd name="connsiteX6" fmla="*/ 2073658 w 2202036"/>
              <a:gd name="connsiteY6" fmla="*/ 594474 h 594531"/>
              <a:gd name="connsiteX7" fmla="*/ 22741 w 2202036"/>
              <a:gd name="connsiteY7" fmla="*/ 583886 h 594531"/>
              <a:gd name="connsiteX8" fmla="*/ 17960 w 2202036"/>
              <a:gd name="connsiteY8" fmla="*/ 403879 h 594531"/>
              <a:gd name="connsiteX9" fmla="*/ 8884 w 2202036"/>
              <a:gd name="connsiteY9" fmla="*/ 235975 h 594531"/>
              <a:gd name="connsiteX10" fmla="*/ 13665 w 2202036"/>
              <a:gd name="connsiteY10" fmla="*/ 26000 h 594531"/>
              <a:gd name="connsiteX0" fmla="*/ 142254 w 2330625"/>
              <a:gd name="connsiteY0" fmla="*/ 26000 h 594531"/>
              <a:gd name="connsiteX1" fmla="*/ 219156 w 2330625"/>
              <a:gd name="connsiteY1" fmla="*/ 0 h 594531"/>
              <a:gd name="connsiteX2" fmla="*/ 2293833 w 2330625"/>
              <a:gd name="connsiteY2" fmla="*/ 12386 h 594531"/>
              <a:gd name="connsiteX3" fmla="*/ 2311159 w 2330625"/>
              <a:gd name="connsiteY3" fmla="*/ 108912 h 594531"/>
              <a:gd name="connsiteX4" fmla="*/ 2320234 w 2330625"/>
              <a:gd name="connsiteY4" fmla="*/ 422031 h 594531"/>
              <a:gd name="connsiteX5" fmla="*/ 2321060 w 2330625"/>
              <a:gd name="connsiteY5" fmla="*/ 583886 h 594531"/>
              <a:gd name="connsiteX6" fmla="*/ 2202247 w 2330625"/>
              <a:gd name="connsiteY6" fmla="*/ 594474 h 594531"/>
              <a:gd name="connsiteX7" fmla="*/ 151330 w 2330625"/>
              <a:gd name="connsiteY7" fmla="*/ 583886 h 594531"/>
              <a:gd name="connsiteX8" fmla="*/ 155624 w 2330625"/>
              <a:gd name="connsiteY8" fmla="*/ 512790 h 594531"/>
              <a:gd name="connsiteX9" fmla="*/ 146549 w 2330625"/>
              <a:gd name="connsiteY9" fmla="*/ 403879 h 594531"/>
              <a:gd name="connsiteX10" fmla="*/ 137473 w 2330625"/>
              <a:gd name="connsiteY10" fmla="*/ 235975 h 594531"/>
              <a:gd name="connsiteX11" fmla="*/ 142254 w 2330625"/>
              <a:gd name="connsiteY11" fmla="*/ 26000 h 594531"/>
              <a:gd name="connsiteX0" fmla="*/ 13413 w 2201784"/>
              <a:gd name="connsiteY0" fmla="*/ 26000 h 594531"/>
              <a:gd name="connsiteX1" fmla="*/ 90315 w 2201784"/>
              <a:gd name="connsiteY1" fmla="*/ 0 h 594531"/>
              <a:gd name="connsiteX2" fmla="*/ 2164992 w 2201784"/>
              <a:gd name="connsiteY2" fmla="*/ 12386 h 594531"/>
              <a:gd name="connsiteX3" fmla="*/ 2182318 w 2201784"/>
              <a:gd name="connsiteY3" fmla="*/ 108912 h 594531"/>
              <a:gd name="connsiteX4" fmla="*/ 2191393 w 2201784"/>
              <a:gd name="connsiteY4" fmla="*/ 422031 h 594531"/>
              <a:gd name="connsiteX5" fmla="*/ 2192219 w 2201784"/>
              <a:gd name="connsiteY5" fmla="*/ 583886 h 594531"/>
              <a:gd name="connsiteX6" fmla="*/ 2073406 w 2201784"/>
              <a:gd name="connsiteY6" fmla="*/ 594474 h 594531"/>
              <a:gd name="connsiteX7" fmla="*/ 22489 w 2201784"/>
              <a:gd name="connsiteY7" fmla="*/ 583886 h 594531"/>
              <a:gd name="connsiteX8" fmla="*/ 26783 w 2201784"/>
              <a:gd name="connsiteY8" fmla="*/ 512790 h 594531"/>
              <a:gd name="connsiteX9" fmla="*/ 17708 w 2201784"/>
              <a:gd name="connsiteY9" fmla="*/ 403879 h 594531"/>
              <a:gd name="connsiteX10" fmla="*/ 8632 w 2201784"/>
              <a:gd name="connsiteY10" fmla="*/ 235975 h 594531"/>
              <a:gd name="connsiteX11" fmla="*/ 13413 w 2201784"/>
              <a:gd name="connsiteY11" fmla="*/ 26000 h 594531"/>
              <a:gd name="connsiteX0" fmla="*/ 13413 w 2201784"/>
              <a:gd name="connsiteY0" fmla="*/ 26000 h 594531"/>
              <a:gd name="connsiteX1" fmla="*/ 90315 w 2201784"/>
              <a:gd name="connsiteY1" fmla="*/ 0 h 594531"/>
              <a:gd name="connsiteX2" fmla="*/ 2170127 w 2201784"/>
              <a:gd name="connsiteY2" fmla="*/ 33245 h 594531"/>
              <a:gd name="connsiteX3" fmla="*/ 2182318 w 2201784"/>
              <a:gd name="connsiteY3" fmla="*/ 108912 h 594531"/>
              <a:gd name="connsiteX4" fmla="*/ 2191393 w 2201784"/>
              <a:gd name="connsiteY4" fmla="*/ 422031 h 594531"/>
              <a:gd name="connsiteX5" fmla="*/ 2192219 w 2201784"/>
              <a:gd name="connsiteY5" fmla="*/ 583886 h 594531"/>
              <a:gd name="connsiteX6" fmla="*/ 2073406 w 2201784"/>
              <a:gd name="connsiteY6" fmla="*/ 594474 h 594531"/>
              <a:gd name="connsiteX7" fmla="*/ 22489 w 2201784"/>
              <a:gd name="connsiteY7" fmla="*/ 583886 h 594531"/>
              <a:gd name="connsiteX8" fmla="*/ 26783 w 2201784"/>
              <a:gd name="connsiteY8" fmla="*/ 512790 h 594531"/>
              <a:gd name="connsiteX9" fmla="*/ 17708 w 2201784"/>
              <a:gd name="connsiteY9" fmla="*/ 403879 h 594531"/>
              <a:gd name="connsiteX10" fmla="*/ 8632 w 2201784"/>
              <a:gd name="connsiteY10" fmla="*/ 235975 h 594531"/>
              <a:gd name="connsiteX11" fmla="*/ 13413 w 2201784"/>
              <a:gd name="connsiteY11" fmla="*/ 26000 h 594531"/>
              <a:gd name="connsiteX0" fmla="*/ 13413 w 2201784"/>
              <a:gd name="connsiteY0" fmla="*/ 26000 h 594531"/>
              <a:gd name="connsiteX1" fmla="*/ 90315 w 2201784"/>
              <a:gd name="connsiteY1" fmla="*/ 0 h 594531"/>
              <a:gd name="connsiteX2" fmla="*/ 2170127 w 2201784"/>
              <a:gd name="connsiteY2" fmla="*/ 33245 h 594531"/>
              <a:gd name="connsiteX3" fmla="*/ 2182318 w 2201784"/>
              <a:gd name="connsiteY3" fmla="*/ 108912 h 594531"/>
              <a:gd name="connsiteX4" fmla="*/ 2191393 w 2201784"/>
              <a:gd name="connsiteY4" fmla="*/ 422031 h 594531"/>
              <a:gd name="connsiteX5" fmla="*/ 2192219 w 2201784"/>
              <a:gd name="connsiteY5" fmla="*/ 583886 h 594531"/>
              <a:gd name="connsiteX6" fmla="*/ 2073406 w 2201784"/>
              <a:gd name="connsiteY6" fmla="*/ 594474 h 594531"/>
              <a:gd name="connsiteX7" fmla="*/ 22489 w 2201784"/>
              <a:gd name="connsiteY7" fmla="*/ 583886 h 594531"/>
              <a:gd name="connsiteX8" fmla="*/ 26783 w 2201784"/>
              <a:gd name="connsiteY8" fmla="*/ 512790 h 594531"/>
              <a:gd name="connsiteX9" fmla="*/ 17708 w 2201784"/>
              <a:gd name="connsiteY9" fmla="*/ 403879 h 594531"/>
              <a:gd name="connsiteX10" fmla="*/ 8632 w 2201784"/>
              <a:gd name="connsiteY10" fmla="*/ 235975 h 594531"/>
              <a:gd name="connsiteX11" fmla="*/ 13413 w 2201784"/>
              <a:gd name="connsiteY11" fmla="*/ 26000 h 594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01784" h="594531">
                <a:moveTo>
                  <a:pt x="13413" y="26000"/>
                </a:moveTo>
                <a:cubicBezTo>
                  <a:pt x="37534" y="24897"/>
                  <a:pt x="66194" y="1103"/>
                  <a:pt x="90315" y="0"/>
                </a:cubicBezTo>
                <a:cubicBezTo>
                  <a:pt x="781874" y="4129"/>
                  <a:pt x="1607589" y="24681"/>
                  <a:pt x="2170127" y="33245"/>
                </a:cubicBezTo>
                <a:cubicBezTo>
                  <a:pt x="2169852" y="63908"/>
                  <a:pt x="2182593" y="78249"/>
                  <a:pt x="2182318" y="108912"/>
                </a:cubicBezTo>
                <a:cubicBezTo>
                  <a:pt x="2188231" y="177186"/>
                  <a:pt x="2189743" y="342869"/>
                  <a:pt x="2191393" y="422031"/>
                </a:cubicBezTo>
                <a:cubicBezTo>
                  <a:pt x="2193043" y="501193"/>
                  <a:pt x="2213396" y="555146"/>
                  <a:pt x="2192219" y="583886"/>
                </a:cubicBezTo>
                <a:cubicBezTo>
                  <a:pt x="2172279" y="582877"/>
                  <a:pt x="2093346" y="595483"/>
                  <a:pt x="2073406" y="594474"/>
                </a:cubicBezTo>
                <a:lnTo>
                  <a:pt x="22489" y="583886"/>
                </a:lnTo>
                <a:cubicBezTo>
                  <a:pt x="5849" y="592962"/>
                  <a:pt x="27580" y="542791"/>
                  <a:pt x="26783" y="512790"/>
                </a:cubicBezTo>
                <a:cubicBezTo>
                  <a:pt x="25986" y="482789"/>
                  <a:pt x="18464" y="450015"/>
                  <a:pt x="17708" y="403879"/>
                </a:cubicBezTo>
                <a:cubicBezTo>
                  <a:pt x="16952" y="357743"/>
                  <a:pt x="-14855" y="308787"/>
                  <a:pt x="8632" y="235975"/>
                </a:cubicBezTo>
                <a:cubicBezTo>
                  <a:pt x="7119" y="142994"/>
                  <a:pt x="-201" y="65329"/>
                  <a:pt x="13413" y="26000"/>
                </a:cubicBezTo>
                <a:close/>
              </a:path>
            </a:pathLst>
          </a:custGeom>
          <a:solidFill>
            <a:srgbClr val="D9D4D0">
              <a:alpha val="35000"/>
            </a:srgbClr>
          </a:solidFill>
          <a:ln>
            <a:noFill/>
          </a:ln>
          <a:effectLst>
            <a:softEdge rad="63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2F61956-A9F4-7C44-8CBB-B275AA42BB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20603" y="1248355"/>
            <a:ext cx="5226426" cy="4293704"/>
          </a:xfrm>
        </p:spPr>
        <p:txBody>
          <a:bodyPr anchor="ctr">
            <a:normAutofit/>
          </a:bodyPr>
          <a:lstStyle/>
          <a:p>
            <a:r>
              <a:rPr lang="nl-NL" sz="2000">
                <a:solidFill>
                  <a:schemeClr val="tx1">
                    <a:lumMod val="85000"/>
                    <a:lumOff val="15000"/>
                  </a:schemeClr>
                </a:solidFill>
              </a:rPr>
              <a:t>Splitst in een linker en rechter tak</a:t>
            </a:r>
          </a:p>
          <a:p>
            <a:r>
              <a:rPr lang="nl-NL" sz="2000">
                <a:solidFill>
                  <a:schemeClr val="tx1">
                    <a:lumMod val="85000"/>
                    <a:lumOff val="15000"/>
                  </a:schemeClr>
                </a:solidFill>
              </a:rPr>
              <a:t>Hilus: de plek waar de hoofdbronchus de longen binnenkomt</a:t>
            </a:r>
          </a:p>
          <a:p>
            <a:r>
              <a:rPr lang="nl-NL" sz="2000">
                <a:solidFill>
                  <a:schemeClr val="tx1">
                    <a:lumMod val="85000"/>
                    <a:lumOff val="15000"/>
                  </a:schemeClr>
                </a:solidFill>
              </a:rPr>
              <a:t>Binnenkant luchtpijp en de hoofbronchus wordt bekleed met:</a:t>
            </a:r>
          </a:p>
          <a:p>
            <a:pPr lvl="1"/>
            <a:r>
              <a:rPr lang="nl-NL" sz="2000">
                <a:solidFill>
                  <a:schemeClr val="tx1">
                    <a:lumMod val="85000"/>
                    <a:lumOff val="15000"/>
                  </a:schemeClr>
                </a:solidFill>
              </a:rPr>
              <a:t>Slijmvlies met trilharen</a:t>
            </a:r>
          </a:p>
          <a:p>
            <a:pPr lvl="1"/>
            <a:r>
              <a:rPr lang="nl-NL" sz="2000">
                <a:solidFill>
                  <a:schemeClr val="tx1">
                    <a:lumMod val="85000"/>
                    <a:lumOff val="15000"/>
                  </a:schemeClr>
                </a:solidFill>
              </a:rPr>
              <a:t>Cellen die slijm produceren</a:t>
            </a:r>
          </a:p>
          <a:p>
            <a:pPr lvl="1"/>
            <a:r>
              <a:rPr lang="nl-NL" sz="2000">
                <a:solidFill>
                  <a:schemeClr val="tx1">
                    <a:lumMod val="85000"/>
                    <a:lumOff val="15000"/>
                  </a:schemeClr>
                </a:solidFill>
              </a:rPr>
              <a:t>Kliertjes die vocht afscheiden</a:t>
            </a:r>
          </a:p>
          <a:p>
            <a:pPr marL="0" indent="0">
              <a:buNone/>
            </a:pPr>
            <a:r>
              <a:rPr lang="nl-NL" sz="2000">
                <a:solidFill>
                  <a:schemeClr val="tx1">
                    <a:lumMod val="85000"/>
                    <a:lumOff val="15000"/>
                  </a:schemeClr>
                </a:solidFill>
              </a:rPr>
              <a:t>Linker hoofdbronchus loopt meer horizontaal </a:t>
            </a:r>
          </a:p>
          <a:p>
            <a:pPr marL="0" indent="0">
              <a:buNone/>
            </a:pPr>
            <a:r>
              <a:rPr lang="nl-NL" sz="2000">
                <a:solidFill>
                  <a:schemeClr val="tx1">
                    <a:lumMod val="85000"/>
                    <a:lumOff val="15000"/>
                  </a:schemeClr>
                </a:solidFill>
              </a:rPr>
              <a:t>Rechter hoofdbronchus loopt meer schuin naar beneden</a:t>
            </a:r>
          </a:p>
        </p:txBody>
      </p:sp>
    </p:spTree>
    <p:extLst>
      <p:ext uri="{BB962C8B-B14F-4D97-AF65-F5344CB8AC3E}">
        <p14:creationId xmlns:p14="http://schemas.microsoft.com/office/powerpoint/2010/main" val="25898401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103" name="Rectangle 4102">
            <a:extLst>
              <a:ext uri="{FF2B5EF4-FFF2-40B4-BE49-F238E27FC236}">
                <a16:creationId xmlns:a16="http://schemas.microsoft.com/office/drawing/2014/main" id="{F821940F-7A1D-4ACC-85B4-A932898ABB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05" name="Freeform: Shape 4104">
            <a:extLst>
              <a:ext uri="{FF2B5EF4-FFF2-40B4-BE49-F238E27FC236}">
                <a16:creationId xmlns:a16="http://schemas.microsoft.com/office/drawing/2014/main" id="{16674508-81D3-48CF-96BF-7FC60EAA57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741994" cy="6858000"/>
          </a:xfrm>
          <a:custGeom>
            <a:avLst/>
            <a:gdLst>
              <a:gd name="connsiteX0" fmla="*/ 0 w 6568309"/>
              <a:gd name="connsiteY0" fmla="*/ 0 h 6858000"/>
              <a:gd name="connsiteX1" fmla="*/ 362841 w 6568309"/>
              <a:gd name="connsiteY1" fmla="*/ 0 h 6858000"/>
              <a:gd name="connsiteX2" fmla="*/ 523269 w 6568309"/>
              <a:gd name="connsiteY2" fmla="*/ 0 h 6858000"/>
              <a:gd name="connsiteX3" fmla="*/ 1343025 w 6568309"/>
              <a:gd name="connsiteY3" fmla="*/ 0 h 6858000"/>
              <a:gd name="connsiteX4" fmla="*/ 1705866 w 6568309"/>
              <a:gd name="connsiteY4" fmla="*/ 0 h 6858000"/>
              <a:gd name="connsiteX5" fmla="*/ 1866294 w 6568309"/>
              <a:gd name="connsiteY5" fmla="*/ 0 h 6858000"/>
              <a:gd name="connsiteX6" fmla="*/ 5225154 w 6568309"/>
              <a:gd name="connsiteY6" fmla="*/ 0 h 6858000"/>
              <a:gd name="connsiteX7" fmla="*/ 6568179 w 6568309"/>
              <a:gd name="connsiteY7" fmla="*/ 0 h 6858000"/>
              <a:gd name="connsiteX8" fmla="*/ 6568309 w 6568309"/>
              <a:gd name="connsiteY8" fmla="*/ 1 h 6858000"/>
              <a:gd name="connsiteX9" fmla="*/ 6562951 w 6568309"/>
              <a:gd name="connsiteY9" fmla="*/ 30700 h 6858000"/>
              <a:gd name="connsiteX10" fmla="*/ 6547446 w 6568309"/>
              <a:gd name="connsiteY10" fmla="*/ 310025 h 6858000"/>
              <a:gd name="connsiteX11" fmla="*/ 6558316 w 6568309"/>
              <a:gd name="connsiteY11" fmla="*/ 443960 h 6858000"/>
              <a:gd name="connsiteX12" fmla="*/ 6528896 w 6568309"/>
              <a:gd name="connsiteY12" fmla="*/ 642659 h 6858000"/>
              <a:gd name="connsiteX13" fmla="*/ 6523095 w 6568309"/>
              <a:gd name="connsiteY13" fmla="*/ 673307 h 6858000"/>
              <a:gd name="connsiteX14" fmla="*/ 6496169 w 6568309"/>
              <a:gd name="connsiteY14" fmla="*/ 839641 h 6858000"/>
              <a:gd name="connsiteX15" fmla="*/ 6450789 w 6568309"/>
              <a:gd name="connsiteY15" fmla="*/ 958357 h 6858000"/>
              <a:gd name="connsiteX16" fmla="*/ 6453996 w 6568309"/>
              <a:gd name="connsiteY16" fmla="*/ 963398 h 6858000"/>
              <a:gd name="connsiteX17" fmla="*/ 6419467 w 6568309"/>
              <a:gd name="connsiteY17" fmla="*/ 1117169 h 6858000"/>
              <a:gd name="connsiteX18" fmla="*/ 6417348 w 6568309"/>
              <a:gd name="connsiteY18" fmla="*/ 1144352 h 6858000"/>
              <a:gd name="connsiteX19" fmla="*/ 6418473 w 6568309"/>
              <a:gd name="connsiteY19" fmla="*/ 1164484 h 6858000"/>
              <a:gd name="connsiteX20" fmla="*/ 6406979 w 6568309"/>
              <a:gd name="connsiteY20" fmla="*/ 1213829 h 6858000"/>
              <a:gd name="connsiteX21" fmla="*/ 6381928 w 6568309"/>
              <a:gd name="connsiteY21" fmla="*/ 1294823 h 6858000"/>
              <a:gd name="connsiteX22" fmla="*/ 6377948 w 6568309"/>
              <a:gd name="connsiteY22" fmla="*/ 1312193 h 6858000"/>
              <a:gd name="connsiteX23" fmla="*/ 6379894 w 6568309"/>
              <a:gd name="connsiteY23" fmla="*/ 1327626 h 6858000"/>
              <a:gd name="connsiteX24" fmla="*/ 6385024 w 6568309"/>
              <a:gd name="connsiteY24" fmla="*/ 1331644 h 6858000"/>
              <a:gd name="connsiteX25" fmla="*/ 6383696 w 6568309"/>
              <a:gd name="connsiteY25" fmla="*/ 1341276 h 6858000"/>
              <a:gd name="connsiteX26" fmla="*/ 6384464 w 6568309"/>
              <a:gd name="connsiteY26" fmla="*/ 1343945 h 6858000"/>
              <a:gd name="connsiteX27" fmla="*/ 6387748 w 6568309"/>
              <a:gd name="connsiteY27" fmla="*/ 1359134 h 6858000"/>
              <a:gd name="connsiteX28" fmla="*/ 6364157 w 6568309"/>
              <a:gd name="connsiteY28" fmla="*/ 1427803 h 6858000"/>
              <a:gd name="connsiteX29" fmla="*/ 6335874 w 6568309"/>
              <a:gd name="connsiteY29" fmla="*/ 1540278 h 6858000"/>
              <a:gd name="connsiteX30" fmla="*/ 6331892 w 6568309"/>
              <a:gd name="connsiteY30" fmla="*/ 1547262 h 6858000"/>
              <a:gd name="connsiteX31" fmla="*/ 6332744 w 6568309"/>
              <a:gd name="connsiteY31" fmla="*/ 1577056 h 6858000"/>
              <a:gd name="connsiteX32" fmla="*/ 6333604 w 6568309"/>
              <a:gd name="connsiteY32" fmla="*/ 1595898 h 6858000"/>
              <a:gd name="connsiteX33" fmla="*/ 6324749 w 6568309"/>
              <a:gd name="connsiteY33" fmla="*/ 1703726 h 6858000"/>
              <a:gd name="connsiteX34" fmla="*/ 6329594 w 6568309"/>
              <a:gd name="connsiteY34" fmla="*/ 1809535 h 6858000"/>
              <a:gd name="connsiteX35" fmla="*/ 6329062 w 6568309"/>
              <a:gd name="connsiteY35" fmla="*/ 2018310 h 6858000"/>
              <a:gd name="connsiteX36" fmla="*/ 6321735 w 6568309"/>
              <a:gd name="connsiteY36" fmla="*/ 2071355 h 6858000"/>
              <a:gd name="connsiteX37" fmla="*/ 6322678 w 6568309"/>
              <a:gd name="connsiteY37" fmla="*/ 2141166 h 6858000"/>
              <a:gd name="connsiteX38" fmla="*/ 6321340 w 6568309"/>
              <a:gd name="connsiteY38" fmla="*/ 2154548 h 6858000"/>
              <a:gd name="connsiteX39" fmla="*/ 6316582 w 6568309"/>
              <a:gd name="connsiteY39" fmla="*/ 2158153 h 6858000"/>
              <a:gd name="connsiteX40" fmla="*/ 6311428 w 6568309"/>
              <a:gd name="connsiteY40" fmla="*/ 2178174 h 6858000"/>
              <a:gd name="connsiteX41" fmla="*/ 6310192 w 6568309"/>
              <a:gd name="connsiteY41" fmla="*/ 2202858 h 6858000"/>
              <a:gd name="connsiteX42" fmla="*/ 6309211 w 6568309"/>
              <a:gd name="connsiteY42" fmla="*/ 2320214 h 6858000"/>
              <a:gd name="connsiteX43" fmla="*/ 6300151 w 6568309"/>
              <a:gd name="connsiteY43" fmla="*/ 2417011 h 6858000"/>
              <a:gd name="connsiteX44" fmla="*/ 6295176 w 6568309"/>
              <a:gd name="connsiteY44" fmla="*/ 2454207 h 6858000"/>
              <a:gd name="connsiteX45" fmla="*/ 6293727 w 6568309"/>
              <a:gd name="connsiteY45" fmla="*/ 2487203 h 6858000"/>
              <a:gd name="connsiteX46" fmla="*/ 6285477 w 6568309"/>
              <a:gd name="connsiteY46" fmla="*/ 2512282 h 6858000"/>
              <a:gd name="connsiteX47" fmla="*/ 6286205 w 6568309"/>
              <a:gd name="connsiteY47" fmla="*/ 2514318 h 6858000"/>
              <a:gd name="connsiteX48" fmla="*/ 6304629 w 6568309"/>
              <a:gd name="connsiteY48" fmla="*/ 2574334 h 6858000"/>
              <a:gd name="connsiteX49" fmla="*/ 6303842 w 6568309"/>
              <a:gd name="connsiteY49" fmla="*/ 2579877 h 6858000"/>
              <a:gd name="connsiteX50" fmla="*/ 6303953 w 6568309"/>
              <a:gd name="connsiteY50" fmla="*/ 2608928 h 6858000"/>
              <a:gd name="connsiteX51" fmla="*/ 6303530 w 6568309"/>
              <a:gd name="connsiteY51" fmla="*/ 2613111 h 6858000"/>
              <a:gd name="connsiteX52" fmla="*/ 6297474 w 6568309"/>
              <a:gd name="connsiteY52" fmla="*/ 2621996 h 6858000"/>
              <a:gd name="connsiteX53" fmla="*/ 6299263 w 6568309"/>
              <a:gd name="connsiteY53" fmla="*/ 2634265 h 6858000"/>
              <a:gd name="connsiteX54" fmla="*/ 6293065 w 6568309"/>
              <a:gd name="connsiteY54" fmla="*/ 2647237 h 6858000"/>
              <a:gd name="connsiteX55" fmla="*/ 6297496 w 6568309"/>
              <a:gd name="connsiteY55" fmla="*/ 2650786 h 6858000"/>
              <a:gd name="connsiteX56" fmla="*/ 6301708 w 6568309"/>
              <a:gd name="connsiteY56" fmla="*/ 2661993 h 6858000"/>
              <a:gd name="connsiteX57" fmla="*/ 6295884 w 6568309"/>
              <a:gd name="connsiteY57" fmla="*/ 2670949 h 6858000"/>
              <a:gd name="connsiteX58" fmla="*/ 6291714 w 6568309"/>
              <a:gd name="connsiteY58" fmla="*/ 2690255 h 6858000"/>
              <a:gd name="connsiteX59" fmla="*/ 6292327 w 6568309"/>
              <a:gd name="connsiteY59" fmla="*/ 2695683 h 6858000"/>
              <a:gd name="connsiteX60" fmla="*/ 6284410 w 6568309"/>
              <a:gd name="connsiteY60" fmla="*/ 2713964 h 6858000"/>
              <a:gd name="connsiteX61" fmla="*/ 6280410 w 6568309"/>
              <a:gd name="connsiteY61" fmla="*/ 2730175 h 6858000"/>
              <a:gd name="connsiteX62" fmla="*/ 6288082 w 6568309"/>
              <a:gd name="connsiteY62" fmla="*/ 2763497 h 6858000"/>
              <a:gd name="connsiteX63" fmla="*/ 6260924 w 6568309"/>
              <a:gd name="connsiteY63" fmla="*/ 3051539 h 6858000"/>
              <a:gd name="connsiteX64" fmla="*/ 6210151 w 6568309"/>
              <a:gd name="connsiteY64" fmla="*/ 3335396 h 6858000"/>
              <a:gd name="connsiteX65" fmla="*/ 6212034 w 6568309"/>
              <a:gd name="connsiteY65" fmla="*/ 3456509 h 6858000"/>
              <a:gd name="connsiteX66" fmla="*/ 6197490 w 6568309"/>
              <a:gd name="connsiteY66" fmla="*/ 3531827 h 6858000"/>
              <a:gd name="connsiteX67" fmla="*/ 6208018 w 6568309"/>
              <a:gd name="connsiteY67" fmla="*/ 3570877 h 6858000"/>
              <a:gd name="connsiteX68" fmla="*/ 6205920 w 6568309"/>
              <a:gd name="connsiteY68" fmla="*/ 3583849 h 6858000"/>
              <a:gd name="connsiteX69" fmla="*/ 6199616 w 6568309"/>
              <a:gd name="connsiteY69" fmla="*/ 3592763 h 6858000"/>
              <a:gd name="connsiteX70" fmla="*/ 6181288 w 6568309"/>
              <a:gd name="connsiteY70" fmla="*/ 3653485 h 6858000"/>
              <a:gd name="connsiteX71" fmla="*/ 6175963 w 6568309"/>
              <a:gd name="connsiteY71" fmla="*/ 3670528 h 6858000"/>
              <a:gd name="connsiteX72" fmla="*/ 6176722 w 6568309"/>
              <a:gd name="connsiteY72" fmla="*/ 3685990 h 6858000"/>
              <a:gd name="connsiteX73" fmla="*/ 6181549 w 6568309"/>
              <a:gd name="connsiteY73" fmla="*/ 3690283 h 6858000"/>
              <a:gd name="connsiteX74" fmla="*/ 6179476 w 6568309"/>
              <a:gd name="connsiteY74" fmla="*/ 3699787 h 6858000"/>
              <a:gd name="connsiteX75" fmla="*/ 6180040 w 6568309"/>
              <a:gd name="connsiteY75" fmla="*/ 3702486 h 6858000"/>
              <a:gd name="connsiteX76" fmla="*/ 6182155 w 6568309"/>
              <a:gd name="connsiteY76" fmla="*/ 3717784 h 6858000"/>
              <a:gd name="connsiteX77" fmla="*/ 6158980 w 6568309"/>
              <a:gd name="connsiteY77" fmla="*/ 3746229 h 6858000"/>
              <a:gd name="connsiteX78" fmla="*/ 6096049 w 6568309"/>
              <a:gd name="connsiteY78" fmla="*/ 3924910 h 6858000"/>
              <a:gd name="connsiteX79" fmla="*/ 6069712 w 6568309"/>
              <a:gd name="connsiteY79" fmla="*/ 3989353 h 6858000"/>
              <a:gd name="connsiteX80" fmla="*/ 6067330 w 6568309"/>
              <a:gd name="connsiteY80" fmla="*/ 4033899 h 6858000"/>
              <a:gd name="connsiteX81" fmla="*/ 6061081 w 6568309"/>
              <a:gd name="connsiteY81" fmla="*/ 4142250 h 6858000"/>
              <a:gd name="connsiteX82" fmla="*/ 6042858 w 6568309"/>
              <a:gd name="connsiteY82" fmla="*/ 4329442 h 6858000"/>
              <a:gd name="connsiteX83" fmla="*/ 6034182 w 6568309"/>
              <a:gd name="connsiteY83" fmla="*/ 4456184 h 6858000"/>
              <a:gd name="connsiteX84" fmla="*/ 6029178 w 6568309"/>
              <a:gd name="connsiteY84" fmla="*/ 4468478 h 6858000"/>
              <a:gd name="connsiteX85" fmla="*/ 6029974 w 6568309"/>
              <a:gd name="connsiteY85" fmla="*/ 4469862 h 6858000"/>
              <a:gd name="connsiteX86" fmla="*/ 6028340 w 6568309"/>
              <a:gd name="connsiteY86" fmla="*/ 4483797 h 6858000"/>
              <a:gd name="connsiteX87" fmla="*/ 6025168 w 6568309"/>
              <a:gd name="connsiteY87" fmla="*/ 4487091 h 6858000"/>
              <a:gd name="connsiteX88" fmla="*/ 6023164 w 6568309"/>
              <a:gd name="connsiteY88" fmla="*/ 4496728 h 6858000"/>
              <a:gd name="connsiteX89" fmla="*/ 6016839 w 6568309"/>
              <a:gd name="connsiteY89" fmla="*/ 4515918 h 6858000"/>
              <a:gd name="connsiteX90" fmla="*/ 6017886 w 6568309"/>
              <a:gd name="connsiteY90" fmla="*/ 4519316 h 6858000"/>
              <a:gd name="connsiteX91" fmla="*/ 6011819 w 6568309"/>
              <a:gd name="connsiteY91" fmla="*/ 4547957 h 6858000"/>
              <a:gd name="connsiteX92" fmla="*/ 6012791 w 6568309"/>
              <a:gd name="connsiteY92" fmla="*/ 4548262 h 6858000"/>
              <a:gd name="connsiteX93" fmla="*/ 6015703 w 6568309"/>
              <a:gd name="connsiteY93" fmla="*/ 4555939 h 6858000"/>
              <a:gd name="connsiteX94" fmla="*/ 6018854 w 6568309"/>
              <a:gd name="connsiteY94" fmla="*/ 4570815 h 6858000"/>
              <a:gd name="connsiteX95" fmla="*/ 6033000 w 6568309"/>
              <a:gd name="connsiteY95" fmla="*/ 4633846 h 6858000"/>
              <a:gd name="connsiteX96" fmla="*/ 6032325 w 6568309"/>
              <a:gd name="connsiteY96" fmla="*/ 4639816 h 6858000"/>
              <a:gd name="connsiteX97" fmla="*/ 6032549 w 6568309"/>
              <a:gd name="connsiteY97" fmla="*/ 4639923 h 6858000"/>
              <a:gd name="connsiteX98" fmla="*/ 6032309 w 6568309"/>
              <a:gd name="connsiteY98" fmla="*/ 4646192 h 6858000"/>
              <a:gd name="connsiteX99" fmla="*/ 6031095 w 6568309"/>
              <a:gd name="connsiteY99" fmla="*/ 4650706 h 6858000"/>
              <a:gd name="connsiteX100" fmla="*/ 6029786 w 6568309"/>
              <a:gd name="connsiteY100" fmla="*/ 4662290 h 6858000"/>
              <a:gd name="connsiteX101" fmla="*/ 6030911 w 6568309"/>
              <a:gd name="connsiteY101" fmla="*/ 4666180 h 6858000"/>
              <a:gd name="connsiteX102" fmla="*/ 6033630 w 6568309"/>
              <a:gd name="connsiteY102" fmla="*/ 4667585 h 6858000"/>
              <a:gd name="connsiteX103" fmla="*/ 6033189 w 6568309"/>
              <a:gd name="connsiteY103" fmla="*/ 4668660 h 6858000"/>
              <a:gd name="connsiteX104" fmla="*/ 6038764 w 6568309"/>
              <a:gd name="connsiteY104" fmla="*/ 4689807 h 6858000"/>
              <a:gd name="connsiteX105" fmla="*/ 6042217 w 6568309"/>
              <a:gd name="connsiteY105" fmla="*/ 4737890 h 6858000"/>
              <a:gd name="connsiteX106" fmla="*/ 6040543 w 6568309"/>
              <a:gd name="connsiteY106" fmla="*/ 4765657 h 6858000"/>
              <a:gd name="connsiteX107" fmla="*/ 6039956 w 6568309"/>
              <a:gd name="connsiteY107" fmla="*/ 4841463 h 6858000"/>
              <a:gd name="connsiteX108" fmla="*/ 6057123 w 6568309"/>
              <a:gd name="connsiteY108" fmla="*/ 4969863 h 6858000"/>
              <a:gd name="connsiteX109" fmla="*/ 6055039 w 6568309"/>
              <a:gd name="connsiteY109" fmla="*/ 4974028 h 6858000"/>
              <a:gd name="connsiteX110" fmla="*/ 6053462 w 6568309"/>
              <a:gd name="connsiteY110" fmla="*/ 4980318 h 6858000"/>
              <a:gd name="connsiteX111" fmla="*/ 6053643 w 6568309"/>
              <a:gd name="connsiteY111" fmla="*/ 4980501 h 6858000"/>
              <a:gd name="connsiteX112" fmla="*/ 6051733 w 6568309"/>
              <a:gd name="connsiteY112" fmla="*/ 4986338 h 6858000"/>
              <a:gd name="connsiteX113" fmla="*/ 6049602 w 6568309"/>
              <a:gd name="connsiteY113" fmla="*/ 4991296 h 6858000"/>
              <a:gd name="connsiteX114" fmla="*/ 6075165 w 6568309"/>
              <a:gd name="connsiteY114" fmla="*/ 5076895 h 6858000"/>
              <a:gd name="connsiteX115" fmla="*/ 6073751 w 6568309"/>
              <a:gd name="connsiteY115" fmla="*/ 5081568 h 6858000"/>
              <a:gd name="connsiteX116" fmla="*/ 6073150 w 6568309"/>
              <a:gd name="connsiteY116" fmla="*/ 5088173 h 6858000"/>
              <a:gd name="connsiteX117" fmla="*/ 6073355 w 6568309"/>
              <a:gd name="connsiteY117" fmla="*/ 5088300 h 6858000"/>
              <a:gd name="connsiteX118" fmla="*/ 6072362 w 6568309"/>
              <a:gd name="connsiteY118" fmla="*/ 5094558 h 6858000"/>
              <a:gd name="connsiteX119" fmla="*/ 6064726 w 6568309"/>
              <a:gd name="connsiteY119" fmla="*/ 5125620 h 6858000"/>
              <a:gd name="connsiteX120" fmla="*/ 6065415 w 6568309"/>
              <a:gd name="connsiteY120" fmla="*/ 5268004 h 6858000"/>
              <a:gd name="connsiteX121" fmla="*/ 6066081 w 6568309"/>
              <a:gd name="connsiteY121" fmla="*/ 5269530 h 6858000"/>
              <a:gd name="connsiteX122" fmla="*/ 6043407 w 6568309"/>
              <a:gd name="connsiteY122" fmla="*/ 5390941 h 6858000"/>
              <a:gd name="connsiteX123" fmla="*/ 6025377 w 6568309"/>
              <a:gd name="connsiteY123" fmla="*/ 5539927 h 6858000"/>
              <a:gd name="connsiteX124" fmla="*/ 6010052 w 6568309"/>
              <a:gd name="connsiteY124" fmla="*/ 5791594 h 6858000"/>
              <a:gd name="connsiteX125" fmla="*/ 5994220 w 6568309"/>
              <a:gd name="connsiteY125" fmla="*/ 5855206 h 6858000"/>
              <a:gd name="connsiteX126" fmla="*/ 5982580 w 6568309"/>
              <a:gd name="connsiteY126" fmla="*/ 5873582 h 6858000"/>
              <a:gd name="connsiteX127" fmla="*/ 5983608 w 6568309"/>
              <a:gd name="connsiteY127" fmla="*/ 5876037 h 6858000"/>
              <a:gd name="connsiteX128" fmla="*/ 5983535 w 6568309"/>
              <a:gd name="connsiteY128" fmla="*/ 5886534 h 6858000"/>
              <a:gd name="connsiteX129" fmla="*/ 5988737 w 6568309"/>
              <a:gd name="connsiteY129" fmla="*/ 5888644 h 6858000"/>
              <a:gd name="connsiteX130" fmla="*/ 5992371 w 6568309"/>
              <a:gd name="connsiteY130" fmla="*/ 5903832 h 6858000"/>
              <a:gd name="connsiteX131" fmla="*/ 5990780 w 6568309"/>
              <a:gd name="connsiteY131" fmla="*/ 5923391 h 6858000"/>
              <a:gd name="connsiteX132" fmla="*/ 5993870 w 6568309"/>
              <a:gd name="connsiteY132" fmla="*/ 6013205 h 6858000"/>
              <a:gd name="connsiteX133" fmla="*/ 5997673 w 6568309"/>
              <a:gd name="connsiteY133" fmla="*/ 6074018 h 6858000"/>
              <a:gd name="connsiteX134" fmla="*/ 6014840 w 6568309"/>
              <a:gd name="connsiteY134" fmla="*/ 6130837 h 6858000"/>
              <a:gd name="connsiteX135" fmla="*/ 6010704 w 6568309"/>
              <a:gd name="connsiteY135" fmla="*/ 6152982 h 6858000"/>
              <a:gd name="connsiteX136" fmla="*/ 6038294 w 6568309"/>
              <a:gd name="connsiteY136" fmla="*/ 6221100 h 6858000"/>
              <a:gd name="connsiteX137" fmla="*/ 6052331 w 6568309"/>
              <a:gd name="connsiteY137" fmla="*/ 6287550 h 6858000"/>
              <a:gd name="connsiteX138" fmla="*/ 6074143 w 6568309"/>
              <a:gd name="connsiteY138" fmla="*/ 6401595 h 6858000"/>
              <a:gd name="connsiteX139" fmla="*/ 6060199 w 6568309"/>
              <a:gd name="connsiteY139" fmla="*/ 6487110 h 6858000"/>
              <a:gd name="connsiteX140" fmla="*/ 6081156 w 6568309"/>
              <a:gd name="connsiteY140" fmla="*/ 6588589 h 6858000"/>
              <a:gd name="connsiteX141" fmla="*/ 6114944 w 6568309"/>
              <a:gd name="connsiteY141" fmla="*/ 6769963 h 6858000"/>
              <a:gd name="connsiteX142" fmla="*/ 6128950 w 6568309"/>
              <a:gd name="connsiteY142" fmla="*/ 6835814 h 6858000"/>
              <a:gd name="connsiteX143" fmla="*/ 6132536 w 6568309"/>
              <a:gd name="connsiteY143" fmla="*/ 6858000 h 6858000"/>
              <a:gd name="connsiteX144" fmla="*/ 4789511 w 6568309"/>
              <a:gd name="connsiteY144" fmla="*/ 6858000 h 6858000"/>
              <a:gd name="connsiteX145" fmla="*/ 1866294 w 6568309"/>
              <a:gd name="connsiteY145" fmla="*/ 6858000 h 6858000"/>
              <a:gd name="connsiteX146" fmla="*/ 1705866 w 6568309"/>
              <a:gd name="connsiteY146" fmla="*/ 6858000 h 6858000"/>
              <a:gd name="connsiteX147" fmla="*/ 1343025 w 6568309"/>
              <a:gd name="connsiteY147" fmla="*/ 6858000 h 6858000"/>
              <a:gd name="connsiteX148" fmla="*/ 523269 w 6568309"/>
              <a:gd name="connsiteY148" fmla="*/ 6858000 h 6858000"/>
              <a:gd name="connsiteX149" fmla="*/ 362841 w 6568309"/>
              <a:gd name="connsiteY149" fmla="*/ 6858000 h 6858000"/>
              <a:gd name="connsiteX150" fmla="*/ 0 w 6568309"/>
              <a:gd name="connsiteY150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</a:cxnLst>
            <a:rect l="l" t="t" r="r" b="b"/>
            <a:pathLst>
              <a:path w="6568309" h="6858000">
                <a:moveTo>
                  <a:pt x="0" y="0"/>
                </a:moveTo>
                <a:lnTo>
                  <a:pt x="362841" y="0"/>
                </a:lnTo>
                <a:lnTo>
                  <a:pt x="523269" y="0"/>
                </a:lnTo>
                <a:lnTo>
                  <a:pt x="1343025" y="0"/>
                </a:lnTo>
                <a:lnTo>
                  <a:pt x="1705866" y="0"/>
                </a:lnTo>
                <a:lnTo>
                  <a:pt x="1866294" y="0"/>
                </a:lnTo>
                <a:lnTo>
                  <a:pt x="5225154" y="0"/>
                </a:lnTo>
                <a:lnTo>
                  <a:pt x="6568179" y="0"/>
                </a:lnTo>
                <a:lnTo>
                  <a:pt x="6568309" y="1"/>
                </a:lnTo>
                <a:lnTo>
                  <a:pt x="6562951" y="30700"/>
                </a:lnTo>
                <a:cubicBezTo>
                  <a:pt x="6559126" y="84364"/>
                  <a:pt x="6548218" y="241149"/>
                  <a:pt x="6547446" y="310025"/>
                </a:cubicBezTo>
                <a:cubicBezTo>
                  <a:pt x="6550151" y="367544"/>
                  <a:pt x="6557712" y="408251"/>
                  <a:pt x="6558316" y="443960"/>
                </a:cubicBezTo>
                <a:cubicBezTo>
                  <a:pt x="6555224" y="499397"/>
                  <a:pt x="6534767" y="604434"/>
                  <a:pt x="6528896" y="642659"/>
                </a:cubicBezTo>
                <a:cubicBezTo>
                  <a:pt x="6535204" y="657287"/>
                  <a:pt x="6515365" y="658191"/>
                  <a:pt x="6523095" y="673307"/>
                </a:cubicBezTo>
                <a:cubicBezTo>
                  <a:pt x="6523388" y="693769"/>
                  <a:pt x="6506868" y="797295"/>
                  <a:pt x="6496169" y="839641"/>
                </a:cubicBezTo>
                <a:cubicBezTo>
                  <a:pt x="6484119" y="887148"/>
                  <a:pt x="6457817" y="937731"/>
                  <a:pt x="6450789" y="958357"/>
                </a:cubicBezTo>
                <a:cubicBezTo>
                  <a:pt x="6443760" y="978983"/>
                  <a:pt x="6459217" y="936930"/>
                  <a:pt x="6453996" y="963398"/>
                </a:cubicBezTo>
                <a:cubicBezTo>
                  <a:pt x="6448777" y="989867"/>
                  <a:pt x="6425575" y="1087010"/>
                  <a:pt x="6419467" y="1117169"/>
                </a:cubicBezTo>
                <a:cubicBezTo>
                  <a:pt x="6431540" y="1118586"/>
                  <a:pt x="6409651" y="1135372"/>
                  <a:pt x="6417348" y="1144352"/>
                </a:cubicBezTo>
                <a:cubicBezTo>
                  <a:pt x="6424109" y="1150681"/>
                  <a:pt x="6419047" y="1157251"/>
                  <a:pt x="6418473" y="1164484"/>
                </a:cubicBezTo>
                <a:cubicBezTo>
                  <a:pt x="6423767" y="1173524"/>
                  <a:pt x="6413947" y="1205209"/>
                  <a:pt x="6406979" y="1213829"/>
                </a:cubicBezTo>
                <a:cubicBezTo>
                  <a:pt x="6382818" y="1235037"/>
                  <a:pt x="6400452" y="1277327"/>
                  <a:pt x="6381928" y="1294823"/>
                </a:cubicBezTo>
                <a:cubicBezTo>
                  <a:pt x="6379195" y="1300845"/>
                  <a:pt x="6378069" y="1306615"/>
                  <a:pt x="6377948" y="1312193"/>
                </a:cubicBezTo>
                <a:lnTo>
                  <a:pt x="6379894" y="1327626"/>
                </a:lnTo>
                <a:lnTo>
                  <a:pt x="6385024" y="1331644"/>
                </a:lnTo>
                <a:lnTo>
                  <a:pt x="6383696" y="1341276"/>
                </a:lnTo>
                <a:cubicBezTo>
                  <a:pt x="6383952" y="1342166"/>
                  <a:pt x="6384208" y="1343055"/>
                  <a:pt x="6384464" y="1343945"/>
                </a:cubicBezTo>
                <a:cubicBezTo>
                  <a:pt x="6385957" y="1349040"/>
                  <a:pt x="6387253" y="1354080"/>
                  <a:pt x="6387748" y="1359134"/>
                </a:cubicBezTo>
                <a:cubicBezTo>
                  <a:pt x="6384363" y="1373109"/>
                  <a:pt x="6372802" y="1397612"/>
                  <a:pt x="6364157" y="1427803"/>
                </a:cubicBezTo>
                <a:cubicBezTo>
                  <a:pt x="6348141" y="1460349"/>
                  <a:pt x="6348362" y="1505076"/>
                  <a:pt x="6335874" y="1540278"/>
                </a:cubicBezTo>
                <a:lnTo>
                  <a:pt x="6331892" y="1547262"/>
                </a:lnTo>
                <a:lnTo>
                  <a:pt x="6332744" y="1577056"/>
                </a:lnTo>
                <a:cubicBezTo>
                  <a:pt x="6335859" y="1582205"/>
                  <a:pt x="6336674" y="1589568"/>
                  <a:pt x="6333604" y="1595898"/>
                </a:cubicBezTo>
                <a:lnTo>
                  <a:pt x="6324749" y="1703726"/>
                </a:lnTo>
                <a:cubicBezTo>
                  <a:pt x="6324080" y="1739332"/>
                  <a:pt x="6318019" y="1754453"/>
                  <a:pt x="6329594" y="1809535"/>
                </a:cubicBezTo>
                <a:cubicBezTo>
                  <a:pt x="6344930" y="1868036"/>
                  <a:pt x="6323725" y="1952670"/>
                  <a:pt x="6329062" y="2018310"/>
                </a:cubicBezTo>
                <a:cubicBezTo>
                  <a:pt x="6308075" y="2053162"/>
                  <a:pt x="6326925" y="2034561"/>
                  <a:pt x="6321735" y="2071355"/>
                </a:cubicBezTo>
                <a:lnTo>
                  <a:pt x="6322678" y="2141166"/>
                </a:lnTo>
                <a:lnTo>
                  <a:pt x="6321340" y="2154548"/>
                </a:lnTo>
                <a:lnTo>
                  <a:pt x="6316582" y="2158153"/>
                </a:lnTo>
                <a:lnTo>
                  <a:pt x="6311428" y="2178174"/>
                </a:lnTo>
                <a:cubicBezTo>
                  <a:pt x="6310177" y="2185696"/>
                  <a:pt x="6309622" y="2193828"/>
                  <a:pt x="6310192" y="2202858"/>
                </a:cubicBezTo>
                <a:cubicBezTo>
                  <a:pt x="6319667" y="2232772"/>
                  <a:pt x="6296459" y="2283357"/>
                  <a:pt x="6309211" y="2320214"/>
                </a:cubicBezTo>
                <a:cubicBezTo>
                  <a:pt x="6307537" y="2355906"/>
                  <a:pt x="6302490" y="2394678"/>
                  <a:pt x="6300151" y="2417011"/>
                </a:cubicBezTo>
                <a:cubicBezTo>
                  <a:pt x="6292303" y="2426377"/>
                  <a:pt x="6304439" y="2456509"/>
                  <a:pt x="6295176" y="2454207"/>
                </a:cubicBezTo>
                <a:cubicBezTo>
                  <a:pt x="6299335" y="2464947"/>
                  <a:pt x="6297305" y="2476105"/>
                  <a:pt x="6293727" y="2487203"/>
                </a:cubicBezTo>
                <a:lnTo>
                  <a:pt x="6285477" y="2512282"/>
                </a:lnTo>
                <a:cubicBezTo>
                  <a:pt x="6285720" y="2512961"/>
                  <a:pt x="6285962" y="2513640"/>
                  <a:pt x="6286205" y="2514318"/>
                </a:cubicBezTo>
                <a:cubicBezTo>
                  <a:pt x="6292347" y="2534324"/>
                  <a:pt x="6298487" y="2554328"/>
                  <a:pt x="6304629" y="2574334"/>
                </a:cubicBezTo>
                <a:lnTo>
                  <a:pt x="6303842" y="2579877"/>
                </a:lnTo>
                <a:cubicBezTo>
                  <a:pt x="6303729" y="2585644"/>
                  <a:pt x="6304006" y="2603388"/>
                  <a:pt x="6303953" y="2608928"/>
                </a:cubicBezTo>
                <a:lnTo>
                  <a:pt x="6303530" y="2613111"/>
                </a:lnTo>
                <a:lnTo>
                  <a:pt x="6297474" y="2621996"/>
                </a:lnTo>
                <a:lnTo>
                  <a:pt x="6299263" y="2634265"/>
                </a:lnTo>
                <a:lnTo>
                  <a:pt x="6293065" y="2647237"/>
                </a:lnTo>
                <a:cubicBezTo>
                  <a:pt x="6294685" y="2648158"/>
                  <a:pt x="6296180" y="2649356"/>
                  <a:pt x="6297496" y="2650786"/>
                </a:cubicBezTo>
                <a:lnTo>
                  <a:pt x="6301708" y="2661993"/>
                </a:lnTo>
                <a:lnTo>
                  <a:pt x="6295884" y="2670949"/>
                </a:lnTo>
                <a:cubicBezTo>
                  <a:pt x="6304913" y="2672007"/>
                  <a:pt x="6294429" y="2681695"/>
                  <a:pt x="6291714" y="2690255"/>
                </a:cubicBezTo>
                <a:lnTo>
                  <a:pt x="6292327" y="2695683"/>
                </a:lnTo>
                <a:lnTo>
                  <a:pt x="6284410" y="2713964"/>
                </a:lnTo>
                <a:lnTo>
                  <a:pt x="6280410" y="2730175"/>
                </a:lnTo>
                <a:lnTo>
                  <a:pt x="6288082" y="2763497"/>
                </a:lnTo>
                <a:lnTo>
                  <a:pt x="6260924" y="3051539"/>
                </a:lnTo>
                <a:cubicBezTo>
                  <a:pt x="6251455" y="3165645"/>
                  <a:pt x="6222174" y="3216611"/>
                  <a:pt x="6210151" y="3335396"/>
                </a:cubicBezTo>
                <a:lnTo>
                  <a:pt x="6212034" y="3456509"/>
                </a:lnTo>
                <a:lnTo>
                  <a:pt x="6197490" y="3531827"/>
                </a:lnTo>
                <a:lnTo>
                  <a:pt x="6208018" y="3570877"/>
                </a:lnTo>
                <a:lnTo>
                  <a:pt x="6205920" y="3583849"/>
                </a:lnTo>
                <a:lnTo>
                  <a:pt x="6199616" y="3592763"/>
                </a:lnTo>
                <a:cubicBezTo>
                  <a:pt x="6191839" y="3613948"/>
                  <a:pt x="6196204" y="3641245"/>
                  <a:pt x="6181288" y="3653485"/>
                </a:cubicBezTo>
                <a:cubicBezTo>
                  <a:pt x="6178087" y="3659316"/>
                  <a:pt x="6176516" y="3664985"/>
                  <a:pt x="6175963" y="3670528"/>
                </a:cubicBezTo>
                <a:lnTo>
                  <a:pt x="6176722" y="3685990"/>
                </a:lnTo>
                <a:lnTo>
                  <a:pt x="6181549" y="3690283"/>
                </a:lnTo>
                <a:lnTo>
                  <a:pt x="6179476" y="3699787"/>
                </a:lnTo>
                <a:cubicBezTo>
                  <a:pt x="6179664" y="3700686"/>
                  <a:pt x="6179852" y="3701586"/>
                  <a:pt x="6180040" y="3702486"/>
                </a:cubicBezTo>
                <a:cubicBezTo>
                  <a:pt x="6181140" y="3707637"/>
                  <a:pt x="6182047" y="3712728"/>
                  <a:pt x="6182155" y="3717784"/>
                </a:cubicBezTo>
                <a:cubicBezTo>
                  <a:pt x="6156678" y="3711701"/>
                  <a:pt x="6178864" y="3759789"/>
                  <a:pt x="6158980" y="3746229"/>
                </a:cubicBezTo>
                <a:cubicBezTo>
                  <a:pt x="6144630" y="3780750"/>
                  <a:pt x="6117520" y="3867558"/>
                  <a:pt x="6096049" y="3924910"/>
                </a:cubicBezTo>
                <a:lnTo>
                  <a:pt x="6069712" y="3989353"/>
                </a:lnTo>
                <a:lnTo>
                  <a:pt x="6067330" y="4033899"/>
                </a:lnTo>
                <a:cubicBezTo>
                  <a:pt x="6065506" y="4070470"/>
                  <a:pt x="6063599" y="4110146"/>
                  <a:pt x="6061081" y="4142250"/>
                </a:cubicBezTo>
                <a:cubicBezTo>
                  <a:pt x="6055260" y="4200007"/>
                  <a:pt x="6045907" y="4278998"/>
                  <a:pt x="6042858" y="4329442"/>
                </a:cubicBezTo>
                <a:cubicBezTo>
                  <a:pt x="6038376" y="4381764"/>
                  <a:pt x="6036461" y="4433012"/>
                  <a:pt x="6034182" y="4456184"/>
                </a:cubicBezTo>
                <a:lnTo>
                  <a:pt x="6029178" y="4468478"/>
                </a:lnTo>
                <a:lnTo>
                  <a:pt x="6029974" y="4469862"/>
                </a:lnTo>
                <a:cubicBezTo>
                  <a:pt x="6031287" y="4476321"/>
                  <a:pt x="6030316" y="4480555"/>
                  <a:pt x="6028340" y="4483797"/>
                </a:cubicBezTo>
                <a:lnTo>
                  <a:pt x="6025168" y="4487091"/>
                </a:lnTo>
                <a:lnTo>
                  <a:pt x="6023164" y="4496728"/>
                </a:lnTo>
                <a:lnTo>
                  <a:pt x="6016839" y="4515918"/>
                </a:lnTo>
                <a:cubicBezTo>
                  <a:pt x="6017189" y="4517049"/>
                  <a:pt x="6017537" y="4518182"/>
                  <a:pt x="6017886" y="4519316"/>
                </a:cubicBezTo>
                <a:lnTo>
                  <a:pt x="6011819" y="4547957"/>
                </a:lnTo>
                <a:lnTo>
                  <a:pt x="6012791" y="4548262"/>
                </a:lnTo>
                <a:cubicBezTo>
                  <a:pt x="6014837" y="4549595"/>
                  <a:pt x="6016087" y="4551811"/>
                  <a:pt x="6015703" y="4555939"/>
                </a:cubicBezTo>
                <a:cubicBezTo>
                  <a:pt x="6031790" y="4548276"/>
                  <a:pt x="6021405" y="4557977"/>
                  <a:pt x="6018854" y="4570815"/>
                </a:cubicBezTo>
                <a:cubicBezTo>
                  <a:pt x="6021736" y="4583801"/>
                  <a:pt x="6030754" y="4622347"/>
                  <a:pt x="6033000" y="4633846"/>
                </a:cubicBezTo>
                <a:lnTo>
                  <a:pt x="6032325" y="4639816"/>
                </a:lnTo>
                <a:lnTo>
                  <a:pt x="6032549" y="4639923"/>
                </a:lnTo>
                <a:cubicBezTo>
                  <a:pt x="6032911" y="4641190"/>
                  <a:pt x="6032878" y="4643141"/>
                  <a:pt x="6032309" y="4646192"/>
                </a:cubicBezTo>
                <a:lnTo>
                  <a:pt x="6031095" y="4650706"/>
                </a:lnTo>
                <a:lnTo>
                  <a:pt x="6029786" y="4662290"/>
                </a:lnTo>
                <a:cubicBezTo>
                  <a:pt x="6030161" y="4663587"/>
                  <a:pt x="6030536" y="4664883"/>
                  <a:pt x="6030911" y="4666180"/>
                </a:cubicBezTo>
                <a:lnTo>
                  <a:pt x="6033630" y="4667585"/>
                </a:lnTo>
                <a:lnTo>
                  <a:pt x="6033189" y="4668660"/>
                </a:lnTo>
                <a:cubicBezTo>
                  <a:pt x="6027286" y="4676831"/>
                  <a:pt x="6019767" y="4679345"/>
                  <a:pt x="6038764" y="4689807"/>
                </a:cubicBezTo>
                <a:cubicBezTo>
                  <a:pt x="6028616" y="4708535"/>
                  <a:pt x="6040474" y="4712235"/>
                  <a:pt x="6042217" y="4737890"/>
                </a:cubicBezTo>
                <a:cubicBezTo>
                  <a:pt x="6033362" y="4748600"/>
                  <a:pt x="6035273" y="4757223"/>
                  <a:pt x="6040543" y="4765657"/>
                </a:cubicBezTo>
                <a:cubicBezTo>
                  <a:pt x="6034416" y="4790618"/>
                  <a:pt x="6040696" y="4813399"/>
                  <a:pt x="6039956" y="4841463"/>
                </a:cubicBezTo>
                <a:lnTo>
                  <a:pt x="6057123" y="4969863"/>
                </a:lnTo>
                <a:lnTo>
                  <a:pt x="6055039" y="4974028"/>
                </a:lnTo>
                <a:cubicBezTo>
                  <a:pt x="6053860" y="4976933"/>
                  <a:pt x="6053409" y="4978909"/>
                  <a:pt x="6053462" y="4980318"/>
                </a:cubicBezTo>
                <a:lnTo>
                  <a:pt x="6053643" y="4980501"/>
                </a:lnTo>
                <a:lnTo>
                  <a:pt x="6051733" y="4986338"/>
                </a:lnTo>
                <a:lnTo>
                  <a:pt x="6049602" y="4991296"/>
                </a:lnTo>
                <a:cubicBezTo>
                  <a:pt x="6058123" y="5019829"/>
                  <a:pt x="6066643" y="5048361"/>
                  <a:pt x="6075165" y="5076895"/>
                </a:cubicBezTo>
                <a:lnTo>
                  <a:pt x="6073751" y="5081568"/>
                </a:lnTo>
                <a:cubicBezTo>
                  <a:pt x="6073034" y="5084748"/>
                  <a:pt x="6072888" y="5086810"/>
                  <a:pt x="6073150" y="5088173"/>
                </a:cubicBezTo>
                <a:lnTo>
                  <a:pt x="6073355" y="5088300"/>
                </a:lnTo>
                <a:lnTo>
                  <a:pt x="6072362" y="5094558"/>
                </a:lnTo>
                <a:cubicBezTo>
                  <a:pt x="6070184" y="5105196"/>
                  <a:pt x="6067588" y="5115626"/>
                  <a:pt x="6064726" y="5125620"/>
                </a:cubicBezTo>
                <a:cubicBezTo>
                  <a:pt x="6063568" y="5154527"/>
                  <a:pt x="6065189" y="5244020"/>
                  <a:pt x="6065415" y="5268004"/>
                </a:cubicBezTo>
                <a:cubicBezTo>
                  <a:pt x="6065637" y="5268513"/>
                  <a:pt x="6065860" y="5269021"/>
                  <a:pt x="6066081" y="5269530"/>
                </a:cubicBezTo>
                <a:lnTo>
                  <a:pt x="6043407" y="5390941"/>
                </a:lnTo>
                <a:cubicBezTo>
                  <a:pt x="6032545" y="5438194"/>
                  <a:pt x="6020942" y="5465286"/>
                  <a:pt x="6025377" y="5539927"/>
                </a:cubicBezTo>
                <a:cubicBezTo>
                  <a:pt x="6019787" y="5610775"/>
                  <a:pt x="6013913" y="5740573"/>
                  <a:pt x="6010052" y="5791594"/>
                </a:cubicBezTo>
                <a:cubicBezTo>
                  <a:pt x="5989401" y="5787060"/>
                  <a:pt x="6018524" y="5849672"/>
                  <a:pt x="5994220" y="5855206"/>
                </a:cubicBezTo>
                <a:cubicBezTo>
                  <a:pt x="5995282" y="5860240"/>
                  <a:pt x="5980598" y="5868910"/>
                  <a:pt x="5982580" y="5873582"/>
                </a:cubicBezTo>
                <a:cubicBezTo>
                  <a:pt x="5982922" y="5874401"/>
                  <a:pt x="5983265" y="5875218"/>
                  <a:pt x="5983608" y="5876037"/>
                </a:cubicBezTo>
                <a:lnTo>
                  <a:pt x="5983535" y="5886534"/>
                </a:lnTo>
                <a:lnTo>
                  <a:pt x="5988737" y="5888644"/>
                </a:lnTo>
                <a:cubicBezTo>
                  <a:pt x="5989948" y="5893707"/>
                  <a:pt x="5991159" y="5898769"/>
                  <a:pt x="5992371" y="5903832"/>
                </a:cubicBezTo>
                <a:cubicBezTo>
                  <a:pt x="5992924" y="5909651"/>
                  <a:pt x="5992578" y="5916068"/>
                  <a:pt x="5990780" y="5923391"/>
                </a:cubicBezTo>
                <a:cubicBezTo>
                  <a:pt x="5975822" y="5948880"/>
                  <a:pt x="6013580" y="5981626"/>
                  <a:pt x="5993870" y="6013205"/>
                </a:cubicBezTo>
                <a:cubicBezTo>
                  <a:pt x="5988486" y="6024901"/>
                  <a:pt x="5991718" y="6066777"/>
                  <a:pt x="5997673" y="6074018"/>
                </a:cubicBezTo>
                <a:cubicBezTo>
                  <a:pt x="5998007" y="6081731"/>
                  <a:pt x="6007861" y="6126985"/>
                  <a:pt x="6014840" y="6130837"/>
                </a:cubicBezTo>
                <a:cubicBezTo>
                  <a:pt x="6022998" y="6137057"/>
                  <a:pt x="5999420" y="6156330"/>
                  <a:pt x="6010704" y="6152982"/>
                </a:cubicBezTo>
                <a:cubicBezTo>
                  <a:pt x="6008682" y="6186619"/>
                  <a:pt x="6039938" y="6191636"/>
                  <a:pt x="6038294" y="6221100"/>
                </a:cubicBezTo>
                <a:cubicBezTo>
                  <a:pt x="6039643" y="6222126"/>
                  <a:pt x="6046356" y="6257468"/>
                  <a:pt x="6052331" y="6287550"/>
                </a:cubicBezTo>
                <a:cubicBezTo>
                  <a:pt x="6058307" y="6317632"/>
                  <a:pt x="6082079" y="6391312"/>
                  <a:pt x="6074143" y="6401595"/>
                </a:cubicBezTo>
                <a:cubicBezTo>
                  <a:pt x="6074931" y="6423902"/>
                  <a:pt x="6059614" y="6432919"/>
                  <a:pt x="6060199" y="6487110"/>
                </a:cubicBezTo>
                <a:cubicBezTo>
                  <a:pt x="6075583" y="6574474"/>
                  <a:pt x="6076150" y="6553611"/>
                  <a:pt x="6081156" y="6588589"/>
                </a:cubicBezTo>
                <a:cubicBezTo>
                  <a:pt x="6102088" y="6637976"/>
                  <a:pt x="6067660" y="6687723"/>
                  <a:pt x="6114944" y="6769963"/>
                </a:cubicBezTo>
                <a:cubicBezTo>
                  <a:pt x="6130462" y="6819284"/>
                  <a:pt x="6119243" y="6817955"/>
                  <a:pt x="6128950" y="6835814"/>
                </a:cubicBezTo>
                <a:lnTo>
                  <a:pt x="6132536" y="6858000"/>
                </a:lnTo>
                <a:lnTo>
                  <a:pt x="4789511" y="6858000"/>
                </a:lnTo>
                <a:lnTo>
                  <a:pt x="1866294" y="6858000"/>
                </a:lnTo>
                <a:lnTo>
                  <a:pt x="1705866" y="6858000"/>
                </a:lnTo>
                <a:lnTo>
                  <a:pt x="1343025" y="6858000"/>
                </a:lnTo>
                <a:lnTo>
                  <a:pt x="523269" y="6858000"/>
                </a:lnTo>
                <a:lnTo>
                  <a:pt x="362841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F05CC57-88C3-8C2B-D75D-192F66E1A0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034" y="609600"/>
            <a:ext cx="4784796" cy="1330840"/>
          </a:xfrm>
        </p:spPr>
        <p:txBody>
          <a:bodyPr>
            <a:normAutofit/>
          </a:bodyPr>
          <a:lstStyle/>
          <a:p>
            <a:r>
              <a:rPr lang="nl-NL" dirty="0"/>
              <a:t>Longen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B58914B-DCDD-E40E-DB43-43974A119D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7034" y="2194102"/>
            <a:ext cx="4438036" cy="3908585"/>
          </a:xfrm>
        </p:spPr>
        <p:txBody>
          <a:bodyPr>
            <a:normAutofit/>
          </a:bodyPr>
          <a:lstStyle/>
          <a:p>
            <a:r>
              <a:rPr lang="nl-NL" sz="2000"/>
              <a:t>Rechterlong </a:t>
            </a:r>
            <a:r>
              <a:rPr lang="nl-NL" sz="2000">
                <a:sym typeface="Wingdings" panose="05000000000000000000" pitchFamily="2" charset="2"/>
              </a:rPr>
              <a:t> heeft 3 kwabben</a:t>
            </a:r>
          </a:p>
          <a:p>
            <a:r>
              <a:rPr lang="nl-NL" sz="2000">
                <a:sym typeface="Wingdings" panose="05000000000000000000" pitchFamily="2" charset="2"/>
              </a:rPr>
              <a:t>Linkerlong  heeft 2 kwabben</a:t>
            </a:r>
          </a:p>
          <a:p>
            <a:r>
              <a:rPr lang="nl-NL" sz="2000">
                <a:sym typeface="Wingdings" panose="05000000000000000000" pitchFamily="2" charset="2"/>
              </a:rPr>
              <a:t>Longvlies  zit aan de longen vast</a:t>
            </a:r>
          </a:p>
          <a:p>
            <a:r>
              <a:rPr lang="nl-NL" sz="2000">
                <a:sym typeface="Wingdings" panose="05000000000000000000" pitchFamily="2" charset="2"/>
              </a:rPr>
              <a:t>Pleuraholte gevuld met lucht</a:t>
            </a:r>
          </a:p>
          <a:p>
            <a:r>
              <a:rPr lang="nl-NL" sz="2000">
                <a:sym typeface="Wingdings" panose="05000000000000000000" pitchFamily="2" charset="2"/>
              </a:rPr>
              <a:t>Borstvlies  zit vast aan de borstwand, het middenrif en andere structuren in de borstholte</a:t>
            </a:r>
          </a:p>
          <a:p>
            <a:r>
              <a:rPr lang="nl-NL" sz="2000">
                <a:sym typeface="Wingdings" panose="05000000000000000000" pitchFamily="2" charset="2"/>
              </a:rPr>
              <a:t>Het middenrif  een platte koepelvormige spier die de borstkas van de buikholte scheidt</a:t>
            </a:r>
            <a:endParaRPr lang="nl-NL" sz="2000"/>
          </a:p>
        </p:txBody>
      </p:sp>
      <p:pic>
        <p:nvPicPr>
          <p:cNvPr id="4098" name="Picture 2" descr="ELearning Media">
            <a:extLst>
              <a:ext uri="{FF2B5EF4-FFF2-40B4-BE49-F238E27FC236}">
                <a16:creationId xmlns:a16="http://schemas.microsoft.com/office/drawing/2014/main" id="{60D8E594-F63D-625B-9683-86B1540FED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80610" y="1071282"/>
            <a:ext cx="4737650" cy="473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51887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81" name="Rectangle 3080">
            <a:extLst>
              <a:ext uri="{FF2B5EF4-FFF2-40B4-BE49-F238E27FC236}">
                <a16:creationId xmlns:a16="http://schemas.microsoft.com/office/drawing/2014/main" id="{61293230-B0F6-45B1-96D1-13D18E2429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83" name="Freeform: Shape 3082">
            <a:extLst>
              <a:ext uri="{FF2B5EF4-FFF2-40B4-BE49-F238E27FC236}">
                <a16:creationId xmlns:a16="http://schemas.microsoft.com/office/drawing/2014/main" id="{627FF48C-AF46-4D52-998F-ED0BDDEEF2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7239000" cy="6858000"/>
          </a:xfrm>
          <a:custGeom>
            <a:avLst/>
            <a:gdLst>
              <a:gd name="connsiteX0" fmla="*/ 0 w 6568309"/>
              <a:gd name="connsiteY0" fmla="*/ 0 h 6858000"/>
              <a:gd name="connsiteX1" fmla="*/ 362841 w 6568309"/>
              <a:gd name="connsiteY1" fmla="*/ 0 h 6858000"/>
              <a:gd name="connsiteX2" fmla="*/ 523269 w 6568309"/>
              <a:gd name="connsiteY2" fmla="*/ 0 h 6858000"/>
              <a:gd name="connsiteX3" fmla="*/ 1343025 w 6568309"/>
              <a:gd name="connsiteY3" fmla="*/ 0 h 6858000"/>
              <a:gd name="connsiteX4" fmla="*/ 1705866 w 6568309"/>
              <a:gd name="connsiteY4" fmla="*/ 0 h 6858000"/>
              <a:gd name="connsiteX5" fmla="*/ 1866294 w 6568309"/>
              <a:gd name="connsiteY5" fmla="*/ 0 h 6858000"/>
              <a:gd name="connsiteX6" fmla="*/ 5225154 w 6568309"/>
              <a:gd name="connsiteY6" fmla="*/ 0 h 6858000"/>
              <a:gd name="connsiteX7" fmla="*/ 6568179 w 6568309"/>
              <a:gd name="connsiteY7" fmla="*/ 0 h 6858000"/>
              <a:gd name="connsiteX8" fmla="*/ 6568309 w 6568309"/>
              <a:gd name="connsiteY8" fmla="*/ 1 h 6858000"/>
              <a:gd name="connsiteX9" fmla="*/ 6562951 w 6568309"/>
              <a:gd name="connsiteY9" fmla="*/ 30700 h 6858000"/>
              <a:gd name="connsiteX10" fmla="*/ 6547446 w 6568309"/>
              <a:gd name="connsiteY10" fmla="*/ 310025 h 6858000"/>
              <a:gd name="connsiteX11" fmla="*/ 6558316 w 6568309"/>
              <a:gd name="connsiteY11" fmla="*/ 443960 h 6858000"/>
              <a:gd name="connsiteX12" fmla="*/ 6528896 w 6568309"/>
              <a:gd name="connsiteY12" fmla="*/ 642659 h 6858000"/>
              <a:gd name="connsiteX13" fmla="*/ 6523095 w 6568309"/>
              <a:gd name="connsiteY13" fmla="*/ 673307 h 6858000"/>
              <a:gd name="connsiteX14" fmla="*/ 6496169 w 6568309"/>
              <a:gd name="connsiteY14" fmla="*/ 839641 h 6858000"/>
              <a:gd name="connsiteX15" fmla="*/ 6450789 w 6568309"/>
              <a:gd name="connsiteY15" fmla="*/ 958357 h 6858000"/>
              <a:gd name="connsiteX16" fmla="*/ 6453996 w 6568309"/>
              <a:gd name="connsiteY16" fmla="*/ 963398 h 6858000"/>
              <a:gd name="connsiteX17" fmla="*/ 6419467 w 6568309"/>
              <a:gd name="connsiteY17" fmla="*/ 1117169 h 6858000"/>
              <a:gd name="connsiteX18" fmla="*/ 6417348 w 6568309"/>
              <a:gd name="connsiteY18" fmla="*/ 1144352 h 6858000"/>
              <a:gd name="connsiteX19" fmla="*/ 6418473 w 6568309"/>
              <a:gd name="connsiteY19" fmla="*/ 1164484 h 6858000"/>
              <a:gd name="connsiteX20" fmla="*/ 6406979 w 6568309"/>
              <a:gd name="connsiteY20" fmla="*/ 1213829 h 6858000"/>
              <a:gd name="connsiteX21" fmla="*/ 6381928 w 6568309"/>
              <a:gd name="connsiteY21" fmla="*/ 1294823 h 6858000"/>
              <a:gd name="connsiteX22" fmla="*/ 6377948 w 6568309"/>
              <a:gd name="connsiteY22" fmla="*/ 1312193 h 6858000"/>
              <a:gd name="connsiteX23" fmla="*/ 6379894 w 6568309"/>
              <a:gd name="connsiteY23" fmla="*/ 1327626 h 6858000"/>
              <a:gd name="connsiteX24" fmla="*/ 6385024 w 6568309"/>
              <a:gd name="connsiteY24" fmla="*/ 1331644 h 6858000"/>
              <a:gd name="connsiteX25" fmla="*/ 6383696 w 6568309"/>
              <a:gd name="connsiteY25" fmla="*/ 1341276 h 6858000"/>
              <a:gd name="connsiteX26" fmla="*/ 6384464 w 6568309"/>
              <a:gd name="connsiteY26" fmla="*/ 1343945 h 6858000"/>
              <a:gd name="connsiteX27" fmla="*/ 6387748 w 6568309"/>
              <a:gd name="connsiteY27" fmla="*/ 1359134 h 6858000"/>
              <a:gd name="connsiteX28" fmla="*/ 6364157 w 6568309"/>
              <a:gd name="connsiteY28" fmla="*/ 1427803 h 6858000"/>
              <a:gd name="connsiteX29" fmla="*/ 6335874 w 6568309"/>
              <a:gd name="connsiteY29" fmla="*/ 1540278 h 6858000"/>
              <a:gd name="connsiteX30" fmla="*/ 6331892 w 6568309"/>
              <a:gd name="connsiteY30" fmla="*/ 1547262 h 6858000"/>
              <a:gd name="connsiteX31" fmla="*/ 6332744 w 6568309"/>
              <a:gd name="connsiteY31" fmla="*/ 1577056 h 6858000"/>
              <a:gd name="connsiteX32" fmla="*/ 6333604 w 6568309"/>
              <a:gd name="connsiteY32" fmla="*/ 1595898 h 6858000"/>
              <a:gd name="connsiteX33" fmla="*/ 6324749 w 6568309"/>
              <a:gd name="connsiteY33" fmla="*/ 1703726 h 6858000"/>
              <a:gd name="connsiteX34" fmla="*/ 6329594 w 6568309"/>
              <a:gd name="connsiteY34" fmla="*/ 1809535 h 6858000"/>
              <a:gd name="connsiteX35" fmla="*/ 6329062 w 6568309"/>
              <a:gd name="connsiteY35" fmla="*/ 2018310 h 6858000"/>
              <a:gd name="connsiteX36" fmla="*/ 6321735 w 6568309"/>
              <a:gd name="connsiteY36" fmla="*/ 2071355 h 6858000"/>
              <a:gd name="connsiteX37" fmla="*/ 6322678 w 6568309"/>
              <a:gd name="connsiteY37" fmla="*/ 2141166 h 6858000"/>
              <a:gd name="connsiteX38" fmla="*/ 6321340 w 6568309"/>
              <a:gd name="connsiteY38" fmla="*/ 2154548 h 6858000"/>
              <a:gd name="connsiteX39" fmla="*/ 6316582 w 6568309"/>
              <a:gd name="connsiteY39" fmla="*/ 2158153 h 6858000"/>
              <a:gd name="connsiteX40" fmla="*/ 6311428 w 6568309"/>
              <a:gd name="connsiteY40" fmla="*/ 2178174 h 6858000"/>
              <a:gd name="connsiteX41" fmla="*/ 6310192 w 6568309"/>
              <a:gd name="connsiteY41" fmla="*/ 2202858 h 6858000"/>
              <a:gd name="connsiteX42" fmla="*/ 6309211 w 6568309"/>
              <a:gd name="connsiteY42" fmla="*/ 2320214 h 6858000"/>
              <a:gd name="connsiteX43" fmla="*/ 6300151 w 6568309"/>
              <a:gd name="connsiteY43" fmla="*/ 2417011 h 6858000"/>
              <a:gd name="connsiteX44" fmla="*/ 6295176 w 6568309"/>
              <a:gd name="connsiteY44" fmla="*/ 2454207 h 6858000"/>
              <a:gd name="connsiteX45" fmla="*/ 6293727 w 6568309"/>
              <a:gd name="connsiteY45" fmla="*/ 2487203 h 6858000"/>
              <a:gd name="connsiteX46" fmla="*/ 6285477 w 6568309"/>
              <a:gd name="connsiteY46" fmla="*/ 2512282 h 6858000"/>
              <a:gd name="connsiteX47" fmla="*/ 6286205 w 6568309"/>
              <a:gd name="connsiteY47" fmla="*/ 2514318 h 6858000"/>
              <a:gd name="connsiteX48" fmla="*/ 6304629 w 6568309"/>
              <a:gd name="connsiteY48" fmla="*/ 2574334 h 6858000"/>
              <a:gd name="connsiteX49" fmla="*/ 6303842 w 6568309"/>
              <a:gd name="connsiteY49" fmla="*/ 2579877 h 6858000"/>
              <a:gd name="connsiteX50" fmla="*/ 6303953 w 6568309"/>
              <a:gd name="connsiteY50" fmla="*/ 2608928 h 6858000"/>
              <a:gd name="connsiteX51" fmla="*/ 6303530 w 6568309"/>
              <a:gd name="connsiteY51" fmla="*/ 2613111 h 6858000"/>
              <a:gd name="connsiteX52" fmla="*/ 6297474 w 6568309"/>
              <a:gd name="connsiteY52" fmla="*/ 2621996 h 6858000"/>
              <a:gd name="connsiteX53" fmla="*/ 6299263 w 6568309"/>
              <a:gd name="connsiteY53" fmla="*/ 2634265 h 6858000"/>
              <a:gd name="connsiteX54" fmla="*/ 6293065 w 6568309"/>
              <a:gd name="connsiteY54" fmla="*/ 2647237 h 6858000"/>
              <a:gd name="connsiteX55" fmla="*/ 6297496 w 6568309"/>
              <a:gd name="connsiteY55" fmla="*/ 2650786 h 6858000"/>
              <a:gd name="connsiteX56" fmla="*/ 6301708 w 6568309"/>
              <a:gd name="connsiteY56" fmla="*/ 2661993 h 6858000"/>
              <a:gd name="connsiteX57" fmla="*/ 6295884 w 6568309"/>
              <a:gd name="connsiteY57" fmla="*/ 2670949 h 6858000"/>
              <a:gd name="connsiteX58" fmla="*/ 6291714 w 6568309"/>
              <a:gd name="connsiteY58" fmla="*/ 2690255 h 6858000"/>
              <a:gd name="connsiteX59" fmla="*/ 6292327 w 6568309"/>
              <a:gd name="connsiteY59" fmla="*/ 2695683 h 6858000"/>
              <a:gd name="connsiteX60" fmla="*/ 6284410 w 6568309"/>
              <a:gd name="connsiteY60" fmla="*/ 2713964 h 6858000"/>
              <a:gd name="connsiteX61" fmla="*/ 6280410 w 6568309"/>
              <a:gd name="connsiteY61" fmla="*/ 2730175 h 6858000"/>
              <a:gd name="connsiteX62" fmla="*/ 6288082 w 6568309"/>
              <a:gd name="connsiteY62" fmla="*/ 2763497 h 6858000"/>
              <a:gd name="connsiteX63" fmla="*/ 6260924 w 6568309"/>
              <a:gd name="connsiteY63" fmla="*/ 3051539 h 6858000"/>
              <a:gd name="connsiteX64" fmla="*/ 6210151 w 6568309"/>
              <a:gd name="connsiteY64" fmla="*/ 3335396 h 6858000"/>
              <a:gd name="connsiteX65" fmla="*/ 6212034 w 6568309"/>
              <a:gd name="connsiteY65" fmla="*/ 3456509 h 6858000"/>
              <a:gd name="connsiteX66" fmla="*/ 6197490 w 6568309"/>
              <a:gd name="connsiteY66" fmla="*/ 3531827 h 6858000"/>
              <a:gd name="connsiteX67" fmla="*/ 6208018 w 6568309"/>
              <a:gd name="connsiteY67" fmla="*/ 3570877 h 6858000"/>
              <a:gd name="connsiteX68" fmla="*/ 6205920 w 6568309"/>
              <a:gd name="connsiteY68" fmla="*/ 3583849 h 6858000"/>
              <a:gd name="connsiteX69" fmla="*/ 6199616 w 6568309"/>
              <a:gd name="connsiteY69" fmla="*/ 3592763 h 6858000"/>
              <a:gd name="connsiteX70" fmla="*/ 6181288 w 6568309"/>
              <a:gd name="connsiteY70" fmla="*/ 3653485 h 6858000"/>
              <a:gd name="connsiteX71" fmla="*/ 6175963 w 6568309"/>
              <a:gd name="connsiteY71" fmla="*/ 3670528 h 6858000"/>
              <a:gd name="connsiteX72" fmla="*/ 6176722 w 6568309"/>
              <a:gd name="connsiteY72" fmla="*/ 3685990 h 6858000"/>
              <a:gd name="connsiteX73" fmla="*/ 6181549 w 6568309"/>
              <a:gd name="connsiteY73" fmla="*/ 3690283 h 6858000"/>
              <a:gd name="connsiteX74" fmla="*/ 6179476 w 6568309"/>
              <a:gd name="connsiteY74" fmla="*/ 3699787 h 6858000"/>
              <a:gd name="connsiteX75" fmla="*/ 6180040 w 6568309"/>
              <a:gd name="connsiteY75" fmla="*/ 3702486 h 6858000"/>
              <a:gd name="connsiteX76" fmla="*/ 6182155 w 6568309"/>
              <a:gd name="connsiteY76" fmla="*/ 3717784 h 6858000"/>
              <a:gd name="connsiteX77" fmla="*/ 6158980 w 6568309"/>
              <a:gd name="connsiteY77" fmla="*/ 3746229 h 6858000"/>
              <a:gd name="connsiteX78" fmla="*/ 6096049 w 6568309"/>
              <a:gd name="connsiteY78" fmla="*/ 3924910 h 6858000"/>
              <a:gd name="connsiteX79" fmla="*/ 6069712 w 6568309"/>
              <a:gd name="connsiteY79" fmla="*/ 3989353 h 6858000"/>
              <a:gd name="connsiteX80" fmla="*/ 6067330 w 6568309"/>
              <a:gd name="connsiteY80" fmla="*/ 4033899 h 6858000"/>
              <a:gd name="connsiteX81" fmla="*/ 6061081 w 6568309"/>
              <a:gd name="connsiteY81" fmla="*/ 4142250 h 6858000"/>
              <a:gd name="connsiteX82" fmla="*/ 6042858 w 6568309"/>
              <a:gd name="connsiteY82" fmla="*/ 4329442 h 6858000"/>
              <a:gd name="connsiteX83" fmla="*/ 6034182 w 6568309"/>
              <a:gd name="connsiteY83" fmla="*/ 4456184 h 6858000"/>
              <a:gd name="connsiteX84" fmla="*/ 6029178 w 6568309"/>
              <a:gd name="connsiteY84" fmla="*/ 4468478 h 6858000"/>
              <a:gd name="connsiteX85" fmla="*/ 6029974 w 6568309"/>
              <a:gd name="connsiteY85" fmla="*/ 4469862 h 6858000"/>
              <a:gd name="connsiteX86" fmla="*/ 6028340 w 6568309"/>
              <a:gd name="connsiteY86" fmla="*/ 4483797 h 6858000"/>
              <a:gd name="connsiteX87" fmla="*/ 6025168 w 6568309"/>
              <a:gd name="connsiteY87" fmla="*/ 4487091 h 6858000"/>
              <a:gd name="connsiteX88" fmla="*/ 6023164 w 6568309"/>
              <a:gd name="connsiteY88" fmla="*/ 4496728 h 6858000"/>
              <a:gd name="connsiteX89" fmla="*/ 6016839 w 6568309"/>
              <a:gd name="connsiteY89" fmla="*/ 4515918 h 6858000"/>
              <a:gd name="connsiteX90" fmla="*/ 6017886 w 6568309"/>
              <a:gd name="connsiteY90" fmla="*/ 4519316 h 6858000"/>
              <a:gd name="connsiteX91" fmla="*/ 6011819 w 6568309"/>
              <a:gd name="connsiteY91" fmla="*/ 4547957 h 6858000"/>
              <a:gd name="connsiteX92" fmla="*/ 6012791 w 6568309"/>
              <a:gd name="connsiteY92" fmla="*/ 4548262 h 6858000"/>
              <a:gd name="connsiteX93" fmla="*/ 6015703 w 6568309"/>
              <a:gd name="connsiteY93" fmla="*/ 4555939 h 6858000"/>
              <a:gd name="connsiteX94" fmla="*/ 6018854 w 6568309"/>
              <a:gd name="connsiteY94" fmla="*/ 4570815 h 6858000"/>
              <a:gd name="connsiteX95" fmla="*/ 6033000 w 6568309"/>
              <a:gd name="connsiteY95" fmla="*/ 4633846 h 6858000"/>
              <a:gd name="connsiteX96" fmla="*/ 6032325 w 6568309"/>
              <a:gd name="connsiteY96" fmla="*/ 4639816 h 6858000"/>
              <a:gd name="connsiteX97" fmla="*/ 6032549 w 6568309"/>
              <a:gd name="connsiteY97" fmla="*/ 4639923 h 6858000"/>
              <a:gd name="connsiteX98" fmla="*/ 6032309 w 6568309"/>
              <a:gd name="connsiteY98" fmla="*/ 4646192 h 6858000"/>
              <a:gd name="connsiteX99" fmla="*/ 6031095 w 6568309"/>
              <a:gd name="connsiteY99" fmla="*/ 4650706 h 6858000"/>
              <a:gd name="connsiteX100" fmla="*/ 6029786 w 6568309"/>
              <a:gd name="connsiteY100" fmla="*/ 4662290 h 6858000"/>
              <a:gd name="connsiteX101" fmla="*/ 6030911 w 6568309"/>
              <a:gd name="connsiteY101" fmla="*/ 4666180 h 6858000"/>
              <a:gd name="connsiteX102" fmla="*/ 6033630 w 6568309"/>
              <a:gd name="connsiteY102" fmla="*/ 4667585 h 6858000"/>
              <a:gd name="connsiteX103" fmla="*/ 6033189 w 6568309"/>
              <a:gd name="connsiteY103" fmla="*/ 4668660 h 6858000"/>
              <a:gd name="connsiteX104" fmla="*/ 6038764 w 6568309"/>
              <a:gd name="connsiteY104" fmla="*/ 4689807 h 6858000"/>
              <a:gd name="connsiteX105" fmla="*/ 6042217 w 6568309"/>
              <a:gd name="connsiteY105" fmla="*/ 4737890 h 6858000"/>
              <a:gd name="connsiteX106" fmla="*/ 6040543 w 6568309"/>
              <a:gd name="connsiteY106" fmla="*/ 4765657 h 6858000"/>
              <a:gd name="connsiteX107" fmla="*/ 6039956 w 6568309"/>
              <a:gd name="connsiteY107" fmla="*/ 4841463 h 6858000"/>
              <a:gd name="connsiteX108" fmla="*/ 6057123 w 6568309"/>
              <a:gd name="connsiteY108" fmla="*/ 4969863 h 6858000"/>
              <a:gd name="connsiteX109" fmla="*/ 6055039 w 6568309"/>
              <a:gd name="connsiteY109" fmla="*/ 4974028 h 6858000"/>
              <a:gd name="connsiteX110" fmla="*/ 6053462 w 6568309"/>
              <a:gd name="connsiteY110" fmla="*/ 4980318 h 6858000"/>
              <a:gd name="connsiteX111" fmla="*/ 6053643 w 6568309"/>
              <a:gd name="connsiteY111" fmla="*/ 4980501 h 6858000"/>
              <a:gd name="connsiteX112" fmla="*/ 6051733 w 6568309"/>
              <a:gd name="connsiteY112" fmla="*/ 4986338 h 6858000"/>
              <a:gd name="connsiteX113" fmla="*/ 6049602 w 6568309"/>
              <a:gd name="connsiteY113" fmla="*/ 4991296 h 6858000"/>
              <a:gd name="connsiteX114" fmla="*/ 6075165 w 6568309"/>
              <a:gd name="connsiteY114" fmla="*/ 5076895 h 6858000"/>
              <a:gd name="connsiteX115" fmla="*/ 6073751 w 6568309"/>
              <a:gd name="connsiteY115" fmla="*/ 5081568 h 6858000"/>
              <a:gd name="connsiteX116" fmla="*/ 6073150 w 6568309"/>
              <a:gd name="connsiteY116" fmla="*/ 5088173 h 6858000"/>
              <a:gd name="connsiteX117" fmla="*/ 6073355 w 6568309"/>
              <a:gd name="connsiteY117" fmla="*/ 5088300 h 6858000"/>
              <a:gd name="connsiteX118" fmla="*/ 6072362 w 6568309"/>
              <a:gd name="connsiteY118" fmla="*/ 5094558 h 6858000"/>
              <a:gd name="connsiteX119" fmla="*/ 6064726 w 6568309"/>
              <a:gd name="connsiteY119" fmla="*/ 5125620 h 6858000"/>
              <a:gd name="connsiteX120" fmla="*/ 6065415 w 6568309"/>
              <a:gd name="connsiteY120" fmla="*/ 5268004 h 6858000"/>
              <a:gd name="connsiteX121" fmla="*/ 6066081 w 6568309"/>
              <a:gd name="connsiteY121" fmla="*/ 5269530 h 6858000"/>
              <a:gd name="connsiteX122" fmla="*/ 6043407 w 6568309"/>
              <a:gd name="connsiteY122" fmla="*/ 5390941 h 6858000"/>
              <a:gd name="connsiteX123" fmla="*/ 6025377 w 6568309"/>
              <a:gd name="connsiteY123" fmla="*/ 5539927 h 6858000"/>
              <a:gd name="connsiteX124" fmla="*/ 6010052 w 6568309"/>
              <a:gd name="connsiteY124" fmla="*/ 5791594 h 6858000"/>
              <a:gd name="connsiteX125" fmla="*/ 5994220 w 6568309"/>
              <a:gd name="connsiteY125" fmla="*/ 5855206 h 6858000"/>
              <a:gd name="connsiteX126" fmla="*/ 5982580 w 6568309"/>
              <a:gd name="connsiteY126" fmla="*/ 5873582 h 6858000"/>
              <a:gd name="connsiteX127" fmla="*/ 5983608 w 6568309"/>
              <a:gd name="connsiteY127" fmla="*/ 5876037 h 6858000"/>
              <a:gd name="connsiteX128" fmla="*/ 5983535 w 6568309"/>
              <a:gd name="connsiteY128" fmla="*/ 5886534 h 6858000"/>
              <a:gd name="connsiteX129" fmla="*/ 5988737 w 6568309"/>
              <a:gd name="connsiteY129" fmla="*/ 5888644 h 6858000"/>
              <a:gd name="connsiteX130" fmla="*/ 5992371 w 6568309"/>
              <a:gd name="connsiteY130" fmla="*/ 5903832 h 6858000"/>
              <a:gd name="connsiteX131" fmla="*/ 5990780 w 6568309"/>
              <a:gd name="connsiteY131" fmla="*/ 5923391 h 6858000"/>
              <a:gd name="connsiteX132" fmla="*/ 5993870 w 6568309"/>
              <a:gd name="connsiteY132" fmla="*/ 6013205 h 6858000"/>
              <a:gd name="connsiteX133" fmla="*/ 5997673 w 6568309"/>
              <a:gd name="connsiteY133" fmla="*/ 6074018 h 6858000"/>
              <a:gd name="connsiteX134" fmla="*/ 6014840 w 6568309"/>
              <a:gd name="connsiteY134" fmla="*/ 6130837 h 6858000"/>
              <a:gd name="connsiteX135" fmla="*/ 6010704 w 6568309"/>
              <a:gd name="connsiteY135" fmla="*/ 6152982 h 6858000"/>
              <a:gd name="connsiteX136" fmla="*/ 6038294 w 6568309"/>
              <a:gd name="connsiteY136" fmla="*/ 6221100 h 6858000"/>
              <a:gd name="connsiteX137" fmla="*/ 6052331 w 6568309"/>
              <a:gd name="connsiteY137" fmla="*/ 6287550 h 6858000"/>
              <a:gd name="connsiteX138" fmla="*/ 6074143 w 6568309"/>
              <a:gd name="connsiteY138" fmla="*/ 6401595 h 6858000"/>
              <a:gd name="connsiteX139" fmla="*/ 6060199 w 6568309"/>
              <a:gd name="connsiteY139" fmla="*/ 6487110 h 6858000"/>
              <a:gd name="connsiteX140" fmla="*/ 6081156 w 6568309"/>
              <a:gd name="connsiteY140" fmla="*/ 6588589 h 6858000"/>
              <a:gd name="connsiteX141" fmla="*/ 6114944 w 6568309"/>
              <a:gd name="connsiteY141" fmla="*/ 6769963 h 6858000"/>
              <a:gd name="connsiteX142" fmla="*/ 6128950 w 6568309"/>
              <a:gd name="connsiteY142" fmla="*/ 6835814 h 6858000"/>
              <a:gd name="connsiteX143" fmla="*/ 6132536 w 6568309"/>
              <a:gd name="connsiteY143" fmla="*/ 6858000 h 6858000"/>
              <a:gd name="connsiteX144" fmla="*/ 4789511 w 6568309"/>
              <a:gd name="connsiteY144" fmla="*/ 6858000 h 6858000"/>
              <a:gd name="connsiteX145" fmla="*/ 1866294 w 6568309"/>
              <a:gd name="connsiteY145" fmla="*/ 6858000 h 6858000"/>
              <a:gd name="connsiteX146" fmla="*/ 1705866 w 6568309"/>
              <a:gd name="connsiteY146" fmla="*/ 6858000 h 6858000"/>
              <a:gd name="connsiteX147" fmla="*/ 1343025 w 6568309"/>
              <a:gd name="connsiteY147" fmla="*/ 6858000 h 6858000"/>
              <a:gd name="connsiteX148" fmla="*/ 523269 w 6568309"/>
              <a:gd name="connsiteY148" fmla="*/ 6858000 h 6858000"/>
              <a:gd name="connsiteX149" fmla="*/ 362841 w 6568309"/>
              <a:gd name="connsiteY149" fmla="*/ 6858000 h 6858000"/>
              <a:gd name="connsiteX150" fmla="*/ 0 w 6568309"/>
              <a:gd name="connsiteY150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</a:cxnLst>
            <a:rect l="l" t="t" r="r" b="b"/>
            <a:pathLst>
              <a:path w="6568309" h="6858000">
                <a:moveTo>
                  <a:pt x="0" y="0"/>
                </a:moveTo>
                <a:lnTo>
                  <a:pt x="362841" y="0"/>
                </a:lnTo>
                <a:lnTo>
                  <a:pt x="523269" y="0"/>
                </a:lnTo>
                <a:lnTo>
                  <a:pt x="1343025" y="0"/>
                </a:lnTo>
                <a:lnTo>
                  <a:pt x="1705866" y="0"/>
                </a:lnTo>
                <a:lnTo>
                  <a:pt x="1866294" y="0"/>
                </a:lnTo>
                <a:lnTo>
                  <a:pt x="5225154" y="0"/>
                </a:lnTo>
                <a:lnTo>
                  <a:pt x="6568179" y="0"/>
                </a:lnTo>
                <a:lnTo>
                  <a:pt x="6568309" y="1"/>
                </a:lnTo>
                <a:lnTo>
                  <a:pt x="6562951" y="30700"/>
                </a:lnTo>
                <a:cubicBezTo>
                  <a:pt x="6559126" y="84364"/>
                  <a:pt x="6548218" y="241149"/>
                  <a:pt x="6547446" y="310025"/>
                </a:cubicBezTo>
                <a:cubicBezTo>
                  <a:pt x="6550151" y="367544"/>
                  <a:pt x="6557712" y="408251"/>
                  <a:pt x="6558316" y="443960"/>
                </a:cubicBezTo>
                <a:cubicBezTo>
                  <a:pt x="6555224" y="499397"/>
                  <a:pt x="6534767" y="604434"/>
                  <a:pt x="6528896" y="642659"/>
                </a:cubicBezTo>
                <a:cubicBezTo>
                  <a:pt x="6535204" y="657287"/>
                  <a:pt x="6515365" y="658191"/>
                  <a:pt x="6523095" y="673307"/>
                </a:cubicBezTo>
                <a:cubicBezTo>
                  <a:pt x="6523388" y="693769"/>
                  <a:pt x="6506868" y="797295"/>
                  <a:pt x="6496169" y="839641"/>
                </a:cubicBezTo>
                <a:cubicBezTo>
                  <a:pt x="6484119" y="887148"/>
                  <a:pt x="6457817" y="937731"/>
                  <a:pt x="6450789" y="958357"/>
                </a:cubicBezTo>
                <a:cubicBezTo>
                  <a:pt x="6443760" y="978983"/>
                  <a:pt x="6459217" y="936930"/>
                  <a:pt x="6453996" y="963398"/>
                </a:cubicBezTo>
                <a:cubicBezTo>
                  <a:pt x="6448777" y="989867"/>
                  <a:pt x="6425575" y="1087010"/>
                  <a:pt x="6419467" y="1117169"/>
                </a:cubicBezTo>
                <a:cubicBezTo>
                  <a:pt x="6431540" y="1118586"/>
                  <a:pt x="6409651" y="1135372"/>
                  <a:pt x="6417348" y="1144352"/>
                </a:cubicBezTo>
                <a:cubicBezTo>
                  <a:pt x="6424109" y="1150681"/>
                  <a:pt x="6419047" y="1157251"/>
                  <a:pt x="6418473" y="1164484"/>
                </a:cubicBezTo>
                <a:cubicBezTo>
                  <a:pt x="6423767" y="1173524"/>
                  <a:pt x="6413947" y="1205209"/>
                  <a:pt x="6406979" y="1213829"/>
                </a:cubicBezTo>
                <a:cubicBezTo>
                  <a:pt x="6382818" y="1235037"/>
                  <a:pt x="6400452" y="1277327"/>
                  <a:pt x="6381928" y="1294823"/>
                </a:cubicBezTo>
                <a:cubicBezTo>
                  <a:pt x="6379195" y="1300845"/>
                  <a:pt x="6378069" y="1306615"/>
                  <a:pt x="6377948" y="1312193"/>
                </a:cubicBezTo>
                <a:lnTo>
                  <a:pt x="6379894" y="1327626"/>
                </a:lnTo>
                <a:lnTo>
                  <a:pt x="6385024" y="1331644"/>
                </a:lnTo>
                <a:lnTo>
                  <a:pt x="6383696" y="1341276"/>
                </a:lnTo>
                <a:cubicBezTo>
                  <a:pt x="6383952" y="1342166"/>
                  <a:pt x="6384208" y="1343055"/>
                  <a:pt x="6384464" y="1343945"/>
                </a:cubicBezTo>
                <a:cubicBezTo>
                  <a:pt x="6385957" y="1349040"/>
                  <a:pt x="6387253" y="1354080"/>
                  <a:pt x="6387748" y="1359134"/>
                </a:cubicBezTo>
                <a:cubicBezTo>
                  <a:pt x="6384363" y="1373109"/>
                  <a:pt x="6372802" y="1397612"/>
                  <a:pt x="6364157" y="1427803"/>
                </a:cubicBezTo>
                <a:cubicBezTo>
                  <a:pt x="6348141" y="1460349"/>
                  <a:pt x="6348362" y="1505076"/>
                  <a:pt x="6335874" y="1540278"/>
                </a:cubicBezTo>
                <a:lnTo>
                  <a:pt x="6331892" y="1547262"/>
                </a:lnTo>
                <a:lnTo>
                  <a:pt x="6332744" y="1577056"/>
                </a:lnTo>
                <a:cubicBezTo>
                  <a:pt x="6335859" y="1582205"/>
                  <a:pt x="6336674" y="1589568"/>
                  <a:pt x="6333604" y="1595898"/>
                </a:cubicBezTo>
                <a:lnTo>
                  <a:pt x="6324749" y="1703726"/>
                </a:lnTo>
                <a:cubicBezTo>
                  <a:pt x="6324080" y="1739332"/>
                  <a:pt x="6318019" y="1754453"/>
                  <a:pt x="6329594" y="1809535"/>
                </a:cubicBezTo>
                <a:cubicBezTo>
                  <a:pt x="6344930" y="1868036"/>
                  <a:pt x="6323725" y="1952670"/>
                  <a:pt x="6329062" y="2018310"/>
                </a:cubicBezTo>
                <a:cubicBezTo>
                  <a:pt x="6308075" y="2053162"/>
                  <a:pt x="6326925" y="2034561"/>
                  <a:pt x="6321735" y="2071355"/>
                </a:cubicBezTo>
                <a:lnTo>
                  <a:pt x="6322678" y="2141166"/>
                </a:lnTo>
                <a:lnTo>
                  <a:pt x="6321340" y="2154548"/>
                </a:lnTo>
                <a:lnTo>
                  <a:pt x="6316582" y="2158153"/>
                </a:lnTo>
                <a:lnTo>
                  <a:pt x="6311428" y="2178174"/>
                </a:lnTo>
                <a:cubicBezTo>
                  <a:pt x="6310177" y="2185696"/>
                  <a:pt x="6309622" y="2193828"/>
                  <a:pt x="6310192" y="2202858"/>
                </a:cubicBezTo>
                <a:cubicBezTo>
                  <a:pt x="6319667" y="2232772"/>
                  <a:pt x="6296459" y="2283357"/>
                  <a:pt x="6309211" y="2320214"/>
                </a:cubicBezTo>
                <a:cubicBezTo>
                  <a:pt x="6307537" y="2355906"/>
                  <a:pt x="6302490" y="2394678"/>
                  <a:pt x="6300151" y="2417011"/>
                </a:cubicBezTo>
                <a:cubicBezTo>
                  <a:pt x="6292303" y="2426377"/>
                  <a:pt x="6304439" y="2456509"/>
                  <a:pt x="6295176" y="2454207"/>
                </a:cubicBezTo>
                <a:cubicBezTo>
                  <a:pt x="6299335" y="2464947"/>
                  <a:pt x="6297305" y="2476105"/>
                  <a:pt x="6293727" y="2487203"/>
                </a:cubicBezTo>
                <a:lnTo>
                  <a:pt x="6285477" y="2512282"/>
                </a:lnTo>
                <a:cubicBezTo>
                  <a:pt x="6285720" y="2512961"/>
                  <a:pt x="6285962" y="2513640"/>
                  <a:pt x="6286205" y="2514318"/>
                </a:cubicBezTo>
                <a:cubicBezTo>
                  <a:pt x="6292347" y="2534324"/>
                  <a:pt x="6298487" y="2554328"/>
                  <a:pt x="6304629" y="2574334"/>
                </a:cubicBezTo>
                <a:lnTo>
                  <a:pt x="6303842" y="2579877"/>
                </a:lnTo>
                <a:cubicBezTo>
                  <a:pt x="6303729" y="2585644"/>
                  <a:pt x="6304006" y="2603388"/>
                  <a:pt x="6303953" y="2608928"/>
                </a:cubicBezTo>
                <a:lnTo>
                  <a:pt x="6303530" y="2613111"/>
                </a:lnTo>
                <a:lnTo>
                  <a:pt x="6297474" y="2621996"/>
                </a:lnTo>
                <a:lnTo>
                  <a:pt x="6299263" y="2634265"/>
                </a:lnTo>
                <a:lnTo>
                  <a:pt x="6293065" y="2647237"/>
                </a:lnTo>
                <a:cubicBezTo>
                  <a:pt x="6294685" y="2648158"/>
                  <a:pt x="6296180" y="2649356"/>
                  <a:pt x="6297496" y="2650786"/>
                </a:cubicBezTo>
                <a:lnTo>
                  <a:pt x="6301708" y="2661993"/>
                </a:lnTo>
                <a:lnTo>
                  <a:pt x="6295884" y="2670949"/>
                </a:lnTo>
                <a:cubicBezTo>
                  <a:pt x="6304913" y="2672007"/>
                  <a:pt x="6294429" y="2681695"/>
                  <a:pt x="6291714" y="2690255"/>
                </a:cubicBezTo>
                <a:lnTo>
                  <a:pt x="6292327" y="2695683"/>
                </a:lnTo>
                <a:lnTo>
                  <a:pt x="6284410" y="2713964"/>
                </a:lnTo>
                <a:lnTo>
                  <a:pt x="6280410" y="2730175"/>
                </a:lnTo>
                <a:lnTo>
                  <a:pt x="6288082" y="2763497"/>
                </a:lnTo>
                <a:lnTo>
                  <a:pt x="6260924" y="3051539"/>
                </a:lnTo>
                <a:cubicBezTo>
                  <a:pt x="6251455" y="3165645"/>
                  <a:pt x="6222174" y="3216611"/>
                  <a:pt x="6210151" y="3335396"/>
                </a:cubicBezTo>
                <a:lnTo>
                  <a:pt x="6212034" y="3456509"/>
                </a:lnTo>
                <a:lnTo>
                  <a:pt x="6197490" y="3531827"/>
                </a:lnTo>
                <a:lnTo>
                  <a:pt x="6208018" y="3570877"/>
                </a:lnTo>
                <a:lnTo>
                  <a:pt x="6205920" y="3583849"/>
                </a:lnTo>
                <a:lnTo>
                  <a:pt x="6199616" y="3592763"/>
                </a:lnTo>
                <a:cubicBezTo>
                  <a:pt x="6191839" y="3613948"/>
                  <a:pt x="6196204" y="3641245"/>
                  <a:pt x="6181288" y="3653485"/>
                </a:cubicBezTo>
                <a:cubicBezTo>
                  <a:pt x="6178087" y="3659316"/>
                  <a:pt x="6176516" y="3664985"/>
                  <a:pt x="6175963" y="3670528"/>
                </a:cubicBezTo>
                <a:lnTo>
                  <a:pt x="6176722" y="3685990"/>
                </a:lnTo>
                <a:lnTo>
                  <a:pt x="6181549" y="3690283"/>
                </a:lnTo>
                <a:lnTo>
                  <a:pt x="6179476" y="3699787"/>
                </a:lnTo>
                <a:cubicBezTo>
                  <a:pt x="6179664" y="3700686"/>
                  <a:pt x="6179852" y="3701586"/>
                  <a:pt x="6180040" y="3702486"/>
                </a:cubicBezTo>
                <a:cubicBezTo>
                  <a:pt x="6181140" y="3707637"/>
                  <a:pt x="6182047" y="3712728"/>
                  <a:pt x="6182155" y="3717784"/>
                </a:cubicBezTo>
                <a:cubicBezTo>
                  <a:pt x="6156678" y="3711701"/>
                  <a:pt x="6178864" y="3759789"/>
                  <a:pt x="6158980" y="3746229"/>
                </a:cubicBezTo>
                <a:cubicBezTo>
                  <a:pt x="6144630" y="3780750"/>
                  <a:pt x="6117520" y="3867558"/>
                  <a:pt x="6096049" y="3924910"/>
                </a:cubicBezTo>
                <a:lnTo>
                  <a:pt x="6069712" y="3989353"/>
                </a:lnTo>
                <a:lnTo>
                  <a:pt x="6067330" y="4033899"/>
                </a:lnTo>
                <a:cubicBezTo>
                  <a:pt x="6065506" y="4070470"/>
                  <a:pt x="6063599" y="4110146"/>
                  <a:pt x="6061081" y="4142250"/>
                </a:cubicBezTo>
                <a:cubicBezTo>
                  <a:pt x="6055260" y="4200007"/>
                  <a:pt x="6045907" y="4278998"/>
                  <a:pt x="6042858" y="4329442"/>
                </a:cubicBezTo>
                <a:cubicBezTo>
                  <a:pt x="6038376" y="4381764"/>
                  <a:pt x="6036461" y="4433012"/>
                  <a:pt x="6034182" y="4456184"/>
                </a:cubicBezTo>
                <a:lnTo>
                  <a:pt x="6029178" y="4468478"/>
                </a:lnTo>
                <a:lnTo>
                  <a:pt x="6029974" y="4469862"/>
                </a:lnTo>
                <a:cubicBezTo>
                  <a:pt x="6031287" y="4476321"/>
                  <a:pt x="6030316" y="4480555"/>
                  <a:pt x="6028340" y="4483797"/>
                </a:cubicBezTo>
                <a:lnTo>
                  <a:pt x="6025168" y="4487091"/>
                </a:lnTo>
                <a:lnTo>
                  <a:pt x="6023164" y="4496728"/>
                </a:lnTo>
                <a:lnTo>
                  <a:pt x="6016839" y="4515918"/>
                </a:lnTo>
                <a:cubicBezTo>
                  <a:pt x="6017189" y="4517049"/>
                  <a:pt x="6017537" y="4518182"/>
                  <a:pt x="6017886" y="4519316"/>
                </a:cubicBezTo>
                <a:lnTo>
                  <a:pt x="6011819" y="4547957"/>
                </a:lnTo>
                <a:lnTo>
                  <a:pt x="6012791" y="4548262"/>
                </a:lnTo>
                <a:cubicBezTo>
                  <a:pt x="6014837" y="4549595"/>
                  <a:pt x="6016087" y="4551811"/>
                  <a:pt x="6015703" y="4555939"/>
                </a:cubicBezTo>
                <a:cubicBezTo>
                  <a:pt x="6031790" y="4548276"/>
                  <a:pt x="6021405" y="4557977"/>
                  <a:pt x="6018854" y="4570815"/>
                </a:cubicBezTo>
                <a:cubicBezTo>
                  <a:pt x="6021736" y="4583801"/>
                  <a:pt x="6030754" y="4622347"/>
                  <a:pt x="6033000" y="4633846"/>
                </a:cubicBezTo>
                <a:lnTo>
                  <a:pt x="6032325" y="4639816"/>
                </a:lnTo>
                <a:lnTo>
                  <a:pt x="6032549" y="4639923"/>
                </a:lnTo>
                <a:cubicBezTo>
                  <a:pt x="6032911" y="4641190"/>
                  <a:pt x="6032878" y="4643141"/>
                  <a:pt x="6032309" y="4646192"/>
                </a:cubicBezTo>
                <a:lnTo>
                  <a:pt x="6031095" y="4650706"/>
                </a:lnTo>
                <a:lnTo>
                  <a:pt x="6029786" y="4662290"/>
                </a:lnTo>
                <a:cubicBezTo>
                  <a:pt x="6030161" y="4663587"/>
                  <a:pt x="6030536" y="4664883"/>
                  <a:pt x="6030911" y="4666180"/>
                </a:cubicBezTo>
                <a:lnTo>
                  <a:pt x="6033630" y="4667585"/>
                </a:lnTo>
                <a:lnTo>
                  <a:pt x="6033189" y="4668660"/>
                </a:lnTo>
                <a:cubicBezTo>
                  <a:pt x="6027286" y="4676831"/>
                  <a:pt x="6019767" y="4679345"/>
                  <a:pt x="6038764" y="4689807"/>
                </a:cubicBezTo>
                <a:cubicBezTo>
                  <a:pt x="6028616" y="4708535"/>
                  <a:pt x="6040474" y="4712235"/>
                  <a:pt x="6042217" y="4737890"/>
                </a:cubicBezTo>
                <a:cubicBezTo>
                  <a:pt x="6033362" y="4748600"/>
                  <a:pt x="6035273" y="4757223"/>
                  <a:pt x="6040543" y="4765657"/>
                </a:cubicBezTo>
                <a:cubicBezTo>
                  <a:pt x="6034416" y="4790618"/>
                  <a:pt x="6040696" y="4813399"/>
                  <a:pt x="6039956" y="4841463"/>
                </a:cubicBezTo>
                <a:lnTo>
                  <a:pt x="6057123" y="4969863"/>
                </a:lnTo>
                <a:lnTo>
                  <a:pt x="6055039" y="4974028"/>
                </a:lnTo>
                <a:cubicBezTo>
                  <a:pt x="6053860" y="4976933"/>
                  <a:pt x="6053409" y="4978909"/>
                  <a:pt x="6053462" y="4980318"/>
                </a:cubicBezTo>
                <a:lnTo>
                  <a:pt x="6053643" y="4980501"/>
                </a:lnTo>
                <a:lnTo>
                  <a:pt x="6051733" y="4986338"/>
                </a:lnTo>
                <a:lnTo>
                  <a:pt x="6049602" y="4991296"/>
                </a:lnTo>
                <a:cubicBezTo>
                  <a:pt x="6058123" y="5019829"/>
                  <a:pt x="6066643" y="5048361"/>
                  <a:pt x="6075165" y="5076895"/>
                </a:cubicBezTo>
                <a:lnTo>
                  <a:pt x="6073751" y="5081568"/>
                </a:lnTo>
                <a:cubicBezTo>
                  <a:pt x="6073034" y="5084748"/>
                  <a:pt x="6072888" y="5086810"/>
                  <a:pt x="6073150" y="5088173"/>
                </a:cubicBezTo>
                <a:lnTo>
                  <a:pt x="6073355" y="5088300"/>
                </a:lnTo>
                <a:lnTo>
                  <a:pt x="6072362" y="5094558"/>
                </a:lnTo>
                <a:cubicBezTo>
                  <a:pt x="6070184" y="5105196"/>
                  <a:pt x="6067588" y="5115626"/>
                  <a:pt x="6064726" y="5125620"/>
                </a:cubicBezTo>
                <a:cubicBezTo>
                  <a:pt x="6063568" y="5154527"/>
                  <a:pt x="6065189" y="5244020"/>
                  <a:pt x="6065415" y="5268004"/>
                </a:cubicBezTo>
                <a:cubicBezTo>
                  <a:pt x="6065637" y="5268513"/>
                  <a:pt x="6065860" y="5269021"/>
                  <a:pt x="6066081" y="5269530"/>
                </a:cubicBezTo>
                <a:lnTo>
                  <a:pt x="6043407" y="5390941"/>
                </a:lnTo>
                <a:cubicBezTo>
                  <a:pt x="6032545" y="5438194"/>
                  <a:pt x="6020942" y="5465286"/>
                  <a:pt x="6025377" y="5539927"/>
                </a:cubicBezTo>
                <a:cubicBezTo>
                  <a:pt x="6019787" y="5610775"/>
                  <a:pt x="6013913" y="5740573"/>
                  <a:pt x="6010052" y="5791594"/>
                </a:cubicBezTo>
                <a:cubicBezTo>
                  <a:pt x="5989401" y="5787060"/>
                  <a:pt x="6018524" y="5849672"/>
                  <a:pt x="5994220" y="5855206"/>
                </a:cubicBezTo>
                <a:cubicBezTo>
                  <a:pt x="5995282" y="5860240"/>
                  <a:pt x="5980598" y="5868910"/>
                  <a:pt x="5982580" y="5873582"/>
                </a:cubicBezTo>
                <a:cubicBezTo>
                  <a:pt x="5982922" y="5874401"/>
                  <a:pt x="5983265" y="5875218"/>
                  <a:pt x="5983608" y="5876037"/>
                </a:cubicBezTo>
                <a:lnTo>
                  <a:pt x="5983535" y="5886534"/>
                </a:lnTo>
                <a:lnTo>
                  <a:pt x="5988737" y="5888644"/>
                </a:lnTo>
                <a:cubicBezTo>
                  <a:pt x="5989948" y="5893707"/>
                  <a:pt x="5991159" y="5898769"/>
                  <a:pt x="5992371" y="5903832"/>
                </a:cubicBezTo>
                <a:cubicBezTo>
                  <a:pt x="5992924" y="5909651"/>
                  <a:pt x="5992578" y="5916068"/>
                  <a:pt x="5990780" y="5923391"/>
                </a:cubicBezTo>
                <a:cubicBezTo>
                  <a:pt x="5975822" y="5948880"/>
                  <a:pt x="6013580" y="5981626"/>
                  <a:pt x="5993870" y="6013205"/>
                </a:cubicBezTo>
                <a:cubicBezTo>
                  <a:pt x="5988486" y="6024901"/>
                  <a:pt x="5991718" y="6066777"/>
                  <a:pt x="5997673" y="6074018"/>
                </a:cubicBezTo>
                <a:cubicBezTo>
                  <a:pt x="5998007" y="6081731"/>
                  <a:pt x="6007861" y="6126985"/>
                  <a:pt x="6014840" y="6130837"/>
                </a:cubicBezTo>
                <a:cubicBezTo>
                  <a:pt x="6022998" y="6137057"/>
                  <a:pt x="5999420" y="6156330"/>
                  <a:pt x="6010704" y="6152982"/>
                </a:cubicBezTo>
                <a:cubicBezTo>
                  <a:pt x="6008682" y="6186619"/>
                  <a:pt x="6039938" y="6191636"/>
                  <a:pt x="6038294" y="6221100"/>
                </a:cubicBezTo>
                <a:cubicBezTo>
                  <a:pt x="6039643" y="6222126"/>
                  <a:pt x="6046356" y="6257468"/>
                  <a:pt x="6052331" y="6287550"/>
                </a:cubicBezTo>
                <a:cubicBezTo>
                  <a:pt x="6058307" y="6317632"/>
                  <a:pt x="6082079" y="6391312"/>
                  <a:pt x="6074143" y="6401595"/>
                </a:cubicBezTo>
                <a:cubicBezTo>
                  <a:pt x="6074931" y="6423902"/>
                  <a:pt x="6059614" y="6432919"/>
                  <a:pt x="6060199" y="6487110"/>
                </a:cubicBezTo>
                <a:cubicBezTo>
                  <a:pt x="6075583" y="6574474"/>
                  <a:pt x="6076150" y="6553611"/>
                  <a:pt x="6081156" y="6588589"/>
                </a:cubicBezTo>
                <a:cubicBezTo>
                  <a:pt x="6102088" y="6637976"/>
                  <a:pt x="6067660" y="6687723"/>
                  <a:pt x="6114944" y="6769963"/>
                </a:cubicBezTo>
                <a:cubicBezTo>
                  <a:pt x="6130462" y="6819284"/>
                  <a:pt x="6119243" y="6817955"/>
                  <a:pt x="6128950" y="6835814"/>
                </a:cubicBezTo>
                <a:lnTo>
                  <a:pt x="6132536" y="6858000"/>
                </a:lnTo>
                <a:lnTo>
                  <a:pt x="4789511" y="6858000"/>
                </a:lnTo>
                <a:lnTo>
                  <a:pt x="1866294" y="6858000"/>
                </a:lnTo>
                <a:lnTo>
                  <a:pt x="1705866" y="6858000"/>
                </a:lnTo>
                <a:lnTo>
                  <a:pt x="1343025" y="6858000"/>
                </a:lnTo>
                <a:lnTo>
                  <a:pt x="523269" y="6858000"/>
                </a:lnTo>
                <a:lnTo>
                  <a:pt x="362841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B98817C-5CAA-D81D-6F9E-2D7FD60842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034" y="609599"/>
            <a:ext cx="5338194" cy="1322888"/>
          </a:xfrm>
        </p:spPr>
        <p:txBody>
          <a:bodyPr>
            <a:normAutofit/>
          </a:bodyPr>
          <a:lstStyle/>
          <a:p>
            <a:r>
              <a:rPr lang="nl-NL" dirty="0" err="1"/>
              <a:t>Bronchi</a:t>
            </a:r>
            <a:r>
              <a:rPr lang="nl-NL" dirty="0"/>
              <a:t>, </a:t>
            </a:r>
            <a:r>
              <a:rPr lang="nl-NL" dirty="0" err="1"/>
              <a:t>bronchioli</a:t>
            </a:r>
            <a:r>
              <a:rPr lang="nl-NL" dirty="0"/>
              <a:t>, alveoli</a:t>
            </a:r>
          </a:p>
        </p:txBody>
      </p:sp>
      <p:graphicFrame>
        <p:nvGraphicFramePr>
          <p:cNvPr id="3087" name="Tijdelijke aanduiding voor inhoud 2">
            <a:extLst>
              <a:ext uri="{FF2B5EF4-FFF2-40B4-BE49-F238E27FC236}">
                <a16:creationId xmlns:a16="http://schemas.microsoft.com/office/drawing/2014/main" id="{08FABE26-DA05-2416-A602-D15A0133019B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137034" y="2194101"/>
          <a:ext cx="4742771" cy="39834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076" name="Picture 4" descr="What are structure and function of alveoli? | Socratic">
            <a:extLst>
              <a:ext uri="{FF2B5EF4-FFF2-40B4-BE49-F238E27FC236}">
                <a16:creationId xmlns:a16="http://schemas.microsoft.com/office/drawing/2014/main" id="{065213C5-5C69-6B2F-2F55-A85DEFFCC6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212973" y="834656"/>
            <a:ext cx="2540767" cy="2445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Longblaasjes">
            <a:extLst>
              <a:ext uri="{FF2B5EF4-FFF2-40B4-BE49-F238E27FC236}">
                <a16:creationId xmlns:a16="http://schemas.microsoft.com/office/drawing/2014/main" id="{902B4F5D-6DFA-6B28-D280-26F79F6452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12912" y="3601878"/>
            <a:ext cx="3740887" cy="2338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01404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6897DEB4-4A88-4293-A935-9B25506C15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FBE42BC3-6707-4CBF-9386-048B994A4F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53886" y="0"/>
            <a:ext cx="7538114" cy="6858000"/>
          </a:xfrm>
          <a:custGeom>
            <a:avLst/>
            <a:gdLst>
              <a:gd name="connsiteX0" fmla="*/ 366246 w 7538114"/>
              <a:gd name="connsiteY0" fmla="*/ 0 h 6858000"/>
              <a:gd name="connsiteX1" fmla="*/ 2830292 w 7538114"/>
              <a:gd name="connsiteY1" fmla="*/ 0 h 6858000"/>
              <a:gd name="connsiteX2" fmla="*/ 3903260 w 7538114"/>
              <a:gd name="connsiteY2" fmla="*/ 0 h 6858000"/>
              <a:gd name="connsiteX3" fmla="*/ 4597266 w 7538114"/>
              <a:gd name="connsiteY3" fmla="*/ 0 h 6858000"/>
              <a:gd name="connsiteX4" fmla="*/ 7192370 w 7538114"/>
              <a:gd name="connsiteY4" fmla="*/ 0 h 6858000"/>
              <a:gd name="connsiteX5" fmla="*/ 7538114 w 7538114"/>
              <a:gd name="connsiteY5" fmla="*/ 0 h 6858000"/>
              <a:gd name="connsiteX6" fmla="*/ 7538114 w 7538114"/>
              <a:gd name="connsiteY6" fmla="*/ 6858000 h 6858000"/>
              <a:gd name="connsiteX7" fmla="*/ 7192370 w 7538114"/>
              <a:gd name="connsiteY7" fmla="*/ 6858000 h 6858000"/>
              <a:gd name="connsiteX8" fmla="*/ 4597266 w 7538114"/>
              <a:gd name="connsiteY8" fmla="*/ 6858000 h 6858000"/>
              <a:gd name="connsiteX9" fmla="*/ 3903260 w 7538114"/>
              <a:gd name="connsiteY9" fmla="*/ 6858000 h 6858000"/>
              <a:gd name="connsiteX10" fmla="*/ 2830292 w 7538114"/>
              <a:gd name="connsiteY10" fmla="*/ 6858000 h 6858000"/>
              <a:gd name="connsiteX11" fmla="*/ 170314 w 7538114"/>
              <a:gd name="connsiteY11" fmla="*/ 6858000 h 6858000"/>
              <a:gd name="connsiteX12" fmla="*/ 170341 w 7538114"/>
              <a:gd name="connsiteY12" fmla="*/ 6857759 h 6858000"/>
              <a:gd name="connsiteX13" fmla="*/ 173485 w 7538114"/>
              <a:gd name="connsiteY13" fmla="*/ 6852129 h 6858000"/>
              <a:gd name="connsiteX14" fmla="*/ 167544 w 7538114"/>
              <a:gd name="connsiteY14" fmla="*/ 6830335 h 6858000"/>
              <a:gd name="connsiteX15" fmla="*/ 163472 w 7538114"/>
              <a:gd name="connsiteY15" fmla="*/ 6796707 h 6858000"/>
              <a:gd name="connsiteX16" fmla="*/ 160535 w 7538114"/>
              <a:gd name="connsiteY16" fmla="*/ 6780725 h 6858000"/>
              <a:gd name="connsiteX17" fmla="*/ 162318 w 7538114"/>
              <a:gd name="connsiteY17" fmla="*/ 6767829 h 6858000"/>
              <a:gd name="connsiteX18" fmla="*/ 162771 w 7538114"/>
              <a:gd name="connsiteY18" fmla="*/ 6694444 h 6858000"/>
              <a:gd name="connsiteX19" fmla="*/ 165604 w 7538114"/>
              <a:gd name="connsiteY19" fmla="*/ 6677569 h 6858000"/>
              <a:gd name="connsiteX20" fmla="*/ 171255 w 7538114"/>
              <a:gd name="connsiteY20" fmla="*/ 6669571 h 6858000"/>
              <a:gd name="connsiteX21" fmla="*/ 169240 w 7538114"/>
              <a:gd name="connsiteY21" fmla="*/ 6663304 h 6858000"/>
              <a:gd name="connsiteX22" fmla="*/ 169039 w 7538114"/>
              <a:gd name="connsiteY22" fmla="*/ 6618916 h 6858000"/>
              <a:gd name="connsiteX23" fmla="*/ 168392 w 7538114"/>
              <a:gd name="connsiteY23" fmla="*/ 6589960 h 6858000"/>
              <a:gd name="connsiteX24" fmla="*/ 160636 w 7538114"/>
              <a:gd name="connsiteY24" fmla="*/ 6588200 h 6858000"/>
              <a:gd name="connsiteX25" fmla="*/ 157872 w 7538114"/>
              <a:gd name="connsiteY25" fmla="*/ 6562416 h 6858000"/>
              <a:gd name="connsiteX26" fmla="*/ 162851 w 7538114"/>
              <a:gd name="connsiteY26" fmla="*/ 6534939 h 6858000"/>
              <a:gd name="connsiteX27" fmla="*/ 162153 w 7538114"/>
              <a:gd name="connsiteY27" fmla="*/ 6502552 h 6858000"/>
              <a:gd name="connsiteX28" fmla="*/ 161821 w 7538114"/>
              <a:gd name="connsiteY28" fmla="*/ 6483172 h 6858000"/>
              <a:gd name="connsiteX29" fmla="*/ 154586 w 7538114"/>
              <a:gd name="connsiteY29" fmla="*/ 6432309 h 6858000"/>
              <a:gd name="connsiteX30" fmla="*/ 127078 w 7538114"/>
              <a:gd name="connsiteY30" fmla="*/ 6349783 h 6858000"/>
              <a:gd name="connsiteX31" fmla="*/ 123181 w 7538114"/>
              <a:gd name="connsiteY31" fmla="*/ 6323872 h 6858000"/>
              <a:gd name="connsiteX32" fmla="*/ 124767 w 7538114"/>
              <a:gd name="connsiteY32" fmla="*/ 6319343 h 6858000"/>
              <a:gd name="connsiteX33" fmla="*/ 108246 w 7538114"/>
              <a:gd name="connsiteY33" fmla="*/ 6190348 h 6858000"/>
              <a:gd name="connsiteX34" fmla="*/ 107279 w 7538114"/>
              <a:gd name="connsiteY34" fmla="*/ 6167269 h 6858000"/>
              <a:gd name="connsiteX35" fmla="*/ 107883 w 7538114"/>
              <a:gd name="connsiteY35" fmla="*/ 6149986 h 6858000"/>
              <a:gd name="connsiteX36" fmla="*/ 102380 w 7538114"/>
              <a:gd name="connsiteY36" fmla="*/ 6108622 h 6858000"/>
              <a:gd name="connsiteX37" fmla="*/ 90314 w 7538114"/>
              <a:gd name="connsiteY37" fmla="*/ 6041155 h 6858000"/>
              <a:gd name="connsiteX38" fmla="*/ 88409 w 7538114"/>
              <a:gd name="connsiteY38" fmla="*/ 6026587 h 6858000"/>
              <a:gd name="connsiteX39" fmla="*/ 89403 w 7538114"/>
              <a:gd name="connsiteY39" fmla="*/ 6013265 h 6858000"/>
              <a:gd name="connsiteX40" fmla="*/ 91927 w 7538114"/>
              <a:gd name="connsiteY40" fmla="*/ 6009478 h 6858000"/>
              <a:gd name="connsiteX41" fmla="*/ 91302 w 7538114"/>
              <a:gd name="connsiteY41" fmla="*/ 6001336 h 6858000"/>
              <a:gd name="connsiteX42" fmla="*/ 91687 w 7538114"/>
              <a:gd name="connsiteY42" fmla="*/ 5999003 h 6858000"/>
              <a:gd name="connsiteX43" fmla="*/ 93336 w 7538114"/>
              <a:gd name="connsiteY43" fmla="*/ 5985795 h 6858000"/>
              <a:gd name="connsiteX44" fmla="*/ 83190 w 7538114"/>
              <a:gd name="connsiteY44" fmla="*/ 5961758 h 6858000"/>
              <a:gd name="connsiteX45" fmla="*/ 81952 w 7538114"/>
              <a:gd name="connsiteY45" fmla="*/ 5928761 h 6858000"/>
              <a:gd name="connsiteX46" fmla="*/ 67420 w 7538114"/>
              <a:gd name="connsiteY46" fmla="*/ 5787247 h 6858000"/>
              <a:gd name="connsiteX47" fmla="*/ 50760 w 7538114"/>
              <a:gd name="connsiteY47" fmla="*/ 5710700 h 6858000"/>
              <a:gd name="connsiteX48" fmla="*/ 42956 w 7538114"/>
              <a:gd name="connsiteY48" fmla="*/ 5641754 h 6858000"/>
              <a:gd name="connsiteX49" fmla="*/ 29695 w 7538114"/>
              <a:gd name="connsiteY49" fmla="*/ 5602326 h 6858000"/>
              <a:gd name="connsiteX50" fmla="*/ 18841 w 7538114"/>
              <a:gd name="connsiteY50" fmla="*/ 5570885 h 6858000"/>
              <a:gd name="connsiteX51" fmla="*/ 9977 w 7538114"/>
              <a:gd name="connsiteY51" fmla="*/ 5543492 h 6858000"/>
              <a:gd name="connsiteX52" fmla="*/ 5255 w 7538114"/>
              <a:gd name="connsiteY52" fmla="*/ 5531024 h 6858000"/>
              <a:gd name="connsiteX53" fmla="*/ 5447 w 7538114"/>
              <a:gd name="connsiteY53" fmla="*/ 5527845 h 6858000"/>
              <a:gd name="connsiteX54" fmla="*/ 0 w 7538114"/>
              <a:gd name="connsiteY54" fmla="*/ 5507724 h 6858000"/>
              <a:gd name="connsiteX55" fmla="*/ 435 w 7538114"/>
              <a:gd name="connsiteY55" fmla="*/ 5507045 h 6858000"/>
              <a:gd name="connsiteX56" fmla="*/ 1128 w 7538114"/>
              <a:gd name="connsiteY56" fmla="*/ 5499619 h 6858000"/>
              <a:gd name="connsiteX57" fmla="*/ 1291 w 7538114"/>
              <a:gd name="connsiteY57" fmla="*/ 5486342 h 6858000"/>
              <a:gd name="connsiteX58" fmla="*/ 7976 w 7538114"/>
              <a:gd name="connsiteY58" fmla="*/ 5450755 h 6858000"/>
              <a:gd name="connsiteX59" fmla="*/ 2355 w 7538114"/>
              <a:gd name="connsiteY59" fmla="*/ 5429732 h 6858000"/>
              <a:gd name="connsiteX60" fmla="*/ 1499 w 7538114"/>
              <a:gd name="connsiteY60" fmla="*/ 5370432 h 6858000"/>
              <a:gd name="connsiteX61" fmla="*/ 11483 w 7538114"/>
              <a:gd name="connsiteY61" fmla="*/ 5308330 h 6858000"/>
              <a:gd name="connsiteX62" fmla="*/ 12793 w 7538114"/>
              <a:gd name="connsiteY62" fmla="*/ 5246026 h 6858000"/>
              <a:gd name="connsiteX63" fmla="*/ 12525 w 7538114"/>
              <a:gd name="connsiteY63" fmla="*/ 5223468 h 6858000"/>
              <a:gd name="connsiteX64" fmla="*/ 15322 w 7538114"/>
              <a:gd name="connsiteY64" fmla="*/ 5183258 h 6858000"/>
              <a:gd name="connsiteX65" fmla="*/ 18633 w 7538114"/>
              <a:gd name="connsiteY65" fmla="*/ 5164842 h 6858000"/>
              <a:gd name="connsiteX66" fmla="*/ 18428 w 7538114"/>
              <a:gd name="connsiteY66" fmla="*/ 5164034 h 6858000"/>
              <a:gd name="connsiteX67" fmla="*/ 19854 w 7538114"/>
              <a:gd name="connsiteY67" fmla="*/ 5162388 h 6858000"/>
              <a:gd name="connsiteX68" fmla="*/ 20514 w 7538114"/>
              <a:gd name="connsiteY68" fmla="*/ 5158981 h 6858000"/>
              <a:gd name="connsiteX69" fmla="*/ 20089 w 7538114"/>
              <a:gd name="connsiteY69" fmla="*/ 5149681 h 6858000"/>
              <a:gd name="connsiteX70" fmla="*/ 19561 w 7538114"/>
              <a:gd name="connsiteY70" fmla="*/ 5146183 h 6858000"/>
              <a:gd name="connsiteX71" fmla="*/ 19571 w 7538114"/>
              <a:gd name="connsiteY71" fmla="*/ 5141065 h 6858000"/>
              <a:gd name="connsiteX72" fmla="*/ 19690 w 7538114"/>
              <a:gd name="connsiteY72" fmla="*/ 5140937 h 6858000"/>
              <a:gd name="connsiteX73" fmla="*/ 19471 w 7538114"/>
              <a:gd name="connsiteY73" fmla="*/ 5136144 h 6858000"/>
              <a:gd name="connsiteX74" fmla="*/ 16918 w 7538114"/>
              <a:gd name="connsiteY74" fmla="*/ 5112689 h 6858000"/>
              <a:gd name="connsiteX75" fmla="*/ 28071 w 7538114"/>
              <a:gd name="connsiteY75" fmla="*/ 5081696 h 6858000"/>
              <a:gd name="connsiteX76" fmla="*/ 30005 w 7538114"/>
              <a:gd name="connsiteY76" fmla="*/ 5068879 h 6858000"/>
              <a:gd name="connsiteX77" fmla="*/ 31661 w 7538114"/>
              <a:gd name="connsiteY77" fmla="*/ 5062033 h 6858000"/>
              <a:gd name="connsiteX78" fmla="*/ 32169 w 7538114"/>
              <a:gd name="connsiteY78" fmla="*/ 5061608 h 6858000"/>
              <a:gd name="connsiteX79" fmla="*/ 27436 w 7538114"/>
              <a:gd name="connsiteY79" fmla="*/ 5021480 h 6858000"/>
              <a:gd name="connsiteX80" fmla="*/ 26614 w 7538114"/>
              <a:gd name="connsiteY80" fmla="*/ 5013906 h 6858000"/>
              <a:gd name="connsiteX81" fmla="*/ 25056 w 7538114"/>
              <a:gd name="connsiteY81" fmla="*/ 5011767 h 6858000"/>
              <a:gd name="connsiteX82" fmla="*/ 24513 w 7538114"/>
              <a:gd name="connsiteY82" fmla="*/ 5000592 h 6858000"/>
              <a:gd name="connsiteX83" fmla="*/ 24951 w 7538114"/>
              <a:gd name="connsiteY83" fmla="*/ 4999307 h 6858000"/>
              <a:gd name="connsiteX84" fmla="*/ 22644 w 7538114"/>
              <a:gd name="connsiteY84" fmla="*/ 4990090 h 6858000"/>
              <a:gd name="connsiteX85" fmla="*/ 18465 w 7538114"/>
              <a:gd name="connsiteY85" fmla="*/ 4982366 h 6858000"/>
              <a:gd name="connsiteX86" fmla="*/ 20888 w 7538114"/>
              <a:gd name="connsiteY86" fmla="*/ 4887310 h 6858000"/>
              <a:gd name="connsiteX87" fmla="*/ 15781 w 7538114"/>
              <a:gd name="connsiteY87" fmla="*/ 4807298 h 6858000"/>
              <a:gd name="connsiteX88" fmla="*/ 19649 w 7538114"/>
              <a:gd name="connsiteY88" fmla="*/ 4779990 h 6858000"/>
              <a:gd name="connsiteX89" fmla="*/ 21858 w 7538114"/>
              <a:gd name="connsiteY89" fmla="*/ 4664237 h 6858000"/>
              <a:gd name="connsiteX90" fmla="*/ 13583 w 7538114"/>
              <a:gd name="connsiteY90" fmla="*/ 4598607 h 6858000"/>
              <a:gd name="connsiteX91" fmla="*/ 7118 w 7538114"/>
              <a:gd name="connsiteY91" fmla="*/ 4546768 h 6858000"/>
              <a:gd name="connsiteX92" fmla="*/ 14555 w 7538114"/>
              <a:gd name="connsiteY92" fmla="*/ 4522182 h 6858000"/>
              <a:gd name="connsiteX93" fmla="*/ 17290 w 7538114"/>
              <a:gd name="connsiteY93" fmla="*/ 4509768 h 6858000"/>
              <a:gd name="connsiteX94" fmla="*/ 17421 w 7538114"/>
              <a:gd name="connsiteY94" fmla="*/ 4494586 h 6858000"/>
              <a:gd name="connsiteX95" fmla="*/ 18193 w 7538114"/>
              <a:gd name="connsiteY95" fmla="*/ 4440649 h 6858000"/>
              <a:gd name="connsiteX96" fmla="*/ 16616 w 7538114"/>
              <a:gd name="connsiteY96" fmla="*/ 4431853 h 6858000"/>
              <a:gd name="connsiteX97" fmla="*/ 19246 w 7538114"/>
              <a:gd name="connsiteY97" fmla="*/ 4403141 h 6858000"/>
              <a:gd name="connsiteX98" fmla="*/ 19623 w 7538114"/>
              <a:gd name="connsiteY98" fmla="*/ 4356631 h 6858000"/>
              <a:gd name="connsiteX99" fmla="*/ 20293 w 7538114"/>
              <a:gd name="connsiteY99" fmla="*/ 4339937 h 6858000"/>
              <a:gd name="connsiteX100" fmla="*/ 18752 w 7538114"/>
              <a:gd name="connsiteY100" fmla="*/ 4331435 h 6858000"/>
              <a:gd name="connsiteX101" fmla="*/ 24901 w 7538114"/>
              <a:gd name="connsiteY101" fmla="*/ 4320990 h 6858000"/>
              <a:gd name="connsiteX102" fmla="*/ 23734 w 7538114"/>
              <a:gd name="connsiteY102" fmla="*/ 4309111 h 6858000"/>
              <a:gd name="connsiteX103" fmla="*/ 29040 w 7538114"/>
              <a:gd name="connsiteY103" fmla="*/ 4263489 h 6858000"/>
              <a:gd name="connsiteX104" fmla="*/ 29429 w 7538114"/>
              <a:gd name="connsiteY104" fmla="*/ 4258775 h 6858000"/>
              <a:gd name="connsiteX105" fmla="*/ 33702 w 7538114"/>
              <a:gd name="connsiteY105" fmla="*/ 4248512 h 6858000"/>
              <a:gd name="connsiteX106" fmla="*/ 37356 w 7538114"/>
              <a:gd name="connsiteY106" fmla="*/ 4228644 h 6858000"/>
              <a:gd name="connsiteX107" fmla="*/ 50107 w 7538114"/>
              <a:gd name="connsiteY107" fmla="*/ 4193665 h 6858000"/>
              <a:gd name="connsiteX108" fmla="*/ 56192 w 7538114"/>
              <a:gd name="connsiteY108" fmla="*/ 4173105 h 6858000"/>
              <a:gd name="connsiteX109" fmla="*/ 61800 w 7538114"/>
              <a:gd name="connsiteY109" fmla="*/ 4159194 h 6858000"/>
              <a:gd name="connsiteX110" fmla="*/ 69720 w 7538114"/>
              <a:gd name="connsiteY110" fmla="*/ 4118135 h 6858000"/>
              <a:gd name="connsiteX111" fmla="*/ 80190 w 7538114"/>
              <a:gd name="connsiteY111" fmla="*/ 4047713 h 6858000"/>
              <a:gd name="connsiteX112" fmla="*/ 96666 w 7538114"/>
              <a:gd name="connsiteY112" fmla="*/ 3980780 h 6858000"/>
              <a:gd name="connsiteX113" fmla="*/ 107651 w 7538114"/>
              <a:gd name="connsiteY113" fmla="*/ 3941872 h 6858000"/>
              <a:gd name="connsiteX114" fmla="*/ 118444 w 7538114"/>
              <a:gd name="connsiteY114" fmla="*/ 3897465 h 6858000"/>
              <a:gd name="connsiteX115" fmla="*/ 134545 w 7538114"/>
              <a:gd name="connsiteY115" fmla="*/ 3811132 h 6858000"/>
              <a:gd name="connsiteX116" fmla="*/ 145381 w 7538114"/>
              <a:gd name="connsiteY116" fmla="*/ 3746540 h 6858000"/>
              <a:gd name="connsiteX117" fmla="*/ 146587 w 7538114"/>
              <a:gd name="connsiteY117" fmla="*/ 3670275 h 6858000"/>
              <a:gd name="connsiteX118" fmla="*/ 165690 w 7538114"/>
              <a:gd name="connsiteY118" fmla="*/ 3580981 h 6858000"/>
              <a:gd name="connsiteX119" fmla="*/ 163175 w 7538114"/>
              <a:gd name="connsiteY119" fmla="*/ 3570960 h 6858000"/>
              <a:gd name="connsiteX120" fmla="*/ 162665 w 7538114"/>
              <a:gd name="connsiteY120" fmla="*/ 3560693 h 6858000"/>
              <a:gd name="connsiteX121" fmla="*/ 163299 w 7538114"/>
              <a:gd name="connsiteY121" fmla="*/ 3559743 h 6858000"/>
              <a:gd name="connsiteX122" fmla="*/ 164777 w 7538114"/>
              <a:gd name="connsiteY122" fmla="*/ 3548721 h 6858000"/>
              <a:gd name="connsiteX123" fmla="*/ 163708 w 7538114"/>
              <a:gd name="connsiteY123" fmla="*/ 3545693 h 6858000"/>
              <a:gd name="connsiteX124" fmla="*/ 164286 w 7538114"/>
              <a:gd name="connsiteY124" fmla="*/ 3537938 h 6858000"/>
              <a:gd name="connsiteX125" fmla="*/ 164247 w 7538114"/>
              <a:gd name="connsiteY125" fmla="*/ 3522141 h 6858000"/>
              <a:gd name="connsiteX126" fmla="*/ 165343 w 7538114"/>
              <a:gd name="connsiteY126" fmla="*/ 3519672 h 6858000"/>
              <a:gd name="connsiteX127" fmla="*/ 167001 w 7538114"/>
              <a:gd name="connsiteY127" fmla="*/ 3496604 h 6858000"/>
              <a:gd name="connsiteX128" fmla="*/ 167547 w 7538114"/>
              <a:gd name="connsiteY128" fmla="*/ 3496517 h 6858000"/>
              <a:gd name="connsiteX129" fmla="*/ 170301 w 7538114"/>
              <a:gd name="connsiteY129" fmla="*/ 3491023 h 6858000"/>
              <a:gd name="connsiteX130" fmla="*/ 174371 w 7538114"/>
              <a:gd name="connsiteY130" fmla="*/ 3479998 h 6858000"/>
              <a:gd name="connsiteX131" fmla="*/ 190228 w 7538114"/>
              <a:gd name="connsiteY131" fmla="*/ 3457434 h 6858000"/>
              <a:gd name="connsiteX132" fmla="*/ 192016 w 7538114"/>
              <a:gd name="connsiteY132" fmla="*/ 3433411 h 6858000"/>
              <a:gd name="connsiteX133" fmla="*/ 192663 w 7538114"/>
              <a:gd name="connsiteY133" fmla="*/ 3428691 h 6858000"/>
              <a:gd name="connsiteX134" fmla="*/ 192793 w 7538114"/>
              <a:gd name="connsiteY134" fmla="*/ 3428643 h 6858000"/>
              <a:gd name="connsiteX135" fmla="*/ 193710 w 7538114"/>
              <a:gd name="connsiteY135" fmla="*/ 3423760 h 6858000"/>
              <a:gd name="connsiteX136" fmla="*/ 193839 w 7538114"/>
              <a:gd name="connsiteY136" fmla="*/ 3420085 h 6858000"/>
              <a:gd name="connsiteX137" fmla="*/ 195094 w 7538114"/>
              <a:gd name="connsiteY137" fmla="*/ 3410930 h 6858000"/>
              <a:gd name="connsiteX138" fmla="*/ 196311 w 7538114"/>
              <a:gd name="connsiteY138" fmla="*/ 3408092 h 6858000"/>
              <a:gd name="connsiteX139" fmla="*/ 197928 w 7538114"/>
              <a:gd name="connsiteY139" fmla="*/ 3407419 h 6858000"/>
              <a:gd name="connsiteX140" fmla="*/ 197881 w 7538114"/>
              <a:gd name="connsiteY140" fmla="*/ 3406520 h 6858000"/>
              <a:gd name="connsiteX141" fmla="*/ 204222 w 7538114"/>
              <a:gd name="connsiteY141" fmla="*/ 3391015 h 6858000"/>
              <a:gd name="connsiteX142" fmla="*/ 213950 w 7538114"/>
              <a:gd name="connsiteY142" fmla="*/ 3354361 h 6858000"/>
              <a:gd name="connsiteX143" fmla="*/ 217699 w 7538114"/>
              <a:gd name="connsiteY143" fmla="*/ 3332639 h 6858000"/>
              <a:gd name="connsiteX144" fmla="*/ 229963 w 7538114"/>
              <a:gd name="connsiteY144" fmla="*/ 3273935 h 6858000"/>
              <a:gd name="connsiteX145" fmla="*/ 243785 w 7538114"/>
              <a:gd name="connsiteY145" fmla="*/ 3215621 h 6858000"/>
              <a:gd name="connsiteX146" fmla="*/ 259175 w 7538114"/>
              <a:gd name="connsiteY146" fmla="*/ 3189909 h 6858000"/>
              <a:gd name="connsiteX147" fmla="*/ 259988 w 7538114"/>
              <a:gd name="connsiteY147" fmla="*/ 3186579 h 6858000"/>
              <a:gd name="connsiteX148" fmla="*/ 259980 w 7538114"/>
              <a:gd name="connsiteY148" fmla="*/ 3177264 h 6858000"/>
              <a:gd name="connsiteX149" fmla="*/ 259609 w 7538114"/>
              <a:gd name="connsiteY149" fmla="*/ 3173723 h 6858000"/>
              <a:gd name="connsiteX150" fmla="*/ 259848 w 7538114"/>
              <a:gd name="connsiteY150" fmla="*/ 3168622 h 6858000"/>
              <a:gd name="connsiteX151" fmla="*/ 259971 w 7538114"/>
              <a:gd name="connsiteY151" fmla="*/ 3168508 h 6858000"/>
              <a:gd name="connsiteX152" fmla="*/ 259966 w 7538114"/>
              <a:gd name="connsiteY152" fmla="*/ 3163706 h 6858000"/>
              <a:gd name="connsiteX153" fmla="*/ 258467 w 7538114"/>
              <a:gd name="connsiteY153" fmla="*/ 3140064 h 6858000"/>
              <a:gd name="connsiteX154" fmla="*/ 270990 w 7538114"/>
              <a:gd name="connsiteY154" fmla="*/ 3110288 h 6858000"/>
              <a:gd name="connsiteX155" fmla="*/ 273494 w 7538114"/>
              <a:gd name="connsiteY155" fmla="*/ 3097704 h 6858000"/>
              <a:gd name="connsiteX156" fmla="*/ 275456 w 7538114"/>
              <a:gd name="connsiteY156" fmla="*/ 3091047 h 6858000"/>
              <a:gd name="connsiteX157" fmla="*/ 275980 w 7538114"/>
              <a:gd name="connsiteY157" fmla="*/ 3090672 h 6858000"/>
              <a:gd name="connsiteX158" fmla="*/ 274486 w 7538114"/>
              <a:gd name="connsiteY158" fmla="*/ 3068004 h 6858000"/>
              <a:gd name="connsiteX159" fmla="*/ 275226 w 7538114"/>
              <a:gd name="connsiteY159" fmla="*/ 3065087 h 6858000"/>
              <a:gd name="connsiteX160" fmla="*/ 273050 w 7538114"/>
              <a:gd name="connsiteY160" fmla="*/ 3050191 h 6858000"/>
              <a:gd name="connsiteX161" fmla="*/ 272566 w 7538114"/>
              <a:gd name="connsiteY161" fmla="*/ 3042559 h 6858000"/>
              <a:gd name="connsiteX162" fmla="*/ 271107 w 7538114"/>
              <a:gd name="connsiteY162" fmla="*/ 3040271 h 6858000"/>
              <a:gd name="connsiteX163" fmla="*/ 271065 w 7538114"/>
              <a:gd name="connsiteY163" fmla="*/ 3029072 h 6858000"/>
              <a:gd name="connsiteX164" fmla="*/ 271558 w 7538114"/>
              <a:gd name="connsiteY164" fmla="*/ 3027835 h 6858000"/>
              <a:gd name="connsiteX165" fmla="*/ 268717 w 7538114"/>
              <a:gd name="connsiteY165" fmla="*/ 2964245 h 6858000"/>
              <a:gd name="connsiteX166" fmla="*/ 272511 w 7538114"/>
              <a:gd name="connsiteY166" fmla="*/ 2915772 h 6858000"/>
              <a:gd name="connsiteX167" fmla="*/ 270356 w 7538114"/>
              <a:gd name="connsiteY167" fmla="*/ 2825842 h 6858000"/>
              <a:gd name="connsiteX168" fmla="*/ 273897 w 7538114"/>
              <a:gd name="connsiteY168" fmla="*/ 2734957 h 6858000"/>
              <a:gd name="connsiteX169" fmla="*/ 274458 w 7538114"/>
              <a:gd name="connsiteY169" fmla="*/ 2636572 h 6858000"/>
              <a:gd name="connsiteX170" fmla="*/ 279157 w 7538114"/>
              <a:gd name="connsiteY170" fmla="*/ 2604260 h 6858000"/>
              <a:gd name="connsiteX171" fmla="*/ 288131 w 7538114"/>
              <a:gd name="connsiteY171" fmla="*/ 2582747 h 6858000"/>
              <a:gd name="connsiteX172" fmla="*/ 282516 w 7538114"/>
              <a:gd name="connsiteY172" fmla="*/ 2478755 h 6858000"/>
              <a:gd name="connsiteX173" fmla="*/ 287359 w 7538114"/>
              <a:gd name="connsiteY173" fmla="*/ 2451804 h 6858000"/>
              <a:gd name="connsiteX174" fmla="*/ 289577 w 7538114"/>
              <a:gd name="connsiteY174" fmla="*/ 2408801 h 6858000"/>
              <a:gd name="connsiteX175" fmla="*/ 293203 w 7538114"/>
              <a:gd name="connsiteY175" fmla="*/ 2392670 h 6858000"/>
              <a:gd name="connsiteX176" fmla="*/ 304183 w 7538114"/>
              <a:gd name="connsiteY176" fmla="*/ 2330165 h 6858000"/>
              <a:gd name="connsiteX177" fmla="*/ 310900 w 7538114"/>
              <a:gd name="connsiteY177" fmla="*/ 2276363 h 6858000"/>
              <a:gd name="connsiteX178" fmla="*/ 303909 w 7538114"/>
              <a:gd name="connsiteY178" fmla="*/ 2236310 h 6858000"/>
              <a:gd name="connsiteX179" fmla="*/ 306187 w 7538114"/>
              <a:gd name="connsiteY179" fmla="*/ 2232984 h 6858000"/>
              <a:gd name="connsiteX180" fmla="*/ 307158 w 7538114"/>
              <a:gd name="connsiteY180" fmla="*/ 2205763 h 6858000"/>
              <a:gd name="connsiteX181" fmla="*/ 304860 w 7538114"/>
              <a:gd name="connsiteY181" fmla="*/ 2145703 h 6858000"/>
              <a:gd name="connsiteX182" fmla="*/ 304273 w 7538114"/>
              <a:gd name="connsiteY182" fmla="*/ 2092533 h 6858000"/>
              <a:gd name="connsiteX183" fmla="*/ 301642 w 7538114"/>
              <a:gd name="connsiteY183" fmla="*/ 2057359 h 6858000"/>
              <a:gd name="connsiteX184" fmla="*/ 306736 w 7538114"/>
              <a:gd name="connsiteY184" fmla="*/ 2016105 h 6858000"/>
              <a:gd name="connsiteX185" fmla="*/ 316234 w 7538114"/>
              <a:gd name="connsiteY185" fmla="*/ 1983129 h 6858000"/>
              <a:gd name="connsiteX186" fmla="*/ 318238 w 7538114"/>
              <a:gd name="connsiteY186" fmla="*/ 1956745 h 6858000"/>
              <a:gd name="connsiteX187" fmla="*/ 311341 w 7538114"/>
              <a:gd name="connsiteY187" fmla="*/ 1950160 h 6858000"/>
              <a:gd name="connsiteX188" fmla="*/ 323556 w 7538114"/>
              <a:gd name="connsiteY188" fmla="*/ 1879546 h 6858000"/>
              <a:gd name="connsiteX189" fmla="*/ 326085 w 7538114"/>
              <a:gd name="connsiteY189" fmla="*/ 1854893 h 6858000"/>
              <a:gd name="connsiteX190" fmla="*/ 335058 w 7538114"/>
              <a:gd name="connsiteY190" fmla="*/ 1787684 h 6858000"/>
              <a:gd name="connsiteX191" fmla="*/ 345620 w 7538114"/>
              <a:gd name="connsiteY191" fmla="*/ 1720464 h 6858000"/>
              <a:gd name="connsiteX192" fmla="*/ 360760 w 7538114"/>
              <a:gd name="connsiteY192" fmla="*/ 1681196 h 6858000"/>
              <a:gd name="connsiteX193" fmla="*/ 368483 w 7538114"/>
              <a:gd name="connsiteY193" fmla="*/ 1625881 h 6858000"/>
              <a:gd name="connsiteX194" fmla="*/ 371077 w 7538114"/>
              <a:gd name="connsiteY194" fmla="*/ 1616704 h 6858000"/>
              <a:gd name="connsiteX195" fmla="*/ 383008 w 7538114"/>
              <a:gd name="connsiteY195" fmla="*/ 1551493 h 6858000"/>
              <a:gd name="connsiteX196" fmla="*/ 384834 w 7538114"/>
              <a:gd name="connsiteY196" fmla="*/ 1475233 h 6858000"/>
              <a:gd name="connsiteX197" fmla="*/ 418371 w 7538114"/>
              <a:gd name="connsiteY197" fmla="*/ 1380155 h 6858000"/>
              <a:gd name="connsiteX198" fmla="*/ 469641 w 7538114"/>
              <a:gd name="connsiteY198" fmla="*/ 1210871 h 6858000"/>
              <a:gd name="connsiteX199" fmla="*/ 489701 w 7538114"/>
              <a:gd name="connsiteY199" fmla="*/ 1028427 h 6858000"/>
              <a:gd name="connsiteX200" fmla="*/ 486354 w 7538114"/>
              <a:gd name="connsiteY200" fmla="*/ 980383 h 6858000"/>
              <a:gd name="connsiteX201" fmla="*/ 479762 w 7538114"/>
              <a:gd name="connsiteY201" fmla="*/ 839699 h 6858000"/>
              <a:gd name="connsiteX202" fmla="*/ 445664 w 7538114"/>
              <a:gd name="connsiteY202" fmla="*/ 696545 h 6858000"/>
              <a:gd name="connsiteX203" fmla="*/ 440047 w 7538114"/>
              <a:gd name="connsiteY203" fmla="*/ 606615 h 6858000"/>
              <a:gd name="connsiteX204" fmla="*/ 431225 w 7538114"/>
              <a:gd name="connsiteY204" fmla="*/ 563889 h 6858000"/>
              <a:gd name="connsiteX205" fmla="*/ 430803 w 7538114"/>
              <a:gd name="connsiteY205" fmla="*/ 534294 h 6858000"/>
              <a:gd name="connsiteX206" fmla="*/ 429777 w 7538114"/>
              <a:gd name="connsiteY206" fmla="*/ 516548 h 6858000"/>
              <a:gd name="connsiteX207" fmla="*/ 415090 w 7538114"/>
              <a:gd name="connsiteY207" fmla="*/ 485808 h 6858000"/>
              <a:gd name="connsiteX208" fmla="*/ 410499 w 7538114"/>
              <a:gd name="connsiteY208" fmla="*/ 369873 h 6858000"/>
              <a:gd name="connsiteX209" fmla="*/ 425314 w 7538114"/>
              <a:gd name="connsiteY209" fmla="*/ 259180 h 6858000"/>
              <a:gd name="connsiteX210" fmla="*/ 383240 w 7538114"/>
              <a:gd name="connsiteY210" fmla="*/ 94173 h 6858000"/>
              <a:gd name="connsiteX211" fmla="*/ 379938 w 7538114"/>
              <a:gd name="connsiteY211" fmla="*/ 77267 h 6858000"/>
              <a:gd name="connsiteX212" fmla="*/ 373430 w 7538114"/>
              <a:gd name="connsiteY212" fmla="*/ 3885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</a:cxnLst>
            <a:rect l="l" t="t" r="r" b="b"/>
            <a:pathLst>
              <a:path w="7538114" h="6858000">
                <a:moveTo>
                  <a:pt x="366246" y="0"/>
                </a:moveTo>
                <a:lnTo>
                  <a:pt x="2830292" y="0"/>
                </a:lnTo>
                <a:lnTo>
                  <a:pt x="3903260" y="0"/>
                </a:lnTo>
                <a:lnTo>
                  <a:pt x="4597266" y="0"/>
                </a:lnTo>
                <a:lnTo>
                  <a:pt x="7192370" y="0"/>
                </a:lnTo>
                <a:lnTo>
                  <a:pt x="7538114" y="0"/>
                </a:lnTo>
                <a:lnTo>
                  <a:pt x="7538114" y="6858000"/>
                </a:lnTo>
                <a:lnTo>
                  <a:pt x="7192370" y="6858000"/>
                </a:lnTo>
                <a:lnTo>
                  <a:pt x="4597266" y="6858000"/>
                </a:lnTo>
                <a:lnTo>
                  <a:pt x="3903260" y="6858000"/>
                </a:lnTo>
                <a:lnTo>
                  <a:pt x="2830292" y="6858000"/>
                </a:lnTo>
                <a:lnTo>
                  <a:pt x="170314" y="6858000"/>
                </a:lnTo>
                <a:cubicBezTo>
                  <a:pt x="170323" y="6857920"/>
                  <a:pt x="170332" y="6857839"/>
                  <a:pt x="170341" y="6857759"/>
                </a:cubicBezTo>
                <a:lnTo>
                  <a:pt x="173485" y="6852129"/>
                </a:lnTo>
                <a:lnTo>
                  <a:pt x="167544" y="6830335"/>
                </a:lnTo>
                <a:cubicBezTo>
                  <a:pt x="165474" y="6819600"/>
                  <a:pt x="164100" y="6808301"/>
                  <a:pt x="163472" y="6796707"/>
                </a:cubicBezTo>
                <a:cubicBezTo>
                  <a:pt x="167658" y="6794106"/>
                  <a:pt x="161711" y="6785006"/>
                  <a:pt x="160535" y="6780725"/>
                </a:cubicBezTo>
                <a:cubicBezTo>
                  <a:pt x="163268" y="6780680"/>
                  <a:pt x="164578" y="6771195"/>
                  <a:pt x="162318" y="6767829"/>
                </a:cubicBezTo>
                <a:cubicBezTo>
                  <a:pt x="152545" y="6697090"/>
                  <a:pt x="178083" y="6736894"/>
                  <a:pt x="162771" y="6694444"/>
                </a:cubicBezTo>
                <a:cubicBezTo>
                  <a:pt x="161971" y="6687342"/>
                  <a:pt x="163342" y="6682014"/>
                  <a:pt x="165604" y="6677569"/>
                </a:cubicBezTo>
                <a:lnTo>
                  <a:pt x="171255" y="6669571"/>
                </a:lnTo>
                <a:lnTo>
                  <a:pt x="169240" y="6663304"/>
                </a:lnTo>
                <a:cubicBezTo>
                  <a:pt x="169082" y="6639651"/>
                  <a:pt x="174873" y="6632678"/>
                  <a:pt x="169039" y="6618916"/>
                </a:cubicBezTo>
                <a:cubicBezTo>
                  <a:pt x="181164" y="6598580"/>
                  <a:pt x="170248" y="6605428"/>
                  <a:pt x="168392" y="6589960"/>
                </a:cubicBezTo>
                <a:cubicBezTo>
                  <a:pt x="165975" y="6577758"/>
                  <a:pt x="161323" y="6600160"/>
                  <a:pt x="160636" y="6588200"/>
                </a:cubicBezTo>
                <a:cubicBezTo>
                  <a:pt x="163766" y="6575263"/>
                  <a:pt x="154044" y="6575871"/>
                  <a:pt x="157872" y="6562416"/>
                </a:cubicBezTo>
                <a:cubicBezTo>
                  <a:pt x="165196" y="6565685"/>
                  <a:pt x="156453" y="6535866"/>
                  <a:pt x="162851" y="6534939"/>
                </a:cubicBezTo>
                <a:cubicBezTo>
                  <a:pt x="153702" y="6523511"/>
                  <a:pt x="164973" y="6517769"/>
                  <a:pt x="162153" y="6502552"/>
                </a:cubicBezTo>
                <a:cubicBezTo>
                  <a:pt x="158692" y="6495386"/>
                  <a:pt x="158098" y="6490216"/>
                  <a:pt x="161821" y="6483172"/>
                </a:cubicBezTo>
                <a:cubicBezTo>
                  <a:pt x="144969" y="6450162"/>
                  <a:pt x="161066" y="6463202"/>
                  <a:pt x="154586" y="6432309"/>
                </a:cubicBezTo>
                <a:cubicBezTo>
                  <a:pt x="147771" y="6405695"/>
                  <a:pt x="143349" y="6375524"/>
                  <a:pt x="127078" y="6349783"/>
                </a:cubicBezTo>
                <a:cubicBezTo>
                  <a:pt x="122468" y="6345058"/>
                  <a:pt x="120723" y="6333456"/>
                  <a:pt x="123181" y="6323872"/>
                </a:cubicBezTo>
                <a:cubicBezTo>
                  <a:pt x="123604" y="6322225"/>
                  <a:pt x="124138" y="6320698"/>
                  <a:pt x="124767" y="6319343"/>
                </a:cubicBezTo>
                <a:cubicBezTo>
                  <a:pt x="122278" y="6297089"/>
                  <a:pt x="111161" y="6215694"/>
                  <a:pt x="108246" y="6190348"/>
                </a:cubicBezTo>
                <a:cubicBezTo>
                  <a:pt x="114169" y="6188296"/>
                  <a:pt x="103482" y="6175479"/>
                  <a:pt x="107279" y="6167269"/>
                </a:cubicBezTo>
                <a:cubicBezTo>
                  <a:pt x="110610" y="6161389"/>
                  <a:pt x="108145" y="6156128"/>
                  <a:pt x="107883" y="6149986"/>
                </a:cubicBezTo>
                <a:cubicBezTo>
                  <a:pt x="110502" y="6141894"/>
                  <a:pt x="105773" y="6115502"/>
                  <a:pt x="102380" y="6108622"/>
                </a:cubicBezTo>
                <a:cubicBezTo>
                  <a:pt x="90593" y="6092179"/>
                  <a:pt x="99346" y="6054816"/>
                  <a:pt x="90314" y="6041155"/>
                </a:cubicBezTo>
                <a:cubicBezTo>
                  <a:pt x="88990" y="6036198"/>
                  <a:pt x="88454" y="6031348"/>
                  <a:pt x="88409" y="6026587"/>
                </a:cubicBezTo>
                <a:lnTo>
                  <a:pt x="89403" y="6013265"/>
                </a:lnTo>
                <a:lnTo>
                  <a:pt x="91927" y="6009478"/>
                </a:lnTo>
                <a:lnTo>
                  <a:pt x="91302" y="6001336"/>
                </a:lnTo>
                <a:cubicBezTo>
                  <a:pt x="91431" y="6000558"/>
                  <a:pt x="91559" y="5999781"/>
                  <a:pt x="91687" y="5999003"/>
                </a:cubicBezTo>
                <a:cubicBezTo>
                  <a:pt x="92431" y="5994547"/>
                  <a:pt x="93080" y="5990148"/>
                  <a:pt x="93336" y="5985795"/>
                </a:cubicBezTo>
                <a:cubicBezTo>
                  <a:pt x="80676" y="5991520"/>
                  <a:pt x="93430" y="5949705"/>
                  <a:pt x="83190" y="5961758"/>
                </a:cubicBezTo>
                <a:cubicBezTo>
                  <a:pt x="82399" y="5938832"/>
                  <a:pt x="72862" y="5956319"/>
                  <a:pt x="81952" y="5928761"/>
                </a:cubicBezTo>
                <a:cubicBezTo>
                  <a:pt x="79324" y="5899676"/>
                  <a:pt x="72619" y="5823590"/>
                  <a:pt x="67420" y="5787247"/>
                </a:cubicBezTo>
                <a:cubicBezTo>
                  <a:pt x="53530" y="5750058"/>
                  <a:pt x="57730" y="5736292"/>
                  <a:pt x="50760" y="5710700"/>
                </a:cubicBezTo>
                <a:cubicBezTo>
                  <a:pt x="47368" y="5660911"/>
                  <a:pt x="30723" y="5663675"/>
                  <a:pt x="42956" y="5641754"/>
                </a:cubicBezTo>
                <a:cubicBezTo>
                  <a:pt x="39970" y="5608358"/>
                  <a:pt x="24769" y="5637338"/>
                  <a:pt x="29695" y="5602326"/>
                </a:cubicBezTo>
                <a:cubicBezTo>
                  <a:pt x="27700" y="5601239"/>
                  <a:pt x="20274" y="5573144"/>
                  <a:pt x="18841" y="5570885"/>
                </a:cubicBezTo>
                <a:lnTo>
                  <a:pt x="9977" y="5543492"/>
                </a:lnTo>
                <a:lnTo>
                  <a:pt x="5255" y="5531024"/>
                </a:lnTo>
                <a:lnTo>
                  <a:pt x="5447" y="5527845"/>
                </a:lnTo>
                <a:lnTo>
                  <a:pt x="0" y="5507724"/>
                </a:lnTo>
                <a:lnTo>
                  <a:pt x="435" y="5507045"/>
                </a:lnTo>
                <a:cubicBezTo>
                  <a:pt x="1286" y="5505065"/>
                  <a:pt x="1681" y="5502734"/>
                  <a:pt x="1128" y="5499619"/>
                </a:cubicBezTo>
                <a:cubicBezTo>
                  <a:pt x="9450" y="5498516"/>
                  <a:pt x="3652" y="5495435"/>
                  <a:pt x="1291" y="5486342"/>
                </a:cubicBezTo>
                <a:cubicBezTo>
                  <a:pt x="13688" y="5482600"/>
                  <a:pt x="2464" y="5460320"/>
                  <a:pt x="7976" y="5450755"/>
                </a:cubicBezTo>
                <a:cubicBezTo>
                  <a:pt x="5962" y="5444157"/>
                  <a:pt x="4058" y="5437113"/>
                  <a:pt x="2355" y="5429732"/>
                </a:cubicBezTo>
                <a:lnTo>
                  <a:pt x="1499" y="5370432"/>
                </a:lnTo>
                <a:lnTo>
                  <a:pt x="11483" y="5308330"/>
                </a:lnTo>
                <a:cubicBezTo>
                  <a:pt x="11701" y="5285359"/>
                  <a:pt x="15408" y="5265468"/>
                  <a:pt x="12793" y="5246026"/>
                </a:cubicBezTo>
                <a:cubicBezTo>
                  <a:pt x="15678" y="5238129"/>
                  <a:pt x="16842" y="5230685"/>
                  <a:pt x="12525" y="5223468"/>
                </a:cubicBezTo>
                <a:cubicBezTo>
                  <a:pt x="13966" y="5202031"/>
                  <a:pt x="20131" y="5196842"/>
                  <a:pt x="15322" y="5183258"/>
                </a:cubicBezTo>
                <a:cubicBezTo>
                  <a:pt x="25294" y="5171214"/>
                  <a:pt x="21488" y="5170502"/>
                  <a:pt x="18633" y="5164842"/>
                </a:cubicBezTo>
                <a:cubicBezTo>
                  <a:pt x="18565" y="5164573"/>
                  <a:pt x="18496" y="5164303"/>
                  <a:pt x="18428" y="5164034"/>
                </a:cubicBezTo>
                <a:lnTo>
                  <a:pt x="19854" y="5162388"/>
                </a:lnTo>
                <a:lnTo>
                  <a:pt x="20514" y="5158981"/>
                </a:lnTo>
                <a:lnTo>
                  <a:pt x="20089" y="5149681"/>
                </a:lnTo>
                <a:lnTo>
                  <a:pt x="19561" y="5146183"/>
                </a:lnTo>
                <a:cubicBezTo>
                  <a:pt x="19336" y="5143774"/>
                  <a:pt x="19361" y="5142173"/>
                  <a:pt x="19571" y="5141065"/>
                </a:cubicBezTo>
                <a:lnTo>
                  <a:pt x="19690" y="5140937"/>
                </a:lnTo>
                <a:cubicBezTo>
                  <a:pt x="19617" y="5139339"/>
                  <a:pt x="19544" y="5137742"/>
                  <a:pt x="19471" y="5136144"/>
                </a:cubicBezTo>
                <a:cubicBezTo>
                  <a:pt x="18832" y="5128055"/>
                  <a:pt x="17958" y="5120182"/>
                  <a:pt x="16918" y="5112689"/>
                </a:cubicBezTo>
                <a:cubicBezTo>
                  <a:pt x="23464" y="5106353"/>
                  <a:pt x="15733" y="5078666"/>
                  <a:pt x="28071" y="5081696"/>
                </a:cubicBezTo>
                <a:cubicBezTo>
                  <a:pt x="27036" y="5071588"/>
                  <a:pt x="21912" y="5065475"/>
                  <a:pt x="30005" y="5068879"/>
                </a:cubicBezTo>
                <a:cubicBezTo>
                  <a:pt x="29897" y="5065551"/>
                  <a:pt x="30585" y="5063501"/>
                  <a:pt x="31661" y="5062033"/>
                </a:cubicBezTo>
                <a:lnTo>
                  <a:pt x="32169" y="5061608"/>
                </a:lnTo>
                <a:lnTo>
                  <a:pt x="27436" y="5021480"/>
                </a:lnTo>
                <a:lnTo>
                  <a:pt x="26614" y="5013906"/>
                </a:lnTo>
                <a:lnTo>
                  <a:pt x="25056" y="5011767"/>
                </a:lnTo>
                <a:cubicBezTo>
                  <a:pt x="24110" y="5009457"/>
                  <a:pt x="23701" y="5006147"/>
                  <a:pt x="24513" y="5000592"/>
                </a:cubicBezTo>
                <a:lnTo>
                  <a:pt x="24951" y="4999307"/>
                </a:lnTo>
                <a:lnTo>
                  <a:pt x="22644" y="4990090"/>
                </a:lnTo>
                <a:cubicBezTo>
                  <a:pt x="21579" y="4987122"/>
                  <a:pt x="20222" y="4984494"/>
                  <a:pt x="18465" y="4982366"/>
                </a:cubicBezTo>
                <a:cubicBezTo>
                  <a:pt x="27858" y="4950984"/>
                  <a:pt x="19264" y="4921373"/>
                  <a:pt x="20888" y="4887310"/>
                </a:cubicBezTo>
                <a:cubicBezTo>
                  <a:pt x="17563" y="4848813"/>
                  <a:pt x="18386" y="4829570"/>
                  <a:pt x="15781" y="4807298"/>
                </a:cubicBezTo>
                <a:cubicBezTo>
                  <a:pt x="15634" y="4803627"/>
                  <a:pt x="14440" y="4773874"/>
                  <a:pt x="19649" y="4779990"/>
                </a:cubicBezTo>
                <a:cubicBezTo>
                  <a:pt x="18744" y="4746827"/>
                  <a:pt x="22869" y="4698305"/>
                  <a:pt x="21858" y="4664237"/>
                </a:cubicBezTo>
                <a:cubicBezTo>
                  <a:pt x="34232" y="4642340"/>
                  <a:pt x="11268" y="4621318"/>
                  <a:pt x="13583" y="4598607"/>
                </a:cubicBezTo>
                <a:cubicBezTo>
                  <a:pt x="2193" y="4604819"/>
                  <a:pt x="19974" y="4548010"/>
                  <a:pt x="7118" y="4546768"/>
                </a:cubicBezTo>
                <a:lnTo>
                  <a:pt x="14555" y="4522182"/>
                </a:lnTo>
                <a:lnTo>
                  <a:pt x="17290" y="4509768"/>
                </a:lnTo>
                <a:cubicBezTo>
                  <a:pt x="17884" y="4505118"/>
                  <a:pt x="18021" y="4500115"/>
                  <a:pt x="17421" y="4494586"/>
                </a:cubicBezTo>
                <a:cubicBezTo>
                  <a:pt x="12327" y="4480984"/>
                  <a:pt x="18571" y="4459805"/>
                  <a:pt x="18193" y="4440649"/>
                </a:cubicBezTo>
                <a:lnTo>
                  <a:pt x="16616" y="4431853"/>
                </a:lnTo>
                <a:lnTo>
                  <a:pt x="19246" y="4403141"/>
                </a:lnTo>
                <a:cubicBezTo>
                  <a:pt x="19372" y="4387638"/>
                  <a:pt x="19497" y="4372134"/>
                  <a:pt x="19623" y="4356631"/>
                </a:cubicBezTo>
                <a:cubicBezTo>
                  <a:pt x="19508" y="4349062"/>
                  <a:pt x="15847" y="4339045"/>
                  <a:pt x="20293" y="4339937"/>
                </a:cubicBezTo>
                <a:lnTo>
                  <a:pt x="18752" y="4331435"/>
                </a:lnTo>
                <a:cubicBezTo>
                  <a:pt x="19520" y="4328277"/>
                  <a:pt x="24070" y="4324711"/>
                  <a:pt x="24901" y="4320990"/>
                </a:cubicBezTo>
                <a:lnTo>
                  <a:pt x="23734" y="4309111"/>
                </a:lnTo>
                <a:cubicBezTo>
                  <a:pt x="24423" y="4299527"/>
                  <a:pt x="28090" y="4271878"/>
                  <a:pt x="29040" y="4263489"/>
                </a:cubicBezTo>
                <a:cubicBezTo>
                  <a:pt x="29169" y="4261918"/>
                  <a:pt x="29300" y="4260346"/>
                  <a:pt x="29429" y="4258775"/>
                </a:cubicBezTo>
                <a:lnTo>
                  <a:pt x="33702" y="4248512"/>
                </a:lnTo>
                <a:cubicBezTo>
                  <a:pt x="36933" y="4241044"/>
                  <a:pt x="39109" y="4235167"/>
                  <a:pt x="37356" y="4228644"/>
                </a:cubicBezTo>
                <a:cubicBezTo>
                  <a:pt x="41530" y="4217526"/>
                  <a:pt x="53227" y="4209759"/>
                  <a:pt x="50107" y="4193665"/>
                </a:cubicBezTo>
                <a:cubicBezTo>
                  <a:pt x="55406" y="4198550"/>
                  <a:pt x="50749" y="4175793"/>
                  <a:pt x="56192" y="4173105"/>
                </a:cubicBezTo>
                <a:cubicBezTo>
                  <a:pt x="60575" y="4171863"/>
                  <a:pt x="60184" y="4164671"/>
                  <a:pt x="61800" y="4159194"/>
                </a:cubicBezTo>
                <a:cubicBezTo>
                  <a:pt x="66276" y="4155290"/>
                  <a:pt x="70363" y="4127730"/>
                  <a:pt x="69720" y="4118135"/>
                </a:cubicBezTo>
                <a:cubicBezTo>
                  <a:pt x="65265" y="4091091"/>
                  <a:pt x="83289" y="4069336"/>
                  <a:pt x="80190" y="4047713"/>
                </a:cubicBezTo>
                <a:cubicBezTo>
                  <a:pt x="84682" y="4020435"/>
                  <a:pt x="92089" y="3998420"/>
                  <a:pt x="96666" y="3980780"/>
                </a:cubicBezTo>
                <a:cubicBezTo>
                  <a:pt x="98580" y="3977851"/>
                  <a:pt x="106155" y="3945259"/>
                  <a:pt x="107651" y="3941872"/>
                </a:cubicBezTo>
                <a:cubicBezTo>
                  <a:pt x="111761" y="3922504"/>
                  <a:pt x="112043" y="3930219"/>
                  <a:pt x="118444" y="3897465"/>
                </a:cubicBezTo>
                <a:cubicBezTo>
                  <a:pt x="124996" y="3869981"/>
                  <a:pt x="127657" y="3841768"/>
                  <a:pt x="134545" y="3811132"/>
                </a:cubicBezTo>
                <a:cubicBezTo>
                  <a:pt x="143817" y="3778601"/>
                  <a:pt x="141464" y="3759343"/>
                  <a:pt x="145381" y="3746540"/>
                </a:cubicBezTo>
                <a:cubicBezTo>
                  <a:pt x="156739" y="3719637"/>
                  <a:pt x="147664" y="3711291"/>
                  <a:pt x="146587" y="3670275"/>
                </a:cubicBezTo>
                <a:cubicBezTo>
                  <a:pt x="154134" y="3638754"/>
                  <a:pt x="151397" y="3605028"/>
                  <a:pt x="165690" y="3580981"/>
                </a:cubicBezTo>
                <a:cubicBezTo>
                  <a:pt x="164433" y="3577837"/>
                  <a:pt x="163639" y="3574469"/>
                  <a:pt x="163175" y="3570960"/>
                </a:cubicBezTo>
                <a:lnTo>
                  <a:pt x="162665" y="3560693"/>
                </a:lnTo>
                <a:lnTo>
                  <a:pt x="163299" y="3559743"/>
                </a:lnTo>
                <a:cubicBezTo>
                  <a:pt x="165039" y="3554949"/>
                  <a:pt x="165246" y="3551528"/>
                  <a:pt x="164777" y="3548721"/>
                </a:cubicBezTo>
                <a:lnTo>
                  <a:pt x="163708" y="3545693"/>
                </a:lnTo>
                <a:lnTo>
                  <a:pt x="164286" y="3537938"/>
                </a:lnTo>
                <a:cubicBezTo>
                  <a:pt x="164273" y="3532672"/>
                  <a:pt x="164261" y="3527407"/>
                  <a:pt x="164247" y="3522141"/>
                </a:cubicBezTo>
                <a:lnTo>
                  <a:pt x="165343" y="3519672"/>
                </a:lnTo>
                <a:lnTo>
                  <a:pt x="167001" y="3496604"/>
                </a:lnTo>
                <a:lnTo>
                  <a:pt x="167547" y="3496517"/>
                </a:lnTo>
                <a:cubicBezTo>
                  <a:pt x="168811" y="3495796"/>
                  <a:pt x="169814" y="3494272"/>
                  <a:pt x="170301" y="3491023"/>
                </a:cubicBezTo>
                <a:cubicBezTo>
                  <a:pt x="177219" y="3499391"/>
                  <a:pt x="173541" y="3490314"/>
                  <a:pt x="174371" y="3479998"/>
                </a:cubicBezTo>
                <a:cubicBezTo>
                  <a:pt x="185299" y="3490692"/>
                  <a:pt x="183023" y="3459350"/>
                  <a:pt x="190228" y="3457434"/>
                </a:cubicBezTo>
                <a:cubicBezTo>
                  <a:pt x="190591" y="3449617"/>
                  <a:pt x="191174" y="3441542"/>
                  <a:pt x="192016" y="3433411"/>
                </a:cubicBezTo>
                <a:lnTo>
                  <a:pt x="192663" y="3428691"/>
                </a:lnTo>
                <a:cubicBezTo>
                  <a:pt x="192706" y="3428676"/>
                  <a:pt x="192750" y="3428659"/>
                  <a:pt x="192793" y="3428643"/>
                </a:cubicBezTo>
                <a:cubicBezTo>
                  <a:pt x="193186" y="3427720"/>
                  <a:pt x="193494" y="3426206"/>
                  <a:pt x="193710" y="3423760"/>
                </a:cubicBezTo>
                <a:cubicBezTo>
                  <a:pt x="193753" y="3422535"/>
                  <a:pt x="193797" y="3421310"/>
                  <a:pt x="193839" y="3420085"/>
                </a:cubicBezTo>
                <a:lnTo>
                  <a:pt x="195094" y="3410930"/>
                </a:lnTo>
                <a:lnTo>
                  <a:pt x="196311" y="3408092"/>
                </a:lnTo>
                <a:lnTo>
                  <a:pt x="197928" y="3407419"/>
                </a:lnTo>
                <a:cubicBezTo>
                  <a:pt x="197912" y="3407119"/>
                  <a:pt x="197897" y="3406820"/>
                  <a:pt x="197881" y="3406520"/>
                </a:cubicBezTo>
                <a:cubicBezTo>
                  <a:pt x="196231" y="3399306"/>
                  <a:pt x="192821" y="3396220"/>
                  <a:pt x="204222" y="3391015"/>
                </a:cubicBezTo>
                <a:cubicBezTo>
                  <a:pt x="202162" y="3374996"/>
                  <a:pt x="208811" y="3373934"/>
                  <a:pt x="213950" y="3354361"/>
                </a:cubicBezTo>
                <a:cubicBezTo>
                  <a:pt x="211218" y="3344737"/>
                  <a:pt x="213619" y="3338360"/>
                  <a:pt x="217699" y="3332639"/>
                </a:cubicBezTo>
                <a:cubicBezTo>
                  <a:pt x="218717" y="3312409"/>
                  <a:pt x="225688" y="3295747"/>
                  <a:pt x="229963" y="3273935"/>
                </a:cubicBezTo>
                <a:cubicBezTo>
                  <a:pt x="228293" y="3248488"/>
                  <a:pt x="239257" y="3238943"/>
                  <a:pt x="243785" y="3215621"/>
                </a:cubicBezTo>
                <a:cubicBezTo>
                  <a:pt x="237893" y="3192522"/>
                  <a:pt x="253940" y="3201000"/>
                  <a:pt x="259175" y="3189909"/>
                </a:cubicBezTo>
                <a:lnTo>
                  <a:pt x="259988" y="3186579"/>
                </a:lnTo>
                <a:lnTo>
                  <a:pt x="259980" y="3177264"/>
                </a:lnTo>
                <a:lnTo>
                  <a:pt x="259609" y="3173723"/>
                </a:lnTo>
                <a:cubicBezTo>
                  <a:pt x="259490" y="3171299"/>
                  <a:pt x="259588" y="3169704"/>
                  <a:pt x="259848" y="3168622"/>
                </a:cubicBezTo>
                <a:lnTo>
                  <a:pt x="259971" y="3168508"/>
                </a:lnTo>
                <a:cubicBezTo>
                  <a:pt x="259969" y="3166907"/>
                  <a:pt x="259968" y="3165307"/>
                  <a:pt x="259966" y="3163706"/>
                </a:cubicBezTo>
                <a:cubicBezTo>
                  <a:pt x="259691" y="3155577"/>
                  <a:pt x="259171" y="3147642"/>
                  <a:pt x="258467" y="3140064"/>
                </a:cubicBezTo>
                <a:cubicBezTo>
                  <a:pt x="265286" y="3134408"/>
                  <a:pt x="258805" y="3106027"/>
                  <a:pt x="270990" y="3110288"/>
                </a:cubicBezTo>
                <a:cubicBezTo>
                  <a:pt x="270407" y="3100106"/>
                  <a:pt x="265565" y="3093497"/>
                  <a:pt x="273494" y="3097704"/>
                </a:cubicBezTo>
                <a:cubicBezTo>
                  <a:pt x="273534" y="3094376"/>
                  <a:pt x="274313" y="3092401"/>
                  <a:pt x="275456" y="3091047"/>
                </a:cubicBezTo>
                <a:lnTo>
                  <a:pt x="275980" y="3090672"/>
                </a:lnTo>
                <a:lnTo>
                  <a:pt x="274486" y="3068004"/>
                </a:lnTo>
                <a:lnTo>
                  <a:pt x="275226" y="3065087"/>
                </a:lnTo>
                <a:lnTo>
                  <a:pt x="273050" y="3050191"/>
                </a:lnTo>
                <a:cubicBezTo>
                  <a:pt x="272889" y="3047647"/>
                  <a:pt x="272728" y="3045103"/>
                  <a:pt x="272566" y="3042559"/>
                </a:cubicBezTo>
                <a:lnTo>
                  <a:pt x="271107" y="3040271"/>
                </a:lnTo>
                <a:cubicBezTo>
                  <a:pt x="270265" y="3037872"/>
                  <a:pt x="270006" y="3034528"/>
                  <a:pt x="271065" y="3029072"/>
                </a:cubicBezTo>
                <a:lnTo>
                  <a:pt x="271558" y="3027835"/>
                </a:lnTo>
                <a:cubicBezTo>
                  <a:pt x="270688" y="3024705"/>
                  <a:pt x="268559" y="2982922"/>
                  <a:pt x="268717" y="2964245"/>
                </a:cubicBezTo>
                <a:cubicBezTo>
                  <a:pt x="279502" y="2933904"/>
                  <a:pt x="269365" y="2949568"/>
                  <a:pt x="272511" y="2915772"/>
                </a:cubicBezTo>
                <a:cubicBezTo>
                  <a:pt x="272017" y="2877552"/>
                  <a:pt x="270125" y="2850992"/>
                  <a:pt x="270356" y="2825842"/>
                </a:cubicBezTo>
                <a:cubicBezTo>
                  <a:pt x="269433" y="2814032"/>
                  <a:pt x="268938" y="2727859"/>
                  <a:pt x="273897" y="2734957"/>
                </a:cubicBezTo>
                <a:cubicBezTo>
                  <a:pt x="264242" y="2698391"/>
                  <a:pt x="277769" y="2677127"/>
                  <a:pt x="274458" y="2636572"/>
                </a:cubicBezTo>
                <a:cubicBezTo>
                  <a:pt x="287792" y="2615986"/>
                  <a:pt x="275829" y="2626668"/>
                  <a:pt x="279157" y="2604260"/>
                </a:cubicBezTo>
                <a:cubicBezTo>
                  <a:pt x="279270" y="2587221"/>
                  <a:pt x="288019" y="2599786"/>
                  <a:pt x="288131" y="2582747"/>
                </a:cubicBezTo>
                <a:cubicBezTo>
                  <a:pt x="260352" y="2545890"/>
                  <a:pt x="290145" y="2525479"/>
                  <a:pt x="282516" y="2478755"/>
                </a:cubicBezTo>
                <a:lnTo>
                  <a:pt x="287359" y="2451804"/>
                </a:lnTo>
                <a:cubicBezTo>
                  <a:pt x="285426" y="2443087"/>
                  <a:pt x="285710" y="2414879"/>
                  <a:pt x="289577" y="2408801"/>
                </a:cubicBezTo>
                <a:cubicBezTo>
                  <a:pt x="290424" y="2402768"/>
                  <a:pt x="289064" y="2396183"/>
                  <a:pt x="293203" y="2392670"/>
                </a:cubicBezTo>
                <a:cubicBezTo>
                  <a:pt x="295637" y="2379564"/>
                  <a:pt x="301233" y="2349549"/>
                  <a:pt x="304183" y="2330165"/>
                </a:cubicBezTo>
                <a:cubicBezTo>
                  <a:pt x="298973" y="2319718"/>
                  <a:pt x="309550" y="2303314"/>
                  <a:pt x="310900" y="2276363"/>
                </a:cubicBezTo>
                <a:cubicBezTo>
                  <a:pt x="304874" y="2264930"/>
                  <a:pt x="311891" y="2258198"/>
                  <a:pt x="303909" y="2236310"/>
                </a:cubicBezTo>
                <a:cubicBezTo>
                  <a:pt x="304734" y="2235412"/>
                  <a:pt x="305502" y="2234293"/>
                  <a:pt x="306187" y="2232984"/>
                </a:cubicBezTo>
                <a:cubicBezTo>
                  <a:pt x="310170" y="2225381"/>
                  <a:pt x="310605" y="2213194"/>
                  <a:pt x="307158" y="2205763"/>
                </a:cubicBezTo>
                <a:cubicBezTo>
                  <a:pt x="296601" y="2170883"/>
                  <a:pt x="306474" y="2175442"/>
                  <a:pt x="304860" y="2145703"/>
                </a:cubicBezTo>
                <a:cubicBezTo>
                  <a:pt x="304314" y="2112090"/>
                  <a:pt x="314083" y="2134724"/>
                  <a:pt x="304273" y="2092533"/>
                </a:cubicBezTo>
                <a:cubicBezTo>
                  <a:pt x="308983" y="2088154"/>
                  <a:pt x="303590" y="2066396"/>
                  <a:pt x="301642" y="2057359"/>
                </a:cubicBezTo>
                <a:cubicBezTo>
                  <a:pt x="301720" y="2041038"/>
                  <a:pt x="313213" y="2032807"/>
                  <a:pt x="306736" y="2016105"/>
                </a:cubicBezTo>
                <a:cubicBezTo>
                  <a:pt x="312847" y="2019262"/>
                  <a:pt x="310007" y="1975377"/>
                  <a:pt x="316234" y="1983129"/>
                </a:cubicBezTo>
                <a:cubicBezTo>
                  <a:pt x="322177" y="1972692"/>
                  <a:pt x="313034" y="1967129"/>
                  <a:pt x="318238" y="1956745"/>
                </a:cubicBezTo>
                <a:cubicBezTo>
                  <a:pt x="319718" y="1944884"/>
                  <a:pt x="311423" y="1963350"/>
                  <a:pt x="311341" y="1950160"/>
                </a:cubicBezTo>
                <a:lnTo>
                  <a:pt x="323556" y="1879546"/>
                </a:lnTo>
                <a:cubicBezTo>
                  <a:pt x="320263" y="1869846"/>
                  <a:pt x="322312" y="1862247"/>
                  <a:pt x="326085" y="1854893"/>
                </a:cubicBezTo>
                <a:cubicBezTo>
                  <a:pt x="325955" y="1832625"/>
                  <a:pt x="332007" y="1812578"/>
                  <a:pt x="335058" y="1787684"/>
                </a:cubicBezTo>
                <a:cubicBezTo>
                  <a:pt x="331933" y="1760490"/>
                  <a:pt x="342400" y="1747069"/>
                  <a:pt x="345620" y="1720464"/>
                </a:cubicBezTo>
                <a:cubicBezTo>
                  <a:pt x="337355" y="1693643"/>
                  <a:pt x="360215" y="1703686"/>
                  <a:pt x="360760" y="1681196"/>
                </a:cubicBezTo>
                <a:cubicBezTo>
                  <a:pt x="353923" y="1644243"/>
                  <a:pt x="368449" y="1682451"/>
                  <a:pt x="368483" y="1625881"/>
                </a:cubicBezTo>
                <a:cubicBezTo>
                  <a:pt x="367181" y="1622619"/>
                  <a:pt x="369088" y="1615868"/>
                  <a:pt x="371077" y="1616704"/>
                </a:cubicBezTo>
                <a:cubicBezTo>
                  <a:pt x="371005" y="1604306"/>
                  <a:pt x="384453" y="1569256"/>
                  <a:pt x="383008" y="1551493"/>
                </a:cubicBezTo>
                <a:cubicBezTo>
                  <a:pt x="390598" y="1517303"/>
                  <a:pt x="381821" y="1500132"/>
                  <a:pt x="384834" y="1475233"/>
                </a:cubicBezTo>
                <a:cubicBezTo>
                  <a:pt x="393221" y="1446677"/>
                  <a:pt x="400498" y="1430031"/>
                  <a:pt x="418371" y="1380155"/>
                </a:cubicBezTo>
                <a:lnTo>
                  <a:pt x="469641" y="1210871"/>
                </a:lnTo>
                <a:cubicBezTo>
                  <a:pt x="507460" y="1148093"/>
                  <a:pt x="486915" y="1066841"/>
                  <a:pt x="489701" y="1028427"/>
                </a:cubicBezTo>
                <a:cubicBezTo>
                  <a:pt x="478454" y="1012506"/>
                  <a:pt x="490925" y="999600"/>
                  <a:pt x="486354" y="980383"/>
                </a:cubicBezTo>
                <a:cubicBezTo>
                  <a:pt x="483880" y="937629"/>
                  <a:pt x="471099" y="895192"/>
                  <a:pt x="479762" y="839699"/>
                </a:cubicBezTo>
                <a:cubicBezTo>
                  <a:pt x="444550" y="814685"/>
                  <a:pt x="465776" y="749644"/>
                  <a:pt x="445664" y="696545"/>
                </a:cubicBezTo>
                <a:cubicBezTo>
                  <a:pt x="441558" y="665722"/>
                  <a:pt x="459046" y="617297"/>
                  <a:pt x="440047" y="606615"/>
                </a:cubicBezTo>
                <a:cubicBezTo>
                  <a:pt x="451675" y="592509"/>
                  <a:pt x="432892" y="579307"/>
                  <a:pt x="431225" y="563889"/>
                </a:cubicBezTo>
                <a:cubicBezTo>
                  <a:pt x="438618" y="551582"/>
                  <a:pt x="432225" y="545475"/>
                  <a:pt x="430803" y="534294"/>
                </a:cubicBezTo>
                <a:cubicBezTo>
                  <a:pt x="435364" y="529230"/>
                  <a:pt x="435126" y="519767"/>
                  <a:pt x="429777" y="516548"/>
                </a:cubicBezTo>
                <a:cubicBezTo>
                  <a:pt x="417444" y="521116"/>
                  <a:pt x="423596" y="488251"/>
                  <a:pt x="415090" y="485808"/>
                </a:cubicBezTo>
                <a:cubicBezTo>
                  <a:pt x="413316" y="466733"/>
                  <a:pt x="424116" y="383903"/>
                  <a:pt x="410499" y="369873"/>
                </a:cubicBezTo>
                <a:cubicBezTo>
                  <a:pt x="404034" y="331308"/>
                  <a:pt x="425696" y="275570"/>
                  <a:pt x="425314" y="259180"/>
                </a:cubicBezTo>
                <a:cubicBezTo>
                  <a:pt x="450188" y="242918"/>
                  <a:pt x="384634" y="163766"/>
                  <a:pt x="383240" y="94173"/>
                </a:cubicBezTo>
                <a:cubicBezTo>
                  <a:pt x="385641" y="84795"/>
                  <a:pt x="385609" y="79782"/>
                  <a:pt x="379938" y="77267"/>
                </a:cubicBezTo>
                <a:cubicBezTo>
                  <a:pt x="378301" y="68220"/>
                  <a:pt x="376144" y="54774"/>
                  <a:pt x="373430" y="38856"/>
                </a:cubicBez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C77987A-ECF4-301E-0A6F-D7FF3F3149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7400" y="609600"/>
            <a:ext cx="5310116" cy="1322887"/>
          </a:xfrm>
        </p:spPr>
        <p:txBody>
          <a:bodyPr>
            <a:normAutofit/>
          </a:bodyPr>
          <a:lstStyle/>
          <a:p>
            <a:r>
              <a:rPr lang="nl-NL" dirty="0"/>
              <a:t>Regeling van de ademhaling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9CD082DF-D428-DB4C-AB19-15101CE44A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427" y="1010495"/>
            <a:ext cx="3720152" cy="4847104"/>
          </a:xfrm>
          <a:prstGeom prst="rect">
            <a:avLst/>
          </a:prstGeom>
        </p:spPr>
      </p:pic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2CBC724-CA86-9B44-5F29-AF4C93AD57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67400" y="2194102"/>
            <a:ext cx="5310116" cy="3908585"/>
          </a:xfrm>
        </p:spPr>
        <p:txBody>
          <a:bodyPr>
            <a:normAutofit/>
          </a:bodyPr>
          <a:lstStyle/>
          <a:p>
            <a:r>
              <a:rPr lang="nl-NL" sz="2000" dirty="0"/>
              <a:t>Er liggen ademhalingscentra in het verlengde merg van de hersenstam</a:t>
            </a:r>
          </a:p>
          <a:p>
            <a:r>
              <a:rPr lang="nl-NL" sz="2000" dirty="0"/>
              <a:t>De normale ademfrequentie is tussen de 12-20</a:t>
            </a:r>
          </a:p>
          <a:p>
            <a:r>
              <a:rPr lang="nl-NL" sz="2000" dirty="0"/>
              <a:t>Een te grote hoeveelheid CO2 in de bloedbaan is een sterkere prikkel dan een tekort aan O2 in de bloedbaan</a:t>
            </a:r>
          </a:p>
        </p:txBody>
      </p:sp>
    </p:spTree>
    <p:extLst>
      <p:ext uri="{BB962C8B-B14F-4D97-AF65-F5344CB8AC3E}">
        <p14:creationId xmlns:p14="http://schemas.microsoft.com/office/powerpoint/2010/main" val="14711897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9B8B49ED-6693-497D-8823-F50F891E8D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8DCD3BD4-4F32-431E-A9C3-8D2DA60CD7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336AAC24-A98C-465E-AFEE-69D698E773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9149158 w 12192000"/>
              <a:gd name="connsiteY0" fmla="*/ 2038490 h 6858000"/>
              <a:gd name="connsiteX1" fmla="*/ 9164184 w 12192000"/>
              <a:gd name="connsiteY1" fmla="*/ 2044026 h 6858000"/>
              <a:gd name="connsiteX2" fmla="*/ 9172532 w 12192000"/>
              <a:gd name="connsiteY2" fmla="*/ 2045543 h 6858000"/>
              <a:gd name="connsiteX3" fmla="*/ 9171580 w 12192000"/>
              <a:gd name="connsiteY3" fmla="*/ 2056997 h 6858000"/>
              <a:gd name="connsiteX4" fmla="*/ 9161257 w 12192000"/>
              <a:gd name="connsiteY4" fmla="*/ 2098605 h 6858000"/>
              <a:gd name="connsiteX5" fmla="*/ 9138232 w 12192000"/>
              <a:gd name="connsiteY5" fmla="*/ 2059518 h 6858000"/>
              <a:gd name="connsiteX6" fmla="*/ 9149158 w 12192000"/>
              <a:gd name="connsiteY6" fmla="*/ 2038490 h 6858000"/>
              <a:gd name="connsiteX7" fmla="*/ 9177606 w 12192000"/>
              <a:gd name="connsiteY7" fmla="*/ 1977215 h 6858000"/>
              <a:gd name="connsiteX8" fmla="*/ 9181592 w 12192000"/>
              <a:gd name="connsiteY8" fmla="*/ 1987782 h 6858000"/>
              <a:gd name="connsiteX9" fmla="*/ 9181923 w 12192000"/>
              <a:gd name="connsiteY9" fmla="*/ 1998627 h 6858000"/>
              <a:gd name="connsiteX10" fmla="*/ 9182316 w 12192000"/>
              <a:gd name="connsiteY10" fmla="*/ 2031066 h 6858000"/>
              <a:gd name="connsiteX11" fmla="*/ 9182278 w 12192000"/>
              <a:gd name="connsiteY11" fmla="*/ 2047313 h 6858000"/>
              <a:gd name="connsiteX12" fmla="*/ 9172532 w 12192000"/>
              <a:gd name="connsiteY12" fmla="*/ 2045543 h 6858000"/>
              <a:gd name="connsiteX13" fmla="*/ 9173842 w 12192000"/>
              <a:gd name="connsiteY13" fmla="*/ 2029805 h 6858000"/>
              <a:gd name="connsiteX14" fmla="*/ 9177334 w 12192000"/>
              <a:gd name="connsiteY14" fmla="*/ 1979903 h 6858000"/>
              <a:gd name="connsiteX15" fmla="*/ 3696300 w 12192000"/>
              <a:gd name="connsiteY15" fmla="*/ 1578900 h 6858000"/>
              <a:gd name="connsiteX16" fmla="*/ 3738823 w 12192000"/>
              <a:gd name="connsiteY16" fmla="*/ 1596298 h 6858000"/>
              <a:gd name="connsiteX17" fmla="*/ 3714409 w 12192000"/>
              <a:gd name="connsiteY17" fmla="*/ 1593618 h 6858000"/>
              <a:gd name="connsiteX18" fmla="*/ 3693161 w 12192000"/>
              <a:gd name="connsiteY18" fmla="*/ 1582501 h 6858000"/>
              <a:gd name="connsiteX19" fmla="*/ 3696300 w 12192000"/>
              <a:gd name="connsiteY19" fmla="*/ 1578900 h 6858000"/>
              <a:gd name="connsiteX20" fmla="*/ 3918454 w 12192000"/>
              <a:gd name="connsiteY20" fmla="*/ 1175387 h 6858000"/>
              <a:gd name="connsiteX21" fmla="*/ 4173607 w 12192000"/>
              <a:gd name="connsiteY21" fmla="*/ 1280040 h 6858000"/>
              <a:gd name="connsiteX22" fmla="*/ 4170135 w 12192000"/>
              <a:gd name="connsiteY22" fmla="*/ 1283683 h 6858000"/>
              <a:gd name="connsiteX23" fmla="*/ 3918454 w 12192000"/>
              <a:gd name="connsiteY23" fmla="*/ 1175387 h 6858000"/>
              <a:gd name="connsiteX24" fmla="*/ 8109090 w 12192000"/>
              <a:gd name="connsiteY24" fmla="*/ 602108 h 6858000"/>
              <a:gd name="connsiteX25" fmla="*/ 8113034 w 12192000"/>
              <a:gd name="connsiteY25" fmla="*/ 602645 h 6858000"/>
              <a:gd name="connsiteX26" fmla="*/ 8111220 w 12192000"/>
              <a:gd name="connsiteY26" fmla="*/ 603405 h 6858000"/>
              <a:gd name="connsiteX27" fmla="*/ 8489536 w 12192000"/>
              <a:gd name="connsiteY27" fmla="*/ 389280 h 6858000"/>
              <a:gd name="connsiteX28" fmla="*/ 8470194 w 12192000"/>
              <a:gd name="connsiteY28" fmla="*/ 397527 h 6858000"/>
              <a:gd name="connsiteX29" fmla="*/ 8373511 w 12192000"/>
              <a:gd name="connsiteY29" fmla="*/ 465608 h 6858000"/>
              <a:gd name="connsiteX30" fmla="*/ 8231753 w 12192000"/>
              <a:gd name="connsiteY30" fmla="*/ 560890 h 6858000"/>
              <a:gd name="connsiteX31" fmla="*/ 8199967 w 12192000"/>
              <a:gd name="connsiteY31" fmla="*/ 553465 h 6858000"/>
              <a:gd name="connsiteX32" fmla="*/ 8175616 w 12192000"/>
              <a:gd name="connsiteY32" fmla="*/ 546483 h 6858000"/>
              <a:gd name="connsiteX33" fmla="*/ 8128578 w 12192000"/>
              <a:gd name="connsiteY33" fmla="*/ 563992 h 6858000"/>
              <a:gd name="connsiteX34" fmla="*/ 8104845 w 12192000"/>
              <a:gd name="connsiteY34" fmla="*/ 593172 h 6858000"/>
              <a:gd name="connsiteX35" fmla="*/ 8105615 w 12192000"/>
              <a:gd name="connsiteY35" fmla="*/ 599991 h 6858000"/>
              <a:gd name="connsiteX36" fmla="*/ 8109090 w 12192000"/>
              <a:gd name="connsiteY36" fmla="*/ 602108 h 6858000"/>
              <a:gd name="connsiteX37" fmla="*/ 8092049 w 12192000"/>
              <a:gd name="connsiteY37" fmla="*/ 599788 h 6858000"/>
              <a:gd name="connsiteX38" fmla="*/ 8047646 w 12192000"/>
              <a:gd name="connsiteY38" fmla="*/ 588557 h 6858000"/>
              <a:gd name="connsiteX39" fmla="*/ 7793637 w 12192000"/>
              <a:gd name="connsiteY39" fmla="*/ 681868 h 6858000"/>
              <a:gd name="connsiteX40" fmla="*/ 6007741 w 12192000"/>
              <a:gd name="connsiteY40" fmla="*/ 1095470 h 6858000"/>
              <a:gd name="connsiteX41" fmla="*/ 5902533 w 12192000"/>
              <a:gd name="connsiteY41" fmla="*/ 1103650 h 6858000"/>
              <a:gd name="connsiteX42" fmla="*/ 5164222 w 12192000"/>
              <a:gd name="connsiteY42" fmla="*/ 1163546 h 6858000"/>
              <a:gd name="connsiteX43" fmla="*/ 4395075 w 12192000"/>
              <a:gd name="connsiteY43" fmla="*/ 1082763 h 6858000"/>
              <a:gd name="connsiteX44" fmla="*/ 3939440 w 12192000"/>
              <a:gd name="connsiteY44" fmla="*/ 891265 h 6858000"/>
              <a:gd name="connsiteX45" fmla="*/ 3747894 w 12192000"/>
              <a:gd name="connsiteY45" fmla="*/ 801994 h 6858000"/>
              <a:gd name="connsiteX46" fmla="*/ 3569553 w 12192000"/>
              <a:gd name="connsiteY46" fmla="*/ 697970 h 6858000"/>
              <a:gd name="connsiteX47" fmla="*/ 3507813 w 12192000"/>
              <a:gd name="connsiteY47" fmla="*/ 680216 h 6858000"/>
              <a:gd name="connsiteX48" fmla="*/ 3490455 w 12192000"/>
              <a:gd name="connsiteY48" fmla="*/ 682587 h 6858000"/>
              <a:gd name="connsiteX49" fmla="*/ 3477246 w 12192000"/>
              <a:gd name="connsiteY49" fmla="*/ 691971 h 6858000"/>
              <a:gd name="connsiteX50" fmla="*/ 3484273 w 12192000"/>
              <a:gd name="connsiteY50" fmla="*/ 701857 h 6858000"/>
              <a:gd name="connsiteX51" fmla="*/ 3495638 w 12192000"/>
              <a:gd name="connsiteY51" fmla="*/ 705849 h 6858000"/>
              <a:gd name="connsiteX52" fmla="*/ 3548914 w 12192000"/>
              <a:gd name="connsiteY52" fmla="*/ 733487 h 6858000"/>
              <a:gd name="connsiteX53" fmla="*/ 3551504 w 12192000"/>
              <a:gd name="connsiteY53" fmla="*/ 753036 h 6858000"/>
              <a:gd name="connsiteX54" fmla="*/ 3562075 w 12192000"/>
              <a:gd name="connsiteY54" fmla="*/ 765715 h 6858000"/>
              <a:gd name="connsiteX55" fmla="*/ 3605942 w 12192000"/>
              <a:gd name="connsiteY55" fmla="*/ 772481 h 6858000"/>
              <a:gd name="connsiteX56" fmla="*/ 3499309 w 12192000"/>
              <a:gd name="connsiteY56" fmla="*/ 737079 h 6858000"/>
              <a:gd name="connsiteX57" fmla="*/ 3473788 w 12192000"/>
              <a:gd name="connsiteY57" fmla="*/ 711717 h 6858000"/>
              <a:gd name="connsiteX58" fmla="*/ 3437248 w 12192000"/>
              <a:gd name="connsiteY58" fmla="*/ 714263 h 6858000"/>
              <a:gd name="connsiteX59" fmla="*/ 3413254 w 12192000"/>
              <a:gd name="connsiteY59" fmla="*/ 712874 h 6858000"/>
              <a:gd name="connsiteX60" fmla="*/ 3362511 w 12192000"/>
              <a:gd name="connsiteY60" fmla="*/ 677414 h 6858000"/>
              <a:gd name="connsiteX61" fmla="*/ 3344467 w 12192000"/>
              <a:gd name="connsiteY61" fmla="*/ 679599 h 6858000"/>
              <a:gd name="connsiteX62" fmla="*/ 3347971 w 12192000"/>
              <a:gd name="connsiteY62" fmla="*/ 692328 h 6858000"/>
              <a:gd name="connsiteX63" fmla="*/ 3363008 w 12192000"/>
              <a:gd name="connsiteY63" fmla="*/ 711713 h 6858000"/>
              <a:gd name="connsiteX64" fmla="*/ 3362637 w 12192000"/>
              <a:gd name="connsiteY64" fmla="*/ 727058 h 6858000"/>
              <a:gd name="connsiteX65" fmla="*/ 3376167 w 12192000"/>
              <a:gd name="connsiteY65" fmla="*/ 759779 h 6858000"/>
              <a:gd name="connsiteX66" fmla="*/ 3406203 w 12192000"/>
              <a:gd name="connsiteY66" fmla="*/ 808483 h 6858000"/>
              <a:gd name="connsiteX67" fmla="*/ 3420116 w 12192000"/>
              <a:gd name="connsiteY67" fmla="*/ 820757 h 6858000"/>
              <a:gd name="connsiteX68" fmla="*/ 3429194 w 12192000"/>
              <a:gd name="connsiteY68" fmla="*/ 825831 h 6858000"/>
              <a:gd name="connsiteX69" fmla="*/ 3619149 w 12192000"/>
              <a:gd name="connsiteY69" fmla="*/ 1006561 h 6858000"/>
              <a:gd name="connsiteX70" fmla="*/ 3818654 w 12192000"/>
              <a:gd name="connsiteY70" fmla="*/ 1120369 h 6858000"/>
              <a:gd name="connsiteX71" fmla="*/ 3824021 w 12192000"/>
              <a:gd name="connsiteY71" fmla="*/ 1125355 h 6858000"/>
              <a:gd name="connsiteX72" fmla="*/ 3736668 w 12192000"/>
              <a:gd name="connsiteY72" fmla="*/ 1107215 h 6858000"/>
              <a:gd name="connsiteX73" fmla="*/ 3540174 w 12192000"/>
              <a:gd name="connsiteY73" fmla="*/ 1014247 h 6858000"/>
              <a:gd name="connsiteX74" fmla="*/ 3421640 w 12192000"/>
              <a:gd name="connsiteY74" fmla="*/ 955861 h 6858000"/>
              <a:gd name="connsiteX75" fmla="*/ 3404753 w 12192000"/>
              <a:gd name="connsiteY75" fmla="*/ 944484 h 6858000"/>
              <a:gd name="connsiteX76" fmla="*/ 3393138 w 12192000"/>
              <a:gd name="connsiteY76" fmla="*/ 941865 h 6858000"/>
              <a:gd name="connsiteX77" fmla="*/ 3385712 w 12192000"/>
              <a:gd name="connsiteY77" fmla="*/ 952159 h 6858000"/>
              <a:gd name="connsiteX78" fmla="*/ 3398641 w 12192000"/>
              <a:gd name="connsiteY78" fmla="*/ 986025 h 6858000"/>
              <a:gd name="connsiteX79" fmla="*/ 3489975 w 12192000"/>
              <a:gd name="connsiteY79" fmla="*/ 1045560 h 6858000"/>
              <a:gd name="connsiteX80" fmla="*/ 3617273 w 12192000"/>
              <a:gd name="connsiteY80" fmla="*/ 1114697 h 6858000"/>
              <a:gd name="connsiteX81" fmla="*/ 3623898 w 12192000"/>
              <a:gd name="connsiteY81" fmla="*/ 1123556 h 6858000"/>
              <a:gd name="connsiteX82" fmla="*/ 3552438 w 12192000"/>
              <a:gd name="connsiteY82" fmla="*/ 1090606 h 6858000"/>
              <a:gd name="connsiteX83" fmla="*/ 3482417 w 12192000"/>
              <a:gd name="connsiteY83" fmla="*/ 1059092 h 6858000"/>
              <a:gd name="connsiteX84" fmla="*/ 3463468 w 12192000"/>
              <a:gd name="connsiteY84" fmla="*/ 1057629 h 6858000"/>
              <a:gd name="connsiteX85" fmla="*/ 3459472 w 12192000"/>
              <a:gd name="connsiteY85" fmla="*/ 1074217 h 6858000"/>
              <a:gd name="connsiteX86" fmla="*/ 3494211 w 12192000"/>
              <a:gd name="connsiteY86" fmla="*/ 1112153 h 6858000"/>
              <a:gd name="connsiteX87" fmla="*/ 3663137 w 12192000"/>
              <a:gd name="connsiteY87" fmla="*/ 1205775 h 6858000"/>
              <a:gd name="connsiteX88" fmla="*/ 3748466 w 12192000"/>
              <a:gd name="connsiteY88" fmla="*/ 1260936 h 6858000"/>
              <a:gd name="connsiteX89" fmla="*/ 3753142 w 12192000"/>
              <a:gd name="connsiteY89" fmla="*/ 1276208 h 6858000"/>
              <a:gd name="connsiteX90" fmla="*/ 3791960 w 12192000"/>
              <a:gd name="connsiteY90" fmla="*/ 1298886 h 6858000"/>
              <a:gd name="connsiteX91" fmla="*/ 3816039 w 12192000"/>
              <a:gd name="connsiteY91" fmla="*/ 1301606 h 6858000"/>
              <a:gd name="connsiteX92" fmla="*/ 4094439 w 12192000"/>
              <a:gd name="connsiteY92" fmla="*/ 1448806 h 6858000"/>
              <a:gd name="connsiteX93" fmla="*/ 4222870 w 12192000"/>
              <a:gd name="connsiteY93" fmla="*/ 1493379 h 6858000"/>
              <a:gd name="connsiteX94" fmla="*/ 4223141 w 12192000"/>
              <a:gd name="connsiteY94" fmla="*/ 1497641 h 6858000"/>
              <a:gd name="connsiteX95" fmla="*/ 4222428 w 12192000"/>
              <a:gd name="connsiteY95" fmla="*/ 1502292 h 6858000"/>
              <a:gd name="connsiteX96" fmla="*/ 4039973 w 12192000"/>
              <a:gd name="connsiteY96" fmla="*/ 1434198 h 6858000"/>
              <a:gd name="connsiteX97" fmla="*/ 3564773 w 12192000"/>
              <a:gd name="connsiteY97" fmla="*/ 1226279 h 6858000"/>
              <a:gd name="connsiteX98" fmla="*/ 3420650 w 12192000"/>
              <a:gd name="connsiteY98" fmla="*/ 1141464 h 6858000"/>
              <a:gd name="connsiteX99" fmla="*/ 3320669 w 12192000"/>
              <a:gd name="connsiteY99" fmla="*/ 1088883 h 6858000"/>
              <a:gd name="connsiteX100" fmla="*/ 3270102 w 12192000"/>
              <a:gd name="connsiteY100" fmla="*/ 1082659 h 6858000"/>
              <a:gd name="connsiteX101" fmla="*/ 3251648 w 12192000"/>
              <a:gd name="connsiteY101" fmla="*/ 1094290 h 6858000"/>
              <a:gd name="connsiteX102" fmla="*/ 3263506 w 12192000"/>
              <a:gd name="connsiteY102" fmla="*/ 1106005 h 6858000"/>
              <a:gd name="connsiteX103" fmla="*/ 3268636 w 12192000"/>
              <a:gd name="connsiteY103" fmla="*/ 1107265 h 6858000"/>
              <a:gd name="connsiteX104" fmla="*/ 3325089 w 12192000"/>
              <a:gd name="connsiteY104" fmla="*/ 1137201 h 6858000"/>
              <a:gd name="connsiteX105" fmla="*/ 3326003 w 12192000"/>
              <a:gd name="connsiteY105" fmla="*/ 1151585 h 6858000"/>
              <a:gd name="connsiteX106" fmla="*/ 3336410 w 12192000"/>
              <a:gd name="connsiteY106" fmla="*/ 1166967 h 6858000"/>
              <a:gd name="connsiteX107" fmla="*/ 3375112 w 12192000"/>
              <a:gd name="connsiteY107" fmla="*/ 1171943 h 6858000"/>
              <a:gd name="connsiteX108" fmla="*/ 3326222 w 12192000"/>
              <a:gd name="connsiteY108" fmla="*/ 1170885 h 6858000"/>
              <a:gd name="connsiteX109" fmla="*/ 3254679 w 12192000"/>
              <a:gd name="connsiteY109" fmla="*/ 1120765 h 6858000"/>
              <a:gd name="connsiteX110" fmla="*/ 3242188 w 12192000"/>
              <a:gd name="connsiteY110" fmla="*/ 1109662 h 6858000"/>
              <a:gd name="connsiteX111" fmla="*/ 3211499 w 12192000"/>
              <a:gd name="connsiteY111" fmla="*/ 1114184 h 6858000"/>
              <a:gd name="connsiteX112" fmla="*/ 3185849 w 12192000"/>
              <a:gd name="connsiteY112" fmla="*/ 1113265 h 6858000"/>
              <a:gd name="connsiteX113" fmla="*/ 3135843 w 12192000"/>
              <a:gd name="connsiteY113" fmla="*/ 1078789 h 6858000"/>
              <a:gd name="connsiteX114" fmla="*/ 3119118 w 12192000"/>
              <a:gd name="connsiteY114" fmla="*/ 1080546 h 6858000"/>
              <a:gd name="connsiteX115" fmla="*/ 3120198 w 12192000"/>
              <a:gd name="connsiteY115" fmla="*/ 1092226 h 6858000"/>
              <a:gd name="connsiteX116" fmla="*/ 3131691 w 12192000"/>
              <a:gd name="connsiteY116" fmla="*/ 1108819 h 6858000"/>
              <a:gd name="connsiteX117" fmla="*/ 3129914 w 12192000"/>
              <a:gd name="connsiteY117" fmla="*/ 1139097 h 6858000"/>
              <a:gd name="connsiteX118" fmla="*/ 3133955 w 12192000"/>
              <a:gd name="connsiteY118" fmla="*/ 1154983 h 6858000"/>
              <a:gd name="connsiteX119" fmla="*/ 3178170 w 12192000"/>
              <a:gd name="connsiteY119" fmla="*/ 1214855 h 6858000"/>
              <a:gd name="connsiteX120" fmla="*/ 3185378 w 12192000"/>
              <a:gd name="connsiteY120" fmla="*/ 1222303 h 6858000"/>
              <a:gd name="connsiteX121" fmla="*/ 3206608 w 12192000"/>
              <a:gd name="connsiteY121" fmla="*/ 1233153 h 6858000"/>
              <a:gd name="connsiteX122" fmla="*/ 3379140 w 12192000"/>
              <a:gd name="connsiteY122" fmla="*/ 1399351 h 6858000"/>
              <a:gd name="connsiteX123" fmla="*/ 3603118 w 12192000"/>
              <a:gd name="connsiteY123" fmla="*/ 1527375 h 6858000"/>
              <a:gd name="connsiteX124" fmla="*/ 3524809 w 12192000"/>
              <a:gd name="connsiteY124" fmla="*/ 1513774 h 6858000"/>
              <a:gd name="connsiteX125" fmla="*/ 3327498 w 12192000"/>
              <a:gd name="connsiteY125" fmla="*/ 1423859 h 6858000"/>
              <a:gd name="connsiteX126" fmla="*/ 3192949 w 12192000"/>
              <a:gd name="connsiteY126" fmla="*/ 1357211 h 6858000"/>
              <a:gd name="connsiteX127" fmla="*/ 3180259 w 12192000"/>
              <a:gd name="connsiteY127" fmla="*/ 1348280 h 6858000"/>
              <a:gd name="connsiteX128" fmla="*/ 3166204 w 12192000"/>
              <a:gd name="connsiteY128" fmla="*/ 1344345 h 6858000"/>
              <a:gd name="connsiteX129" fmla="*/ 3159212 w 12192000"/>
              <a:gd name="connsiteY129" fmla="*/ 1356197 h 6858000"/>
              <a:gd name="connsiteX130" fmla="*/ 3181004 w 12192000"/>
              <a:gd name="connsiteY130" fmla="*/ 1397043 h 6858000"/>
              <a:gd name="connsiteX131" fmla="*/ 3273385 w 12192000"/>
              <a:gd name="connsiteY131" fmla="*/ 1451888 h 6858000"/>
              <a:gd name="connsiteX132" fmla="*/ 3401776 w 12192000"/>
              <a:gd name="connsiteY132" fmla="*/ 1527602 h 6858000"/>
              <a:gd name="connsiteX133" fmla="*/ 3318130 w 12192000"/>
              <a:gd name="connsiteY133" fmla="*/ 1488342 h 6858000"/>
              <a:gd name="connsiteX134" fmla="*/ 3253694 w 12192000"/>
              <a:gd name="connsiteY134" fmla="*/ 1459909 h 6858000"/>
              <a:gd name="connsiteX135" fmla="*/ 3236182 w 12192000"/>
              <a:gd name="connsiteY135" fmla="*/ 1459882 h 6858000"/>
              <a:gd name="connsiteX136" fmla="*/ 3233020 w 12192000"/>
              <a:gd name="connsiteY136" fmla="*/ 1473687 h 6858000"/>
              <a:gd name="connsiteX137" fmla="*/ 3272474 w 12192000"/>
              <a:gd name="connsiteY137" fmla="*/ 1516958 h 6858000"/>
              <a:gd name="connsiteX138" fmla="*/ 3341300 w 12192000"/>
              <a:gd name="connsiteY138" fmla="*/ 1556133 h 6858000"/>
              <a:gd name="connsiteX139" fmla="*/ 3267359 w 12192000"/>
              <a:gd name="connsiteY139" fmla="*/ 1553009 h 6858000"/>
              <a:gd name="connsiteX140" fmla="*/ 3329832 w 12192000"/>
              <a:gd name="connsiteY140" fmla="*/ 1587586 h 6858000"/>
              <a:gd name="connsiteX141" fmla="*/ 3421490 w 12192000"/>
              <a:gd name="connsiteY141" fmla="*/ 1599301 h 6858000"/>
              <a:gd name="connsiteX142" fmla="*/ 3459923 w 12192000"/>
              <a:gd name="connsiteY142" fmla="*/ 1621220 h 6858000"/>
              <a:gd name="connsiteX143" fmla="*/ 3497490 w 12192000"/>
              <a:gd name="connsiteY143" fmla="*/ 1645392 h 6858000"/>
              <a:gd name="connsiteX144" fmla="*/ 3507803 w 12192000"/>
              <a:gd name="connsiteY144" fmla="*/ 1669911 h 6858000"/>
              <a:gd name="connsiteX145" fmla="*/ 3543290 w 12192000"/>
              <a:gd name="connsiteY145" fmla="*/ 1703729 h 6858000"/>
              <a:gd name="connsiteX146" fmla="*/ 3546999 w 12192000"/>
              <a:gd name="connsiteY146" fmla="*/ 1703818 h 6858000"/>
              <a:gd name="connsiteX147" fmla="*/ 3572295 w 12192000"/>
              <a:gd name="connsiteY147" fmla="*/ 1720349 h 6858000"/>
              <a:gd name="connsiteX148" fmla="*/ 3596922 w 12192000"/>
              <a:gd name="connsiteY148" fmla="*/ 1736961 h 6858000"/>
              <a:gd name="connsiteX149" fmla="*/ 3602119 w 12192000"/>
              <a:gd name="connsiteY149" fmla="*/ 1739285 h 6858000"/>
              <a:gd name="connsiteX150" fmla="*/ 3734798 w 12192000"/>
              <a:gd name="connsiteY150" fmla="*/ 1845349 h 6858000"/>
              <a:gd name="connsiteX151" fmla="*/ 3743174 w 12192000"/>
              <a:gd name="connsiteY151" fmla="*/ 1849972 h 6858000"/>
              <a:gd name="connsiteX152" fmla="*/ 3478101 w 12192000"/>
              <a:gd name="connsiteY152" fmla="*/ 1864630 h 6858000"/>
              <a:gd name="connsiteX153" fmla="*/ 3135293 w 12192000"/>
              <a:gd name="connsiteY153" fmla="*/ 1816496 h 6858000"/>
              <a:gd name="connsiteX154" fmla="*/ 3158510 w 12192000"/>
              <a:gd name="connsiteY154" fmla="*/ 1863880 h 6858000"/>
              <a:gd name="connsiteX155" fmla="*/ 3148907 w 12192000"/>
              <a:gd name="connsiteY155" fmla="*/ 1908797 h 6858000"/>
              <a:gd name="connsiteX156" fmla="*/ 3150229 w 12192000"/>
              <a:gd name="connsiteY156" fmla="*/ 2003660 h 6858000"/>
              <a:gd name="connsiteX157" fmla="*/ 3154219 w 12192000"/>
              <a:gd name="connsiteY157" fmla="*/ 2018746 h 6858000"/>
              <a:gd name="connsiteX158" fmla="*/ 3079313 w 12192000"/>
              <a:gd name="connsiteY158" fmla="*/ 2037482 h 6858000"/>
              <a:gd name="connsiteX159" fmla="*/ 3545961 w 12192000"/>
              <a:gd name="connsiteY159" fmla="*/ 2248584 h 6858000"/>
              <a:gd name="connsiteX160" fmla="*/ 3242382 w 12192000"/>
              <a:gd name="connsiteY160" fmla="*/ 2234890 h 6858000"/>
              <a:gd name="connsiteX161" fmla="*/ 3206852 w 12192000"/>
              <a:gd name="connsiteY161" fmla="*/ 2322137 h 6858000"/>
              <a:gd name="connsiteX162" fmla="*/ 3352854 w 12192000"/>
              <a:gd name="connsiteY162" fmla="*/ 2378270 h 6858000"/>
              <a:gd name="connsiteX163" fmla="*/ 3414532 w 12192000"/>
              <a:gd name="connsiteY163" fmla="*/ 2516826 h 6858000"/>
              <a:gd name="connsiteX164" fmla="*/ 3397577 w 12192000"/>
              <a:gd name="connsiteY164" fmla="*/ 2652556 h 6858000"/>
              <a:gd name="connsiteX165" fmla="*/ 3339773 w 12192000"/>
              <a:gd name="connsiteY165" fmla="*/ 2701969 h 6858000"/>
              <a:gd name="connsiteX166" fmla="*/ 3257041 w 12192000"/>
              <a:gd name="connsiteY166" fmla="*/ 2788223 h 6858000"/>
              <a:gd name="connsiteX167" fmla="*/ 3205892 w 12192000"/>
              <a:gd name="connsiteY167" fmla="*/ 2841661 h 6858000"/>
              <a:gd name="connsiteX168" fmla="*/ 3016267 w 12192000"/>
              <a:gd name="connsiteY168" fmla="*/ 2846107 h 6858000"/>
              <a:gd name="connsiteX169" fmla="*/ 3275450 w 12192000"/>
              <a:gd name="connsiteY169" fmla="*/ 2934701 h 6858000"/>
              <a:gd name="connsiteX170" fmla="*/ 3071009 w 12192000"/>
              <a:gd name="connsiteY170" fmla="*/ 2944432 h 6858000"/>
              <a:gd name="connsiteX171" fmla="*/ 3005039 w 12192000"/>
              <a:gd name="connsiteY171" fmla="*/ 2960743 h 6858000"/>
              <a:gd name="connsiteX172" fmla="*/ 3045255 w 12192000"/>
              <a:gd name="connsiteY172" fmla="*/ 2994795 h 6858000"/>
              <a:gd name="connsiteX173" fmla="*/ 3198769 w 12192000"/>
              <a:gd name="connsiteY173" fmla="*/ 3041966 h 6858000"/>
              <a:gd name="connsiteX174" fmla="*/ 3518098 w 12192000"/>
              <a:gd name="connsiteY174" fmla="*/ 3181525 h 6858000"/>
              <a:gd name="connsiteX175" fmla="*/ 3214876 w 12192000"/>
              <a:gd name="connsiteY175" fmla="*/ 3136382 h 6858000"/>
              <a:gd name="connsiteX176" fmla="*/ 3540876 w 12192000"/>
              <a:gd name="connsiteY176" fmla="*/ 3280232 h 6858000"/>
              <a:gd name="connsiteX177" fmla="*/ 3614558 w 12192000"/>
              <a:gd name="connsiteY177" fmla="*/ 3332242 h 6858000"/>
              <a:gd name="connsiteX178" fmla="*/ 3765439 w 12192000"/>
              <a:gd name="connsiteY178" fmla="*/ 3465091 h 6858000"/>
              <a:gd name="connsiteX179" fmla="*/ 3759506 w 12192000"/>
              <a:gd name="connsiteY179" fmla="*/ 3482990 h 6858000"/>
              <a:gd name="connsiteX180" fmla="*/ 3594905 w 12192000"/>
              <a:gd name="connsiteY180" fmla="*/ 3478499 h 6858000"/>
              <a:gd name="connsiteX181" fmla="*/ 3814430 w 12192000"/>
              <a:gd name="connsiteY181" fmla="*/ 3578876 h 6858000"/>
              <a:gd name="connsiteX182" fmla="*/ 4039126 w 12192000"/>
              <a:gd name="connsiteY182" fmla="*/ 3649369 h 6858000"/>
              <a:gd name="connsiteX183" fmla="*/ 3883152 w 12192000"/>
              <a:gd name="connsiteY183" fmla="*/ 3653497 h 6858000"/>
              <a:gd name="connsiteX184" fmla="*/ 3666446 w 12192000"/>
              <a:gd name="connsiteY184" fmla="*/ 3623911 h 6858000"/>
              <a:gd name="connsiteX185" fmla="*/ 3593589 w 12192000"/>
              <a:gd name="connsiteY185" fmla="*/ 3653674 h 6858000"/>
              <a:gd name="connsiteX186" fmla="*/ 3801238 w 12192000"/>
              <a:gd name="connsiteY186" fmla="*/ 3720862 h 6858000"/>
              <a:gd name="connsiteX187" fmla="*/ 3919545 w 12192000"/>
              <a:gd name="connsiteY187" fmla="*/ 3749213 h 6858000"/>
              <a:gd name="connsiteX188" fmla="*/ 3968059 w 12192000"/>
              <a:gd name="connsiteY188" fmla="*/ 3776085 h 6858000"/>
              <a:gd name="connsiteX189" fmla="*/ 4107750 w 12192000"/>
              <a:gd name="connsiteY189" fmla="*/ 3875932 h 6858000"/>
              <a:gd name="connsiteX190" fmla="*/ 4504087 w 12192000"/>
              <a:gd name="connsiteY190" fmla="*/ 3955698 h 6858000"/>
              <a:gd name="connsiteX191" fmla="*/ 5880284 w 12192000"/>
              <a:gd name="connsiteY191" fmla="*/ 3998656 h 6858000"/>
              <a:gd name="connsiteX192" fmla="*/ 8461494 w 12192000"/>
              <a:gd name="connsiteY192" fmla="*/ 3007971 h 6858000"/>
              <a:gd name="connsiteX193" fmla="*/ 8587378 w 12192000"/>
              <a:gd name="connsiteY193" fmla="*/ 2896089 h 6858000"/>
              <a:gd name="connsiteX194" fmla="*/ 8693826 w 12192000"/>
              <a:gd name="connsiteY194" fmla="*/ 2796225 h 6858000"/>
              <a:gd name="connsiteX195" fmla="*/ 8633488 w 12192000"/>
              <a:gd name="connsiteY195" fmla="*/ 2774007 h 6858000"/>
              <a:gd name="connsiteX196" fmla="*/ 8707444 w 12192000"/>
              <a:gd name="connsiteY196" fmla="*/ 2682105 h 6858000"/>
              <a:gd name="connsiteX197" fmla="*/ 8942552 w 12192000"/>
              <a:gd name="connsiteY197" fmla="*/ 2397549 h 6858000"/>
              <a:gd name="connsiteX198" fmla="*/ 9049260 w 12192000"/>
              <a:gd name="connsiteY198" fmla="*/ 2328253 h 6858000"/>
              <a:gd name="connsiteX199" fmla="*/ 9174304 w 12192000"/>
              <a:gd name="connsiteY199" fmla="*/ 2171379 h 6858000"/>
              <a:gd name="connsiteX200" fmla="*/ 9182228 w 12192000"/>
              <a:gd name="connsiteY200" fmla="*/ 2067678 h 6858000"/>
              <a:gd name="connsiteX201" fmla="*/ 9182278 w 12192000"/>
              <a:gd name="connsiteY201" fmla="*/ 2047313 h 6858000"/>
              <a:gd name="connsiteX202" fmla="*/ 9184334 w 12192000"/>
              <a:gd name="connsiteY202" fmla="*/ 2047686 h 6858000"/>
              <a:gd name="connsiteX203" fmla="*/ 9185124 w 12192000"/>
              <a:gd name="connsiteY203" fmla="*/ 1997142 h 6858000"/>
              <a:gd name="connsiteX204" fmla="*/ 9181592 w 12192000"/>
              <a:gd name="connsiteY204" fmla="*/ 1987782 h 6858000"/>
              <a:gd name="connsiteX205" fmla="*/ 9181190 w 12192000"/>
              <a:gd name="connsiteY205" fmla="*/ 1974586 h 6858000"/>
              <a:gd name="connsiteX206" fmla="*/ 9180252 w 12192000"/>
              <a:gd name="connsiteY206" fmla="*/ 1963164 h 6858000"/>
              <a:gd name="connsiteX207" fmla="*/ 9178804 w 12192000"/>
              <a:gd name="connsiteY207" fmla="*/ 1965349 h 6858000"/>
              <a:gd name="connsiteX208" fmla="*/ 9177606 w 12192000"/>
              <a:gd name="connsiteY208" fmla="*/ 1977215 h 6858000"/>
              <a:gd name="connsiteX209" fmla="*/ 9169614 w 12192000"/>
              <a:gd name="connsiteY209" fmla="*/ 1956030 h 6858000"/>
              <a:gd name="connsiteX210" fmla="*/ 9046406 w 12192000"/>
              <a:gd name="connsiteY210" fmla="*/ 1838718 h 6858000"/>
              <a:gd name="connsiteX211" fmla="*/ 8960873 w 12192000"/>
              <a:gd name="connsiteY211" fmla="*/ 1764524 h 6858000"/>
              <a:gd name="connsiteX212" fmla="*/ 8946755 w 12192000"/>
              <a:gd name="connsiteY212" fmla="*/ 1690806 h 6858000"/>
              <a:gd name="connsiteX213" fmla="*/ 8786897 w 12192000"/>
              <a:gd name="connsiteY213" fmla="*/ 1665607 h 6858000"/>
              <a:gd name="connsiteX214" fmla="*/ 8924505 w 12192000"/>
              <a:gd name="connsiteY214" fmla="*/ 1489227 h 6858000"/>
              <a:gd name="connsiteX215" fmla="*/ 8937122 w 12192000"/>
              <a:gd name="connsiteY215" fmla="*/ 1454681 h 6858000"/>
              <a:gd name="connsiteX216" fmla="*/ 8841119 w 12192000"/>
              <a:gd name="connsiteY216" fmla="*/ 1348202 h 6858000"/>
              <a:gd name="connsiteX217" fmla="*/ 8825548 w 12192000"/>
              <a:gd name="connsiteY217" fmla="*/ 1331028 h 6858000"/>
              <a:gd name="connsiteX218" fmla="*/ 8790413 w 12192000"/>
              <a:gd name="connsiteY218" fmla="*/ 1297436 h 6858000"/>
              <a:gd name="connsiteX219" fmla="*/ 8695944 w 12192000"/>
              <a:gd name="connsiteY219" fmla="*/ 1299752 h 6858000"/>
              <a:gd name="connsiteX220" fmla="*/ 8743050 w 12192000"/>
              <a:gd name="connsiteY220" fmla="*/ 1267471 h 6858000"/>
              <a:gd name="connsiteX221" fmla="*/ 8831902 w 12192000"/>
              <a:gd name="connsiteY221" fmla="*/ 1166250 h 6858000"/>
              <a:gd name="connsiteX222" fmla="*/ 8763628 w 12192000"/>
              <a:gd name="connsiteY222" fmla="*/ 1088084 h 6858000"/>
              <a:gd name="connsiteX223" fmla="*/ 8744052 w 12192000"/>
              <a:gd name="connsiteY223" fmla="*/ 1076766 h 6858000"/>
              <a:gd name="connsiteX224" fmla="*/ 8767977 w 12192000"/>
              <a:gd name="connsiteY224" fmla="*/ 1055883 h 6858000"/>
              <a:gd name="connsiteX225" fmla="*/ 8815418 w 12192000"/>
              <a:gd name="connsiteY225" fmla="*/ 986519 h 6858000"/>
              <a:gd name="connsiteX226" fmla="*/ 8839356 w 12192000"/>
              <a:gd name="connsiteY226" fmla="*/ 939330 h 6858000"/>
              <a:gd name="connsiteX227" fmla="*/ 8869964 w 12192000"/>
              <a:gd name="connsiteY227" fmla="*/ 917639 h 6858000"/>
              <a:gd name="connsiteX228" fmla="*/ 8876013 w 12192000"/>
              <a:gd name="connsiteY228" fmla="*/ 901606 h 6858000"/>
              <a:gd name="connsiteX229" fmla="*/ 8855230 w 12192000"/>
              <a:gd name="connsiteY229" fmla="*/ 828963 h 6858000"/>
              <a:gd name="connsiteX230" fmla="*/ 8844988 w 12192000"/>
              <a:gd name="connsiteY230" fmla="*/ 810876 h 6858000"/>
              <a:gd name="connsiteX231" fmla="*/ 8768255 w 12192000"/>
              <a:gd name="connsiteY231" fmla="*/ 747963 h 6858000"/>
              <a:gd name="connsiteX232" fmla="*/ 8692953 w 12192000"/>
              <a:gd name="connsiteY232" fmla="*/ 638707 h 6858000"/>
              <a:gd name="connsiteX233" fmla="*/ 8674423 w 12192000"/>
              <a:gd name="connsiteY233" fmla="*/ 564449 h 6858000"/>
              <a:gd name="connsiteX234" fmla="*/ 8667642 w 12192000"/>
              <a:gd name="connsiteY234" fmla="*/ 547822 h 6858000"/>
              <a:gd name="connsiteX235" fmla="*/ 8661198 w 12192000"/>
              <a:gd name="connsiteY235" fmla="*/ 478275 h 6858000"/>
              <a:gd name="connsiteX236" fmla="*/ 8645813 w 12192000"/>
              <a:gd name="connsiteY236" fmla="*/ 464032 h 6858000"/>
              <a:gd name="connsiteX237" fmla="*/ 8512338 w 12192000"/>
              <a:gd name="connsiteY237" fmla="*/ 477784 h 6858000"/>
              <a:gd name="connsiteX238" fmla="*/ 8481050 w 12192000"/>
              <a:gd name="connsiteY238" fmla="*/ 430572 h 6858000"/>
              <a:gd name="connsiteX239" fmla="*/ 8498220 w 12192000"/>
              <a:gd name="connsiteY239" fmla="*/ 404064 h 6858000"/>
              <a:gd name="connsiteX240" fmla="*/ 8489536 w 12192000"/>
              <a:gd name="connsiteY240" fmla="*/ 389280 h 6858000"/>
              <a:gd name="connsiteX241" fmla="*/ 0 w 12192000"/>
              <a:gd name="connsiteY241" fmla="*/ 0 h 6858000"/>
              <a:gd name="connsiteX242" fmla="*/ 12192000 w 12192000"/>
              <a:gd name="connsiteY242" fmla="*/ 0 h 6858000"/>
              <a:gd name="connsiteX243" fmla="*/ 12192000 w 12192000"/>
              <a:gd name="connsiteY243" fmla="*/ 6858000 h 6858000"/>
              <a:gd name="connsiteX244" fmla="*/ 0 w 12192000"/>
              <a:gd name="connsiteY24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</a:cxnLst>
            <a:rect l="l" t="t" r="r" b="b"/>
            <a:pathLst>
              <a:path w="12192000" h="6858000">
                <a:moveTo>
                  <a:pt x="9149158" y="2038490"/>
                </a:moveTo>
                <a:cubicBezTo>
                  <a:pt x="9152630" y="2038396"/>
                  <a:pt x="9157442" y="2039945"/>
                  <a:pt x="9164184" y="2044026"/>
                </a:cubicBezTo>
                <a:lnTo>
                  <a:pt x="9172532" y="2045543"/>
                </a:lnTo>
                <a:lnTo>
                  <a:pt x="9171580" y="2056997"/>
                </a:lnTo>
                <a:cubicBezTo>
                  <a:pt x="9169082" y="2082897"/>
                  <a:pt x="9165822" y="2102884"/>
                  <a:pt x="9161257" y="2098605"/>
                </a:cubicBezTo>
                <a:cubicBezTo>
                  <a:pt x="9149066" y="2086928"/>
                  <a:pt x="9130962" y="2077578"/>
                  <a:pt x="9138232" y="2059518"/>
                </a:cubicBezTo>
                <a:cubicBezTo>
                  <a:pt x="9140394" y="2053821"/>
                  <a:pt x="9138743" y="2038771"/>
                  <a:pt x="9149158" y="2038490"/>
                </a:cubicBezTo>
                <a:close/>
                <a:moveTo>
                  <a:pt x="9177606" y="1977215"/>
                </a:moveTo>
                <a:lnTo>
                  <a:pt x="9181592" y="1987782"/>
                </a:lnTo>
                <a:lnTo>
                  <a:pt x="9181923" y="1998627"/>
                </a:lnTo>
                <a:cubicBezTo>
                  <a:pt x="9182120" y="2008276"/>
                  <a:pt x="9182258" y="2019324"/>
                  <a:pt x="9182316" y="2031066"/>
                </a:cubicBezTo>
                <a:lnTo>
                  <a:pt x="9182278" y="2047313"/>
                </a:lnTo>
                <a:lnTo>
                  <a:pt x="9172532" y="2045543"/>
                </a:lnTo>
                <a:lnTo>
                  <a:pt x="9173842" y="2029805"/>
                </a:lnTo>
                <a:cubicBezTo>
                  <a:pt x="9175210" y="2011268"/>
                  <a:pt x="9176320" y="1992822"/>
                  <a:pt x="9177334" y="1979903"/>
                </a:cubicBezTo>
                <a:close/>
                <a:moveTo>
                  <a:pt x="3696300" y="1578900"/>
                </a:moveTo>
                <a:cubicBezTo>
                  <a:pt x="3710474" y="1584699"/>
                  <a:pt x="3724648" y="1590499"/>
                  <a:pt x="3738823" y="1596298"/>
                </a:cubicBezTo>
                <a:cubicBezTo>
                  <a:pt x="3731018" y="1595365"/>
                  <a:pt x="3722545" y="1594511"/>
                  <a:pt x="3714409" y="1593618"/>
                </a:cubicBezTo>
                <a:cubicBezTo>
                  <a:pt x="3707437" y="1589899"/>
                  <a:pt x="3700149" y="1586487"/>
                  <a:pt x="3693161" y="1582501"/>
                </a:cubicBezTo>
                <a:cubicBezTo>
                  <a:pt x="3694096" y="1581313"/>
                  <a:pt x="3695364" y="1580088"/>
                  <a:pt x="3696300" y="1578900"/>
                </a:cubicBezTo>
                <a:close/>
                <a:moveTo>
                  <a:pt x="3918454" y="1175387"/>
                </a:moveTo>
                <a:cubicBezTo>
                  <a:pt x="4003499" y="1210184"/>
                  <a:pt x="4088562" y="1245245"/>
                  <a:pt x="4173607" y="1280040"/>
                </a:cubicBezTo>
                <a:cubicBezTo>
                  <a:pt x="4172338" y="1281268"/>
                  <a:pt x="4171404" y="1282454"/>
                  <a:pt x="4170135" y="1283683"/>
                </a:cubicBezTo>
                <a:cubicBezTo>
                  <a:pt x="4077511" y="1256783"/>
                  <a:pt x="3989628" y="1225016"/>
                  <a:pt x="3918454" y="1175387"/>
                </a:cubicBezTo>
                <a:close/>
                <a:moveTo>
                  <a:pt x="8109090" y="602108"/>
                </a:moveTo>
                <a:lnTo>
                  <a:pt x="8113034" y="602645"/>
                </a:lnTo>
                <a:cubicBezTo>
                  <a:pt x="8117145" y="603257"/>
                  <a:pt x="8117456" y="603522"/>
                  <a:pt x="8111220" y="603405"/>
                </a:cubicBezTo>
                <a:close/>
                <a:moveTo>
                  <a:pt x="8489536" y="389280"/>
                </a:moveTo>
                <a:cubicBezTo>
                  <a:pt x="8479909" y="386150"/>
                  <a:pt x="8475270" y="392618"/>
                  <a:pt x="8470194" y="397527"/>
                </a:cubicBezTo>
                <a:cubicBezTo>
                  <a:pt x="8442581" y="423957"/>
                  <a:pt x="8407160" y="444085"/>
                  <a:pt x="8373511" y="465608"/>
                </a:cubicBezTo>
                <a:cubicBezTo>
                  <a:pt x="8325315" y="496678"/>
                  <a:pt x="8274262" y="525140"/>
                  <a:pt x="8231753" y="560890"/>
                </a:cubicBezTo>
                <a:cubicBezTo>
                  <a:pt x="8220884" y="569991"/>
                  <a:pt x="8202133" y="566357"/>
                  <a:pt x="8199967" y="553465"/>
                </a:cubicBezTo>
                <a:cubicBezTo>
                  <a:pt x="8197799" y="540575"/>
                  <a:pt x="8188778" y="541668"/>
                  <a:pt x="8175616" y="546483"/>
                </a:cubicBezTo>
                <a:cubicBezTo>
                  <a:pt x="8159813" y="552155"/>
                  <a:pt x="8144012" y="557828"/>
                  <a:pt x="8128578" y="563992"/>
                </a:cubicBezTo>
                <a:cubicBezTo>
                  <a:pt x="8112493" y="570503"/>
                  <a:pt x="8105752" y="580983"/>
                  <a:pt x="8104845" y="593172"/>
                </a:cubicBezTo>
                <a:cubicBezTo>
                  <a:pt x="8104654" y="595478"/>
                  <a:pt x="8104732" y="598018"/>
                  <a:pt x="8105615" y="599991"/>
                </a:cubicBezTo>
                <a:lnTo>
                  <a:pt x="8109090" y="602108"/>
                </a:lnTo>
                <a:lnTo>
                  <a:pt x="8092049" y="599788"/>
                </a:lnTo>
                <a:cubicBezTo>
                  <a:pt x="8074125" y="597229"/>
                  <a:pt x="8051995" y="593399"/>
                  <a:pt x="8047646" y="588557"/>
                </a:cubicBezTo>
                <a:cubicBezTo>
                  <a:pt x="8047278" y="588065"/>
                  <a:pt x="7852240" y="650342"/>
                  <a:pt x="7793637" y="681868"/>
                </a:cubicBezTo>
                <a:cubicBezTo>
                  <a:pt x="7757179" y="701583"/>
                  <a:pt x="7034011" y="1031296"/>
                  <a:pt x="6007741" y="1095470"/>
                </a:cubicBezTo>
                <a:cubicBezTo>
                  <a:pt x="5971519" y="1097710"/>
                  <a:pt x="5937353" y="1100506"/>
                  <a:pt x="5902533" y="1103650"/>
                </a:cubicBezTo>
                <a:cubicBezTo>
                  <a:pt x="5594429" y="1129961"/>
                  <a:pt x="5292360" y="1161179"/>
                  <a:pt x="5164222" y="1163546"/>
                </a:cubicBezTo>
                <a:cubicBezTo>
                  <a:pt x="5063988" y="1165217"/>
                  <a:pt x="4549164" y="1138992"/>
                  <a:pt x="4395075" y="1082763"/>
                </a:cubicBezTo>
                <a:cubicBezTo>
                  <a:pt x="4237527" y="1025076"/>
                  <a:pt x="4088158" y="958345"/>
                  <a:pt x="3939440" y="891265"/>
                </a:cubicBezTo>
                <a:cubicBezTo>
                  <a:pt x="3874968" y="862299"/>
                  <a:pt x="3806689" y="837016"/>
                  <a:pt x="3747894" y="801994"/>
                </a:cubicBezTo>
                <a:cubicBezTo>
                  <a:pt x="3689082" y="766706"/>
                  <a:pt x="3632839" y="729495"/>
                  <a:pt x="3569553" y="697970"/>
                </a:cubicBezTo>
                <a:cubicBezTo>
                  <a:pt x="3551464" y="688887"/>
                  <a:pt x="3533327" y="679005"/>
                  <a:pt x="3507813" y="680216"/>
                </a:cubicBezTo>
                <a:cubicBezTo>
                  <a:pt x="3502099" y="680371"/>
                  <a:pt x="3496101" y="681365"/>
                  <a:pt x="3490455" y="682587"/>
                </a:cubicBezTo>
                <a:cubicBezTo>
                  <a:pt x="3484140" y="683888"/>
                  <a:pt x="3479298" y="687159"/>
                  <a:pt x="3477246" y="691971"/>
                </a:cubicBezTo>
                <a:cubicBezTo>
                  <a:pt x="3475230" y="697315"/>
                  <a:pt x="3479426" y="699760"/>
                  <a:pt x="3484273" y="701857"/>
                </a:cubicBezTo>
                <a:cubicBezTo>
                  <a:pt x="3487733" y="703316"/>
                  <a:pt x="3491260" y="705843"/>
                  <a:pt x="3495638" y="705849"/>
                </a:cubicBezTo>
                <a:cubicBezTo>
                  <a:pt x="3523576" y="705686"/>
                  <a:pt x="3534967" y="720681"/>
                  <a:pt x="3548914" y="733487"/>
                </a:cubicBezTo>
                <a:cubicBezTo>
                  <a:pt x="3554984" y="738925"/>
                  <a:pt x="3561304" y="742991"/>
                  <a:pt x="3551504" y="753036"/>
                </a:cubicBezTo>
                <a:cubicBezTo>
                  <a:pt x="3542974" y="761854"/>
                  <a:pt x="3552584" y="764716"/>
                  <a:pt x="3562075" y="765715"/>
                </a:cubicBezTo>
                <a:cubicBezTo>
                  <a:pt x="3575293" y="767067"/>
                  <a:pt x="3590630" y="764672"/>
                  <a:pt x="3605942" y="772481"/>
                </a:cubicBezTo>
                <a:cubicBezTo>
                  <a:pt x="3550860" y="779958"/>
                  <a:pt x="3525860" y="757484"/>
                  <a:pt x="3499309" y="737079"/>
                </a:cubicBezTo>
                <a:cubicBezTo>
                  <a:pt x="3489410" y="729689"/>
                  <a:pt x="3482419" y="720334"/>
                  <a:pt x="3473788" y="711717"/>
                </a:cubicBezTo>
                <a:cubicBezTo>
                  <a:pt x="3463019" y="701211"/>
                  <a:pt x="3451290" y="702093"/>
                  <a:pt x="3437248" y="714263"/>
                </a:cubicBezTo>
                <a:cubicBezTo>
                  <a:pt x="3424810" y="725164"/>
                  <a:pt x="3418411" y="725135"/>
                  <a:pt x="3413254" y="712874"/>
                </a:cubicBezTo>
                <a:cubicBezTo>
                  <a:pt x="3405299" y="693706"/>
                  <a:pt x="3389031" y="681450"/>
                  <a:pt x="3362511" y="677414"/>
                </a:cubicBezTo>
                <a:cubicBezTo>
                  <a:pt x="3356728" y="676504"/>
                  <a:pt x="3349492" y="673891"/>
                  <a:pt x="3344467" y="679599"/>
                </a:cubicBezTo>
                <a:cubicBezTo>
                  <a:pt x="3340061" y="684428"/>
                  <a:pt x="3344392" y="689004"/>
                  <a:pt x="3347971" y="692328"/>
                </a:cubicBezTo>
                <a:cubicBezTo>
                  <a:pt x="3354407" y="698260"/>
                  <a:pt x="3360162" y="704004"/>
                  <a:pt x="3363008" y="711713"/>
                </a:cubicBezTo>
                <a:cubicBezTo>
                  <a:pt x="3365019" y="716838"/>
                  <a:pt x="3367062" y="722495"/>
                  <a:pt x="3362637" y="727058"/>
                </a:cubicBezTo>
                <a:cubicBezTo>
                  <a:pt x="3344342" y="746453"/>
                  <a:pt x="3358884" y="752745"/>
                  <a:pt x="3376167" y="759779"/>
                </a:cubicBezTo>
                <a:cubicBezTo>
                  <a:pt x="3400002" y="769239"/>
                  <a:pt x="3410177" y="786259"/>
                  <a:pt x="3406203" y="808483"/>
                </a:cubicBezTo>
                <a:cubicBezTo>
                  <a:pt x="3404757" y="817516"/>
                  <a:pt x="3406433" y="822682"/>
                  <a:pt x="3420116" y="820757"/>
                </a:cubicBezTo>
                <a:cubicBezTo>
                  <a:pt x="3425463" y="820110"/>
                  <a:pt x="3426984" y="822878"/>
                  <a:pt x="3429194" y="825831"/>
                </a:cubicBezTo>
                <a:cubicBezTo>
                  <a:pt x="3476758" y="896035"/>
                  <a:pt x="3542778" y="954609"/>
                  <a:pt x="3619149" y="1006561"/>
                </a:cubicBezTo>
                <a:cubicBezTo>
                  <a:pt x="3681093" y="1048718"/>
                  <a:pt x="3748746" y="1085351"/>
                  <a:pt x="3818654" y="1120369"/>
                </a:cubicBezTo>
                <a:cubicBezTo>
                  <a:pt x="3820742" y="1121458"/>
                  <a:pt x="3822850" y="1122813"/>
                  <a:pt x="3824021" y="1125355"/>
                </a:cubicBezTo>
                <a:cubicBezTo>
                  <a:pt x="3791940" y="1123873"/>
                  <a:pt x="3763844" y="1116270"/>
                  <a:pt x="3736668" y="1107215"/>
                </a:cubicBezTo>
                <a:cubicBezTo>
                  <a:pt x="3664431" y="1083216"/>
                  <a:pt x="3602610" y="1048291"/>
                  <a:pt x="3540174" y="1014247"/>
                </a:cubicBezTo>
                <a:cubicBezTo>
                  <a:pt x="3502142" y="993353"/>
                  <a:pt x="3463159" y="973379"/>
                  <a:pt x="3421640" y="955861"/>
                </a:cubicBezTo>
                <a:cubicBezTo>
                  <a:pt x="3414719" y="952940"/>
                  <a:pt x="3409737" y="948712"/>
                  <a:pt x="3404753" y="944484"/>
                </a:cubicBezTo>
                <a:cubicBezTo>
                  <a:pt x="3401911" y="942144"/>
                  <a:pt x="3398417" y="940152"/>
                  <a:pt x="3393138" y="941865"/>
                </a:cubicBezTo>
                <a:cubicBezTo>
                  <a:pt x="3386540" y="944006"/>
                  <a:pt x="3386126" y="948083"/>
                  <a:pt x="3385712" y="952159"/>
                </a:cubicBezTo>
                <a:cubicBezTo>
                  <a:pt x="3384520" y="965187"/>
                  <a:pt x="3389594" y="976116"/>
                  <a:pt x="3398641" y="986025"/>
                </a:cubicBezTo>
                <a:cubicBezTo>
                  <a:pt x="3422140" y="1011364"/>
                  <a:pt x="3455589" y="1029056"/>
                  <a:pt x="3489975" y="1045560"/>
                </a:cubicBezTo>
                <a:cubicBezTo>
                  <a:pt x="3534421" y="1066751"/>
                  <a:pt x="3577600" y="1089169"/>
                  <a:pt x="3617273" y="1114697"/>
                </a:cubicBezTo>
                <a:cubicBezTo>
                  <a:pt x="3620082" y="1116503"/>
                  <a:pt x="3625178" y="1117229"/>
                  <a:pt x="3623898" y="1123556"/>
                </a:cubicBezTo>
                <a:cubicBezTo>
                  <a:pt x="3599276" y="1112313"/>
                  <a:pt x="3576007" y="1101173"/>
                  <a:pt x="3552438" y="1090606"/>
                </a:cubicBezTo>
                <a:cubicBezTo>
                  <a:pt x="3529203" y="1079998"/>
                  <a:pt x="3505634" y="1069432"/>
                  <a:pt x="3482417" y="1059092"/>
                </a:cubicBezTo>
                <a:cubicBezTo>
                  <a:pt x="3476868" y="1056543"/>
                  <a:pt x="3470899" y="1052702"/>
                  <a:pt x="3463468" y="1057629"/>
                </a:cubicBezTo>
                <a:cubicBezTo>
                  <a:pt x="3455703" y="1062595"/>
                  <a:pt x="3457128" y="1069134"/>
                  <a:pt x="3459472" y="1074217"/>
                </a:cubicBezTo>
                <a:cubicBezTo>
                  <a:pt x="3466821" y="1089165"/>
                  <a:pt x="3478729" y="1101681"/>
                  <a:pt x="3494211" y="1112153"/>
                </a:cubicBezTo>
                <a:cubicBezTo>
                  <a:pt x="3546907" y="1146573"/>
                  <a:pt x="3606933" y="1174465"/>
                  <a:pt x="3663137" y="1205775"/>
                </a:cubicBezTo>
                <a:cubicBezTo>
                  <a:pt x="3693512" y="1222766"/>
                  <a:pt x="3721631" y="1241370"/>
                  <a:pt x="3748466" y="1260936"/>
                </a:cubicBezTo>
                <a:cubicBezTo>
                  <a:pt x="3754470" y="1265310"/>
                  <a:pt x="3754440" y="1270144"/>
                  <a:pt x="3753142" y="1276208"/>
                </a:cubicBezTo>
                <a:cubicBezTo>
                  <a:pt x="3747968" y="1300726"/>
                  <a:pt x="3758834" y="1307462"/>
                  <a:pt x="3791960" y="1298886"/>
                </a:cubicBezTo>
                <a:cubicBezTo>
                  <a:pt x="3802234" y="1296299"/>
                  <a:pt x="3809336" y="1296782"/>
                  <a:pt x="3816039" y="1301606"/>
                </a:cubicBezTo>
                <a:cubicBezTo>
                  <a:pt x="3897299" y="1361555"/>
                  <a:pt x="3991895" y="1408883"/>
                  <a:pt x="4094439" y="1448806"/>
                </a:cubicBezTo>
                <a:cubicBezTo>
                  <a:pt x="4136210" y="1464953"/>
                  <a:pt x="4179249" y="1479874"/>
                  <a:pt x="4222870" y="1493379"/>
                </a:cubicBezTo>
                <a:cubicBezTo>
                  <a:pt x="4222955" y="1494711"/>
                  <a:pt x="4223057" y="1496309"/>
                  <a:pt x="4223141" y="1497641"/>
                </a:cubicBezTo>
                <a:cubicBezTo>
                  <a:pt x="4222925" y="1499546"/>
                  <a:pt x="4222659" y="1500653"/>
                  <a:pt x="4222428" y="1502292"/>
                </a:cubicBezTo>
                <a:cubicBezTo>
                  <a:pt x="4160784" y="1480767"/>
                  <a:pt x="4099761" y="1458363"/>
                  <a:pt x="4039973" y="1434198"/>
                </a:cubicBezTo>
                <a:cubicBezTo>
                  <a:pt x="3877889" y="1368737"/>
                  <a:pt x="3722432" y="1296301"/>
                  <a:pt x="3564773" y="1226279"/>
                </a:cubicBezTo>
                <a:cubicBezTo>
                  <a:pt x="3511752" y="1202636"/>
                  <a:pt x="3468897" y="1169442"/>
                  <a:pt x="3420650" y="1141464"/>
                </a:cubicBezTo>
                <a:cubicBezTo>
                  <a:pt x="3388486" y="1122812"/>
                  <a:pt x="3357590" y="1102932"/>
                  <a:pt x="3320669" y="1088883"/>
                </a:cubicBezTo>
                <a:cubicBezTo>
                  <a:pt x="3305491" y="1083205"/>
                  <a:pt x="3289697" y="1078406"/>
                  <a:pt x="3270102" y="1082659"/>
                </a:cubicBezTo>
                <a:cubicBezTo>
                  <a:pt x="3262467" y="1084389"/>
                  <a:pt x="3253881" y="1087040"/>
                  <a:pt x="3251648" y="1094290"/>
                </a:cubicBezTo>
                <a:cubicBezTo>
                  <a:pt x="3249750" y="1101498"/>
                  <a:pt x="3256970" y="1103846"/>
                  <a:pt x="3263506" y="1106005"/>
                </a:cubicBezTo>
                <a:cubicBezTo>
                  <a:pt x="3265227" y="1106604"/>
                  <a:pt x="3266966" y="1107467"/>
                  <a:pt x="3268636" y="1107265"/>
                </a:cubicBezTo>
                <a:cubicBezTo>
                  <a:pt x="3300482" y="1105018"/>
                  <a:pt x="3309121" y="1124372"/>
                  <a:pt x="3325089" y="1137201"/>
                </a:cubicBezTo>
                <a:cubicBezTo>
                  <a:pt x="3330055" y="1141164"/>
                  <a:pt x="3330677" y="1145651"/>
                  <a:pt x="3326003" y="1151585"/>
                </a:cubicBezTo>
                <a:cubicBezTo>
                  <a:pt x="3317592" y="1162266"/>
                  <a:pt x="3324211" y="1165760"/>
                  <a:pt x="3336410" y="1166967"/>
                </a:cubicBezTo>
                <a:cubicBezTo>
                  <a:pt x="3348608" y="1168175"/>
                  <a:pt x="3361690" y="1167395"/>
                  <a:pt x="3375112" y="1171943"/>
                </a:cubicBezTo>
                <a:cubicBezTo>
                  <a:pt x="3354718" y="1179513"/>
                  <a:pt x="3340011" y="1175927"/>
                  <a:pt x="3326222" y="1170885"/>
                </a:cubicBezTo>
                <a:cubicBezTo>
                  <a:pt x="3295216" y="1159877"/>
                  <a:pt x="3274464" y="1140648"/>
                  <a:pt x="3254679" y="1120765"/>
                </a:cubicBezTo>
                <a:cubicBezTo>
                  <a:pt x="3250733" y="1116948"/>
                  <a:pt x="3247420" y="1112518"/>
                  <a:pt x="3242188" y="1109662"/>
                </a:cubicBezTo>
                <a:cubicBezTo>
                  <a:pt x="3232391" y="1103869"/>
                  <a:pt x="3222316" y="1104284"/>
                  <a:pt x="3211499" y="1114184"/>
                </a:cubicBezTo>
                <a:cubicBezTo>
                  <a:pt x="3197173" y="1127194"/>
                  <a:pt x="3191777" y="1127042"/>
                  <a:pt x="3185849" y="1113265"/>
                </a:cubicBezTo>
                <a:cubicBezTo>
                  <a:pt x="3177929" y="1094629"/>
                  <a:pt x="3162028" y="1082865"/>
                  <a:pt x="3135843" y="1078789"/>
                </a:cubicBezTo>
                <a:cubicBezTo>
                  <a:pt x="3130396" y="1077837"/>
                  <a:pt x="3124578" y="1076395"/>
                  <a:pt x="3119118" y="1080546"/>
                </a:cubicBezTo>
                <a:cubicBezTo>
                  <a:pt x="3113359" y="1085269"/>
                  <a:pt x="3117622" y="1088780"/>
                  <a:pt x="3120198" y="1092226"/>
                </a:cubicBezTo>
                <a:cubicBezTo>
                  <a:pt x="3123912" y="1097682"/>
                  <a:pt x="3128295" y="1103057"/>
                  <a:pt x="3131691" y="1108819"/>
                </a:cubicBezTo>
                <a:cubicBezTo>
                  <a:pt x="3137665" y="1118027"/>
                  <a:pt x="3139328" y="1128295"/>
                  <a:pt x="3129914" y="1139097"/>
                </a:cubicBezTo>
                <a:cubicBezTo>
                  <a:pt x="3123003" y="1146915"/>
                  <a:pt x="3123960" y="1151361"/>
                  <a:pt x="3133955" y="1154983"/>
                </a:cubicBezTo>
                <a:cubicBezTo>
                  <a:pt x="3165979" y="1166136"/>
                  <a:pt x="3186931" y="1183194"/>
                  <a:pt x="3178170" y="1214855"/>
                </a:cubicBezTo>
                <a:cubicBezTo>
                  <a:pt x="3176770" y="1219320"/>
                  <a:pt x="3179046" y="1223338"/>
                  <a:pt x="3185378" y="1222303"/>
                </a:cubicBezTo>
                <a:cubicBezTo>
                  <a:pt x="3199361" y="1219805"/>
                  <a:pt x="3202140" y="1226447"/>
                  <a:pt x="3206608" y="1233153"/>
                </a:cubicBezTo>
                <a:cubicBezTo>
                  <a:pt x="3250090" y="1297409"/>
                  <a:pt x="3310389" y="1350771"/>
                  <a:pt x="3379140" y="1399351"/>
                </a:cubicBezTo>
                <a:cubicBezTo>
                  <a:pt x="3447189" y="1447479"/>
                  <a:pt x="3522881" y="1488775"/>
                  <a:pt x="3603118" y="1527375"/>
                </a:cubicBezTo>
                <a:cubicBezTo>
                  <a:pt x="3581296" y="1528405"/>
                  <a:pt x="3552602" y="1521951"/>
                  <a:pt x="3524809" y="1513774"/>
                </a:cubicBezTo>
                <a:cubicBezTo>
                  <a:pt x="3451354" y="1491802"/>
                  <a:pt x="3389901" y="1457369"/>
                  <a:pt x="3327498" y="1423859"/>
                </a:cubicBezTo>
                <a:cubicBezTo>
                  <a:pt x="3283917" y="1400416"/>
                  <a:pt x="3241288" y="1376052"/>
                  <a:pt x="3192949" y="1357211"/>
                </a:cubicBezTo>
                <a:cubicBezTo>
                  <a:pt x="3187434" y="1355196"/>
                  <a:pt x="3183538" y="1352177"/>
                  <a:pt x="3180259" y="1348280"/>
                </a:cubicBezTo>
                <a:cubicBezTo>
                  <a:pt x="3177348" y="1344874"/>
                  <a:pt x="3173119" y="1341896"/>
                  <a:pt x="3166204" y="1344345"/>
                </a:cubicBezTo>
                <a:cubicBezTo>
                  <a:pt x="3159306" y="1347059"/>
                  <a:pt x="3158942" y="1351935"/>
                  <a:pt x="3159212" y="1356197"/>
                </a:cubicBezTo>
                <a:cubicBezTo>
                  <a:pt x="3161232" y="1372059"/>
                  <a:pt x="3167827" y="1385754"/>
                  <a:pt x="3181004" y="1397043"/>
                </a:cubicBezTo>
                <a:cubicBezTo>
                  <a:pt x="3206688" y="1419701"/>
                  <a:pt x="3240037" y="1435794"/>
                  <a:pt x="3273385" y="1451888"/>
                </a:cubicBezTo>
                <a:cubicBezTo>
                  <a:pt x="3319573" y="1473941"/>
                  <a:pt x="3362569" y="1498797"/>
                  <a:pt x="3401776" y="1527602"/>
                </a:cubicBezTo>
                <a:cubicBezTo>
                  <a:pt x="3374012" y="1514591"/>
                  <a:pt x="3346230" y="1501313"/>
                  <a:pt x="3318130" y="1488342"/>
                </a:cubicBezTo>
                <a:cubicBezTo>
                  <a:pt x="3296969" y="1478558"/>
                  <a:pt x="3275173" y="1469387"/>
                  <a:pt x="3253694" y="1459909"/>
                </a:cubicBezTo>
                <a:cubicBezTo>
                  <a:pt x="3248495" y="1457587"/>
                  <a:pt x="3242945" y="1455038"/>
                  <a:pt x="3236182" y="1459882"/>
                </a:cubicBezTo>
                <a:cubicBezTo>
                  <a:pt x="3230053" y="1464115"/>
                  <a:pt x="3231378" y="1469055"/>
                  <a:pt x="3233020" y="1473687"/>
                </a:cubicBezTo>
                <a:cubicBezTo>
                  <a:pt x="3239235" y="1491993"/>
                  <a:pt x="3254236" y="1505477"/>
                  <a:pt x="3272474" y="1516958"/>
                </a:cubicBezTo>
                <a:cubicBezTo>
                  <a:pt x="3294559" y="1530657"/>
                  <a:pt x="3317595" y="1543436"/>
                  <a:pt x="3341300" y="1556133"/>
                </a:cubicBezTo>
                <a:cubicBezTo>
                  <a:pt x="3316637" y="1554825"/>
                  <a:pt x="3291973" y="1553517"/>
                  <a:pt x="3267359" y="1553009"/>
                </a:cubicBezTo>
                <a:cubicBezTo>
                  <a:pt x="3280352" y="1582573"/>
                  <a:pt x="3306470" y="1585584"/>
                  <a:pt x="3329832" y="1587586"/>
                </a:cubicBezTo>
                <a:cubicBezTo>
                  <a:pt x="3361297" y="1589949"/>
                  <a:pt x="3391527" y="1594072"/>
                  <a:pt x="3421490" y="1599301"/>
                </a:cubicBezTo>
                <a:cubicBezTo>
                  <a:pt x="3434412" y="1606594"/>
                  <a:pt x="3447319" y="1613621"/>
                  <a:pt x="3459923" y="1621220"/>
                </a:cubicBezTo>
                <a:cubicBezTo>
                  <a:pt x="3472880" y="1629046"/>
                  <a:pt x="3485168" y="1636952"/>
                  <a:pt x="3497490" y="1645392"/>
                </a:cubicBezTo>
                <a:cubicBezTo>
                  <a:pt x="3506301" y="1651572"/>
                  <a:pt x="3516714" y="1656484"/>
                  <a:pt x="3507803" y="1669911"/>
                </a:cubicBezTo>
                <a:cubicBezTo>
                  <a:pt x="3503816" y="1676032"/>
                  <a:pt x="3534148" y="1702959"/>
                  <a:pt x="3543290" y="1703729"/>
                </a:cubicBezTo>
                <a:cubicBezTo>
                  <a:pt x="3544644" y="1703834"/>
                  <a:pt x="3545996" y="1703940"/>
                  <a:pt x="3546999" y="1703818"/>
                </a:cubicBezTo>
                <a:cubicBezTo>
                  <a:pt x="3566312" y="1700405"/>
                  <a:pt x="3571232" y="1708935"/>
                  <a:pt x="3572295" y="1720349"/>
                </a:cubicBezTo>
                <a:cubicBezTo>
                  <a:pt x="3573341" y="1731497"/>
                  <a:pt x="3570880" y="1745753"/>
                  <a:pt x="3596922" y="1736961"/>
                </a:cubicBezTo>
                <a:cubicBezTo>
                  <a:pt x="3599895" y="1736064"/>
                  <a:pt x="3600664" y="1737582"/>
                  <a:pt x="3602119" y="1739285"/>
                </a:cubicBezTo>
                <a:cubicBezTo>
                  <a:pt x="3633888" y="1783486"/>
                  <a:pt x="3684678" y="1814377"/>
                  <a:pt x="3734798" y="1845349"/>
                </a:cubicBezTo>
                <a:cubicBezTo>
                  <a:pt x="3737590" y="1846890"/>
                  <a:pt x="3740383" y="1848430"/>
                  <a:pt x="3743174" y="1849972"/>
                </a:cubicBezTo>
                <a:cubicBezTo>
                  <a:pt x="3692460" y="1846720"/>
                  <a:pt x="3526297" y="1854765"/>
                  <a:pt x="3478101" y="1864630"/>
                </a:cubicBezTo>
                <a:cubicBezTo>
                  <a:pt x="3435216" y="1873314"/>
                  <a:pt x="3187933" y="1844748"/>
                  <a:pt x="3135293" y="1816496"/>
                </a:cubicBezTo>
                <a:cubicBezTo>
                  <a:pt x="3129987" y="1844249"/>
                  <a:pt x="3145700" y="1853084"/>
                  <a:pt x="3158510" y="1863880"/>
                </a:cubicBezTo>
                <a:cubicBezTo>
                  <a:pt x="3176652" y="1879130"/>
                  <a:pt x="3180104" y="1891061"/>
                  <a:pt x="3148907" y="1908797"/>
                </a:cubicBezTo>
                <a:cubicBezTo>
                  <a:pt x="3059526" y="1959351"/>
                  <a:pt x="3060614" y="1960561"/>
                  <a:pt x="3150229" y="2003660"/>
                </a:cubicBezTo>
                <a:cubicBezTo>
                  <a:pt x="3154391" y="2005572"/>
                  <a:pt x="3152878" y="2013539"/>
                  <a:pt x="3154219" y="2018746"/>
                </a:cubicBezTo>
                <a:cubicBezTo>
                  <a:pt x="3132340" y="2029448"/>
                  <a:pt x="3104621" y="2011868"/>
                  <a:pt x="3079313" y="2037482"/>
                </a:cubicBezTo>
                <a:cubicBezTo>
                  <a:pt x="3200844" y="2121812"/>
                  <a:pt x="3382216" y="2194063"/>
                  <a:pt x="3545961" y="2248584"/>
                </a:cubicBezTo>
                <a:cubicBezTo>
                  <a:pt x="3418859" y="2288406"/>
                  <a:pt x="3336249" y="2212515"/>
                  <a:pt x="3242382" y="2234890"/>
                </a:cubicBezTo>
                <a:cubicBezTo>
                  <a:pt x="3196963" y="2267233"/>
                  <a:pt x="3340047" y="2293389"/>
                  <a:pt x="3206852" y="2322137"/>
                </a:cubicBezTo>
                <a:cubicBezTo>
                  <a:pt x="3266485" y="2338535"/>
                  <a:pt x="3311047" y="2356223"/>
                  <a:pt x="3352854" y="2378270"/>
                </a:cubicBezTo>
                <a:cubicBezTo>
                  <a:pt x="3427094" y="2417864"/>
                  <a:pt x="3443161" y="2448130"/>
                  <a:pt x="3414532" y="2516826"/>
                </a:cubicBezTo>
                <a:cubicBezTo>
                  <a:pt x="3395525" y="2562076"/>
                  <a:pt x="3366606" y="2605038"/>
                  <a:pt x="3397577" y="2652556"/>
                </a:cubicBezTo>
                <a:cubicBezTo>
                  <a:pt x="3418842" y="2685144"/>
                  <a:pt x="3412947" y="2708944"/>
                  <a:pt x="3339773" y="2701969"/>
                </a:cubicBezTo>
                <a:cubicBezTo>
                  <a:pt x="3260852" y="2694617"/>
                  <a:pt x="3233446" y="2729610"/>
                  <a:pt x="3257041" y="2788223"/>
                </a:cubicBezTo>
                <a:cubicBezTo>
                  <a:pt x="3272229" y="2825841"/>
                  <a:pt x="3259642" y="2839714"/>
                  <a:pt x="3205892" y="2841661"/>
                </a:cubicBezTo>
                <a:cubicBezTo>
                  <a:pt x="3146428" y="2843763"/>
                  <a:pt x="3088665" y="2824990"/>
                  <a:pt x="3016267" y="2846107"/>
                </a:cubicBezTo>
                <a:cubicBezTo>
                  <a:pt x="3079284" y="2910414"/>
                  <a:pt x="3202965" y="2875032"/>
                  <a:pt x="3275450" y="2934701"/>
                </a:cubicBezTo>
                <a:cubicBezTo>
                  <a:pt x="3194271" y="2944802"/>
                  <a:pt x="3132104" y="2952064"/>
                  <a:pt x="3071009" y="2944432"/>
                </a:cubicBezTo>
                <a:cubicBezTo>
                  <a:pt x="3045559" y="2941340"/>
                  <a:pt x="3017770" y="2938533"/>
                  <a:pt x="3005039" y="2960743"/>
                </a:cubicBezTo>
                <a:cubicBezTo>
                  <a:pt x="2989910" y="2987540"/>
                  <a:pt x="3024584" y="2992735"/>
                  <a:pt x="3045255" y="2994795"/>
                </a:cubicBezTo>
                <a:cubicBezTo>
                  <a:pt x="3103524" y="3000354"/>
                  <a:pt x="3149512" y="3024578"/>
                  <a:pt x="3198769" y="3041966"/>
                </a:cubicBezTo>
                <a:cubicBezTo>
                  <a:pt x="3306591" y="3080177"/>
                  <a:pt x="3424230" y="3108608"/>
                  <a:pt x="3518098" y="3181525"/>
                </a:cubicBezTo>
                <a:cubicBezTo>
                  <a:pt x="3405474" y="3173693"/>
                  <a:pt x="3319103" y="3133957"/>
                  <a:pt x="3214876" y="3136382"/>
                </a:cubicBezTo>
                <a:cubicBezTo>
                  <a:pt x="3309623" y="3201944"/>
                  <a:pt x="3428070" y="3237794"/>
                  <a:pt x="3540876" y="3280232"/>
                </a:cubicBezTo>
                <a:cubicBezTo>
                  <a:pt x="3572951" y="3292185"/>
                  <a:pt x="3605372" y="3298995"/>
                  <a:pt x="3614558" y="3332242"/>
                </a:cubicBezTo>
                <a:cubicBezTo>
                  <a:pt x="3632460" y="3396643"/>
                  <a:pt x="3676382" y="3446619"/>
                  <a:pt x="3765439" y="3465091"/>
                </a:cubicBezTo>
                <a:cubicBezTo>
                  <a:pt x="3766125" y="3465276"/>
                  <a:pt x="3762072" y="3475699"/>
                  <a:pt x="3759506" y="3482990"/>
                </a:cubicBezTo>
                <a:cubicBezTo>
                  <a:pt x="3706514" y="3491555"/>
                  <a:pt x="3662256" y="3457457"/>
                  <a:pt x="3594905" y="3478499"/>
                </a:cubicBezTo>
                <a:cubicBezTo>
                  <a:pt x="3663098" y="3523656"/>
                  <a:pt x="3720597" y="3564741"/>
                  <a:pt x="3814430" y="3578876"/>
                </a:cubicBezTo>
                <a:cubicBezTo>
                  <a:pt x="3889563" y="3590177"/>
                  <a:pt x="3981512" y="3590582"/>
                  <a:pt x="4039126" y="3649369"/>
                </a:cubicBezTo>
                <a:cubicBezTo>
                  <a:pt x="3977790" y="3669682"/>
                  <a:pt x="3930328" y="3659325"/>
                  <a:pt x="3883152" y="3653497"/>
                </a:cubicBezTo>
                <a:cubicBezTo>
                  <a:pt x="3810528" y="3644576"/>
                  <a:pt x="3739087" y="3633097"/>
                  <a:pt x="3666446" y="3623911"/>
                </a:cubicBezTo>
                <a:cubicBezTo>
                  <a:pt x="3638957" y="3620530"/>
                  <a:pt x="3608896" y="3619071"/>
                  <a:pt x="3593589" y="3653674"/>
                </a:cubicBezTo>
                <a:cubicBezTo>
                  <a:pt x="3684581" y="3649631"/>
                  <a:pt x="3741824" y="3686720"/>
                  <a:pt x="3801238" y="3720862"/>
                </a:cubicBezTo>
                <a:cubicBezTo>
                  <a:pt x="3834791" y="3740152"/>
                  <a:pt x="3862819" y="3767894"/>
                  <a:pt x="3919545" y="3749213"/>
                </a:cubicBezTo>
                <a:cubicBezTo>
                  <a:pt x="3949563" y="3739403"/>
                  <a:pt x="3970044" y="3754371"/>
                  <a:pt x="3968059" y="3776085"/>
                </a:cubicBezTo>
                <a:cubicBezTo>
                  <a:pt x="3961477" y="3852579"/>
                  <a:pt x="4033657" y="3870411"/>
                  <a:pt x="4107750" y="3875932"/>
                </a:cubicBezTo>
                <a:cubicBezTo>
                  <a:pt x="4247829" y="3886613"/>
                  <a:pt x="4367192" y="3936847"/>
                  <a:pt x="4504087" y="3955698"/>
                </a:cubicBezTo>
                <a:cubicBezTo>
                  <a:pt x="4637239" y="3973931"/>
                  <a:pt x="5630348" y="4013091"/>
                  <a:pt x="5880284" y="3998656"/>
                </a:cubicBezTo>
                <a:cubicBezTo>
                  <a:pt x="7409751" y="3910310"/>
                  <a:pt x="8457142" y="3018967"/>
                  <a:pt x="8461494" y="3007971"/>
                </a:cubicBezTo>
                <a:cubicBezTo>
                  <a:pt x="8481448" y="2956432"/>
                  <a:pt x="8537247" y="2928466"/>
                  <a:pt x="8587378" y="2896089"/>
                </a:cubicBezTo>
                <a:cubicBezTo>
                  <a:pt x="8631032" y="2867717"/>
                  <a:pt x="8677604" y="2837649"/>
                  <a:pt x="8693826" y="2796225"/>
                </a:cubicBezTo>
                <a:cubicBezTo>
                  <a:pt x="8715249" y="2741288"/>
                  <a:pt x="8647790" y="2792407"/>
                  <a:pt x="8633488" y="2774007"/>
                </a:cubicBezTo>
                <a:cubicBezTo>
                  <a:pt x="8658507" y="2743865"/>
                  <a:pt x="8698366" y="2714075"/>
                  <a:pt x="8707444" y="2682105"/>
                </a:cubicBezTo>
                <a:cubicBezTo>
                  <a:pt x="8739824" y="2566518"/>
                  <a:pt x="8819561" y="2475526"/>
                  <a:pt x="8942552" y="2397549"/>
                </a:cubicBezTo>
                <a:cubicBezTo>
                  <a:pt x="8977822" y="2375023"/>
                  <a:pt x="8999812" y="2339612"/>
                  <a:pt x="9049260" y="2328253"/>
                </a:cubicBezTo>
                <a:cubicBezTo>
                  <a:pt x="9159134" y="2303404"/>
                  <a:pt x="9118356" y="2218151"/>
                  <a:pt x="9174304" y="2171379"/>
                </a:cubicBezTo>
                <a:cubicBezTo>
                  <a:pt x="9179581" y="2166982"/>
                  <a:pt x="9181728" y="2117398"/>
                  <a:pt x="9182228" y="2067678"/>
                </a:cubicBezTo>
                <a:lnTo>
                  <a:pt x="9182278" y="2047313"/>
                </a:lnTo>
                <a:lnTo>
                  <a:pt x="9184334" y="2047686"/>
                </a:lnTo>
                <a:cubicBezTo>
                  <a:pt x="9192950" y="2042242"/>
                  <a:pt x="9192359" y="2022485"/>
                  <a:pt x="9185124" y="1997142"/>
                </a:cubicBezTo>
                <a:lnTo>
                  <a:pt x="9181592" y="1987782"/>
                </a:lnTo>
                <a:lnTo>
                  <a:pt x="9181190" y="1974586"/>
                </a:lnTo>
                <a:cubicBezTo>
                  <a:pt x="9180902" y="1968441"/>
                  <a:pt x="9180584" y="1964399"/>
                  <a:pt x="9180252" y="1963164"/>
                </a:cubicBezTo>
                <a:cubicBezTo>
                  <a:pt x="9179760" y="1961378"/>
                  <a:pt x="9179284" y="1962333"/>
                  <a:pt x="9178804" y="1965349"/>
                </a:cubicBezTo>
                <a:lnTo>
                  <a:pt x="9177606" y="1977215"/>
                </a:lnTo>
                <a:lnTo>
                  <a:pt x="9169614" y="1956030"/>
                </a:lnTo>
                <a:cubicBezTo>
                  <a:pt x="9143144" y="1898537"/>
                  <a:pt x="9095234" y="1836160"/>
                  <a:pt x="9046406" y="1838718"/>
                </a:cubicBezTo>
                <a:cubicBezTo>
                  <a:pt x="9077129" y="1760642"/>
                  <a:pt x="9077129" y="1760642"/>
                  <a:pt x="8960873" y="1764524"/>
                </a:cubicBezTo>
                <a:cubicBezTo>
                  <a:pt x="9002330" y="1712259"/>
                  <a:pt x="9001568" y="1700272"/>
                  <a:pt x="8946755" y="1690806"/>
                </a:cubicBezTo>
                <a:cubicBezTo>
                  <a:pt x="8893980" y="1681628"/>
                  <a:pt x="8836186" y="1683529"/>
                  <a:pt x="8786897" y="1665607"/>
                </a:cubicBezTo>
                <a:cubicBezTo>
                  <a:pt x="8827191" y="1600331"/>
                  <a:pt x="8835148" y="1529576"/>
                  <a:pt x="8924505" y="1489227"/>
                </a:cubicBezTo>
                <a:cubicBezTo>
                  <a:pt x="8938584" y="1482958"/>
                  <a:pt x="8947122" y="1463671"/>
                  <a:pt x="8937122" y="1454681"/>
                </a:cubicBezTo>
                <a:cubicBezTo>
                  <a:pt x="8901654" y="1421129"/>
                  <a:pt x="8944526" y="1343460"/>
                  <a:pt x="8841119" y="1348202"/>
                </a:cubicBezTo>
                <a:cubicBezTo>
                  <a:pt x="8828354" y="1348673"/>
                  <a:pt x="8816185" y="1342631"/>
                  <a:pt x="8825548" y="1331028"/>
                </a:cubicBezTo>
                <a:cubicBezTo>
                  <a:pt x="8857711" y="1291432"/>
                  <a:pt x="8816096" y="1298887"/>
                  <a:pt x="8790413" y="1297436"/>
                </a:cubicBezTo>
                <a:cubicBezTo>
                  <a:pt x="8759333" y="1295832"/>
                  <a:pt x="8725565" y="1315490"/>
                  <a:pt x="8695944" y="1299752"/>
                </a:cubicBezTo>
                <a:cubicBezTo>
                  <a:pt x="8701338" y="1278697"/>
                  <a:pt x="8726082" y="1275968"/>
                  <a:pt x="8743050" y="1267471"/>
                </a:cubicBezTo>
                <a:cubicBezTo>
                  <a:pt x="8792636" y="1242406"/>
                  <a:pt x="8832648" y="1215014"/>
                  <a:pt x="8831902" y="1166250"/>
                </a:cubicBezTo>
                <a:cubicBezTo>
                  <a:pt x="8831416" y="1126849"/>
                  <a:pt x="8834560" y="1091573"/>
                  <a:pt x="8763628" y="1088084"/>
                </a:cubicBezTo>
                <a:cubicBezTo>
                  <a:pt x="8752484" y="1087556"/>
                  <a:pt x="8746480" y="1083182"/>
                  <a:pt x="8744052" y="1076766"/>
                </a:cubicBezTo>
                <a:cubicBezTo>
                  <a:pt x="8751664" y="1069402"/>
                  <a:pt x="8758926" y="1061811"/>
                  <a:pt x="8767977" y="1055883"/>
                </a:cubicBezTo>
                <a:cubicBezTo>
                  <a:pt x="8798386" y="1036363"/>
                  <a:pt x="8807604" y="1011893"/>
                  <a:pt x="8815418" y="986519"/>
                </a:cubicBezTo>
                <a:cubicBezTo>
                  <a:pt x="8820450" y="970342"/>
                  <a:pt x="8826500" y="954308"/>
                  <a:pt x="8839356" y="939330"/>
                </a:cubicBezTo>
                <a:cubicBezTo>
                  <a:pt x="8847184" y="930060"/>
                  <a:pt x="8857152" y="922680"/>
                  <a:pt x="8869964" y="917639"/>
                </a:cubicBezTo>
                <a:cubicBezTo>
                  <a:pt x="8881119" y="913066"/>
                  <a:pt x="8884190" y="908399"/>
                  <a:pt x="8876013" y="901606"/>
                </a:cubicBezTo>
                <a:cubicBezTo>
                  <a:pt x="8852888" y="882126"/>
                  <a:pt x="8842659" y="858937"/>
                  <a:pt x="8855230" y="828963"/>
                </a:cubicBezTo>
                <a:cubicBezTo>
                  <a:pt x="8859032" y="819911"/>
                  <a:pt x="8855550" y="812818"/>
                  <a:pt x="8844988" y="810876"/>
                </a:cubicBezTo>
                <a:cubicBezTo>
                  <a:pt x="8801020" y="802512"/>
                  <a:pt x="8788328" y="772374"/>
                  <a:pt x="8768255" y="747963"/>
                </a:cubicBezTo>
                <a:cubicBezTo>
                  <a:pt x="8739786" y="713294"/>
                  <a:pt x="8713605" y="677543"/>
                  <a:pt x="8692953" y="638707"/>
                </a:cubicBezTo>
                <a:cubicBezTo>
                  <a:pt x="8680700" y="615495"/>
                  <a:pt x="8668800" y="592509"/>
                  <a:pt x="8674423" y="564449"/>
                </a:cubicBezTo>
                <a:cubicBezTo>
                  <a:pt x="8675670" y="557588"/>
                  <a:pt x="8672308" y="552358"/>
                  <a:pt x="8667642" y="547822"/>
                </a:cubicBezTo>
                <a:cubicBezTo>
                  <a:pt x="8647856" y="527939"/>
                  <a:pt x="8648704" y="504214"/>
                  <a:pt x="8661198" y="478275"/>
                </a:cubicBezTo>
                <a:cubicBezTo>
                  <a:pt x="8668953" y="462573"/>
                  <a:pt x="8667832" y="460828"/>
                  <a:pt x="8645813" y="464032"/>
                </a:cubicBezTo>
                <a:cubicBezTo>
                  <a:pt x="8601088" y="470255"/>
                  <a:pt x="8556732" y="476969"/>
                  <a:pt x="8512338" y="477784"/>
                </a:cubicBezTo>
                <a:cubicBezTo>
                  <a:pt x="8462562" y="478712"/>
                  <a:pt x="8445778" y="468934"/>
                  <a:pt x="8481050" y="430572"/>
                </a:cubicBezTo>
                <a:cubicBezTo>
                  <a:pt x="8488612" y="422408"/>
                  <a:pt x="8495122" y="413567"/>
                  <a:pt x="8498220" y="404064"/>
                </a:cubicBezTo>
                <a:cubicBezTo>
                  <a:pt x="8500436" y="396549"/>
                  <a:pt x="8497776" y="391771"/>
                  <a:pt x="8489536" y="389280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2">
              <a:alpha val="5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2E855AD-9465-C8F8-FC86-3246B34A0F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5689600"/>
            <a:ext cx="9144000" cy="93697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Gasuitwisseling</a:t>
            </a:r>
            <a:endParaRPr lang="en-US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4" name="Onlinemedia 3" title="Gasuitwisseling">
            <a:hlinkClick r:id="" action="ppaction://media"/>
            <a:extLst>
              <a:ext uri="{FF2B5EF4-FFF2-40B4-BE49-F238E27FC236}">
                <a16:creationId xmlns:a16="http://schemas.microsoft.com/office/drawing/2014/main" id="{B8DDAAC0-38FB-C501-63C3-9BFC5DCA8D54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454280" y="240788"/>
            <a:ext cx="9480680" cy="535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89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2417</TotalTime>
  <Words>1751</Words>
  <Application>Microsoft Office PowerPoint</Application>
  <PresentationFormat>Breedbeeld</PresentationFormat>
  <Paragraphs>349</Paragraphs>
  <Slides>47</Slides>
  <Notes>2</Notes>
  <HiddenSlides>0</HiddenSlides>
  <MMClips>3</MMClips>
  <ScaleCrop>false</ScaleCrop>
  <HeadingPairs>
    <vt:vector size="6" baseType="variant">
      <vt:variant>
        <vt:lpstr>Gebruikte lettertypen</vt:lpstr>
      </vt:variant>
      <vt:variant>
        <vt:i4>6</vt:i4>
      </vt:variant>
      <vt:variant>
        <vt:lpstr>Thema</vt:lpstr>
      </vt:variant>
      <vt:variant>
        <vt:i4>1</vt:i4>
      </vt:variant>
      <vt:variant>
        <vt:lpstr>Diatitels</vt:lpstr>
      </vt:variant>
      <vt:variant>
        <vt:i4>47</vt:i4>
      </vt:variant>
    </vt:vector>
  </HeadingPairs>
  <TitlesOfParts>
    <vt:vector size="54" baseType="lpstr">
      <vt:lpstr>Arial</vt:lpstr>
      <vt:lpstr>Calibri</vt:lpstr>
      <vt:lpstr>Calibri Light</vt:lpstr>
      <vt:lpstr>Google Sans</vt:lpstr>
      <vt:lpstr>Roboto Slab</vt:lpstr>
      <vt:lpstr>Wingdings</vt:lpstr>
      <vt:lpstr>Kantoorthema</vt:lpstr>
      <vt:lpstr>Breathing</vt:lpstr>
      <vt:lpstr>Even opfrissen</vt:lpstr>
      <vt:lpstr>Ademhalingsstelsel</vt:lpstr>
      <vt:lpstr>Luchtpijp (trachea)</vt:lpstr>
      <vt:lpstr>Hoofdbronchi</vt:lpstr>
      <vt:lpstr>Longen</vt:lpstr>
      <vt:lpstr>Bronchi, bronchioli, alveoli</vt:lpstr>
      <vt:lpstr>Regeling van de ademhaling</vt:lpstr>
      <vt:lpstr>Gasuitwisseling</vt:lpstr>
      <vt:lpstr>Respiratie</vt:lpstr>
      <vt:lpstr>Ventilatie</vt:lpstr>
      <vt:lpstr>Diffusie</vt:lpstr>
      <vt:lpstr>Perfusie</vt:lpstr>
      <vt:lpstr>Ventilatie / Perfusie verhouding </vt:lpstr>
      <vt:lpstr>Perfusie en ventilatie</vt:lpstr>
      <vt:lpstr>Respiratoire insufficiëntie </vt:lpstr>
      <vt:lpstr>Oorzaken</vt:lpstr>
      <vt:lpstr>Opdracht</vt:lpstr>
      <vt:lpstr>Auscultatie en longgeluiden</vt:lpstr>
      <vt:lpstr>Plaatsen beluisteren longen</vt:lpstr>
      <vt:lpstr>Longgeluiden</vt:lpstr>
      <vt:lpstr>Opdracht</vt:lpstr>
      <vt:lpstr>Bloedgas/astrup</vt:lpstr>
      <vt:lpstr>Lesdoelen</vt:lpstr>
      <vt:lpstr>Waarom bloedgas/astrup?</vt:lpstr>
      <vt:lpstr>Zuur-Base evenwicht</vt:lpstr>
      <vt:lpstr>Beoordelen van een bloedgas</vt:lpstr>
      <vt:lpstr>Zuur-Base evenwicht</vt:lpstr>
      <vt:lpstr>Wat verdere achtergrond</vt:lpstr>
      <vt:lpstr>Buffers</vt:lpstr>
      <vt:lpstr>pH</vt:lpstr>
      <vt:lpstr>In een overzicht</vt:lpstr>
      <vt:lpstr>Metabole acidose</vt:lpstr>
      <vt:lpstr>Metabole alkalose</vt:lpstr>
      <vt:lpstr>Respiratoire acidose</vt:lpstr>
      <vt:lpstr>Respiratoire alkalose</vt:lpstr>
      <vt:lpstr>Stappen om een bloedgas te beoordelen</vt:lpstr>
      <vt:lpstr>Casus 1</vt:lpstr>
      <vt:lpstr>Casus 2</vt:lpstr>
      <vt:lpstr>Casus 3 </vt:lpstr>
      <vt:lpstr>Compensatiemechanismen</vt:lpstr>
      <vt:lpstr>Respiratoire compensatie</vt:lpstr>
      <vt:lpstr>Metabole compensatie</vt:lpstr>
      <vt:lpstr>Casus compensatie 1</vt:lpstr>
      <vt:lpstr>Casus compensatie 3</vt:lpstr>
      <vt:lpstr>Casus compensatie 2</vt:lpstr>
      <vt:lpstr>4 casussen met Juf Danielle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Breathing</dc:title>
  <dc:creator>Paul Swart</dc:creator>
  <cp:lastModifiedBy>Iwan van der Werf</cp:lastModifiedBy>
  <cp:revision>1</cp:revision>
  <dcterms:created xsi:type="dcterms:W3CDTF">2023-06-09T11:52:20Z</dcterms:created>
  <dcterms:modified xsi:type="dcterms:W3CDTF">2024-07-03T08:39:03Z</dcterms:modified>
</cp:coreProperties>
</file>