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2" r:id="rId4"/>
    <p:sldId id="261" r:id="rId5"/>
    <p:sldId id="263" r:id="rId6"/>
    <p:sldId id="260" r:id="rId7"/>
    <p:sldId id="259" r:id="rId8"/>
    <p:sldId id="276" r:id="rId9"/>
    <p:sldId id="266" r:id="rId10"/>
    <p:sldId id="284" r:id="rId11"/>
    <p:sldId id="262" r:id="rId12"/>
    <p:sldId id="267" r:id="rId13"/>
    <p:sldId id="268" r:id="rId14"/>
    <p:sldId id="277" r:id="rId15"/>
    <p:sldId id="287" r:id="rId16"/>
    <p:sldId id="281" r:id="rId17"/>
    <p:sldId id="258" r:id="rId18"/>
    <p:sldId id="289" r:id="rId19"/>
    <p:sldId id="272" r:id="rId20"/>
    <p:sldId id="273" r:id="rId21"/>
    <p:sldId id="269" r:id="rId22"/>
    <p:sldId id="275" r:id="rId23"/>
    <p:sldId id="274" r:id="rId24"/>
    <p:sldId id="290" r:id="rId25"/>
    <p:sldId id="270" r:id="rId26"/>
    <p:sldId id="264" r:id="rId27"/>
    <p:sldId id="298" r:id="rId28"/>
    <p:sldId id="265" r:id="rId29"/>
    <p:sldId id="291" r:id="rId30"/>
    <p:sldId id="300" r:id="rId31"/>
    <p:sldId id="296" r:id="rId32"/>
    <p:sldId id="299" r:id="rId33"/>
    <p:sldId id="297" r:id="rId34"/>
    <p:sldId id="283" r:id="rId35"/>
    <p:sldId id="271" r:id="rId36"/>
    <p:sldId id="278" r:id="rId37"/>
    <p:sldId id="279" r:id="rId38"/>
    <p:sldId id="280" r:id="rId39"/>
    <p:sldId id="29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12A339-C016-4824-AFCB-10C82A6408E6}" v="109" dt="2024-10-11T09:18:16.4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0" d="100"/>
          <a:sy n="80" d="100"/>
        </p:scale>
        <p:origin x="782"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n van der Werf" userId="b1e4871e-4d28-4956-a9cb-e177b69d8260" providerId="ADAL" clId="{9F12A339-C016-4824-AFCB-10C82A6408E6}"/>
    <pc:docChg chg="custSel addSld delSld modSld sldOrd">
      <pc:chgData name="Iwan van der Werf" userId="b1e4871e-4d28-4956-a9cb-e177b69d8260" providerId="ADAL" clId="{9F12A339-C016-4824-AFCB-10C82A6408E6}" dt="2024-10-11T09:18:16.452" v="858" actId="113"/>
      <pc:docMkLst>
        <pc:docMk/>
      </pc:docMkLst>
      <pc:sldChg chg="modSp mod">
        <pc:chgData name="Iwan van der Werf" userId="b1e4871e-4d28-4956-a9cb-e177b69d8260" providerId="ADAL" clId="{9F12A339-C016-4824-AFCB-10C82A6408E6}" dt="2024-10-10T08:27:13.169" v="292" actId="14100"/>
        <pc:sldMkLst>
          <pc:docMk/>
          <pc:sldMk cId="124339359" sldId="256"/>
        </pc:sldMkLst>
        <pc:spChg chg="mod">
          <ac:chgData name="Iwan van der Werf" userId="b1e4871e-4d28-4956-a9cb-e177b69d8260" providerId="ADAL" clId="{9F12A339-C016-4824-AFCB-10C82A6408E6}" dt="2024-10-10T08:27:13.169" v="292" actId="14100"/>
          <ac:spMkLst>
            <pc:docMk/>
            <pc:sldMk cId="124339359" sldId="256"/>
            <ac:spMk id="2" creationId="{00000000-0000-0000-0000-000000000000}"/>
          </ac:spMkLst>
        </pc:spChg>
      </pc:sldChg>
      <pc:sldChg chg="modSp mod">
        <pc:chgData name="Iwan van der Werf" userId="b1e4871e-4d28-4956-a9cb-e177b69d8260" providerId="ADAL" clId="{9F12A339-C016-4824-AFCB-10C82A6408E6}" dt="2024-10-10T08:14:19.626" v="143" actId="20577"/>
        <pc:sldMkLst>
          <pc:docMk/>
          <pc:sldMk cId="1685702130" sldId="257"/>
        </pc:sldMkLst>
        <pc:spChg chg="mod">
          <ac:chgData name="Iwan van der Werf" userId="b1e4871e-4d28-4956-a9cb-e177b69d8260" providerId="ADAL" clId="{9F12A339-C016-4824-AFCB-10C82A6408E6}" dt="2024-10-10T08:14:19.626" v="143" actId="20577"/>
          <ac:spMkLst>
            <pc:docMk/>
            <pc:sldMk cId="1685702130" sldId="257"/>
            <ac:spMk id="2" creationId="{00000000-0000-0000-0000-000000000000}"/>
          </ac:spMkLst>
        </pc:spChg>
      </pc:sldChg>
      <pc:sldChg chg="ord">
        <pc:chgData name="Iwan van der Werf" userId="b1e4871e-4d28-4956-a9cb-e177b69d8260" providerId="ADAL" clId="{9F12A339-C016-4824-AFCB-10C82A6408E6}" dt="2024-10-10T08:14:35.240" v="147"/>
        <pc:sldMkLst>
          <pc:docMk/>
          <pc:sldMk cId="2004807978" sldId="259"/>
        </pc:sldMkLst>
      </pc:sldChg>
      <pc:sldChg chg="ord">
        <pc:chgData name="Iwan van der Werf" userId="b1e4871e-4d28-4956-a9cb-e177b69d8260" providerId="ADAL" clId="{9F12A339-C016-4824-AFCB-10C82A6408E6}" dt="2024-10-10T08:15:08.189" v="151"/>
        <pc:sldMkLst>
          <pc:docMk/>
          <pc:sldMk cId="1140515032" sldId="261"/>
        </pc:sldMkLst>
      </pc:sldChg>
      <pc:sldChg chg="modSp mod ord">
        <pc:chgData name="Iwan van der Werf" userId="b1e4871e-4d28-4956-a9cb-e177b69d8260" providerId="ADAL" clId="{9F12A339-C016-4824-AFCB-10C82A6408E6}" dt="2024-10-10T08:14:40.803" v="149"/>
        <pc:sldMkLst>
          <pc:docMk/>
          <pc:sldMk cId="1969316880" sldId="263"/>
        </pc:sldMkLst>
        <pc:spChg chg="mod">
          <ac:chgData name="Iwan van der Werf" userId="b1e4871e-4d28-4956-a9cb-e177b69d8260" providerId="ADAL" clId="{9F12A339-C016-4824-AFCB-10C82A6408E6}" dt="2024-10-10T08:13:56.137" v="137" actId="1076"/>
          <ac:spMkLst>
            <pc:docMk/>
            <pc:sldMk cId="1969316880" sldId="263"/>
            <ac:spMk id="3" creationId="{00000000-0000-0000-0000-000000000000}"/>
          </ac:spMkLst>
        </pc:spChg>
      </pc:sldChg>
      <pc:sldChg chg="modSp mod modAnim">
        <pc:chgData name="Iwan van der Werf" userId="b1e4871e-4d28-4956-a9cb-e177b69d8260" providerId="ADAL" clId="{9F12A339-C016-4824-AFCB-10C82A6408E6}" dt="2024-10-11T09:18:16.452" v="858" actId="113"/>
        <pc:sldMkLst>
          <pc:docMk/>
          <pc:sldMk cId="2737854851" sldId="265"/>
        </pc:sldMkLst>
        <pc:spChg chg="mod">
          <ac:chgData name="Iwan van der Werf" userId="b1e4871e-4d28-4956-a9cb-e177b69d8260" providerId="ADAL" clId="{9F12A339-C016-4824-AFCB-10C82A6408E6}" dt="2024-10-11T09:18:16.452" v="858" actId="113"/>
          <ac:spMkLst>
            <pc:docMk/>
            <pc:sldMk cId="2737854851" sldId="265"/>
            <ac:spMk id="3" creationId="{00000000-0000-0000-0000-000000000000}"/>
          </ac:spMkLst>
        </pc:spChg>
      </pc:sldChg>
      <pc:sldChg chg="addSp delSp modSp mod setBg modAnim">
        <pc:chgData name="Iwan van der Werf" userId="b1e4871e-4d28-4956-a9cb-e177b69d8260" providerId="ADAL" clId="{9F12A339-C016-4824-AFCB-10C82A6408E6}" dt="2024-10-10T08:24:17.974" v="243" actId="1076"/>
        <pc:sldMkLst>
          <pc:docMk/>
          <pc:sldMk cId="2054675994" sldId="266"/>
        </pc:sldMkLst>
        <pc:spChg chg="mod">
          <ac:chgData name="Iwan van der Werf" userId="b1e4871e-4d28-4956-a9cb-e177b69d8260" providerId="ADAL" clId="{9F12A339-C016-4824-AFCB-10C82A6408E6}" dt="2024-10-10T08:23:45.258" v="238" actId="26606"/>
          <ac:spMkLst>
            <pc:docMk/>
            <pc:sldMk cId="2054675994" sldId="266"/>
            <ac:spMk id="2" creationId="{00000000-0000-0000-0000-000000000000}"/>
          </ac:spMkLst>
        </pc:spChg>
        <pc:spChg chg="mod">
          <ac:chgData name="Iwan van der Werf" userId="b1e4871e-4d28-4956-a9cb-e177b69d8260" providerId="ADAL" clId="{9F12A339-C016-4824-AFCB-10C82A6408E6}" dt="2024-10-10T08:24:01.886" v="240" actId="255"/>
          <ac:spMkLst>
            <pc:docMk/>
            <pc:sldMk cId="2054675994" sldId="266"/>
            <ac:spMk id="3" creationId="{00000000-0000-0000-0000-000000000000}"/>
          </ac:spMkLst>
        </pc:spChg>
        <pc:picChg chg="del mod">
          <ac:chgData name="Iwan van der Werf" userId="b1e4871e-4d28-4956-a9cb-e177b69d8260" providerId="ADAL" clId="{9F12A339-C016-4824-AFCB-10C82A6408E6}" dt="2024-10-10T08:23:29.870" v="234" actId="478"/>
          <ac:picMkLst>
            <pc:docMk/>
            <pc:sldMk cId="2054675994" sldId="266"/>
            <ac:picMk id="4" creationId="{1DE37972-6D48-BAC2-45D4-0BFEEDA9A6EC}"/>
          </ac:picMkLst>
        </pc:picChg>
        <pc:picChg chg="add mod">
          <ac:chgData name="Iwan van der Werf" userId="b1e4871e-4d28-4956-a9cb-e177b69d8260" providerId="ADAL" clId="{9F12A339-C016-4824-AFCB-10C82A6408E6}" dt="2024-10-10T08:24:17.974" v="243" actId="1076"/>
          <ac:picMkLst>
            <pc:docMk/>
            <pc:sldMk cId="2054675994" sldId="266"/>
            <ac:picMk id="6" creationId="{0FE64DA5-52F1-EFEC-7FF5-FF445A3716B4}"/>
          </ac:picMkLst>
        </pc:picChg>
      </pc:sldChg>
      <pc:sldChg chg="modSp modAnim">
        <pc:chgData name="Iwan van der Werf" userId="b1e4871e-4d28-4956-a9cb-e177b69d8260" providerId="ADAL" clId="{9F12A339-C016-4824-AFCB-10C82A6408E6}" dt="2024-10-10T12:39:35.165" v="670" actId="20577"/>
        <pc:sldMkLst>
          <pc:docMk/>
          <pc:sldMk cId="3659363522" sldId="270"/>
        </pc:sldMkLst>
        <pc:spChg chg="mod">
          <ac:chgData name="Iwan van der Werf" userId="b1e4871e-4d28-4956-a9cb-e177b69d8260" providerId="ADAL" clId="{9F12A339-C016-4824-AFCB-10C82A6408E6}" dt="2024-10-10T12:39:35.165" v="670" actId="20577"/>
          <ac:spMkLst>
            <pc:docMk/>
            <pc:sldMk cId="3659363522" sldId="270"/>
            <ac:spMk id="3" creationId="{00000000-0000-0000-0000-000000000000}"/>
          </ac:spMkLst>
        </pc:spChg>
      </pc:sldChg>
      <pc:sldChg chg="modAnim">
        <pc:chgData name="Iwan van der Werf" userId="b1e4871e-4d28-4956-a9cb-e177b69d8260" providerId="ADAL" clId="{9F12A339-C016-4824-AFCB-10C82A6408E6}" dt="2024-10-10T12:42:28.467" v="671"/>
        <pc:sldMkLst>
          <pc:docMk/>
          <pc:sldMk cId="3916990145" sldId="277"/>
        </pc:sldMkLst>
      </pc:sldChg>
      <pc:sldChg chg="addSp modSp mod setBg modAnim">
        <pc:chgData name="Iwan van der Werf" userId="b1e4871e-4d28-4956-a9cb-e177b69d8260" providerId="ADAL" clId="{9F12A339-C016-4824-AFCB-10C82A6408E6}" dt="2024-10-10T12:48:05.413" v="719" actId="26606"/>
        <pc:sldMkLst>
          <pc:docMk/>
          <pc:sldMk cId="2445537880" sldId="282"/>
        </pc:sldMkLst>
        <pc:spChg chg="mod">
          <ac:chgData name="Iwan van der Werf" userId="b1e4871e-4d28-4956-a9cb-e177b69d8260" providerId="ADAL" clId="{9F12A339-C016-4824-AFCB-10C82A6408E6}" dt="2024-10-10T12:48:05.413" v="719" actId="26606"/>
          <ac:spMkLst>
            <pc:docMk/>
            <pc:sldMk cId="2445537880" sldId="282"/>
            <ac:spMk id="2" creationId="{00000000-0000-0000-0000-000000000000}"/>
          </ac:spMkLst>
        </pc:spChg>
        <pc:spChg chg="mod ord">
          <ac:chgData name="Iwan van der Werf" userId="b1e4871e-4d28-4956-a9cb-e177b69d8260" providerId="ADAL" clId="{9F12A339-C016-4824-AFCB-10C82A6408E6}" dt="2024-10-10T12:48:05.413" v="719" actId="26606"/>
          <ac:spMkLst>
            <pc:docMk/>
            <pc:sldMk cId="2445537880" sldId="282"/>
            <ac:spMk id="3" creationId="{00000000-0000-0000-0000-000000000000}"/>
          </ac:spMkLst>
        </pc:spChg>
        <pc:spChg chg="add">
          <ac:chgData name="Iwan van der Werf" userId="b1e4871e-4d28-4956-a9cb-e177b69d8260" providerId="ADAL" clId="{9F12A339-C016-4824-AFCB-10C82A6408E6}" dt="2024-10-10T12:48:05.413" v="719" actId="26606"/>
          <ac:spMkLst>
            <pc:docMk/>
            <pc:sldMk cId="2445537880" sldId="282"/>
            <ac:spMk id="1031" creationId="{CCB94245-4294-4093-892B-471C7DCF851E}"/>
          </ac:spMkLst>
        </pc:spChg>
        <pc:spChg chg="add">
          <ac:chgData name="Iwan van der Werf" userId="b1e4871e-4d28-4956-a9cb-e177b69d8260" providerId="ADAL" clId="{9F12A339-C016-4824-AFCB-10C82A6408E6}" dt="2024-10-10T12:48:05.413" v="719" actId="26606"/>
          <ac:spMkLst>
            <pc:docMk/>
            <pc:sldMk cId="2445537880" sldId="282"/>
            <ac:spMk id="1033" creationId="{1E9AD3F6-FD63-401A-A4E1-EA1BD8DAACD9}"/>
          </ac:spMkLst>
        </pc:spChg>
        <pc:spChg chg="add">
          <ac:chgData name="Iwan van der Werf" userId="b1e4871e-4d28-4956-a9cb-e177b69d8260" providerId="ADAL" clId="{9F12A339-C016-4824-AFCB-10C82A6408E6}" dt="2024-10-10T12:48:05.413" v="719" actId="26606"/>
          <ac:spMkLst>
            <pc:docMk/>
            <pc:sldMk cId="2445537880" sldId="282"/>
            <ac:spMk id="1035" creationId="{3A3B0C76-008F-4A81-9DE6-74703D49F864}"/>
          </ac:spMkLst>
        </pc:spChg>
        <pc:picChg chg="mod">
          <ac:chgData name="Iwan van der Werf" userId="b1e4871e-4d28-4956-a9cb-e177b69d8260" providerId="ADAL" clId="{9F12A339-C016-4824-AFCB-10C82A6408E6}" dt="2024-10-10T12:48:05.413" v="719" actId="26606"/>
          <ac:picMkLst>
            <pc:docMk/>
            <pc:sldMk cId="2445537880" sldId="282"/>
            <ac:picMk id="5" creationId="{00000000-0000-0000-0000-000000000000}"/>
          </ac:picMkLst>
        </pc:picChg>
        <pc:picChg chg="mod ord">
          <ac:chgData name="Iwan van der Werf" userId="b1e4871e-4d28-4956-a9cb-e177b69d8260" providerId="ADAL" clId="{9F12A339-C016-4824-AFCB-10C82A6408E6}" dt="2024-10-10T12:48:05.413" v="719" actId="26606"/>
          <ac:picMkLst>
            <pc:docMk/>
            <pc:sldMk cId="2445537880" sldId="282"/>
            <ac:picMk id="7" creationId="{00000000-0000-0000-0000-000000000000}"/>
          </ac:picMkLst>
        </pc:picChg>
        <pc:picChg chg="mod">
          <ac:chgData name="Iwan van der Werf" userId="b1e4871e-4d28-4956-a9cb-e177b69d8260" providerId="ADAL" clId="{9F12A339-C016-4824-AFCB-10C82A6408E6}" dt="2024-10-10T12:48:05.413" v="719" actId="26606"/>
          <ac:picMkLst>
            <pc:docMk/>
            <pc:sldMk cId="2445537880" sldId="282"/>
            <ac:picMk id="1026" creationId="{00000000-0000-0000-0000-000000000000}"/>
          </ac:picMkLst>
        </pc:picChg>
        <pc:cxnChg chg="add">
          <ac:chgData name="Iwan van der Werf" userId="b1e4871e-4d28-4956-a9cb-e177b69d8260" providerId="ADAL" clId="{9F12A339-C016-4824-AFCB-10C82A6408E6}" dt="2024-10-10T12:48:05.413" v="719" actId="26606"/>
          <ac:cxnSpMkLst>
            <pc:docMk/>
            <pc:sldMk cId="2445537880" sldId="282"/>
            <ac:cxnSpMk id="1037" creationId="{330273C1-84B5-4410-8457-877CAEAB946F}"/>
          </ac:cxnSpMkLst>
        </pc:cxnChg>
      </pc:sldChg>
      <pc:sldChg chg="ord">
        <pc:chgData name="Iwan van der Werf" userId="b1e4871e-4d28-4956-a9cb-e177b69d8260" providerId="ADAL" clId="{9F12A339-C016-4824-AFCB-10C82A6408E6}" dt="2024-10-10T08:25:36.374" v="282"/>
        <pc:sldMkLst>
          <pc:docMk/>
          <pc:sldMk cId="131036336" sldId="284"/>
        </pc:sldMkLst>
      </pc:sldChg>
      <pc:sldChg chg="modSp mod">
        <pc:chgData name="Iwan van der Werf" userId="b1e4871e-4d28-4956-a9cb-e177b69d8260" providerId="ADAL" clId="{9F12A339-C016-4824-AFCB-10C82A6408E6}" dt="2024-10-10T12:43:51.008" v="672" actId="20577"/>
        <pc:sldMkLst>
          <pc:docMk/>
          <pc:sldMk cId="515627136" sldId="290"/>
        </pc:sldMkLst>
        <pc:spChg chg="mod">
          <ac:chgData name="Iwan van der Werf" userId="b1e4871e-4d28-4956-a9cb-e177b69d8260" providerId="ADAL" clId="{9F12A339-C016-4824-AFCB-10C82A6408E6}" dt="2024-10-10T12:43:51.008" v="672" actId="20577"/>
          <ac:spMkLst>
            <pc:docMk/>
            <pc:sldMk cId="515627136" sldId="290"/>
            <ac:spMk id="3" creationId="{81737140-532F-058D-D79E-A66338D0C858}"/>
          </ac:spMkLst>
        </pc:spChg>
      </pc:sldChg>
      <pc:sldChg chg="addSp modSp new mod modAnim">
        <pc:chgData name="Iwan van der Werf" userId="b1e4871e-4d28-4956-a9cb-e177b69d8260" providerId="ADAL" clId="{9F12A339-C016-4824-AFCB-10C82A6408E6}" dt="2024-10-10T08:12:08.399" v="136" actId="1076"/>
        <pc:sldMkLst>
          <pc:docMk/>
          <pc:sldMk cId="2548408879" sldId="291"/>
        </pc:sldMkLst>
        <pc:spChg chg="mod">
          <ac:chgData name="Iwan van der Werf" userId="b1e4871e-4d28-4956-a9cb-e177b69d8260" providerId="ADAL" clId="{9F12A339-C016-4824-AFCB-10C82A6408E6}" dt="2024-10-09T13:31:35.130" v="39" actId="27636"/>
          <ac:spMkLst>
            <pc:docMk/>
            <pc:sldMk cId="2548408879" sldId="291"/>
            <ac:spMk id="2" creationId="{0AF79045-8E02-1D66-DD87-C26D5B047F49}"/>
          </ac:spMkLst>
        </pc:spChg>
        <pc:picChg chg="add mod">
          <ac:chgData name="Iwan van der Werf" userId="b1e4871e-4d28-4956-a9cb-e177b69d8260" providerId="ADAL" clId="{9F12A339-C016-4824-AFCB-10C82A6408E6}" dt="2024-10-10T08:12:08.399" v="136" actId="1076"/>
          <ac:picMkLst>
            <pc:docMk/>
            <pc:sldMk cId="2548408879" sldId="291"/>
            <ac:picMk id="3" creationId="{0C874B2B-CBBD-E7FA-1152-73EAD925D925}"/>
          </ac:picMkLst>
        </pc:picChg>
      </pc:sldChg>
      <pc:sldChg chg="addSp modSp new mod setBg modAnim">
        <pc:chgData name="Iwan van der Werf" userId="b1e4871e-4d28-4956-a9cb-e177b69d8260" providerId="ADAL" clId="{9F12A339-C016-4824-AFCB-10C82A6408E6}" dt="2024-10-09T14:20:21.403" v="71" actId="1076"/>
        <pc:sldMkLst>
          <pc:docMk/>
          <pc:sldMk cId="267665303" sldId="292"/>
        </pc:sldMkLst>
        <pc:spChg chg="add">
          <ac:chgData name="Iwan van der Werf" userId="b1e4871e-4d28-4956-a9cb-e177b69d8260" providerId="ADAL" clId="{9F12A339-C016-4824-AFCB-10C82A6408E6}" dt="2024-10-09T14:20:03.142" v="67" actId="26606"/>
          <ac:spMkLst>
            <pc:docMk/>
            <pc:sldMk cId="267665303" sldId="292"/>
            <ac:spMk id="7" creationId="{C61657BD-3333-446A-A16A-CBDC77C8E559}"/>
          </ac:spMkLst>
        </pc:spChg>
        <pc:spChg chg="add">
          <ac:chgData name="Iwan van der Werf" userId="b1e4871e-4d28-4956-a9cb-e177b69d8260" providerId="ADAL" clId="{9F12A339-C016-4824-AFCB-10C82A6408E6}" dt="2024-10-09T14:20:03.142" v="67" actId="26606"/>
          <ac:spMkLst>
            <pc:docMk/>
            <pc:sldMk cId="267665303" sldId="292"/>
            <ac:spMk id="9" creationId="{52CAFF06-4D3A-42A5-8614-B1FA47EA0F6D}"/>
          </ac:spMkLst>
        </pc:spChg>
        <pc:picChg chg="add mod">
          <ac:chgData name="Iwan van der Werf" userId="b1e4871e-4d28-4956-a9cb-e177b69d8260" providerId="ADAL" clId="{9F12A339-C016-4824-AFCB-10C82A6408E6}" dt="2024-10-09T14:20:21.403" v="71" actId="1076"/>
          <ac:picMkLst>
            <pc:docMk/>
            <pc:sldMk cId="267665303" sldId="292"/>
            <ac:picMk id="2" creationId="{E5BBB4E8-6220-5736-1728-FC9654093122}"/>
          </ac:picMkLst>
        </pc:picChg>
      </pc:sldChg>
      <pc:sldChg chg="addSp delSp modSp new del mod">
        <pc:chgData name="Iwan van der Werf" userId="b1e4871e-4d28-4956-a9cb-e177b69d8260" providerId="ADAL" clId="{9F12A339-C016-4824-AFCB-10C82A6408E6}" dt="2024-10-10T08:22:08.329" v="233" actId="2696"/>
        <pc:sldMkLst>
          <pc:docMk/>
          <pc:sldMk cId="3221529799" sldId="293"/>
        </pc:sldMkLst>
        <pc:spChg chg="mod">
          <ac:chgData name="Iwan van der Werf" userId="b1e4871e-4d28-4956-a9cb-e177b69d8260" providerId="ADAL" clId="{9F12A339-C016-4824-AFCB-10C82A6408E6}" dt="2024-10-10T08:21:12.738" v="193" actId="20577"/>
          <ac:spMkLst>
            <pc:docMk/>
            <pc:sldMk cId="3221529799" sldId="293"/>
            <ac:spMk id="2" creationId="{5F9EFE7E-7B8E-1C82-A44A-12E86B7E15C8}"/>
          </ac:spMkLst>
        </pc:spChg>
        <pc:picChg chg="add del mod">
          <ac:chgData name="Iwan van der Werf" userId="b1e4871e-4d28-4956-a9cb-e177b69d8260" providerId="ADAL" clId="{9F12A339-C016-4824-AFCB-10C82A6408E6}" dt="2024-10-10T08:20:49.594" v="158" actId="478"/>
          <ac:picMkLst>
            <pc:docMk/>
            <pc:sldMk cId="3221529799" sldId="293"/>
            <ac:picMk id="3" creationId="{6F1E9B87-8B4E-FC6B-F95A-2DE9696411FB}"/>
          </ac:picMkLst>
        </pc:picChg>
        <pc:picChg chg="add mod">
          <ac:chgData name="Iwan van der Werf" userId="b1e4871e-4d28-4956-a9cb-e177b69d8260" providerId="ADAL" clId="{9F12A339-C016-4824-AFCB-10C82A6408E6}" dt="2024-10-10T08:21:27.426" v="194" actId="1076"/>
          <ac:picMkLst>
            <pc:docMk/>
            <pc:sldMk cId="3221529799" sldId="293"/>
            <ac:picMk id="5" creationId="{E52656A9-6544-B2C8-274B-54F368C91555}"/>
          </ac:picMkLst>
        </pc:picChg>
      </pc:sldChg>
      <pc:sldChg chg="addSp delSp modSp new del mod ord">
        <pc:chgData name="Iwan van der Werf" userId="b1e4871e-4d28-4956-a9cb-e177b69d8260" providerId="ADAL" clId="{9F12A339-C016-4824-AFCB-10C82A6408E6}" dt="2024-10-10T12:47:11.117" v="718" actId="2696"/>
        <pc:sldMkLst>
          <pc:docMk/>
          <pc:sldMk cId="3440018228" sldId="294"/>
        </pc:sldMkLst>
        <pc:spChg chg="mod">
          <ac:chgData name="Iwan van der Werf" userId="b1e4871e-4d28-4956-a9cb-e177b69d8260" providerId="ADAL" clId="{9F12A339-C016-4824-AFCB-10C82A6408E6}" dt="2024-10-10T12:30:05.038" v="561" actId="20577"/>
          <ac:spMkLst>
            <pc:docMk/>
            <pc:sldMk cId="3440018228" sldId="294"/>
            <ac:spMk id="2" creationId="{CB33A9AB-8DB6-EFB5-CB28-077B3585E8BF}"/>
          </ac:spMkLst>
        </pc:spChg>
        <pc:spChg chg="del">
          <ac:chgData name="Iwan van der Werf" userId="b1e4871e-4d28-4956-a9cb-e177b69d8260" providerId="ADAL" clId="{9F12A339-C016-4824-AFCB-10C82A6408E6}" dt="2024-10-10T08:21:41.855" v="196" actId="22"/>
          <ac:spMkLst>
            <pc:docMk/>
            <pc:sldMk cId="3440018228" sldId="294"/>
            <ac:spMk id="3" creationId="{327C4B6A-7907-EE73-EDEE-6BFA55A4C7D8}"/>
          </ac:spMkLst>
        </pc:spChg>
        <pc:spChg chg="add del mod">
          <ac:chgData name="Iwan van der Werf" userId="b1e4871e-4d28-4956-a9cb-e177b69d8260" providerId="ADAL" clId="{9F12A339-C016-4824-AFCB-10C82A6408E6}" dt="2024-10-10T12:30:10.325" v="563"/>
          <ac:spMkLst>
            <pc:docMk/>
            <pc:sldMk cId="3440018228" sldId="294"/>
            <ac:spMk id="6" creationId="{D01A4B6F-1E4C-65E5-9A34-547A65A793B1}"/>
          </ac:spMkLst>
        </pc:spChg>
        <pc:spChg chg="add mod">
          <ac:chgData name="Iwan van der Werf" userId="b1e4871e-4d28-4956-a9cb-e177b69d8260" providerId="ADAL" clId="{9F12A339-C016-4824-AFCB-10C82A6408E6}" dt="2024-10-10T12:46:23.627" v="705" actId="27636"/>
          <ac:spMkLst>
            <pc:docMk/>
            <pc:sldMk cId="3440018228" sldId="294"/>
            <ac:spMk id="14" creationId="{89B9EE16-380F-204B-61D4-D25E40B0376A}"/>
          </ac:spMkLst>
        </pc:spChg>
        <pc:picChg chg="add del mod ord">
          <ac:chgData name="Iwan van der Werf" userId="b1e4871e-4d28-4956-a9cb-e177b69d8260" providerId="ADAL" clId="{9F12A339-C016-4824-AFCB-10C82A6408E6}" dt="2024-10-10T12:29:11.862" v="518" actId="478"/>
          <ac:picMkLst>
            <pc:docMk/>
            <pc:sldMk cId="3440018228" sldId="294"/>
            <ac:picMk id="5" creationId="{0FECC53C-9A61-9737-1786-CFE74B800B78}"/>
          </ac:picMkLst>
        </pc:picChg>
        <pc:picChg chg="add mod">
          <ac:chgData name="Iwan van der Werf" userId="b1e4871e-4d28-4956-a9cb-e177b69d8260" providerId="ADAL" clId="{9F12A339-C016-4824-AFCB-10C82A6408E6}" dt="2024-10-10T08:43:02.452" v="477" actId="14100"/>
          <ac:picMkLst>
            <pc:docMk/>
            <pc:sldMk cId="3440018228" sldId="294"/>
            <ac:picMk id="8" creationId="{042641B3-0B6B-1F55-6179-59579D393C67}"/>
          </ac:picMkLst>
        </pc:picChg>
        <pc:picChg chg="add del">
          <ac:chgData name="Iwan van der Werf" userId="b1e4871e-4d28-4956-a9cb-e177b69d8260" providerId="ADAL" clId="{9F12A339-C016-4824-AFCB-10C82A6408E6}" dt="2024-10-10T08:39:26.342" v="461" actId="478"/>
          <ac:picMkLst>
            <pc:docMk/>
            <pc:sldMk cId="3440018228" sldId="294"/>
            <ac:picMk id="10" creationId="{C16DA344-8ECD-A55E-CBA0-7D07127C7163}"/>
          </ac:picMkLst>
        </pc:picChg>
        <pc:picChg chg="add mod modCrop">
          <ac:chgData name="Iwan van der Werf" userId="b1e4871e-4d28-4956-a9cb-e177b69d8260" providerId="ADAL" clId="{9F12A339-C016-4824-AFCB-10C82A6408E6}" dt="2024-10-10T08:43:17.400" v="481" actId="14100"/>
          <ac:picMkLst>
            <pc:docMk/>
            <pc:sldMk cId="3440018228" sldId="294"/>
            <ac:picMk id="12" creationId="{75852196-682D-CA1B-16E7-C74C6D05E0E3}"/>
          </ac:picMkLst>
        </pc:picChg>
      </pc:sldChg>
      <pc:sldChg chg="addSp modSp new del mod setBg">
        <pc:chgData name="Iwan van der Werf" userId="b1e4871e-4d28-4956-a9cb-e177b69d8260" providerId="ADAL" clId="{9F12A339-C016-4824-AFCB-10C82A6408E6}" dt="2024-10-10T08:36:32.158" v="320" actId="2696"/>
        <pc:sldMkLst>
          <pc:docMk/>
          <pc:sldMk cId="2062767985" sldId="295"/>
        </pc:sldMkLst>
        <pc:spChg chg="mod">
          <ac:chgData name="Iwan van der Werf" userId="b1e4871e-4d28-4956-a9cb-e177b69d8260" providerId="ADAL" clId="{9F12A339-C016-4824-AFCB-10C82A6408E6}" dt="2024-10-10T08:36:06.454" v="316" actId="20577"/>
          <ac:spMkLst>
            <pc:docMk/>
            <pc:sldMk cId="2062767985" sldId="295"/>
            <ac:spMk id="2" creationId="{F638C6B9-EB04-9092-9ACB-A80568D9C7E9}"/>
          </ac:spMkLst>
        </pc:spChg>
        <pc:spChg chg="mod">
          <ac:chgData name="Iwan van der Werf" userId="b1e4871e-4d28-4956-a9cb-e177b69d8260" providerId="ADAL" clId="{9F12A339-C016-4824-AFCB-10C82A6408E6}" dt="2024-10-10T08:35:52.957" v="308" actId="26606"/>
          <ac:spMkLst>
            <pc:docMk/>
            <pc:sldMk cId="2062767985" sldId="295"/>
            <ac:spMk id="3" creationId="{076DA224-5E68-F7C5-BE8C-041446DEDB99}"/>
          </ac:spMkLst>
        </pc:spChg>
        <pc:spChg chg="add">
          <ac:chgData name="Iwan van der Werf" userId="b1e4871e-4d28-4956-a9cb-e177b69d8260" providerId="ADAL" clId="{9F12A339-C016-4824-AFCB-10C82A6408E6}" dt="2024-10-10T08:35:52.957" v="308" actId="26606"/>
          <ac:spMkLst>
            <pc:docMk/>
            <pc:sldMk cId="2062767985" sldId="295"/>
            <ac:spMk id="8" creationId="{39E4C68A-A4A9-48A4-9FF2-D2896B1EA01F}"/>
          </ac:spMkLst>
        </pc:spChg>
        <pc:spChg chg="add">
          <ac:chgData name="Iwan van der Werf" userId="b1e4871e-4d28-4956-a9cb-e177b69d8260" providerId="ADAL" clId="{9F12A339-C016-4824-AFCB-10C82A6408E6}" dt="2024-10-10T08:35:52.957" v="308" actId="26606"/>
          <ac:spMkLst>
            <pc:docMk/>
            <pc:sldMk cId="2062767985" sldId="295"/>
            <ac:spMk id="10" creationId="{E2B9AEA5-52CB-49A6-AF8A-33502F291B91}"/>
          </ac:spMkLst>
        </pc:spChg>
      </pc:sldChg>
      <pc:sldChg chg="modSp add mod ord">
        <pc:chgData name="Iwan van der Werf" userId="b1e4871e-4d28-4956-a9cb-e177b69d8260" providerId="ADAL" clId="{9F12A339-C016-4824-AFCB-10C82A6408E6}" dt="2024-10-10T08:38:42.692" v="454" actId="20577"/>
        <pc:sldMkLst>
          <pc:docMk/>
          <pc:sldMk cId="300547133" sldId="296"/>
        </pc:sldMkLst>
        <pc:spChg chg="mod">
          <ac:chgData name="Iwan van der Werf" userId="b1e4871e-4d28-4956-a9cb-e177b69d8260" providerId="ADAL" clId="{9F12A339-C016-4824-AFCB-10C82A6408E6}" dt="2024-10-10T08:38:42.692" v="454" actId="20577"/>
          <ac:spMkLst>
            <pc:docMk/>
            <pc:sldMk cId="300547133" sldId="296"/>
            <ac:spMk id="3" creationId="{81737140-532F-058D-D79E-A66338D0C858}"/>
          </ac:spMkLst>
        </pc:spChg>
      </pc:sldChg>
      <pc:sldChg chg="addSp modSp new mod">
        <pc:chgData name="Iwan van der Werf" userId="b1e4871e-4d28-4956-a9cb-e177b69d8260" providerId="ADAL" clId="{9F12A339-C016-4824-AFCB-10C82A6408E6}" dt="2024-10-11T09:08:44.322" v="819" actId="14100"/>
        <pc:sldMkLst>
          <pc:docMk/>
          <pc:sldMk cId="3856795741" sldId="297"/>
        </pc:sldMkLst>
        <pc:spChg chg="mod">
          <ac:chgData name="Iwan van der Werf" userId="b1e4871e-4d28-4956-a9cb-e177b69d8260" providerId="ADAL" clId="{9F12A339-C016-4824-AFCB-10C82A6408E6}" dt="2024-10-10T12:28:57.495" v="515" actId="20577"/>
          <ac:spMkLst>
            <pc:docMk/>
            <pc:sldMk cId="3856795741" sldId="297"/>
            <ac:spMk id="2" creationId="{C5D56EAF-C6A4-4C0A-8DAF-B20C76A5AEC7}"/>
          </ac:spMkLst>
        </pc:spChg>
        <pc:spChg chg="mod">
          <ac:chgData name="Iwan van der Werf" userId="b1e4871e-4d28-4956-a9cb-e177b69d8260" providerId="ADAL" clId="{9F12A339-C016-4824-AFCB-10C82A6408E6}" dt="2024-10-11T09:08:37.836" v="817" actId="14100"/>
          <ac:spMkLst>
            <pc:docMk/>
            <pc:sldMk cId="3856795741" sldId="297"/>
            <ac:spMk id="3" creationId="{F385D90A-8C52-A089-7CCE-EFEDD7EF2A57}"/>
          </ac:spMkLst>
        </pc:spChg>
        <pc:picChg chg="add mod">
          <ac:chgData name="Iwan van der Werf" userId="b1e4871e-4d28-4956-a9cb-e177b69d8260" providerId="ADAL" clId="{9F12A339-C016-4824-AFCB-10C82A6408E6}" dt="2024-10-11T09:08:44.322" v="819" actId="14100"/>
          <ac:picMkLst>
            <pc:docMk/>
            <pc:sldMk cId="3856795741" sldId="297"/>
            <ac:picMk id="4" creationId="{EAEADB6C-026A-9601-9543-7C81527DB94A}"/>
          </ac:picMkLst>
        </pc:picChg>
      </pc:sldChg>
      <pc:sldChg chg="modSp new mod">
        <pc:chgData name="Iwan van der Werf" userId="b1e4871e-4d28-4956-a9cb-e177b69d8260" providerId="ADAL" clId="{9F12A339-C016-4824-AFCB-10C82A6408E6}" dt="2024-10-11T09:01:08.185" v="733" actId="113"/>
        <pc:sldMkLst>
          <pc:docMk/>
          <pc:sldMk cId="1668190507" sldId="298"/>
        </pc:sldMkLst>
        <pc:spChg chg="mod">
          <ac:chgData name="Iwan van der Werf" userId="b1e4871e-4d28-4956-a9cb-e177b69d8260" providerId="ADAL" clId="{9F12A339-C016-4824-AFCB-10C82A6408E6}" dt="2024-10-10T12:31:58.762" v="581" actId="20577"/>
          <ac:spMkLst>
            <pc:docMk/>
            <pc:sldMk cId="1668190507" sldId="298"/>
            <ac:spMk id="2" creationId="{F216B14D-233D-5645-A4E6-3D6FE3C79F1F}"/>
          </ac:spMkLst>
        </pc:spChg>
        <pc:spChg chg="mod">
          <ac:chgData name="Iwan van der Werf" userId="b1e4871e-4d28-4956-a9cb-e177b69d8260" providerId="ADAL" clId="{9F12A339-C016-4824-AFCB-10C82A6408E6}" dt="2024-10-11T09:01:08.185" v="733" actId="113"/>
          <ac:spMkLst>
            <pc:docMk/>
            <pc:sldMk cId="1668190507" sldId="298"/>
            <ac:spMk id="3" creationId="{A9D56D5F-3CC3-F7E2-0829-F539111989A6}"/>
          </ac:spMkLst>
        </pc:spChg>
      </pc:sldChg>
      <pc:sldChg chg="addSp modSp new mod">
        <pc:chgData name="Iwan van der Werf" userId="b1e4871e-4d28-4956-a9cb-e177b69d8260" providerId="ADAL" clId="{9F12A339-C016-4824-AFCB-10C82A6408E6}" dt="2024-10-10T12:47:04.372" v="717" actId="1076"/>
        <pc:sldMkLst>
          <pc:docMk/>
          <pc:sldMk cId="294688251" sldId="299"/>
        </pc:sldMkLst>
        <pc:spChg chg="mod">
          <ac:chgData name="Iwan van der Werf" userId="b1e4871e-4d28-4956-a9cb-e177b69d8260" providerId="ADAL" clId="{9F12A339-C016-4824-AFCB-10C82A6408E6}" dt="2024-10-10T12:46:36.996" v="713" actId="20577"/>
          <ac:spMkLst>
            <pc:docMk/>
            <pc:sldMk cId="294688251" sldId="299"/>
            <ac:spMk id="2" creationId="{99140236-AAB1-12EB-C3CB-B339FA88E5CC}"/>
          </ac:spMkLst>
        </pc:spChg>
        <pc:picChg chg="add mod">
          <ac:chgData name="Iwan van der Werf" userId="b1e4871e-4d28-4956-a9cb-e177b69d8260" providerId="ADAL" clId="{9F12A339-C016-4824-AFCB-10C82A6408E6}" dt="2024-10-10T12:46:50.412" v="715" actId="1076"/>
          <ac:picMkLst>
            <pc:docMk/>
            <pc:sldMk cId="294688251" sldId="299"/>
            <ac:picMk id="3" creationId="{7D6BB699-9FC3-181F-660C-50AE51C52278}"/>
          </ac:picMkLst>
        </pc:picChg>
        <pc:picChg chg="add mod">
          <ac:chgData name="Iwan van der Werf" userId="b1e4871e-4d28-4956-a9cb-e177b69d8260" providerId="ADAL" clId="{9F12A339-C016-4824-AFCB-10C82A6408E6}" dt="2024-10-10T12:47:04.372" v="717" actId="1076"/>
          <ac:picMkLst>
            <pc:docMk/>
            <pc:sldMk cId="294688251" sldId="299"/>
            <ac:picMk id="4" creationId="{911CBA2B-FB62-E22C-A9A4-945EADF71212}"/>
          </ac:picMkLst>
        </pc:picChg>
      </pc:sldChg>
      <pc:sldChg chg="addSp modSp new mod modAnim">
        <pc:chgData name="Iwan van der Werf" userId="b1e4871e-4d28-4956-a9cb-e177b69d8260" providerId="ADAL" clId="{9F12A339-C016-4824-AFCB-10C82A6408E6}" dt="2024-10-11T09:17:49.664" v="846"/>
        <pc:sldMkLst>
          <pc:docMk/>
          <pc:sldMk cId="2012373446" sldId="300"/>
        </pc:sldMkLst>
        <pc:spChg chg="mod">
          <ac:chgData name="Iwan van der Werf" userId="b1e4871e-4d28-4956-a9cb-e177b69d8260" providerId="ADAL" clId="{9F12A339-C016-4824-AFCB-10C82A6408E6}" dt="2024-10-11T09:12:13.661" v="821"/>
          <ac:spMkLst>
            <pc:docMk/>
            <pc:sldMk cId="2012373446" sldId="300"/>
            <ac:spMk id="2" creationId="{3703B49A-F606-95A6-044B-78E3C6FE985A}"/>
          </ac:spMkLst>
        </pc:spChg>
        <pc:spChg chg="mod">
          <ac:chgData name="Iwan van der Werf" userId="b1e4871e-4d28-4956-a9cb-e177b69d8260" providerId="ADAL" clId="{9F12A339-C016-4824-AFCB-10C82A6408E6}" dt="2024-10-11T09:17:42.118" v="845" actId="113"/>
          <ac:spMkLst>
            <pc:docMk/>
            <pc:sldMk cId="2012373446" sldId="300"/>
            <ac:spMk id="3" creationId="{05E4B0F6-5E67-A38C-1B9A-BE6213111867}"/>
          </ac:spMkLst>
        </pc:spChg>
        <pc:picChg chg="add mod">
          <ac:chgData name="Iwan van der Werf" userId="b1e4871e-4d28-4956-a9cb-e177b69d8260" providerId="ADAL" clId="{9F12A339-C016-4824-AFCB-10C82A6408E6}" dt="2024-10-11T09:15:09.636" v="836" actId="1076"/>
          <ac:picMkLst>
            <pc:docMk/>
            <pc:sldMk cId="2012373446" sldId="300"/>
            <ac:picMk id="5" creationId="{E06695CE-F732-4756-E5F0-C70AA19D3D12}"/>
          </ac:picMkLst>
        </pc:picChg>
        <pc:picChg chg="add mod">
          <ac:chgData name="Iwan van der Werf" userId="b1e4871e-4d28-4956-a9cb-e177b69d8260" providerId="ADAL" clId="{9F12A339-C016-4824-AFCB-10C82A6408E6}" dt="2024-10-11T09:17:19.800" v="844" actId="1076"/>
          <ac:picMkLst>
            <pc:docMk/>
            <pc:sldMk cId="2012373446" sldId="300"/>
            <ac:picMk id="7" creationId="{80F905B3-F31A-B34E-A3A1-8B5522544CC2}"/>
          </ac:picMkLst>
        </pc:picChg>
      </pc:sldChg>
    </pc:docChg>
  </pc:docChgLst>
  <pc:docChgLst>
    <pc:chgData name="Iwan van der Werf" userId="b1e4871e-4d28-4956-a9cb-e177b69d8260" providerId="ADAL" clId="{04C34A09-AD3B-49A7-9E4D-D73C0C0BD4DD}"/>
    <pc:docChg chg="undo custSel addSld delSld modSld sldOrd">
      <pc:chgData name="Iwan van der Werf" userId="b1e4871e-4d28-4956-a9cb-e177b69d8260" providerId="ADAL" clId="{04C34A09-AD3B-49A7-9E4D-D73C0C0BD4DD}" dt="2024-06-17T13:20:49.823" v="635" actId="2696"/>
      <pc:docMkLst>
        <pc:docMk/>
      </pc:docMkLst>
      <pc:sldChg chg="modSp mod">
        <pc:chgData name="Iwan van der Werf" userId="b1e4871e-4d28-4956-a9cb-e177b69d8260" providerId="ADAL" clId="{04C34A09-AD3B-49A7-9E4D-D73C0C0BD4DD}" dt="2024-06-17T13:13:26.893" v="386" actId="20577"/>
        <pc:sldMkLst>
          <pc:docMk/>
          <pc:sldMk cId="1074141249" sldId="258"/>
        </pc:sldMkLst>
        <pc:spChg chg="mod">
          <ac:chgData name="Iwan van der Werf" userId="b1e4871e-4d28-4956-a9cb-e177b69d8260" providerId="ADAL" clId="{04C34A09-AD3B-49A7-9E4D-D73C0C0BD4DD}" dt="2024-06-17T13:13:12.985" v="367" actId="20577"/>
          <ac:spMkLst>
            <pc:docMk/>
            <pc:sldMk cId="1074141249" sldId="258"/>
            <ac:spMk id="2" creationId="{00000000-0000-0000-0000-000000000000}"/>
          </ac:spMkLst>
        </pc:spChg>
        <pc:spChg chg="mod">
          <ac:chgData name="Iwan van der Werf" userId="b1e4871e-4d28-4956-a9cb-e177b69d8260" providerId="ADAL" clId="{04C34A09-AD3B-49A7-9E4D-D73C0C0BD4DD}" dt="2024-06-17T13:13:26.893" v="386" actId="20577"/>
          <ac:spMkLst>
            <pc:docMk/>
            <pc:sldMk cId="1074141249" sldId="258"/>
            <ac:spMk id="3" creationId="{00000000-0000-0000-0000-000000000000}"/>
          </ac:spMkLst>
        </pc:spChg>
      </pc:sldChg>
      <pc:sldChg chg="ord">
        <pc:chgData name="Iwan van der Werf" userId="b1e4871e-4d28-4956-a9cb-e177b69d8260" providerId="ADAL" clId="{04C34A09-AD3B-49A7-9E4D-D73C0C0BD4DD}" dt="2024-06-17T13:06:31.185" v="185"/>
        <pc:sldMkLst>
          <pc:docMk/>
          <pc:sldMk cId="2229053908" sldId="262"/>
        </pc:sldMkLst>
      </pc:sldChg>
      <pc:sldChg chg="ord">
        <pc:chgData name="Iwan van der Werf" userId="b1e4871e-4d28-4956-a9cb-e177b69d8260" providerId="ADAL" clId="{04C34A09-AD3B-49A7-9E4D-D73C0C0BD4DD}" dt="2024-06-17T13:06:37.873" v="187"/>
        <pc:sldMkLst>
          <pc:docMk/>
          <pc:sldMk cId="4131832601" sldId="267"/>
        </pc:sldMkLst>
      </pc:sldChg>
      <pc:sldChg chg="ord">
        <pc:chgData name="Iwan van der Werf" userId="b1e4871e-4d28-4956-a9cb-e177b69d8260" providerId="ADAL" clId="{04C34A09-AD3B-49A7-9E4D-D73C0C0BD4DD}" dt="2024-06-17T13:06:43.855" v="189"/>
        <pc:sldMkLst>
          <pc:docMk/>
          <pc:sldMk cId="3746011903" sldId="268"/>
        </pc:sldMkLst>
      </pc:sldChg>
      <pc:sldChg chg="ord">
        <pc:chgData name="Iwan van der Werf" userId="b1e4871e-4d28-4956-a9cb-e177b69d8260" providerId="ADAL" clId="{04C34A09-AD3B-49A7-9E4D-D73C0C0BD4DD}" dt="2024-06-17T13:06:53.191" v="191"/>
        <pc:sldMkLst>
          <pc:docMk/>
          <pc:sldMk cId="3916990145" sldId="277"/>
        </pc:sldMkLst>
      </pc:sldChg>
      <pc:sldChg chg="del">
        <pc:chgData name="Iwan van der Werf" userId="b1e4871e-4d28-4956-a9cb-e177b69d8260" providerId="ADAL" clId="{04C34A09-AD3B-49A7-9E4D-D73C0C0BD4DD}" dt="2024-06-17T13:20:46.801" v="634" actId="2696"/>
        <pc:sldMkLst>
          <pc:docMk/>
          <pc:sldMk cId="1381664802" sldId="285"/>
        </pc:sldMkLst>
      </pc:sldChg>
      <pc:sldChg chg="del">
        <pc:chgData name="Iwan van der Werf" userId="b1e4871e-4d28-4956-a9cb-e177b69d8260" providerId="ADAL" clId="{04C34A09-AD3B-49A7-9E4D-D73C0C0BD4DD}" dt="2024-06-17T13:20:49.823" v="635" actId="2696"/>
        <pc:sldMkLst>
          <pc:docMk/>
          <pc:sldMk cId="372036659" sldId="286"/>
        </pc:sldMkLst>
      </pc:sldChg>
      <pc:sldChg chg="addSp delSp modSp mod setBg">
        <pc:chgData name="Iwan van der Werf" userId="b1e4871e-4d28-4956-a9cb-e177b69d8260" providerId="ADAL" clId="{04C34A09-AD3B-49A7-9E4D-D73C0C0BD4DD}" dt="2024-06-17T13:12:22.369" v="327" actId="20577"/>
        <pc:sldMkLst>
          <pc:docMk/>
          <pc:sldMk cId="4134683199" sldId="287"/>
        </pc:sldMkLst>
        <pc:spChg chg="mod">
          <ac:chgData name="Iwan van der Werf" userId="b1e4871e-4d28-4956-a9cb-e177b69d8260" providerId="ADAL" clId="{04C34A09-AD3B-49A7-9E4D-D73C0C0BD4DD}" dt="2024-06-17T12:59:15.891" v="84" actId="26606"/>
          <ac:spMkLst>
            <pc:docMk/>
            <pc:sldMk cId="4134683199" sldId="287"/>
            <ac:spMk id="2" creationId="{4910E341-3F54-A4FB-9E4C-3608B354C8B9}"/>
          </ac:spMkLst>
        </pc:spChg>
        <pc:spChg chg="mod">
          <ac:chgData name="Iwan van der Werf" userId="b1e4871e-4d28-4956-a9cb-e177b69d8260" providerId="ADAL" clId="{04C34A09-AD3B-49A7-9E4D-D73C0C0BD4DD}" dt="2024-06-17T13:12:22.369" v="327" actId="20577"/>
          <ac:spMkLst>
            <pc:docMk/>
            <pc:sldMk cId="4134683199" sldId="287"/>
            <ac:spMk id="3" creationId="{81737140-532F-058D-D79E-A66338D0C858}"/>
          </ac:spMkLst>
        </pc:spChg>
        <pc:spChg chg="add del">
          <ac:chgData name="Iwan van der Werf" userId="b1e4871e-4d28-4956-a9cb-e177b69d8260" providerId="ADAL" clId="{04C34A09-AD3B-49A7-9E4D-D73C0C0BD4DD}" dt="2024-06-17T12:58:57.709" v="80" actId="26606"/>
          <ac:spMkLst>
            <pc:docMk/>
            <pc:sldMk cId="4134683199" sldId="287"/>
            <ac:spMk id="10" creationId="{8CD2B798-7994-4548-A2BE-4AEF9C1A5FAE}"/>
          </ac:spMkLst>
        </pc:spChg>
        <pc:spChg chg="add del">
          <ac:chgData name="Iwan van der Werf" userId="b1e4871e-4d28-4956-a9cb-e177b69d8260" providerId="ADAL" clId="{04C34A09-AD3B-49A7-9E4D-D73C0C0BD4DD}" dt="2024-06-17T12:58:57.709" v="80" actId="26606"/>
          <ac:spMkLst>
            <pc:docMk/>
            <pc:sldMk cId="4134683199" sldId="287"/>
            <ac:spMk id="12" creationId="{E6162320-3B67-42BB-AF9D-939326E6489E}"/>
          </ac:spMkLst>
        </pc:spChg>
        <pc:spChg chg="add del">
          <ac:chgData name="Iwan van der Werf" userId="b1e4871e-4d28-4956-a9cb-e177b69d8260" providerId="ADAL" clId="{04C34A09-AD3B-49A7-9E4D-D73C0C0BD4DD}" dt="2024-06-17T12:58:57.709" v="80" actId="26606"/>
          <ac:spMkLst>
            <pc:docMk/>
            <pc:sldMk cId="4134683199" sldId="287"/>
            <ac:spMk id="16" creationId="{CC1CA635-2D9C-4E3E-820F-5FE35AC143B2}"/>
          </ac:spMkLst>
        </pc:spChg>
        <pc:spChg chg="add del">
          <ac:chgData name="Iwan van der Werf" userId="b1e4871e-4d28-4956-a9cb-e177b69d8260" providerId="ADAL" clId="{04C34A09-AD3B-49A7-9E4D-D73C0C0BD4DD}" dt="2024-06-17T12:59:15.891" v="84" actId="26606"/>
          <ac:spMkLst>
            <pc:docMk/>
            <pc:sldMk cId="4134683199" sldId="287"/>
            <ac:spMk id="21" creationId="{8CD2B798-7994-4548-A2BE-4AEF9C1A5FAE}"/>
          </ac:spMkLst>
        </pc:spChg>
        <pc:spChg chg="add del">
          <ac:chgData name="Iwan van der Werf" userId="b1e4871e-4d28-4956-a9cb-e177b69d8260" providerId="ADAL" clId="{04C34A09-AD3B-49A7-9E4D-D73C0C0BD4DD}" dt="2024-06-17T12:59:15.891" v="84" actId="26606"/>
          <ac:spMkLst>
            <pc:docMk/>
            <pc:sldMk cId="4134683199" sldId="287"/>
            <ac:spMk id="22" creationId="{E6162320-3B67-42BB-AF9D-939326E6489E}"/>
          </ac:spMkLst>
        </pc:spChg>
        <pc:spChg chg="add del">
          <ac:chgData name="Iwan van der Werf" userId="b1e4871e-4d28-4956-a9cb-e177b69d8260" providerId="ADAL" clId="{04C34A09-AD3B-49A7-9E4D-D73C0C0BD4DD}" dt="2024-06-17T12:59:15.891" v="84" actId="26606"/>
          <ac:spMkLst>
            <pc:docMk/>
            <pc:sldMk cId="4134683199" sldId="287"/>
            <ac:spMk id="24" creationId="{2FDF0794-1B86-42B2-B8C7-F60123E638ED}"/>
          </ac:spMkLst>
        </pc:spChg>
        <pc:spChg chg="add del">
          <ac:chgData name="Iwan van der Werf" userId="b1e4871e-4d28-4956-a9cb-e177b69d8260" providerId="ADAL" clId="{04C34A09-AD3B-49A7-9E4D-D73C0C0BD4DD}" dt="2024-06-17T12:59:15.891" v="84" actId="26606"/>
          <ac:spMkLst>
            <pc:docMk/>
            <pc:sldMk cId="4134683199" sldId="287"/>
            <ac:spMk id="25" creationId="{C5373426-E26E-431D-959C-5DB96C0B6208}"/>
          </ac:spMkLst>
        </pc:spChg>
        <pc:spChg chg="add">
          <ac:chgData name="Iwan van der Werf" userId="b1e4871e-4d28-4956-a9cb-e177b69d8260" providerId="ADAL" clId="{04C34A09-AD3B-49A7-9E4D-D73C0C0BD4DD}" dt="2024-06-17T12:59:15.891" v="84" actId="26606"/>
          <ac:spMkLst>
            <pc:docMk/>
            <pc:sldMk cId="4134683199" sldId="287"/>
            <ac:spMk id="30" creationId="{4FAE1107-CEC3-4041-8BAA-CDB6F6759B35}"/>
          </ac:spMkLst>
        </pc:spChg>
        <pc:picChg chg="add mod ord">
          <ac:chgData name="Iwan van der Werf" userId="b1e4871e-4d28-4956-a9cb-e177b69d8260" providerId="ADAL" clId="{04C34A09-AD3B-49A7-9E4D-D73C0C0BD4DD}" dt="2024-06-17T12:59:15.891" v="84" actId="26606"/>
          <ac:picMkLst>
            <pc:docMk/>
            <pc:sldMk cId="4134683199" sldId="287"/>
            <ac:picMk id="5" creationId="{920EA921-33E6-E299-8A19-B2A6B0445588}"/>
          </ac:picMkLst>
        </pc:picChg>
        <pc:cxnChg chg="add del">
          <ac:chgData name="Iwan van der Werf" userId="b1e4871e-4d28-4956-a9cb-e177b69d8260" providerId="ADAL" clId="{04C34A09-AD3B-49A7-9E4D-D73C0C0BD4DD}" dt="2024-06-17T12:58:57.709" v="80" actId="26606"/>
          <ac:cxnSpMkLst>
            <pc:docMk/>
            <pc:sldMk cId="4134683199" sldId="287"/>
            <ac:cxnSpMk id="14" creationId="{6722E143-84C1-4F95-937C-78B92D2811CF}"/>
          </ac:cxnSpMkLst>
        </pc:cxnChg>
        <pc:cxnChg chg="add del">
          <ac:chgData name="Iwan van der Werf" userId="b1e4871e-4d28-4956-a9cb-e177b69d8260" providerId="ADAL" clId="{04C34A09-AD3B-49A7-9E4D-D73C0C0BD4DD}" dt="2024-06-17T12:58:57.709" v="80" actId="26606"/>
          <ac:cxnSpMkLst>
            <pc:docMk/>
            <pc:sldMk cId="4134683199" sldId="287"/>
            <ac:cxnSpMk id="18" creationId="{E0E62FBC-456F-48AE-91ED-3956405D76D2}"/>
          </ac:cxnSpMkLst>
        </pc:cxnChg>
        <pc:cxnChg chg="add del">
          <ac:chgData name="Iwan van der Werf" userId="b1e4871e-4d28-4956-a9cb-e177b69d8260" providerId="ADAL" clId="{04C34A09-AD3B-49A7-9E4D-D73C0C0BD4DD}" dt="2024-06-17T12:59:15.891" v="84" actId="26606"/>
          <ac:cxnSpMkLst>
            <pc:docMk/>
            <pc:sldMk cId="4134683199" sldId="287"/>
            <ac:cxnSpMk id="20" creationId="{96D07482-83A3-4451-943C-B46961082957}"/>
          </ac:cxnSpMkLst>
        </pc:cxnChg>
        <pc:cxnChg chg="add del">
          <ac:chgData name="Iwan van der Werf" userId="b1e4871e-4d28-4956-a9cb-e177b69d8260" providerId="ADAL" clId="{04C34A09-AD3B-49A7-9E4D-D73C0C0BD4DD}" dt="2024-06-17T12:59:15.891" v="84" actId="26606"/>
          <ac:cxnSpMkLst>
            <pc:docMk/>
            <pc:sldMk cId="4134683199" sldId="287"/>
            <ac:cxnSpMk id="23" creationId="{6722E143-84C1-4F95-937C-78B92D2811CF}"/>
          </ac:cxnSpMkLst>
        </pc:cxnChg>
        <pc:cxnChg chg="add">
          <ac:chgData name="Iwan van der Werf" userId="b1e4871e-4d28-4956-a9cb-e177b69d8260" providerId="ADAL" clId="{04C34A09-AD3B-49A7-9E4D-D73C0C0BD4DD}" dt="2024-06-17T12:59:15.891" v="84" actId="26606"/>
          <ac:cxnSpMkLst>
            <pc:docMk/>
            <pc:sldMk cId="4134683199" sldId="287"/>
            <ac:cxnSpMk id="32" creationId="{1AEA88FB-F5DD-45CE-AAE1-7B33D0ABDD25}"/>
          </ac:cxnSpMkLst>
        </pc:cxnChg>
      </pc:sldChg>
      <pc:sldChg chg="addSp modSp add del mod ord">
        <pc:chgData name="Iwan van der Werf" userId="b1e4871e-4d28-4956-a9cb-e177b69d8260" providerId="ADAL" clId="{04C34A09-AD3B-49A7-9E4D-D73C0C0BD4DD}" dt="2024-06-17T13:14:35.479" v="421" actId="2696"/>
        <pc:sldMkLst>
          <pc:docMk/>
          <pc:sldMk cId="2356488472" sldId="288"/>
        </pc:sldMkLst>
        <pc:spChg chg="mod">
          <ac:chgData name="Iwan van der Werf" userId="b1e4871e-4d28-4956-a9cb-e177b69d8260" providerId="ADAL" clId="{04C34A09-AD3B-49A7-9E4D-D73C0C0BD4DD}" dt="2024-06-17T13:04:53.761" v="181" actId="6549"/>
          <ac:spMkLst>
            <pc:docMk/>
            <pc:sldMk cId="2356488472" sldId="288"/>
            <ac:spMk id="3" creationId="{81737140-532F-058D-D79E-A66338D0C858}"/>
          </ac:spMkLst>
        </pc:spChg>
        <pc:spChg chg="add mod">
          <ac:chgData name="Iwan van der Werf" userId="b1e4871e-4d28-4956-a9cb-e177b69d8260" providerId="ADAL" clId="{04C34A09-AD3B-49A7-9E4D-D73C0C0BD4DD}" dt="2024-06-17T13:14:25.493" v="420" actId="14100"/>
          <ac:spMkLst>
            <pc:docMk/>
            <pc:sldMk cId="2356488472" sldId="288"/>
            <ac:spMk id="4" creationId="{4909B6E6-E3F3-34CE-0530-789BB15215CF}"/>
          </ac:spMkLst>
        </pc:spChg>
      </pc:sldChg>
      <pc:sldChg chg="modSp add mod">
        <pc:chgData name="Iwan van der Werf" userId="b1e4871e-4d28-4956-a9cb-e177b69d8260" providerId="ADAL" clId="{04C34A09-AD3B-49A7-9E4D-D73C0C0BD4DD}" dt="2024-06-17T13:13:47.100" v="417" actId="20577"/>
        <pc:sldMkLst>
          <pc:docMk/>
          <pc:sldMk cId="2420542184" sldId="289"/>
        </pc:sldMkLst>
        <pc:spChg chg="mod">
          <ac:chgData name="Iwan van der Werf" userId="b1e4871e-4d28-4956-a9cb-e177b69d8260" providerId="ADAL" clId="{04C34A09-AD3B-49A7-9E4D-D73C0C0BD4DD}" dt="2024-06-17T13:13:47.100" v="417" actId="20577"/>
          <ac:spMkLst>
            <pc:docMk/>
            <pc:sldMk cId="2420542184" sldId="289"/>
            <ac:spMk id="2" creationId="{00000000-0000-0000-0000-000000000000}"/>
          </ac:spMkLst>
        </pc:spChg>
      </pc:sldChg>
      <pc:sldChg chg="modSp add mod ord">
        <pc:chgData name="Iwan van der Werf" userId="b1e4871e-4d28-4956-a9cb-e177b69d8260" providerId="ADAL" clId="{04C34A09-AD3B-49A7-9E4D-D73C0C0BD4DD}" dt="2024-06-17T13:20:26.637" v="633" actId="5793"/>
        <pc:sldMkLst>
          <pc:docMk/>
          <pc:sldMk cId="515627136" sldId="290"/>
        </pc:sldMkLst>
        <pc:spChg chg="mod">
          <ac:chgData name="Iwan van der Werf" userId="b1e4871e-4d28-4956-a9cb-e177b69d8260" providerId="ADAL" clId="{04C34A09-AD3B-49A7-9E4D-D73C0C0BD4DD}" dt="2024-06-17T13:20:26.637" v="633" actId="5793"/>
          <ac:spMkLst>
            <pc:docMk/>
            <pc:sldMk cId="515627136" sldId="290"/>
            <ac:spMk id="3" creationId="{81737140-532F-058D-D79E-A66338D0C85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A61015F-7CC6-4D0A-9D87-873EA4C304CC}" type="datetimeFigureOut">
              <a:rPr lang="en-US" dirty="0"/>
              <a:t>10/10/2024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10/10/2024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10/10/2024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10/10/2024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5C68B11-C5A8-448C-8CE9-B1A273C79CFC}" type="datetimeFigureOut">
              <a:rPr lang="en-US" dirty="0"/>
              <a:t>10/10/2024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10/10/2024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10/10/2024</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6.xml"/><Relationship Id="rId1" Type="http://schemas.openxmlformats.org/officeDocument/2006/relationships/video" Target="https://www.youtube.com/embed/JWrTPY4lj3w?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www.youtube.com/watch?v=vDdJo0RPKa8"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video" Target="https://www.youtube.com/embed/HIk64wdy44Q?feature=oemb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AVe08F7B4ak?feature=oembed"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58282" y="4960137"/>
            <a:ext cx="4625267" cy="1463040"/>
          </a:xfrm>
        </p:spPr>
        <p:txBody>
          <a:bodyPr/>
          <a:lstStyle/>
          <a:p>
            <a:r>
              <a:rPr lang="nl-NL" dirty="0"/>
              <a:t>Basis van de shock</a:t>
            </a:r>
          </a:p>
        </p:txBody>
      </p:sp>
      <p:pic>
        <p:nvPicPr>
          <p:cNvPr id="5" name="Afbeelding 4">
            <a:extLst>
              <a:ext uri="{FF2B5EF4-FFF2-40B4-BE49-F238E27FC236}">
                <a16:creationId xmlns:a16="http://schemas.microsoft.com/office/drawing/2014/main" id="{9504BC90-B76F-1A51-0F7E-98E9EB5704A5}"/>
              </a:ext>
            </a:extLst>
          </p:cNvPr>
          <p:cNvPicPr>
            <a:picLocks noChangeAspect="1"/>
          </p:cNvPicPr>
          <p:nvPr/>
        </p:nvPicPr>
        <p:blipFill>
          <a:blip r:embed="rId2"/>
          <a:stretch>
            <a:fillRect/>
          </a:stretch>
        </p:blipFill>
        <p:spPr>
          <a:xfrm>
            <a:off x="8416031" y="3997600"/>
            <a:ext cx="3703931" cy="2714331"/>
          </a:xfrm>
          <a:prstGeom prst="rect">
            <a:avLst/>
          </a:prstGeom>
        </p:spPr>
      </p:pic>
    </p:spTree>
    <p:extLst>
      <p:ext uri="{BB962C8B-B14F-4D97-AF65-F5344CB8AC3E}">
        <p14:creationId xmlns:p14="http://schemas.microsoft.com/office/powerpoint/2010/main" val="124339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FFECB5-BE02-E9C9-5D2B-F12517E47376}"/>
              </a:ext>
            </a:extLst>
          </p:cNvPr>
          <p:cNvSpPr>
            <a:spLocks noGrp="1"/>
          </p:cNvSpPr>
          <p:nvPr>
            <p:ph type="title"/>
          </p:nvPr>
        </p:nvSpPr>
        <p:spPr/>
        <p:txBody>
          <a:bodyPr/>
          <a:lstStyle/>
          <a:p>
            <a:r>
              <a:rPr lang="nl-NL" dirty="0"/>
              <a:t>Nu we de drie stadia duidelijk hebben</a:t>
            </a:r>
          </a:p>
        </p:txBody>
      </p:sp>
      <p:sp>
        <p:nvSpPr>
          <p:cNvPr id="3" name="Tijdelijke aanduiding voor inhoud 2">
            <a:extLst>
              <a:ext uri="{FF2B5EF4-FFF2-40B4-BE49-F238E27FC236}">
                <a16:creationId xmlns:a16="http://schemas.microsoft.com/office/drawing/2014/main" id="{5B1A2E36-92A4-BA00-9F66-CE3F22A7A17C}"/>
              </a:ext>
            </a:extLst>
          </p:cNvPr>
          <p:cNvSpPr>
            <a:spLocks noGrp="1"/>
          </p:cNvSpPr>
          <p:nvPr>
            <p:ph idx="1"/>
          </p:nvPr>
        </p:nvSpPr>
        <p:spPr/>
        <p:txBody>
          <a:bodyPr/>
          <a:lstStyle/>
          <a:p>
            <a:r>
              <a:rPr lang="nl-NL" dirty="0"/>
              <a:t>Zorgen in onze zorgpraktijk dat we in stadium 1 en 2 blijven.</a:t>
            </a:r>
          </a:p>
          <a:p>
            <a:r>
              <a:rPr lang="nl-NL" dirty="0"/>
              <a:t>In 3 is het echt niet meer mogelijk om het om te draaien.</a:t>
            </a:r>
          </a:p>
          <a:p>
            <a:r>
              <a:rPr lang="nl-NL" dirty="0"/>
              <a:t>En zal de persoon komen te overlijden</a:t>
            </a:r>
          </a:p>
        </p:txBody>
      </p:sp>
    </p:spTree>
    <p:extLst>
      <p:ext uri="{BB962C8B-B14F-4D97-AF65-F5344CB8AC3E}">
        <p14:creationId xmlns:p14="http://schemas.microsoft.com/office/powerpoint/2010/main" val="131036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587864" cy="1057153"/>
          </a:xfrm>
        </p:spPr>
        <p:txBody>
          <a:bodyPr>
            <a:normAutofit fontScale="90000"/>
          </a:bodyPr>
          <a:lstStyle/>
          <a:p>
            <a:r>
              <a:rPr lang="nl-NL" dirty="0"/>
              <a:t>Het verband tussen de shocksyndromen en sympathisch zenuwstelsel (SZS)</a:t>
            </a:r>
          </a:p>
        </p:txBody>
      </p:sp>
      <p:sp>
        <p:nvSpPr>
          <p:cNvPr id="3" name="Tijdelijke aanduiding voor inhoud 2"/>
          <p:cNvSpPr>
            <a:spLocks noGrp="1"/>
          </p:cNvSpPr>
          <p:nvPr>
            <p:ph idx="1"/>
          </p:nvPr>
        </p:nvSpPr>
        <p:spPr/>
        <p:txBody>
          <a:bodyPr>
            <a:normAutofit lnSpcReduction="10000"/>
          </a:bodyPr>
          <a:lstStyle/>
          <a:p>
            <a:r>
              <a:rPr lang="nl-NL" dirty="0"/>
              <a:t>Bij een shock wordt het SZS gestimuleerd.</a:t>
            </a:r>
            <a:br>
              <a:rPr lang="nl-NL" dirty="0"/>
            </a:br>
            <a:br>
              <a:rPr lang="nl-NL" dirty="0"/>
            </a:br>
            <a:r>
              <a:rPr lang="nl-NL" dirty="0"/>
              <a:t>Ter hoogte van T1 tot L2, ontspringt sympathisch zenuwstelsel</a:t>
            </a:r>
          </a:p>
          <a:p>
            <a:r>
              <a:rPr lang="nl-NL" dirty="0"/>
              <a:t>Als sympathisch zenuwstelsel wordt gestimuleerd:</a:t>
            </a:r>
          </a:p>
          <a:p>
            <a:pPr lvl="1"/>
            <a:r>
              <a:rPr lang="nl-NL" dirty="0"/>
              <a:t>hart (spier), toenemen contractiekracht</a:t>
            </a:r>
          </a:p>
          <a:p>
            <a:pPr lvl="1"/>
            <a:r>
              <a:rPr lang="nl-NL" dirty="0"/>
              <a:t>Hart (frequentie), toename hartfrequentie</a:t>
            </a:r>
          </a:p>
          <a:p>
            <a:pPr lvl="1"/>
            <a:r>
              <a:rPr lang="nl-NL" dirty="0"/>
              <a:t>Perifere vaten, vasoconstrictie</a:t>
            </a:r>
          </a:p>
          <a:p>
            <a:pPr lvl="1"/>
            <a:r>
              <a:rPr lang="nl-NL" dirty="0"/>
              <a:t>Zweetklieren, toename</a:t>
            </a:r>
          </a:p>
          <a:p>
            <a:pPr lvl="1"/>
            <a:r>
              <a:rPr lang="nl-NL" dirty="0"/>
              <a:t>Adrenaline klieren, toename in productie van </a:t>
            </a:r>
            <a:r>
              <a:rPr lang="nl-NL" dirty="0" err="1"/>
              <a:t>oa</a:t>
            </a:r>
            <a:r>
              <a:rPr lang="nl-NL" dirty="0"/>
              <a:t> cortisol</a:t>
            </a:r>
          </a:p>
          <a:p>
            <a:pPr lvl="1"/>
            <a:r>
              <a:rPr lang="nl-NL" dirty="0"/>
              <a:t>Bronchiën, dilatatie</a:t>
            </a:r>
          </a:p>
          <a:p>
            <a:pPr lvl="1"/>
            <a:r>
              <a:rPr lang="nl-NL" dirty="0"/>
              <a:t>Nieren, renine productie omhoog</a:t>
            </a:r>
          </a:p>
          <a:p>
            <a:pPr lvl="1"/>
            <a:r>
              <a:rPr lang="nl-NL" dirty="0"/>
              <a:t>Lever (omzetten van opgeslagen reserves naar glucose)</a:t>
            </a:r>
          </a:p>
        </p:txBody>
      </p:sp>
      <p:pic>
        <p:nvPicPr>
          <p:cNvPr id="4" name="Afbeelding 3"/>
          <p:cNvPicPr>
            <a:picLocks noChangeAspect="1"/>
          </p:cNvPicPr>
          <p:nvPr/>
        </p:nvPicPr>
        <p:blipFill rotWithShape="1">
          <a:blip r:embed="rId2"/>
          <a:srcRect l="40047" b="-1527"/>
          <a:stretch/>
        </p:blipFill>
        <p:spPr>
          <a:xfrm>
            <a:off x="8115683" y="1411061"/>
            <a:ext cx="3751809" cy="5115660"/>
          </a:xfrm>
          <a:prstGeom prst="rect">
            <a:avLst/>
          </a:prstGeom>
        </p:spPr>
      </p:pic>
    </p:spTree>
    <p:extLst>
      <p:ext uri="{BB962C8B-B14F-4D97-AF65-F5344CB8AC3E}">
        <p14:creationId xmlns:p14="http://schemas.microsoft.com/office/powerpoint/2010/main" val="222905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034578"/>
          </a:xfrm>
        </p:spPr>
        <p:txBody>
          <a:bodyPr>
            <a:normAutofit/>
          </a:bodyPr>
          <a:lstStyle/>
          <a:p>
            <a:r>
              <a:rPr lang="nl-NL" dirty="0"/>
              <a:t>Stadium 1 wat gebeurt er en/of zie je</a:t>
            </a:r>
          </a:p>
        </p:txBody>
      </p:sp>
      <p:sp>
        <p:nvSpPr>
          <p:cNvPr id="3" name="Tijdelijke aanduiding voor inhoud 2"/>
          <p:cNvSpPr>
            <a:spLocks noGrp="1"/>
          </p:cNvSpPr>
          <p:nvPr>
            <p:ph idx="1"/>
          </p:nvPr>
        </p:nvSpPr>
        <p:spPr>
          <a:xfrm>
            <a:off x="1024128" y="1759131"/>
            <a:ext cx="9720073" cy="4550229"/>
          </a:xfrm>
        </p:spPr>
        <p:txBody>
          <a:bodyPr>
            <a:normAutofit/>
          </a:bodyPr>
          <a:lstStyle/>
          <a:p>
            <a:r>
              <a:rPr lang="nl-NL" b="1" dirty="0"/>
              <a:t>Vasculaire respons</a:t>
            </a:r>
            <a:r>
              <a:rPr lang="nl-NL" dirty="0"/>
              <a:t>: bloedvolume neemt af, perifere vasoconstrictie, door sympathisch stimulans, hiermee wil ik RR laten stijgen. </a:t>
            </a:r>
          </a:p>
          <a:p>
            <a:r>
              <a:rPr lang="nl-NL" b="1" dirty="0"/>
              <a:t>Cerebrale</a:t>
            </a:r>
            <a:r>
              <a:rPr lang="nl-NL" b="1" u="sng" dirty="0"/>
              <a:t> </a:t>
            </a:r>
            <a:r>
              <a:rPr lang="nl-NL" b="1" dirty="0"/>
              <a:t>respons: </a:t>
            </a:r>
            <a:r>
              <a:rPr lang="nl-NL" dirty="0"/>
              <a:t>lichaam zal ervoor zorgen dat hersenen, hart en longen zo optimaal mogelijk bloed krijgen. De </a:t>
            </a:r>
            <a:r>
              <a:rPr lang="nl-NL" dirty="0" err="1"/>
              <a:t>sympatische</a:t>
            </a:r>
            <a:r>
              <a:rPr lang="nl-NL" dirty="0"/>
              <a:t> stimulans heeft weinig effect op hersenen en coronaire vaten, omdat deze hun eigen bloeddoorstroming kunnen regelen. Daalt de RR onder de 50mmHg dan cerebrale ischemie, gevolg dalen van bewustzijn</a:t>
            </a:r>
            <a:br>
              <a:rPr lang="nl-NL" dirty="0"/>
            </a:br>
            <a:br>
              <a:rPr lang="nl-NL" dirty="0"/>
            </a:br>
            <a:r>
              <a:rPr lang="nl-NL" b="1" dirty="0"/>
              <a:t>Renale respons: </a:t>
            </a:r>
            <a:r>
              <a:rPr lang="nl-NL" dirty="0"/>
              <a:t>renine </a:t>
            </a:r>
            <a:r>
              <a:rPr lang="nl-NL" dirty="0" err="1"/>
              <a:t>RAAsysteem</a:t>
            </a:r>
            <a:r>
              <a:rPr lang="nl-NL" dirty="0"/>
              <a:t> (renine-angiotensine-</a:t>
            </a:r>
            <a:r>
              <a:rPr lang="nl-NL" dirty="0" err="1"/>
              <a:t>aldosteron</a:t>
            </a:r>
            <a:r>
              <a:rPr lang="nl-NL" dirty="0"/>
              <a:t> systeem), om RR te laten stijgen. Duurt 10-60 min voordat dit volledig geactiveerd is.</a:t>
            </a:r>
          </a:p>
          <a:p>
            <a:r>
              <a:rPr lang="nl-NL" b="1" dirty="0"/>
              <a:t>Bijnieren: </a:t>
            </a:r>
            <a:r>
              <a:rPr lang="nl-NL" dirty="0"/>
              <a:t>epinephrine (hart krachtiger en frequentie omhoog) en </a:t>
            </a:r>
            <a:r>
              <a:rPr lang="nl-NL" dirty="0" err="1"/>
              <a:t>norepinephrine</a:t>
            </a:r>
            <a:r>
              <a:rPr lang="nl-NL" dirty="0"/>
              <a:t> (vasoconstrictie in perifere vaatweerstand), productie nemen toe </a:t>
            </a:r>
          </a:p>
        </p:txBody>
      </p:sp>
    </p:spTree>
    <p:extLst>
      <p:ext uri="{BB962C8B-B14F-4D97-AF65-F5344CB8AC3E}">
        <p14:creationId xmlns:p14="http://schemas.microsoft.com/office/powerpoint/2010/main" val="413183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8819" y="310008"/>
            <a:ext cx="9720072" cy="1012765"/>
          </a:xfrm>
        </p:spPr>
        <p:txBody>
          <a:bodyPr/>
          <a:lstStyle/>
          <a:p>
            <a:r>
              <a:rPr lang="nl-NL" dirty="0"/>
              <a:t>vervolg</a:t>
            </a:r>
          </a:p>
        </p:txBody>
      </p:sp>
      <p:sp>
        <p:nvSpPr>
          <p:cNvPr id="3" name="Tijdelijke aanduiding voor inhoud 2"/>
          <p:cNvSpPr>
            <a:spLocks noGrp="1"/>
          </p:cNvSpPr>
          <p:nvPr>
            <p:ph idx="1"/>
          </p:nvPr>
        </p:nvSpPr>
        <p:spPr>
          <a:xfrm>
            <a:off x="1024128" y="1828800"/>
            <a:ext cx="10384101" cy="4480560"/>
          </a:xfrm>
        </p:spPr>
        <p:txBody>
          <a:bodyPr>
            <a:normAutofit lnSpcReduction="10000"/>
          </a:bodyPr>
          <a:lstStyle/>
          <a:p>
            <a:r>
              <a:rPr lang="nl-NL" b="1" dirty="0"/>
              <a:t>Bijnieren; </a:t>
            </a:r>
            <a:r>
              <a:rPr lang="nl-NL" dirty="0"/>
              <a:t>endocriene reactie, toename in productie cortisol:</a:t>
            </a:r>
            <a:br>
              <a:rPr lang="nl-NL" dirty="0"/>
            </a:br>
            <a:r>
              <a:rPr lang="nl-NL" dirty="0"/>
              <a:t>effecten toename insulineresistentie -&gt; stijging bloedsuikerspiegel en omzetten van aminozuren en vetten in glucose. </a:t>
            </a:r>
            <a:br>
              <a:rPr lang="nl-NL" dirty="0"/>
            </a:br>
            <a:r>
              <a:rPr lang="nl-NL" dirty="0"/>
              <a:t>Retentie van water en natrium in de nieren</a:t>
            </a:r>
          </a:p>
          <a:p>
            <a:r>
              <a:rPr lang="nl-NL" b="1" dirty="0"/>
              <a:t>Lever: </a:t>
            </a:r>
            <a:r>
              <a:rPr lang="nl-NL" dirty="0"/>
              <a:t>reserves omzetten in glucose, </a:t>
            </a:r>
            <a:r>
              <a:rPr lang="nl-NL" dirty="0" err="1"/>
              <a:t>epinephrine</a:t>
            </a:r>
            <a:r>
              <a:rPr lang="nl-NL" dirty="0"/>
              <a:t> zet hiertoe aan, andere reactie is het samentrekken van de levervaten, zodat er meer bloed naar de vitale organen kan gaan. </a:t>
            </a:r>
            <a:br>
              <a:rPr lang="nl-NL" dirty="0"/>
            </a:br>
            <a:br>
              <a:rPr lang="nl-NL" dirty="0"/>
            </a:br>
            <a:r>
              <a:rPr lang="nl-NL" b="1" dirty="0"/>
              <a:t>Pulmonale respons: </a:t>
            </a:r>
            <a:r>
              <a:rPr lang="nl-NL" dirty="0"/>
              <a:t>toename in ademhalingen door </a:t>
            </a:r>
            <a:br>
              <a:rPr lang="nl-NL" dirty="0"/>
            </a:br>
            <a:r>
              <a:rPr lang="nl-NL" dirty="0"/>
              <a:t>1) zuur/base evenwicht te corrigeren/bewaren. Anaerobe verbranding waarbij lactaat vrijkomt zorgt voor acidose en door AH verhogen probeert lichaam dit te corrigeren. </a:t>
            </a:r>
            <a:br>
              <a:rPr lang="nl-NL" dirty="0"/>
            </a:br>
            <a:r>
              <a:rPr lang="nl-NL" dirty="0"/>
              <a:t>De ademfrequentie zal bij iedere soort shock stijgen om het dalen van de Ph/zuurgraad te compenseren. Ook de diepte van de ademhaling zal toenemen. Dit kost echter veel arbeid en is op lange termijn niet vol te houden, gevolg is uitputting</a:t>
            </a:r>
            <a:br>
              <a:rPr lang="nl-NL" dirty="0"/>
            </a:br>
            <a:endParaRPr lang="nl-NL" dirty="0"/>
          </a:p>
          <a:p>
            <a:r>
              <a:rPr lang="nl-NL" dirty="0"/>
              <a:t>2) zuurstofinname verhogen dus nog meer ademen en sneller</a:t>
            </a:r>
          </a:p>
        </p:txBody>
      </p:sp>
    </p:spTree>
    <p:extLst>
      <p:ext uri="{BB962C8B-B14F-4D97-AF65-F5344CB8AC3E}">
        <p14:creationId xmlns:p14="http://schemas.microsoft.com/office/powerpoint/2010/main" val="374601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Ademhaling, hartslag, bloeddruk en bewustzijn </a:t>
            </a:r>
          </a:p>
        </p:txBody>
      </p:sp>
      <p:sp>
        <p:nvSpPr>
          <p:cNvPr id="3" name="Tijdelijke aanduiding voor inhoud 2"/>
          <p:cNvSpPr>
            <a:spLocks noGrp="1"/>
          </p:cNvSpPr>
          <p:nvPr>
            <p:ph idx="1"/>
          </p:nvPr>
        </p:nvSpPr>
        <p:spPr/>
        <p:txBody>
          <a:bodyPr>
            <a:normAutofit fontScale="92500"/>
          </a:bodyPr>
          <a:lstStyle/>
          <a:p>
            <a:r>
              <a:rPr lang="nl-NL" dirty="0"/>
              <a:t>De ademhaling is een belangrijk observatiepunt bij het herkennen van shock in vroeg stadium.</a:t>
            </a:r>
            <a:br>
              <a:rPr lang="nl-NL" dirty="0"/>
            </a:br>
            <a:r>
              <a:rPr lang="nl-NL" dirty="0"/>
              <a:t>Heb je bijvoorbeeld een hoorbare ademhaling, stridor, kan dit eerste aanwijzing zijn dat je een anafylactische reactie hebt.</a:t>
            </a:r>
            <a:br>
              <a:rPr lang="nl-NL" dirty="0"/>
            </a:br>
            <a:br>
              <a:rPr lang="nl-NL" dirty="0"/>
            </a:br>
            <a:r>
              <a:rPr lang="nl-NL" dirty="0"/>
              <a:t>De hartfrequentie zal stijgen om de weefselperfusie op peil te houden. Een geleidelijke stijging is eerste teken van shock. Wees hierop alert, ga opzoek naar een verklaring voor de stijging in de hartfrequentie</a:t>
            </a:r>
          </a:p>
          <a:p>
            <a:r>
              <a:rPr lang="nl-NL" dirty="0"/>
              <a:t>Een bloeddruk daling kan ook aanwijzing geven voor falende circulatie, kijk hierbij ook naar de capillaire </a:t>
            </a:r>
            <a:r>
              <a:rPr lang="nl-NL" dirty="0" err="1"/>
              <a:t>refill</a:t>
            </a:r>
            <a:r>
              <a:rPr lang="nl-NL" dirty="0"/>
              <a:t> en perifere temperatuur. </a:t>
            </a:r>
          </a:p>
          <a:p>
            <a:r>
              <a:rPr lang="nl-NL" dirty="0"/>
              <a:t>Kijk ook naar de urineproductie, dit is een ook een vroeg teken van shock</a:t>
            </a:r>
          </a:p>
          <a:p>
            <a:r>
              <a:rPr lang="nl-NL" dirty="0"/>
              <a:t>Bewustzijn is, mede afhankelijk van de bloeddruk, meestal helder ondanks dat de persoon in een ernstige situatie zit. </a:t>
            </a:r>
          </a:p>
          <a:p>
            <a:endParaRPr lang="nl-NL" dirty="0"/>
          </a:p>
        </p:txBody>
      </p:sp>
    </p:spTree>
    <p:extLst>
      <p:ext uri="{BB962C8B-B14F-4D97-AF65-F5344CB8AC3E}">
        <p14:creationId xmlns:p14="http://schemas.microsoft.com/office/powerpoint/2010/main" val="391699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10E341-3F54-A4FB-9E4C-3608B354C8B9}"/>
              </a:ext>
            </a:extLst>
          </p:cNvPr>
          <p:cNvSpPr>
            <a:spLocks noGrp="1"/>
          </p:cNvSpPr>
          <p:nvPr>
            <p:ph type="title"/>
          </p:nvPr>
        </p:nvSpPr>
        <p:spPr>
          <a:xfrm>
            <a:off x="1024129" y="585216"/>
            <a:ext cx="3779085" cy="1499616"/>
          </a:xfrm>
        </p:spPr>
        <p:txBody>
          <a:bodyPr vert="horz" lIns="91440" tIns="45720" rIns="91440" bIns="45720" rtlCol="0">
            <a:normAutofit/>
          </a:bodyPr>
          <a:lstStyle/>
          <a:p>
            <a:r>
              <a:rPr lang="en-US" kern="1200" cap="all" spc="200" baseline="0">
                <a:solidFill>
                  <a:srgbClr val="FFFFFF"/>
                </a:solidFill>
                <a:latin typeface="+mj-lt"/>
                <a:ea typeface="+mj-ea"/>
                <a:cs typeface="+mj-cs"/>
              </a:rPr>
              <a:t>Opdracht</a:t>
            </a:r>
          </a:p>
        </p:txBody>
      </p:sp>
      <p:cxnSp>
        <p:nvCxnSpPr>
          <p:cNvPr id="32" name="Straight Connector 31">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1737140-532F-058D-D79E-A66338D0C858}"/>
              </a:ext>
            </a:extLst>
          </p:cNvPr>
          <p:cNvSpPr>
            <a:spLocks noGrp="1"/>
          </p:cNvSpPr>
          <p:nvPr>
            <p:ph idx="1"/>
          </p:nvPr>
        </p:nvSpPr>
        <p:spPr>
          <a:xfrm>
            <a:off x="204187" y="2286000"/>
            <a:ext cx="4980372" cy="3931920"/>
          </a:xfrm>
        </p:spPr>
        <p:txBody>
          <a:bodyPr vert="horz" lIns="91440" tIns="45720" rIns="91440" bIns="45720" rtlCol="0">
            <a:normAutofit/>
          </a:bodyPr>
          <a:lstStyle/>
          <a:p>
            <a:pPr marL="0" indent="0">
              <a:spcBef>
                <a:spcPts val="0"/>
              </a:spcBef>
              <a:buNone/>
            </a:pPr>
            <a:r>
              <a:rPr lang="en-US" dirty="0">
                <a:solidFill>
                  <a:srgbClr val="FFFFFF"/>
                </a:solidFill>
              </a:rPr>
              <a:t>Maak in </a:t>
            </a:r>
            <a:r>
              <a:rPr lang="en-US" dirty="0" err="1">
                <a:solidFill>
                  <a:srgbClr val="FFFFFF"/>
                </a:solidFill>
              </a:rPr>
              <a:t>subgroepen</a:t>
            </a:r>
            <a:r>
              <a:rPr lang="en-US" dirty="0">
                <a:solidFill>
                  <a:srgbClr val="FFFFFF"/>
                </a:solidFill>
              </a:rPr>
              <a:t> </a:t>
            </a:r>
            <a:r>
              <a:rPr lang="en-US" dirty="0" err="1">
                <a:solidFill>
                  <a:srgbClr val="FFFFFF"/>
                </a:solidFill>
              </a:rPr>
              <a:t>een</a:t>
            </a:r>
            <a:r>
              <a:rPr lang="en-US" dirty="0">
                <a:solidFill>
                  <a:srgbClr val="FFFFFF"/>
                </a:solidFill>
              </a:rPr>
              <a:t> infographic + pitch (2 min)</a:t>
            </a:r>
          </a:p>
          <a:p>
            <a:pPr marL="0" indent="0">
              <a:spcBef>
                <a:spcPts val="0"/>
              </a:spcBef>
              <a:buNone/>
            </a:pPr>
            <a:endParaRPr lang="en-US" dirty="0">
              <a:solidFill>
                <a:srgbClr val="FFFFFF"/>
              </a:solidFill>
            </a:endParaRPr>
          </a:p>
          <a:p>
            <a:pPr marL="0" indent="0">
              <a:spcBef>
                <a:spcPts val="0"/>
              </a:spcBef>
              <a:buNone/>
            </a:pPr>
            <a:r>
              <a:rPr lang="en-US" dirty="0" err="1">
                <a:solidFill>
                  <a:srgbClr val="FFFFFF"/>
                </a:solidFill>
              </a:rPr>
              <a:t>Onderwerpen</a:t>
            </a:r>
            <a:r>
              <a:rPr lang="en-US" dirty="0">
                <a:solidFill>
                  <a:srgbClr val="FFFFFF"/>
                </a:solidFill>
              </a:rPr>
              <a:t>:</a:t>
            </a:r>
          </a:p>
          <a:p>
            <a:pPr marL="0" indent="0">
              <a:spcBef>
                <a:spcPts val="0"/>
              </a:spcBef>
              <a:buNone/>
            </a:pPr>
            <a:endParaRPr lang="en-US" dirty="0">
              <a:solidFill>
                <a:srgbClr val="FFFFFF"/>
              </a:solidFill>
            </a:endParaRP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Celverbranding</a:t>
            </a:r>
            <a:r>
              <a:rPr lang="en-US" dirty="0">
                <a:solidFill>
                  <a:srgbClr val="FFFFFF"/>
                </a:solidFill>
              </a:rPr>
              <a:t> </a:t>
            </a:r>
            <a:r>
              <a:rPr lang="en-US" dirty="0" err="1">
                <a:solidFill>
                  <a:srgbClr val="FFFFFF"/>
                </a:solidFill>
              </a:rPr>
              <a:t>tijdens</a:t>
            </a:r>
            <a:r>
              <a:rPr lang="en-US" dirty="0">
                <a:solidFill>
                  <a:srgbClr val="FFFFFF"/>
                </a:solidFill>
              </a:rPr>
              <a:t> shock</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Sympathisch</a:t>
            </a:r>
            <a:r>
              <a:rPr lang="en-US" dirty="0">
                <a:solidFill>
                  <a:srgbClr val="FFFFFF"/>
                </a:solidFill>
              </a:rPr>
              <a:t> </a:t>
            </a:r>
            <a:r>
              <a:rPr lang="en-US" dirty="0" err="1">
                <a:solidFill>
                  <a:srgbClr val="FFFFFF"/>
                </a:solidFill>
              </a:rPr>
              <a:t>zenuwstelsel</a:t>
            </a:r>
            <a:r>
              <a:rPr lang="en-US" dirty="0">
                <a:solidFill>
                  <a:srgbClr val="FFFFFF"/>
                </a:solidFill>
              </a:rPr>
              <a:t> </a:t>
            </a:r>
            <a:r>
              <a:rPr lang="en-US" dirty="0" err="1">
                <a:solidFill>
                  <a:srgbClr val="FFFFFF"/>
                </a:solidFill>
              </a:rPr>
              <a:t>tijdens</a:t>
            </a:r>
            <a:r>
              <a:rPr lang="en-US" dirty="0">
                <a:solidFill>
                  <a:srgbClr val="FFFFFF"/>
                </a:solidFill>
              </a:rPr>
              <a:t> shock</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Compensatie</a:t>
            </a:r>
            <a:r>
              <a:rPr lang="en-US" dirty="0">
                <a:solidFill>
                  <a:srgbClr val="FFFFFF"/>
                </a:solidFill>
              </a:rPr>
              <a:t> </a:t>
            </a:r>
            <a:r>
              <a:rPr lang="en-US" dirty="0" err="1">
                <a:solidFill>
                  <a:srgbClr val="FFFFFF"/>
                </a:solidFill>
              </a:rPr>
              <a:t>verzuring</a:t>
            </a:r>
            <a:r>
              <a:rPr lang="en-US" dirty="0">
                <a:solidFill>
                  <a:srgbClr val="FFFFFF"/>
                </a:solidFill>
              </a:rPr>
              <a:t> </a:t>
            </a:r>
            <a:r>
              <a:rPr lang="en-US" dirty="0" err="1">
                <a:solidFill>
                  <a:srgbClr val="FFFFFF"/>
                </a:solidFill>
              </a:rPr>
              <a:t>tijdens</a:t>
            </a:r>
            <a:r>
              <a:rPr lang="en-US" dirty="0">
                <a:solidFill>
                  <a:srgbClr val="FFFFFF"/>
                </a:solidFill>
              </a:rPr>
              <a:t> shock </a:t>
            </a:r>
          </a:p>
          <a:p>
            <a:pPr>
              <a:spcBef>
                <a:spcPts val="0"/>
              </a:spcBef>
              <a:buClr>
                <a:schemeClr val="bg1"/>
              </a:buClr>
              <a:buFont typeface="Arial" panose="020B0604020202020204" pitchFamily="34" charset="0"/>
              <a:buChar char="•"/>
            </a:pPr>
            <a:endParaRPr lang="en-US" dirty="0">
              <a:solidFill>
                <a:srgbClr val="FFFFFF"/>
              </a:solidFill>
            </a:endParaRPr>
          </a:p>
          <a:p>
            <a:pPr>
              <a:spcBef>
                <a:spcPts val="0"/>
              </a:spcBef>
              <a:buClr>
                <a:schemeClr val="bg1"/>
              </a:buClr>
              <a:buFont typeface="Arial" panose="020B0604020202020204" pitchFamily="34" charset="0"/>
              <a:buChar char="•"/>
            </a:pPr>
            <a:r>
              <a:rPr lang="en-US" dirty="0">
                <a:solidFill>
                  <a:srgbClr val="FFFFFF"/>
                </a:solidFill>
              </a:rPr>
              <a:t> Max 30 min</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Subgroep</a:t>
            </a:r>
            <a:r>
              <a:rPr lang="en-US" dirty="0">
                <a:solidFill>
                  <a:srgbClr val="FFFFFF"/>
                </a:solidFill>
              </a:rPr>
              <a:t> max 5 </a:t>
            </a:r>
            <a:r>
              <a:rPr lang="en-US" dirty="0" err="1">
                <a:solidFill>
                  <a:srgbClr val="FFFFFF"/>
                </a:solidFill>
              </a:rPr>
              <a:t>personen</a:t>
            </a: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p:txBody>
      </p:sp>
      <p:pic>
        <p:nvPicPr>
          <p:cNvPr id="5" name="Picture 4" descr="Witte puzzel met een rood puzzelstukje">
            <a:extLst>
              <a:ext uri="{FF2B5EF4-FFF2-40B4-BE49-F238E27FC236}">
                <a16:creationId xmlns:a16="http://schemas.microsoft.com/office/drawing/2014/main" id="{920EA921-33E6-E299-8A19-B2A6B0445588}"/>
              </a:ext>
            </a:extLst>
          </p:cNvPr>
          <p:cNvPicPr>
            <a:picLocks noChangeAspect="1"/>
          </p:cNvPicPr>
          <p:nvPr/>
        </p:nvPicPr>
        <p:blipFill rotWithShape="1">
          <a:blip r:embed="rId2"/>
          <a:stretch/>
        </p:blipFill>
        <p:spPr>
          <a:xfrm>
            <a:off x="6096000" y="1894522"/>
            <a:ext cx="5455921" cy="3068955"/>
          </a:xfrm>
          <a:prstGeom prst="rect">
            <a:avLst/>
          </a:prstGeom>
        </p:spPr>
      </p:pic>
    </p:spTree>
    <p:extLst>
      <p:ext uri="{BB962C8B-B14F-4D97-AF65-F5344CB8AC3E}">
        <p14:creationId xmlns:p14="http://schemas.microsoft.com/office/powerpoint/2010/main" val="4134683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Deel 2 na de pauze</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944080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Uitwerking </a:t>
            </a:r>
            <a:r>
              <a:rPr lang="nl-NL" dirty="0" err="1"/>
              <a:t>opdacht</a:t>
            </a:r>
            <a:r>
              <a:rPr lang="nl-NL" dirty="0"/>
              <a:t> </a:t>
            </a:r>
          </a:p>
        </p:txBody>
      </p:sp>
      <p:sp>
        <p:nvSpPr>
          <p:cNvPr id="3" name="Tijdelijke aanduiding voor inhoud 2"/>
          <p:cNvSpPr>
            <a:spLocks noGrp="1"/>
          </p:cNvSpPr>
          <p:nvPr>
            <p:ph idx="1"/>
          </p:nvPr>
        </p:nvSpPr>
        <p:spPr/>
        <p:txBody>
          <a:bodyPr/>
          <a:lstStyle/>
          <a:p>
            <a:r>
              <a:rPr lang="en-US" dirty="0"/>
              <a:t>Pitch + infographic</a:t>
            </a:r>
            <a:endParaRPr lang="nl-NL" dirty="0"/>
          </a:p>
        </p:txBody>
      </p:sp>
    </p:spTree>
    <p:extLst>
      <p:ext uri="{BB962C8B-B14F-4D97-AF65-F5344CB8AC3E}">
        <p14:creationId xmlns:p14="http://schemas.microsoft.com/office/powerpoint/2010/main" val="1074141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Leer doelen </a:t>
            </a:r>
          </a:p>
        </p:txBody>
      </p:sp>
      <p:sp>
        <p:nvSpPr>
          <p:cNvPr id="3" name="Tijdelijke aanduiding voor inhoud 2"/>
          <p:cNvSpPr>
            <a:spLocks noGrp="1"/>
          </p:cNvSpPr>
          <p:nvPr>
            <p:ph idx="1"/>
          </p:nvPr>
        </p:nvSpPr>
        <p:spPr/>
        <p:txBody>
          <a:bodyPr/>
          <a:lstStyle/>
          <a:p>
            <a:r>
              <a:rPr lang="nl-NL" dirty="0"/>
              <a:t>De student kan de klasse indeling van de hypovolemische shock benoemen</a:t>
            </a:r>
          </a:p>
          <a:p>
            <a:r>
              <a:rPr lang="nl-NL" dirty="0"/>
              <a:t>De student kan de behandeling van shock vertellen</a:t>
            </a:r>
          </a:p>
          <a:p>
            <a:r>
              <a:rPr lang="nl-NL" dirty="0"/>
              <a:t>De student kan vertellen in welke 3 groepen infusie onderverdeeld kan worden en welke het meest geschikt is bij een behandeling van shock</a:t>
            </a:r>
          </a:p>
          <a:p>
            <a:r>
              <a:rPr lang="nl-NL" dirty="0"/>
              <a:t>De student kan minimaal 3 van voor hem/haar relevantie weetjes rondom shock vertellen </a:t>
            </a:r>
          </a:p>
          <a:p>
            <a:r>
              <a:rPr lang="nl-NL" dirty="0"/>
              <a:t>De student heeft zijn kennis getest rondom herken de shock en hierbij klinisch geredeneerd met de docent</a:t>
            </a:r>
          </a:p>
        </p:txBody>
      </p:sp>
    </p:spTree>
    <p:extLst>
      <p:ext uri="{BB962C8B-B14F-4D97-AF65-F5344CB8AC3E}">
        <p14:creationId xmlns:p14="http://schemas.microsoft.com/office/powerpoint/2010/main" val="2420542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 shock</a:t>
            </a:r>
          </a:p>
        </p:txBody>
      </p:sp>
      <p:sp>
        <p:nvSpPr>
          <p:cNvPr id="3" name="Tijdelijke aanduiding voor inhoud 2"/>
          <p:cNvSpPr>
            <a:spLocks noGrp="1"/>
          </p:cNvSpPr>
          <p:nvPr>
            <p:ph idx="1"/>
          </p:nvPr>
        </p:nvSpPr>
        <p:spPr>
          <a:xfrm>
            <a:off x="1024128" y="1655685"/>
            <a:ext cx="9720073" cy="4771747"/>
          </a:xfrm>
        </p:spPr>
        <p:txBody>
          <a:bodyPr>
            <a:normAutofit lnSpcReduction="10000"/>
          </a:bodyPr>
          <a:lstStyle/>
          <a:p>
            <a:r>
              <a:rPr lang="nl-NL" sz="1800" dirty="0"/>
              <a:t>Je gaat niet wachten met behandeling van een shock totdat compensatiemechanismen tekortschieten. </a:t>
            </a:r>
          </a:p>
          <a:p>
            <a:r>
              <a:rPr lang="nl-NL" sz="1800" dirty="0"/>
              <a:t>Wat ga je doen? </a:t>
            </a:r>
            <a:br>
              <a:rPr lang="nl-NL" sz="1800" dirty="0"/>
            </a:br>
            <a:endParaRPr lang="nl-NL" sz="1800" dirty="0"/>
          </a:p>
          <a:p>
            <a:r>
              <a:rPr lang="nl-NL" sz="1800" b="1" dirty="0"/>
              <a:t>Stap 1 Stoppen volumeverlies; </a:t>
            </a:r>
            <a:r>
              <a:rPr lang="nl-NL" sz="1800" dirty="0"/>
              <a:t>bij uitwendige bloeding leg een drukverband aan en leg hou ledemaat hoger dan hart, maak desnoods een knevel met manchet </a:t>
            </a:r>
            <a:r>
              <a:rPr lang="nl-NL" sz="1800" dirty="0" err="1"/>
              <a:t>vd</a:t>
            </a:r>
            <a:r>
              <a:rPr lang="nl-NL" sz="1800" dirty="0"/>
              <a:t> bloeddrukband (arm 200 mmHg en been 300mmHg). Heb je dat niet bij de hand wees creatief met een riem/sjaal of zelfs met een veter kom je een heel eind. Een stuk hout of ander afval en een kleding stuk kunnen de bloeding ook tijdelijk stoppen.</a:t>
            </a:r>
            <a:br>
              <a:rPr lang="nl-NL" sz="1800" dirty="0"/>
            </a:br>
            <a:endParaRPr lang="nl-NL" sz="1800" dirty="0"/>
          </a:p>
          <a:p>
            <a:r>
              <a:rPr lang="nl-NL" sz="1800" b="1" dirty="0"/>
              <a:t>Stap 2 schakel hulp in</a:t>
            </a:r>
          </a:p>
          <a:p>
            <a:r>
              <a:rPr lang="nl-NL" sz="1800" b="1" dirty="0"/>
              <a:t>Stap 3 Wegnemen van de veroorzaker (als die er is):</a:t>
            </a:r>
            <a:br>
              <a:rPr lang="nl-NL" sz="1800" dirty="0"/>
            </a:br>
            <a:r>
              <a:rPr lang="nl-NL" sz="1800" dirty="0"/>
              <a:t>bijvoorbeeld spanningspneumothorax, tamponade (pericard), of de angel van een wesp of kiwi in de mond verwijderen. Geen messen of andere vreemde voorwerpen uit wonden trekken, laat dit zitten</a:t>
            </a:r>
          </a:p>
          <a:p>
            <a:r>
              <a:rPr lang="nl-NL" sz="1800" dirty="0"/>
              <a:t>Heb je het bij de hand</a:t>
            </a:r>
            <a:br>
              <a:rPr lang="nl-NL" sz="1800" dirty="0"/>
            </a:br>
            <a:r>
              <a:rPr lang="nl-NL" sz="1800" b="1" dirty="0"/>
              <a:t>Stap 4 Volume therapie</a:t>
            </a:r>
            <a:r>
              <a:rPr lang="nl-NL" sz="1800" dirty="0"/>
              <a:t>; goedlopende infusen prikken (2) en ruim vocht aanhangen, bij AAAA, dissectie of hartinfarct voorzichtig zijn met ruim vocht beleid. Kun je beredeneren waarom?</a:t>
            </a:r>
            <a:br>
              <a:rPr lang="nl-NL" sz="1800" dirty="0"/>
            </a:br>
            <a:endParaRPr lang="nl-NL" sz="1800" dirty="0"/>
          </a:p>
        </p:txBody>
      </p:sp>
    </p:spTree>
    <p:extLst>
      <p:ext uri="{BB962C8B-B14F-4D97-AF65-F5344CB8AC3E}">
        <p14:creationId xmlns:p14="http://schemas.microsoft.com/office/powerpoint/2010/main" val="397726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 van deze les </a:t>
            </a:r>
          </a:p>
        </p:txBody>
      </p:sp>
      <p:sp>
        <p:nvSpPr>
          <p:cNvPr id="3" name="Tijdelijke aanduiding voor inhoud 2"/>
          <p:cNvSpPr>
            <a:spLocks noGrp="1"/>
          </p:cNvSpPr>
          <p:nvPr>
            <p:ph idx="1"/>
          </p:nvPr>
        </p:nvSpPr>
        <p:spPr/>
        <p:txBody>
          <a:bodyPr/>
          <a:lstStyle/>
          <a:p>
            <a:r>
              <a:rPr lang="nl-NL" dirty="0"/>
              <a:t>De student kan uitleggen hoe de verbranding op cel niveau in een normale situatie verloopt</a:t>
            </a:r>
          </a:p>
          <a:p>
            <a:r>
              <a:rPr lang="nl-NL" dirty="0"/>
              <a:t>De student  kan uitleggen wat er bij een shock met de verbranding gebeurd</a:t>
            </a:r>
            <a:br>
              <a:rPr lang="nl-NL" dirty="0"/>
            </a:br>
            <a:br>
              <a:rPr lang="nl-NL" dirty="0"/>
            </a:br>
            <a:r>
              <a:rPr lang="nl-NL" dirty="0"/>
              <a:t>De student kan de 3 verschillende stadia van shock uitleggen en weet welke complicaties dit kan opleveren bij een patiënt </a:t>
            </a:r>
          </a:p>
          <a:p>
            <a:r>
              <a:rPr lang="nl-NL" dirty="0"/>
              <a:t>De student kan uitleggen hoe het sympathische zenuwstelsel bij een shock betrokken is</a:t>
            </a:r>
          </a:p>
          <a:p>
            <a:r>
              <a:rPr lang="nl-NL" dirty="0"/>
              <a:t>De student kan vertellen wat er bij een shock misgaat met de vitale functies</a:t>
            </a:r>
          </a:p>
          <a:p>
            <a:r>
              <a:rPr lang="nl-NL" dirty="0"/>
              <a:t>De student kan de compensatiemechanismen onderbouwend uitleggen </a:t>
            </a:r>
          </a:p>
          <a:p>
            <a:endParaRPr lang="nl-NL" dirty="0"/>
          </a:p>
        </p:txBody>
      </p:sp>
    </p:spTree>
    <p:extLst>
      <p:ext uri="{BB962C8B-B14F-4D97-AF65-F5344CB8AC3E}">
        <p14:creationId xmlns:p14="http://schemas.microsoft.com/office/powerpoint/2010/main" val="1685702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Behandeling shock eind stadia 1 begin stadia 2. Dit is het specialistische werk van MC/ICU en SEH en of anesthesie </a:t>
            </a:r>
          </a:p>
        </p:txBody>
      </p:sp>
      <p:sp>
        <p:nvSpPr>
          <p:cNvPr id="3" name="Tijdelijke aanduiding voor inhoud 2"/>
          <p:cNvSpPr>
            <a:spLocks noGrp="1"/>
          </p:cNvSpPr>
          <p:nvPr>
            <p:ph idx="1"/>
          </p:nvPr>
        </p:nvSpPr>
        <p:spPr>
          <a:xfrm>
            <a:off x="1024128" y="2285999"/>
            <a:ext cx="10942971" cy="4469907"/>
          </a:xfrm>
        </p:spPr>
        <p:txBody>
          <a:bodyPr>
            <a:normAutofit fontScale="92500" lnSpcReduction="10000"/>
          </a:bodyPr>
          <a:lstStyle/>
          <a:p>
            <a:r>
              <a:rPr lang="nl-NL" b="1" dirty="0"/>
              <a:t>Ondersteuning hartfunctie</a:t>
            </a:r>
            <a:r>
              <a:rPr lang="nl-NL" dirty="0"/>
              <a:t>;</a:t>
            </a:r>
            <a:br>
              <a:rPr lang="nl-NL" dirty="0"/>
            </a:br>
            <a:r>
              <a:rPr lang="nl-NL" u="sng" dirty="0"/>
              <a:t>dopamine</a:t>
            </a:r>
            <a:r>
              <a:rPr lang="nl-NL" dirty="0"/>
              <a:t> (werkt op sympathische receptoren verhoogt hartslag en contractiekracht en in hoge dosering vasoconstrictie) en </a:t>
            </a:r>
            <a:br>
              <a:rPr lang="nl-NL" dirty="0"/>
            </a:br>
            <a:r>
              <a:rPr lang="nl-NL" u="sng" dirty="0"/>
              <a:t>dobutamine</a:t>
            </a:r>
            <a:r>
              <a:rPr lang="nl-NL" dirty="0"/>
              <a:t> (verbetert de contractiekracht, kleine beetje hartfrequentie verhogend en geeft afterload reductie er blijft dus minder achter in hart) </a:t>
            </a:r>
            <a:br>
              <a:rPr lang="nl-NL" dirty="0"/>
            </a:br>
            <a:r>
              <a:rPr lang="nl-NL" dirty="0"/>
              <a:t>Bij cardiogene shock geïndiceerd, om de contractiekracht van het hart te vergroten</a:t>
            </a:r>
          </a:p>
          <a:p>
            <a:br>
              <a:rPr lang="nl-NL" dirty="0"/>
            </a:br>
            <a:r>
              <a:rPr lang="nl-NL" b="1" dirty="0"/>
              <a:t>Vasoconstrictie;</a:t>
            </a:r>
            <a:r>
              <a:rPr lang="nl-NL" dirty="0"/>
              <a:t> </a:t>
            </a:r>
          </a:p>
          <a:p>
            <a:r>
              <a:rPr lang="nl-NL" dirty="0"/>
              <a:t>bij distributieve shock zie je vasodilatatie, je wil dan medicatie geven voor vasoconstrictie, zoals noradrenaline. Septische ook de oorzaak van de sepsis behandelen, vaak AB Anafylactische; oorzaak weg of eruit, dan adrenaline, antihistamine, steroïden(werken pas na 4-6 uur) verneveling bij bronchospasme</a:t>
            </a:r>
          </a:p>
          <a:p>
            <a:r>
              <a:rPr lang="nl-NL" dirty="0"/>
              <a:t> </a:t>
            </a:r>
            <a:br>
              <a:rPr lang="nl-NL" dirty="0"/>
            </a:br>
            <a:r>
              <a:rPr lang="nl-NL" b="1" dirty="0"/>
              <a:t>Ondersteunende therapie:</a:t>
            </a:r>
            <a:br>
              <a:rPr lang="nl-NL" b="1" dirty="0"/>
            </a:br>
            <a:r>
              <a:rPr lang="nl-NL" dirty="0"/>
              <a:t>iedereen krijgt zuurstof toegediend, voor een maximaal positieve </a:t>
            </a:r>
            <a:r>
              <a:rPr lang="nl-NL" dirty="0" err="1"/>
              <a:t>outcome</a:t>
            </a:r>
            <a:endParaRPr lang="nl-NL" dirty="0"/>
          </a:p>
          <a:p>
            <a:endParaRPr lang="nl-NL" dirty="0"/>
          </a:p>
        </p:txBody>
      </p:sp>
    </p:spTree>
    <p:extLst>
      <p:ext uri="{BB962C8B-B14F-4D97-AF65-F5344CB8AC3E}">
        <p14:creationId xmlns:p14="http://schemas.microsoft.com/office/powerpoint/2010/main" val="324975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Interessant weetje</a:t>
            </a:r>
          </a:p>
        </p:txBody>
      </p:sp>
      <p:sp>
        <p:nvSpPr>
          <p:cNvPr id="3" name="Tijdelijke aanduiding voor inhoud 2"/>
          <p:cNvSpPr>
            <a:spLocks noGrp="1"/>
          </p:cNvSpPr>
          <p:nvPr>
            <p:ph idx="1"/>
          </p:nvPr>
        </p:nvSpPr>
        <p:spPr/>
        <p:txBody>
          <a:bodyPr>
            <a:normAutofit lnSpcReduction="10000"/>
          </a:bodyPr>
          <a:lstStyle/>
          <a:p>
            <a:r>
              <a:rPr lang="nl-NL" dirty="0"/>
              <a:t>Als de perifere weerstand toeneemt bij begin van de shock, stijgt de diastolische bloeddruk.</a:t>
            </a:r>
          </a:p>
          <a:p>
            <a:r>
              <a:rPr lang="nl-NL" dirty="0"/>
              <a:t>Beginnende shock heeft een normale of dalende systolisch druk en een stijgende diastolische druk.</a:t>
            </a:r>
          </a:p>
          <a:p>
            <a:r>
              <a:rPr lang="nl-NL" dirty="0"/>
              <a:t>Als het verschil tussen systole en diastole verkleind, is dit een slecht teken.</a:t>
            </a:r>
          </a:p>
          <a:p>
            <a:r>
              <a:rPr lang="nl-NL" dirty="0"/>
              <a:t>Mensen met een hypovolemische shock koelen snel af, doordat de eigen warmte productie verminderd en transport ervan is verstoord</a:t>
            </a:r>
          </a:p>
          <a:p>
            <a:r>
              <a:rPr lang="nl-NL" dirty="0"/>
              <a:t>Een aneurysma is: een pathologische verwijding van een arterie door lokale uitrekken van de vaatwand.  Een “echt” aneurysma is het als alle lagen van de vaatwand meedoen. Het is een “vals” aneurysma als de pulserende zwelling wordt veroorzaakt door een hematoom dat verbinding heeft met vaatlumen</a:t>
            </a:r>
          </a:p>
        </p:txBody>
      </p:sp>
      <p:pic>
        <p:nvPicPr>
          <p:cNvPr id="4" name="Afbeelding 3"/>
          <p:cNvPicPr>
            <a:picLocks noChangeAspect="1"/>
          </p:cNvPicPr>
          <p:nvPr/>
        </p:nvPicPr>
        <p:blipFill>
          <a:blip r:embed="rId2"/>
          <a:stretch>
            <a:fillRect/>
          </a:stretch>
        </p:blipFill>
        <p:spPr>
          <a:xfrm>
            <a:off x="8892821" y="205709"/>
            <a:ext cx="2437029" cy="1879994"/>
          </a:xfrm>
          <a:prstGeom prst="rect">
            <a:avLst/>
          </a:prstGeom>
        </p:spPr>
      </p:pic>
    </p:spTree>
    <p:extLst>
      <p:ext uri="{BB962C8B-B14F-4D97-AF65-F5344CB8AC3E}">
        <p14:creationId xmlns:p14="http://schemas.microsoft.com/office/powerpoint/2010/main" val="3037390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Interessante weetjes</a:t>
            </a:r>
          </a:p>
        </p:txBody>
      </p:sp>
      <p:sp>
        <p:nvSpPr>
          <p:cNvPr id="3" name="Tijdelijke aanduiding voor inhoud 2"/>
          <p:cNvSpPr>
            <a:spLocks noGrp="1"/>
          </p:cNvSpPr>
          <p:nvPr>
            <p:ph idx="1"/>
          </p:nvPr>
        </p:nvSpPr>
        <p:spPr>
          <a:xfrm>
            <a:off x="1024128" y="1793965"/>
            <a:ext cx="10889705" cy="4908675"/>
          </a:xfrm>
        </p:spPr>
        <p:txBody>
          <a:bodyPr>
            <a:normAutofit fontScale="85000" lnSpcReduction="10000"/>
          </a:bodyPr>
          <a:lstStyle/>
          <a:p>
            <a:r>
              <a:rPr lang="nl-NL" dirty="0"/>
              <a:t>Wanneer spreken we van een </a:t>
            </a:r>
            <a:r>
              <a:rPr lang="nl-NL" dirty="0" err="1"/>
              <a:t>hypertensieve</a:t>
            </a:r>
            <a:r>
              <a:rPr lang="nl-NL" dirty="0"/>
              <a:t> crisis?</a:t>
            </a:r>
            <a:br>
              <a:rPr lang="nl-NL" dirty="0"/>
            </a:br>
            <a:endParaRPr lang="nl-NL" dirty="0"/>
          </a:p>
          <a:p>
            <a:r>
              <a:rPr lang="nl-NL" dirty="0"/>
              <a:t>Als de bloeddruk zo hoog is dat er neurologische verschijnselen optreden.</a:t>
            </a:r>
            <a:br>
              <a:rPr lang="nl-NL" dirty="0"/>
            </a:br>
            <a:br>
              <a:rPr lang="nl-NL" dirty="0"/>
            </a:br>
            <a:r>
              <a:rPr lang="nl-NL" dirty="0"/>
              <a:t>Welke symptomen kan ik zien?</a:t>
            </a:r>
            <a:br>
              <a:rPr lang="nl-NL" dirty="0"/>
            </a:br>
            <a:endParaRPr lang="nl-NL" dirty="0"/>
          </a:p>
          <a:p>
            <a:r>
              <a:rPr lang="nl-NL" dirty="0"/>
              <a:t>Ernstige hoofdpijn, misselijkheid, braken, visusstoornissen, afasie, nystagmus, hemiparese, verlaagd bewustzijn.</a:t>
            </a:r>
          </a:p>
          <a:p>
            <a:r>
              <a:rPr lang="nl-NL" dirty="0"/>
              <a:t>Waarom ontstaat dit?</a:t>
            </a:r>
            <a:br>
              <a:rPr lang="nl-NL" dirty="0"/>
            </a:br>
            <a:endParaRPr lang="nl-NL" dirty="0"/>
          </a:p>
          <a:p>
            <a:r>
              <a:rPr lang="nl-NL" dirty="0"/>
              <a:t>Normaliter blijft bij een langzame stijging van de bloeddruk, de cerebrale bloeddruk constant. Bij een snelle stijging schiet deze autoregulatie te kort met als gevolg cerebrale hyperperfusie.</a:t>
            </a:r>
          </a:p>
          <a:p>
            <a:r>
              <a:rPr lang="nl-NL" dirty="0"/>
              <a:t>Waarom vertel je dit bij shock?</a:t>
            </a:r>
            <a:br>
              <a:rPr lang="nl-NL" dirty="0"/>
            </a:br>
            <a:endParaRPr lang="nl-NL" dirty="0"/>
          </a:p>
          <a:p>
            <a:r>
              <a:rPr lang="nl-NL" dirty="0"/>
              <a:t>Omdat dit een aandoening is die relatie heeft met circulatie, die verstoord is bij shock. </a:t>
            </a:r>
            <a:br>
              <a:rPr lang="nl-NL" dirty="0"/>
            </a:br>
            <a:br>
              <a:rPr lang="nl-NL" dirty="0"/>
            </a:br>
            <a:r>
              <a:rPr lang="nl-NL" dirty="0"/>
              <a:t>Behandeling: langzaam laten dalen van de bloeddruk, ook weer voor die autoregulatie cerebrale perfusie. </a:t>
            </a:r>
          </a:p>
          <a:p>
            <a:endParaRPr lang="nl-NL" dirty="0"/>
          </a:p>
        </p:txBody>
      </p:sp>
      <p:pic>
        <p:nvPicPr>
          <p:cNvPr id="5" name="Picture 4" descr="http://www.hersenletsel-uitleg.nl/upload/9/5/6/hersenletsel/nystagmus-bij-hersenletsel.large.gif?0.015096878307536254"/>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709377" y="956164"/>
            <a:ext cx="2047875" cy="10191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5596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Verschillende infusievloeistoffen bij shock</a:t>
            </a:r>
          </a:p>
        </p:txBody>
      </p:sp>
      <p:sp>
        <p:nvSpPr>
          <p:cNvPr id="3" name="Tijdelijke aanduiding voor inhoud 2"/>
          <p:cNvSpPr>
            <a:spLocks noGrp="1"/>
          </p:cNvSpPr>
          <p:nvPr>
            <p:ph idx="1"/>
          </p:nvPr>
        </p:nvSpPr>
        <p:spPr>
          <a:xfrm>
            <a:off x="1024128" y="1915886"/>
            <a:ext cx="9720073" cy="4393474"/>
          </a:xfrm>
        </p:spPr>
        <p:txBody>
          <a:bodyPr/>
          <a:lstStyle/>
          <a:p>
            <a:r>
              <a:rPr lang="nl-NL" dirty="0"/>
              <a:t>Doel: herstellen van het intravasculaire volume en daarmee de weefselperfusie. Of om te korten te herstellen.</a:t>
            </a:r>
          </a:p>
          <a:p>
            <a:r>
              <a:rPr lang="nl-NL" b="1" dirty="0"/>
              <a:t>Glucose- en elektrolyten oplossing </a:t>
            </a:r>
            <a:r>
              <a:rPr lang="nl-NL" dirty="0"/>
              <a:t>(ook wel kristal oplossingen genoemd).</a:t>
            </a:r>
            <a:br>
              <a:rPr lang="nl-NL" dirty="0"/>
            </a:br>
            <a:r>
              <a:rPr lang="nl-NL" dirty="0"/>
              <a:t>Dit gaat op basis van osmolariteit (de mate waarin water wordt aangetrokken of vastgehouden)</a:t>
            </a:r>
            <a:br>
              <a:rPr lang="nl-NL" dirty="0"/>
            </a:br>
            <a:r>
              <a:rPr lang="nl-NL" b="1" dirty="0" err="1"/>
              <a:t>hypotone</a:t>
            </a:r>
            <a:r>
              <a:rPr lang="nl-NL" b="1" dirty="0"/>
              <a:t>:</a:t>
            </a:r>
            <a:r>
              <a:rPr lang="nl-NL" dirty="0"/>
              <a:t> deze is bij behandeling shock niet geschikt, de oplossing zal nl de bloedbaan snel verlaten </a:t>
            </a:r>
            <a:br>
              <a:rPr lang="nl-NL" dirty="0"/>
            </a:br>
            <a:r>
              <a:rPr lang="nl-NL" b="1" dirty="0"/>
              <a:t>isotone:</a:t>
            </a:r>
            <a:r>
              <a:rPr lang="nl-NL" dirty="0"/>
              <a:t> gelijk aan plasma, verlaat snel bloedbaan, zeer geschikt bij shock</a:t>
            </a:r>
            <a:br>
              <a:rPr lang="nl-NL" dirty="0"/>
            </a:br>
            <a:r>
              <a:rPr lang="nl-NL" b="1" dirty="0" err="1"/>
              <a:t>hypertone</a:t>
            </a:r>
            <a:r>
              <a:rPr lang="nl-NL" b="1" dirty="0"/>
              <a:t>:</a:t>
            </a:r>
            <a:r>
              <a:rPr lang="nl-NL" dirty="0"/>
              <a:t> trekt aan, begin fase geschikt om circulerend volume aan te vullen</a:t>
            </a:r>
            <a:br>
              <a:rPr lang="nl-NL" dirty="0"/>
            </a:br>
            <a:endParaRPr lang="nl-NL" dirty="0"/>
          </a:p>
          <a:p>
            <a:endParaRPr lang="nl-NL" dirty="0"/>
          </a:p>
        </p:txBody>
      </p:sp>
      <p:pic>
        <p:nvPicPr>
          <p:cNvPr id="4" name="Afbeelding 3"/>
          <p:cNvPicPr>
            <a:picLocks noChangeAspect="1"/>
          </p:cNvPicPr>
          <p:nvPr/>
        </p:nvPicPr>
        <p:blipFill>
          <a:blip r:embed="rId2"/>
          <a:stretch>
            <a:fillRect/>
          </a:stretch>
        </p:blipFill>
        <p:spPr>
          <a:xfrm>
            <a:off x="5002802" y="5091112"/>
            <a:ext cx="2952750" cy="1552575"/>
          </a:xfrm>
          <a:prstGeom prst="rect">
            <a:avLst/>
          </a:prstGeom>
        </p:spPr>
      </p:pic>
    </p:spTree>
    <p:extLst>
      <p:ext uri="{BB962C8B-B14F-4D97-AF65-F5344CB8AC3E}">
        <p14:creationId xmlns:p14="http://schemas.microsoft.com/office/powerpoint/2010/main" val="55402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10E341-3F54-A4FB-9E4C-3608B354C8B9}"/>
              </a:ext>
            </a:extLst>
          </p:cNvPr>
          <p:cNvSpPr>
            <a:spLocks noGrp="1"/>
          </p:cNvSpPr>
          <p:nvPr>
            <p:ph type="title"/>
          </p:nvPr>
        </p:nvSpPr>
        <p:spPr>
          <a:xfrm>
            <a:off x="1024129" y="585216"/>
            <a:ext cx="3779085" cy="1499616"/>
          </a:xfrm>
        </p:spPr>
        <p:txBody>
          <a:bodyPr vert="horz" lIns="91440" tIns="45720" rIns="91440" bIns="45720" rtlCol="0">
            <a:normAutofit/>
          </a:bodyPr>
          <a:lstStyle/>
          <a:p>
            <a:r>
              <a:rPr lang="en-US" kern="1200" cap="all" spc="200" baseline="0">
                <a:solidFill>
                  <a:srgbClr val="FFFFFF"/>
                </a:solidFill>
                <a:latin typeface="+mj-lt"/>
                <a:ea typeface="+mj-ea"/>
                <a:cs typeface="+mj-cs"/>
              </a:rPr>
              <a:t>Opdracht</a:t>
            </a:r>
          </a:p>
        </p:txBody>
      </p:sp>
      <p:cxnSp>
        <p:nvCxnSpPr>
          <p:cNvPr id="32" name="Straight Connector 31">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1737140-532F-058D-D79E-A66338D0C858}"/>
              </a:ext>
            </a:extLst>
          </p:cNvPr>
          <p:cNvSpPr>
            <a:spLocks noGrp="1"/>
          </p:cNvSpPr>
          <p:nvPr>
            <p:ph idx="1"/>
          </p:nvPr>
        </p:nvSpPr>
        <p:spPr>
          <a:xfrm>
            <a:off x="204187" y="2286000"/>
            <a:ext cx="4980372" cy="3931920"/>
          </a:xfrm>
        </p:spPr>
        <p:txBody>
          <a:bodyPr vert="horz" lIns="91440" tIns="45720" rIns="91440" bIns="45720" rtlCol="0">
            <a:normAutofit lnSpcReduction="10000"/>
          </a:bodyPr>
          <a:lstStyle/>
          <a:p>
            <a:pPr marL="0" indent="0">
              <a:spcBef>
                <a:spcPts val="0"/>
              </a:spcBef>
              <a:buNone/>
            </a:pPr>
            <a:r>
              <a:rPr lang="en-US" dirty="0">
                <a:solidFill>
                  <a:srgbClr val="FFFFFF"/>
                </a:solidFill>
              </a:rPr>
              <a:t>Maak in </a:t>
            </a:r>
            <a:r>
              <a:rPr lang="en-US" dirty="0" err="1">
                <a:solidFill>
                  <a:srgbClr val="FFFFFF"/>
                </a:solidFill>
              </a:rPr>
              <a:t>subgroepen</a:t>
            </a:r>
            <a:r>
              <a:rPr lang="en-US" dirty="0">
                <a:solidFill>
                  <a:srgbClr val="FFFFFF"/>
                </a:solidFill>
              </a:rPr>
              <a:t> (</a:t>
            </a:r>
            <a:r>
              <a:rPr lang="en-US" dirty="0" err="1">
                <a:solidFill>
                  <a:srgbClr val="FFFFFF"/>
                </a:solidFill>
              </a:rPr>
              <a:t>weer</a:t>
            </a:r>
            <a:r>
              <a:rPr lang="en-US" dirty="0">
                <a:solidFill>
                  <a:srgbClr val="FFFFFF"/>
                </a:solidFill>
              </a:rPr>
              <a:t>) </a:t>
            </a:r>
            <a:r>
              <a:rPr lang="en-US" dirty="0" err="1">
                <a:solidFill>
                  <a:srgbClr val="FFFFFF"/>
                </a:solidFill>
              </a:rPr>
              <a:t>een</a:t>
            </a:r>
            <a:r>
              <a:rPr lang="en-US" dirty="0">
                <a:solidFill>
                  <a:srgbClr val="FFFFFF"/>
                </a:solidFill>
              </a:rPr>
              <a:t> infographic + pitch (2 min)</a:t>
            </a:r>
          </a:p>
          <a:p>
            <a:pPr marL="0" indent="0">
              <a:spcBef>
                <a:spcPts val="0"/>
              </a:spcBef>
              <a:buNone/>
            </a:pPr>
            <a:endParaRPr lang="en-US" dirty="0">
              <a:solidFill>
                <a:srgbClr val="FFFFFF"/>
              </a:solidFill>
            </a:endParaRPr>
          </a:p>
          <a:p>
            <a:pPr marL="0" indent="0">
              <a:spcBef>
                <a:spcPts val="0"/>
              </a:spcBef>
              <a:buNone/>
            </a:pPr>
            <a:r>
              <a:rPr lang="en-US" dirty="0" err="1">
                <a:solidFill>
                  <a:srgbClr val="FFFFFF"/>
                </a:solidFill>
              </a:rPr>
              <a:t>Onderwerpen</a:t>
            </a:r>
            <a:r>
              <a:rPr lang="en-US" dirty="0">
                <a:solidFill>
                  <a:srgbClr val="FFFFFF"/>
                </a:solidFill>
              </a:rPr>
              <a:t>:</a:t>
            </a:r>
          </a:p>
          <a:p>
            <a:pPr marL="0" indent="0">
              <a:spcBef>
                <a:spcPts val="0"/>
              </a:spcBef>
              <a:buNone/>
            </a:pPr>
            <a:endParaRPr lang="en-US" dirty="0">
              <a:solidFill>
                <a:srgbClr val="FFFFFF"/>
              </a:solidFill>
            </a:endParaRP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Behandeling</a:t>
            </a:r>
            <a:r>
              <a:rPr lang="en-US" dirty="0">
                <a:solidFill>
                  <a:srgbClr val="FFFFFF"/>
                </a:solidFill>
              </a:rPr>
              <a:t> </a:t>
            </a:r>
            <a:r>
              <a:rPr lang="en-US" dirty="0" err="1">
                <a:solidFill>
                  <a:srgbClr val="FFFFFF"/>
                </a:solidFill>
              </a:rPr>
              <a:t>cardiogene</a:t>
            </a:r>
            <a:r>
              <a:rPr lang="en-US" dirty="0">
                <a:solidFill>
                  <a:srgbClr val="FFFFFF"/>
                </a:solidFill>
              </a:rPr>
              <a:t> shock</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Behandeling</a:t>
            </a:r>
            <a:r>
              <a:rPr lang="en-US" dirty="0">
                <a:solidFill>
                  <a:srgbClr val="FFFFFF"/>
                </a:solidFill>
              </a:rPr>
              <a:t> obstructieve shock</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Behandeling</a:t>
            </a:r>
            <a:r>
              <a:rPr lang="en-US" dirty="0">
                <a:solidFill>
                  <a:srgbClr val="FFFFFF"/>
                </a:solidFill>
              </a:rPr>
              <a:t> </a:t>
            </a:r>
            <a:r>
              <a:rPr lang="en-US" dirty="0" err="1">
                <a:solidFill>
                  <a:srgbClr val="FFFFFF"/>
                </a:solidFill>
              </a:rPr>
              <a:t>distrubutieve</a:t>
            </a:r>
            <a:r>
              <a:rPr lang="en-US" dirty="0">
                <a:solidFill>
                  <a:srgbClr val="FFFFFF"/>
                </a:solidFill>
              </a:rPr>
              <a:t> shock</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Behandeling</a:t>
            </a:r>
            <a:r>
              <a:rPr lang="en-US" dirty="0">
                <a:solidFill>
                  <a:srgbClr val="FFFFFF"/>
                </a:solidFill>
              </a:rPr>
              <a:t> </a:t>
            </a:r>
            <a:r>
              <a:rPr lang="en-US" dirty="0" err="1">
                <a:solidFill>
                  <a:srgbClr val="FFFFFF"/>
                </a:solidFill>
              </a:rPr>
              <a:t>neurogene</a:t>
            </a:r>
            <a:r>
              <a:rPr lang="en-US" dirty="0">
                <a:solidFill>
                  <a:srgbClr val="FFFFFF"/>
                </a:solidFill>
              </a:rPr>
              <a:t> shock </a:t>
            </a:r>
          </a:p>
          <a:p>
            <a:pPr marL="0" indent="0">
              <a:spcBef>
                <a:spcPts val="0"/>
              </a:spcBef>
              <a:buClr>
                <a:schemeClr val="bg1"/>
              </a:buClr>
              <a:buNone/>
            </a:pPr>
            <a:endParaRPr lang="en-US" dirty="0">
              <a:solidFill>
                <a:srgbClr val="FFFFFF"/>
              </a:solidFill>
            </a:endParaRPr>
          </a:p>
          <a:p>
            <a:pPr>
              <a:spcBef>
                <a:spcPts val="0"/>
              </a:spcBef>
              <a:buClr>
                <a:schemeClr val="bg1"/>
              </a:buClr>
              <a:buFont typeface="Arial" panose="020B0604020202020204" pitchFamily="34" charset="0"/>
              <a:buChar char="•"/>
            </a:pPr>
            <a:r>
              <a:rPr lang="en-US" dirty="0">
                <a:solidFill>
                  <a:srgbClr val="FFFFFF"/>
                </a:solidFill>
              </a:rPr>
              <a:t> Max 30 min</a:t>
            </a:r>
          </a:p>
          <a:p>
            <a:pPr>
              <a:spcBef>
                <a:spcPts val="0"/>
              </a:spcBef>
              <a:buClr>
                <a:schemeClr val="bg1"/>
              </a:buClr>
              <a:buFont typeface="Arial" panose="020B0604020202020204" pitchFamily="34" charset="0"/>
              <a:buChar char="•"/>
            </a:pPr>
            <a:r>
              <a:rPr lang="en-US" dirty="0">
                <a:solidFill>
                  <a:srgbClr val="FFFFFF"/>
                </a:solidFill>
              </a:rPr>
              <a:t> </a:t>
            </a:r>
            <a:r>
              <a:rPr lang="en-US" dirty="0" err="1">
                <a:solidFill>
                  <a:srgbClr val="FFFFFF"/>
                </a:solidFill>
              </a:rPr>
              <a:t>Subgroep</a:t>
            </a:r>
            <a:r>
              <a:rPr lang="en-US" dirty="0">
                <a:solidFill>
                  <a:srgbClr val="FFFFFF"/>
                </a:solidFill>
              </a:rPr>
              <a:t> max 5 </a:t>
            </a:r>
            <a:r>
              <a:rPr lang="en-US" dirty="0" err="1">
                <a:solidFill>
                  <a:srgbClr val="FFFFFF"/>
                </a:solidFill>
              </a:rPr>
              <a:t>personen</a:t>
            </a: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p:txBody>
      </p:sp>
      <p:pic>
        <p:nvPicPr>
          <p:cNvPr id="5" name="Picture 4" descr="Witte puzzel met een rood puzzelstukje">
            <a:extLst>
              <a:ext uri="{FF2B5EF4-FFF2-40B4-BE49-F238E27FC236}">
                <a16:creationId xmlns:a16="http://schemas.microsoft.com/office/drawing/2014/main" id="{920EA921-33E6-E299-8A19-B2A6B0445588}"/>
              </a:ext>
            </a:extLst>
          </p:cNvPr>
          <p:cNvPicPr>
            <a:picLocks noChangeAspect="1"/>
          </p:cNvPicPr>
          <p:nvPr/>
        </p:nvPicPr>
        <p:blipFill rotWithShape="1">
          <a:blip r:embed="rId2"/>
          <a:stretch/>
        </p:blipFill>
        <p:spPr>
          <a:xfrm>
            <a:off x="6096000" y="1894522"/>
            <a:ext cx="5455921" cy="3068955"/>
          </a:xfrm>
          <a:prstGeom prst="rect">
            <a:avLst/>
          </a:prstGeom>
        </p:spPr>
      </p:pic>
    </p:spTree>
    <p:extLst>
      <p:ext uri="{BB962C8B-B14F-4D97-AF65-F5344CB8AC3E}">
        <p14:creationId xmlns:p14="http://schemas.microsoft.com/office/powerpoint/2010/main" val="5156271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Hypovolemische shock</a:t>
            </a:r>
          </a:p>
        </p:txBody>
      </p:sp>
      <p:sp>
        <p:nvSpPr>
          <p:cNvPr id="3" name="Tijdelijke aanduiding voor inhoud 2"/>
          <p:cNvSpPr>
            <a:spLocks noGrp="1"/>
          </p:cNvSpPr>
          <p:nvPr>
            <p:ph idx="1"/>
          </p:nvPr>
        </p:nvSpPr>
        <p:spPr/>
        <p:txBody>
          <a:bodyPr/>
          <a:lstStyle/>
          <a:p>
            <a:pPr marL="0" indent="0">
              <a:buNone/>
            </a:pPr>
            <a:r>
              <a:rPr lang="nl-NL" dirty="0"/>
              <a:t>Shock door verlies van circulerend vocht</a:t>
            </a:r>
          </a:p>
          <a:p>
            <a:pPr marL="0" indent="0">
              <a:buNone/>
            </a:pPr>
            <a:r>
              <a:rPr lang="nl-NL" dirty="0"/>
              <a:t> </a:t>
            </a:r>
          </a:p>
          <a:p>
            <a:pPr marL="0" indent="0">
              <a:buNone/>
            </a:pPr>
            <a:r>
              <a:rPr lang="nl-NL" dirty="0"/>
              <a:t>Wees hierbij ook alert bij:</a:t>
            </a:r>
            <a:br>
              <a:rPr lang="nl-NL" dirty="0"/>
            </a:br>
            <a:endParaRPr lang="nl-NL" dirty="0"/>
          </a:p>
          <a:p>
            <a:r>
              <a:rPr lang="nl-NL" dirty="0"/>
              <a:t>Brandwond patiënten: er is dan wel geen bloedverlies, maar wel veel vochtverlies. Dit geeft afname van circulerend volume. Je ziet hierbij de problemen iets later ontstaan.</a:t>
            </a:r>
          </a:p>
          <a:p>
            <a:r>
              <a:rPr lang="nl-NL" dirty="0"/>
              <a:t>Bij letsels aan bekken, bovenbeen onderbeen, en bovenarm, vaak als er meerdere # zijn kan dit ook veel bloedverlies geven.</a:t>
            </a:r>
          </a:p>
        </p:txBody>
      </p:sp>
    </p:spTree>
    <p:extLst>
      <p:ext uri="{BB962C8B-B14F-4D97-AF65-F5344CB8AC3E}">
        <p14:creationId xmlns:p14="http://schemas.microsoft.com/office/powerpoint/2010/main" val="365936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12257"/>
            <a:ext cx="10741152" cy="1104247"/>
          </a:xfrm>
        </p:spPr>
        <p:txBody>
          <a:bodyPr>
            <a:normAutofit fontScale="90000"/>
          </a:bodyPr>
          <a:lstStyle/>
          <a:p>
            <a:r>
              <a:rPr lang="nl-NL" dirty="0"/>
              <a:t>Hypovolemische shock 4 gradaties volumeverlies </a:t>
            </a:r>
          </a:p>
        </p:txBody>
      </p:sp>
      <p:sp>
        <p:nvSpPr>
          <p:cNvPr id="3" name="Tijdelijke aanduiding voor inhoud 2"/>
          <p:cNvSpPr>
            <a:spLocks noGrp="1"/>
          </p:cNvSpPr>
          <p:nvPr>
            <p:ph idx="1"/>
          </p:nvPr>
        </p:nvSpPr>
        <p:spPr>
          <a:xfrm>
            <a:off x="1024129" y="2286000"/>
            <a:ext cx="2520260" cy="4023360"/>
          </a:xfrm>
        </p:spPr>
        <p:txBody>
          <a:bodyPr/>
          <a:lstStyle/>
          <a:p>
            <a:r>
              <a:rPr lang="nl-NL" dirty="0"/>
              <a:t>Hoe jonger je bent hoe langer je kan compenseren.</a:t>
            </a:r>
          </a:p>
          <a:p>
            <a:endParaRPr lang="nl-NL" dirty="0"/>
          </a:p>
        </p:txBody>
      </p:sp>
      <p:pic>
        <p:nvPicPr>
          <p:cNvPr id="4" name="Afbeelding 3"/>
          <p:cNvPicPr>
            <a:picLocks noChangeAspect="1"/>
          </p:cNvPicPr>
          <p:nvPr/>
        </p:nvPicPr>
        <p:blipFill rotWithShape="1">
          <a:blip r:embed="rId2"/>
          <a:srcRect l="29446" t="35392" r="30272" b="11449"/>
          <a:stretch/>
        </p:blipFill>
        <p:spPr>
          <a:xfrm>
            <a:off x="3944983" y="1317336"/>
            <a:ext cx="7419702" cy="5274820"/>
          </a:xfrm>
          <a:prstGeom prst="rect">
            <a:avLst/>
          </a:prstGeom>
        </p:spPr>
      </p:pic>
    </p:spTree>
    <p:extLst>
      <p:ext uri="{BB962C8B-B14F-4D97-AF65-F5344CB8AC3E}">
        <p14:creationId xmlns:p14="http://schemas.microsoft.com/office/powerpoint/2010/main" val="1761682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16B14D-233D-5645-A4E6-3D6FE3C79F1F}"/>
              </a:ext>
            </a:extLst>
          </p:cNvPr>
          <p:cNvSpPr>
            <a:spLocks noGrp="1"/>
          </p:cNvSpPr>
          <p:nvPr>
            <p:ph type="title"/>
          </p:nvPr>
        </p:nvSpPr>
        <p:spPr/>
        <p:txBody>
          <a:bodyPr/>
          <a:lstStyle/>
          <a:p>
            <a:r>
              <a:rPr lang="en-US" dirty="0" err="1"/>
              <a:t>Cardiogene</a:t>
            </a:r>
            <a:r>
              <a:rPr lang="en-US" dirty="0"/>
              <a:t> shock</a:t>
            </a:r>
            <a:endParaRPr lang="nl-NL" dirty="0"/>
          </a:p>
        </p:txBody>
      </p:sp>
      <p:sp>
        <p:nvSpPr>
          <p:cNvPr id="3" name="Tijdelijke aanduiding voor inhoud 2">
            <a:extLst>
              <a:ext uri="{FF2B5EF4-FFF2-40B4-BE49-F238E27FC236}">
                <a16:creationId xmlns:a16="http://schemas.microsoft.com/office/drawing/2014/main" id="{A9D56D5F-3CC3-F7E2-0829-F539111989A6}"/>
              </a:ext>
            </a:extLst>
          </p:cNvPr>
          <p:cNvSpPr>
            <a:spLocks noGrp="1"/>
          </p:cNvSpPr>
          <p:nvPr>
            <p:ph idx="1"/>
          </p:nvPr>
        </p:nvSpPr>
        <p:spPr/>
        <p:txBody>
          <a:bodyPr/>
          <a:lstStyle/>
          <a:p>
            <a:r>
              <a:rPr lang="nl-NL" b="1" dirty="0"/>
              <a:t>Oorzaken:</a:t>
            </a:r>
          </a:p>
          <a:p>
            <a:r>
              <a:rPr lang="nl-NL" dirty="0"/>
              <a:t>Ischemie/</a:t>
            </a:r>
            <a:r>
              <a:rPr lang="nl-NL" dirty="0" err="1"/>
              <a:t>infarcering</a:t>
            </a:r>
            <a:r>
              <a:rPr lang="nl-NL" dirty="0"/>
              <a:t> (non-STEMI/STEMI)</a:t>
            </a:r>
          </a:p>
          <a:p>
            <a:r>
              <a:rPr lang="nl-NL" dirty="0" err="1"/>
              <a:t>Papillairspier</a:t>
            </a:r>
            <a:r>
              <a:rPr lang="nl-NL" dirty="0"/>
              <a:t>-/ventrikelseptum-/vrijewandruptuur</a:t>
            </a:r>
          </a:p>
          <a:p>
            <a:r>
              <a:rPr lang="nl-NL" dirty="0"/>
              <a:t>Dysfunctie kunstklep</a:t>
            </a:r>
          </a:p>
          <a:p>
            <a:r>
              <a:rPr lang="nl-NL" dirty="0"/>
              <a:t>Ritme- en/of geleidingsstoornis</a:t>
            </a:r>
          </a:p>
          <a:p>
            <a:r>
              <a:rPr lang="nl-NL" dirty="0"/>
              <a:t>Cardiomyopathie</a:t>
            </a:r>
          </a:p>
          <a:p>
            <a:r>
              <a:rPr lang="nl-NL" dirty="0"/>
              <a:t>Obstructieve shock: Pericarditis/tamponade, Longembolie</a:t>
            </a:r>
          </a:p>
          <a:p>
            <a:r>
              <a:rPr lang="nl-NL" b="1" dirty="0"/>
              <a:t>Behandeling?</a:t>
            </a:r>
          </a:p>
        </p:txBody>
      </p:sp>
    </p:spTree>
    <p:extLst>
      <p:ext uri="{BB962C8B-B14F-4D97-AF65-F5344CB8AC3E}">
        <p14:creationId xmlns:p14="http://schemas.microsoft.com/office/powerpoint/2010/main" val="1668190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Distributieve shock</a:t>
            </a:r>
          </a:p>
        </p:txBody>
      </p:sp>
      <p:sp>
        <p:nvSpPr>
          <p:cNvPr id="3" name="Tijdelijke aanduiding voor inhoud 2"/>
          <p:cNvSpPr>
            <a:spLocks noGrp="1"/>
          </p:cNvSpPr>
          <p:nvPr>
            <p:ph idx="1"/>
          </p:nvPr>
        </p:nvSpPr>
        <p:spPr/>
        <p:txBody>
          <a:bodyPr/>
          <a:lstStyle/>
          <a:p>
            <a:r>
              <a:rPr lang="nl-NL" b="1" dirty="0"/>
              <a:t>Oorzaak:</a:t>
            </a:r>
            <a:r>
              <a:rPr lang="nl-NL" dirty="0"/>
              <a:t> Bij deze vorm van shock is er een verstoring van CZS in de spierspanning in de bloedvaten en dit leidt tot vasodilatatie en een slechte verdeling van bloedvolume</a:t>
            </a:r>
          </a:p>
          <a:p>
            <a:r>
              <a:rPr lang="nl-NL" dirty="0"/>
              <a:t>Dit zie je bij neurogene en septisch shock, anafylactische shock, (endocriene shock/bijnier crisis en de intoxicatie-geïnduceerde shock). </a:t>
            </a:r>
          </a:p>
          <a:p>
            <a:r>
              <a:rPr lang="nl-NL" dirty="0"/>
              <a:t>Een neurogene shock komt vaak voor bij traumatische letsels (dwarslaesie) van de cervicale en thoracale wervelkolom waarbij het ruggenmerg is beschadigd. </a:t>
            </a:r>
          </a:p>
          <a:p>
            <a:r>
              <a:rPr lang="nl-NL" dirty="0"/>
              <a:t>Er is een verstoring van het </a:t>
            </a:r>
            <a:r>
              <a:rPr lang="nl-NL" dirty="0" err="1"/>
              <a:t>sympatische</a:t>
            </a:r>
            <a:r>
              <a:rPr lang="nl-NL" dirty="0"/>
              <a:t> zenuwstelsel wat zorgt voor een aanzienlijke verwijding van de perifere arteriën onder het niveau van het letsel. Dit resulteert dan in een relatieve hypovolemie en bradycardie. Ondanks dat het bloedvolume hetzelfde blijft, is het vaatvolume des te groter geworden.</a:t>
            </a:r>
          </a:p>
          <a:p>
            <a:endParaRPr lang="nl-NL" dirty="0"/>
          </a:p>
        </p:txBody>
      </p:sp>
    </p:spTree>
    <p:extLst>
      <p:ext uri="{BB962C8B-B14F-4D97-AF65-F5344CB8AC3E}">
        <p14:creationId xmlns:p14="http://schemas.microsoft.com/office/powerpoint/2010/main" val="273785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F79045-8E02-1D66-DD87-C26D5B047F49}"/>
              </a:ext>
            </a:extLst>
          </p:cNvPr>
          <p:cNvSpPr>
            <a:spLocks noGrp="1"/>
          </p:cNvSpPr>
          <p:nvPr>
            <p:ph type="title"/>
          </p:nvPr>
        </p:nvSpPr>
        <p:spPr>
          <a:xfrm>
            <a:off x="1024128" y="495300"/>
            <a:ext cx="9720072" cy="923925"/>
          </a:xfrm>
        </p:spPr>
        <p:txBody>
          <a:bodyPr>
            <a:normAutofit/>
          </a:bodyPr>
          <a:lstStyle/>
          <a:p>
            <a:r>
              <a:rPr lang="en-US" dirty="0" err="1"/>
              <a:t>Neurogene</a:t>
            </a:r>
            <a:r>
              <a:rPr lang="en-US" dirty="0"/>
              <a:t> vs. spinal shock</a:t>
            </a:r>
            <a:endParaRPr lang="nl-NL" dirty="0"/>
          </a:p>
        </p:txBody>
      </p:sp>
      <p:pic>
        <p:nvPicPr>
          <p:cNvPr id="3" name="Onlinemedia 2" title="Neurogenic Shock Versus Spinal Shock">
            <a:hlinkClick r:id="" action="ppaction://media"/>
            <a:extLst>
              <a:ext uri="{FF2B5EF4-FFF2-40B4-BE49-F238E27FC236}">
                <a16:creationId xmlns:a16="http://schemas.microsoft.com/office/drawing/2014/main" id="{0C874B2B-CBBD-E7FA-1152-73EAD925D925}"/>
              </a:ext>
            </a:extLst>
          </p:cNvPr>
          <p:cNvPicPr>
            <a:picLocks noRot="1" noChangeAspect="1"/>
          </p:cNvPicPr>
          <p:nvPr>
            <a:videoFile r:link="rId1"/>
          </p:nvPr>
        </p:nvPicPr>
        <p:blipFill>
          <a:blip r:embed="rId3"/>
          <a:stretch>
            <a:fillRect/>
          </a:stretch>
        </p:blipFill>
        <p:spPr>
          <a:xfrm>
            <a:off x="1089443" y="1262001"/>
            <a:ext cx="9720072" cy="5487547"/>
          </a:xfrm>
          <a:prstGeom prst="rect">
            <a:avLst/>
          </a:prstGeom>
        </p:spPr>
      </p:pic>
    </p:spTree>
    <p:extLst>
      <p:ext uri="{BB962C8B-B14F-4D97-AF65-F5344CB8AC3E}">
        <p14:creationId xmlns:p14="http://schemas.microsoft.com/office/powerpoint/2010/main" val="2548408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CB94245-4294-4093-892B-471C7DCF85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3" name="Rectangle 1032">
            <a:extLst>
              <a:ext uri="{FF2B5EF4-FFF2-40B4-BE49-F238E27FC236}">
                <a16:creationId xmlns:a16="http://schemas.microsoft.com/office/drawing/2014/main" id="{1E9AD3F6-FD63-401A-A4E1-EA1BD8DAAC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951728" y="585216"/>
            <a:ext cx="5740739" cy="1499616"/>
          </a:xfrm>
        </p:spPr>
        <p:txBody>
          <a:bodyPr>
            <a:normAutofit/>
          </a:bodyPr>
          <a:lstStyle/>
          <a:p>
            <a:r>
              <a:rPr lang="nl-NL" sz="3700"/>
              <a:t>Wat bepaald de hoogte van de RR?</a:t>
            </a:r>
            <a:br>
              <a:rPr lang="nl-NL" sz="3700"/>
            </a:br>
            <a:r>
              <a:rPr lang="nl-NL" sz="3700"/>
              <a:t>Graag alle drie in de juiste volgorde!</a:t>
            </a:r>
          </a:p>
        </p:txBody>
      </p:sp>
      <p:pic>
        <p:nvPicPr>
          <p:cNvPr id="7" name="Afbeelding 6"/>
          <p:cNvPicPr>
            <a:picLocks noChangeAspect="1"/>
          </p:cNvPicPr>
          <p:nvPr/>
        </p:nvPicPr>
        <p:blipFill>
          <a:blip r:embed="rId2"/>
          <a:stretch>
            <a:fillRect/>
          </a:stretch>
        </p:blipFill>
        <p:spPr>
          <a:xfrm>
            <a:off x="484631" y="1719186"/>
            <a:ext cx="3530267" cy="1042839"/>
          </a:xfrm>
          <a:prstGeom prst="rect">
            <a:avLst/>
          </a:prstGeom>
        </p:spPr>
      </p:pic>
      <p:sp>
        <p:nvSpPr>
          <p:cNvPr id="1035" name="Rectangle 1034">
            <a:extLst>
              <a:ext uri="{FF2B5EF4-FFF2-40B4-BE49-F238E27FC236}">
                <a16:creationId xmlns:a16="http://schemas.microsoft.com/office/drawing/2014/main" id="{3A3B0C76-008F-4A81-9DE6-74703D49F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75766" y="484632"/>
            <a:ext cx="804672" cy="3511948"/>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7" name="Straight Connector 1036">
            <a:extLst>
              <a:ext uri="{FF2B5EF4-FFF2-40B4-BE49-F238E27FC236}">
                <a16:creationId xmlns:a16="http://schemas.microsoft.com/office/drawing/2014/main" id="{330273C1-84B5-4410-8457-877CAEAB94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896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5" name="Afbeelding 4"/>
          <p:cNvPicPr>
            <a:picLocks noChangeAspect="1"/>
          </p:cNvPicPr>
          <p:nvPr/>
        </p:nvPicPr>
        <p:blipFill rotWithShape="1">
          <a:blip r:embed="rId3"/>
          <a:srcRect l="6993" t="30755" r="52939"/>
          <a:stretch/>
        </p:blipFill>
        <p:spPr>
          <a:xfrm>
            <a:off x="656794" y="4150596"/>
            <a:ext cx="1839100" cy="2231809"/>
          </a:xfrm>
          <a:prstGeom prst="rect">
            <a:avLst/>
          </a:prstGeom>
        </p:spPr>
      </p:pic>
      <p:pic>
        <p:nvPicPr>
          <p:cNvPr id="1026" name="Picture 2" descr="Afbeeldingsresultaat voor kracht linker ventrikel"/>
          <p:cNvPicPr>
            <a:picLocks noChangeAspect="1" noChangeArrowheads="1" noCrop="1"/>
          </p:cNvPicPr>
          <p:nvPr/>
        </p:nvPicPr>
        <p:blipFill>
          <a:blip r:embed="rId4">
            <a:extLst>
              <a:ext uri="{28A0092B-C50C-407E-A947-70E740481C1C}">
                <a14:useLocalDpi xmlns:a14="http://schemas.microsoft.com/office/drawing/2010/main" val="0"/>
              </a:ext>
            </a:extLst>
          </a:blip>
          <a:stretch>
            <a:fillRect/>
          </a:stretch>
        </p:blipFill>
        <p:spPr bwMode="auto">
          <a:xfrm>
            <a:off x="2828924" y="4150596"/>
            <a:ext cx="1675709" cy="2231808"/>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5951728" y="2286000"/>
            <a:ext cx="5740739" cy="4023360"/>
          </a:xfrm>
        </p:spPr>
        <p:txBody>
          <a:bodyPr>
            <a:normAutofit/>
          </a:bodyPr>
          <a:lstStyle/>
          <a:p>
            <a:r>
              <a:rPr lang="nl-NL" sz="2000"/>
              <a:t>1 de hoeveel circulerend volume</a:t>
            </a:r>
            <a:br>
              <a:rPr lang="nl-NL" sz="2000"/>
            </a:br>
            <a:r>
              <a:rPr lang="nl-NL" sz="2000"/>
              <a:t>2 de kracht van linker ventrikel</a:t>
            </a:r>
            <a:br>
              <a:rPr lang="nl-NL" sz="2000"/>
            </a:br>
            <a:r>
              <a:rPr lang="nl-NL" sz="2000"/>
              <a:t>3 de perifere vaatweerstand</a:t>
            </a:r>
          </a:p>
          <a:p>
            <a:endParaRPr lang="nl-NL" sz="2000"/>
          </a:p>
          <a:p>
            <a:endParaRPr lang="nl-NL" sz="2000"/>
          </a:p>
        </p:txBody>
      </p:sp>
    </p:spTree>
    <p:extLst>
      <p:ext uri="{BB962C8B-B14F-4D97-AF65-F5344CB8AC3E}">
        <p14:creationId xmlns:p14="http://schemas.microsoft.com/office/powerpoint/2010/main" val="244553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03B49A-F606-95A6-044B-78E3C6FE985A}"/>
              </a:ext>
            </a:extLst>
          </p:cNvPr>
          <p:cNvSpPr>
            <a:spLocks noGrp="1"/>
          </p:cNvSpPr>
          <p:nvPr>
            <p:ph type="title"/>
          </p:nvPr>
        </p:nvSpPr>
        <p:spPr/>
        <p:txBody>
          <a:bodyPr/>
          <a:lstStyle/>
          <a:p>
            <a:r>
              <a:rPr lang="nl-NL" dirty="0"/>
              <a:t>obstructieve shock</a:t>
            </a:r>
          </a:p>
        </p:txBody>
      </p:sp>
      <p:sp>
        <p:nvSpPr>
          <p:cNvPr id="3" name="Tijdelijke aanduiding voor inhoud 2">
            <a:extLst>
              <a:ext uri="{FF2B5EF4-FFF2-40B4-BE49-F238E27FC236}">
                <a16:creationId xmlns:a16="http://schemas.microsoft.com/office/drawing/2014/main" id="{05E4B0F6-5E67-A38C-1B9A-BE6213111867}"/>
              </a:ext>
            </a:extLst>
          </p:cNvPr>
          <p:cNvSpPr>
            <a:spLocks noGrp="1"/>
          </p:cNvSpPr>
          <p:nvPr>
            <p:ph idx="1"/>
          </p:nvPr>
        </p:nvSpPr>
        <p:spPr>
          <a:xfrm>
            <a:off x="214504" y="2103882"/>
            <a:ext cx="6357746" cy="4023360"/>
          </a:xfrm>
        </p:spPr>
        <p:txBody>
          <a:bodyPr/>
          <a:lstStyle/>
          <a:p>
            <a:r>
              <a:rPr lang="nl-NL" b="1" dirty="0"/>
              <a:t>Oorzaak:</a:t>
            </a:r>
            <a:r>
              <a:rPr lang="nl-NL" dirty="0"/>
              <a:t> blokkade van de circulatie</a:t>
            </a:r>
          </a:p>
          <a:p>
            <a:r>
              <a:rPr lang="nl-NL" dirty="0"/>
              <a:t>Binnen het hartvaatstelsel: longembolie, andere soort </a:t>
            </a:r>
            <a:r>
              <a:rPr lang="nl-NL" dirty="0" err="1"/>
              <a:t>embolus</a:t>
            </a:r>
            <a:r>
              <a:rPr lang="nl-NL" dirty="0"/>
              <a:t> (lucht, amnion vocht, vet- en beenmergembolie)</a:t>
            </a:r>
          </a:p>
          <a:p>
            <a:r>
              <a:rPr lang="nl-NL" dirty="0"/>
              <a:t>Buiten het hartvaatstelsel: </a:t>
            </a:r>
            <a:r>
              <a:rPr lang="nl-NL" dirty="0" err="1"/>
              <a:t>harttamponade</a:t>
            </a:r>
            <a:r>
              <a:rPr lang="nl-NL" dirty="0"/>
              <a:t>, abdominaal compartiment syndroom, spanningspneumothorax, dynamische hyperinflatie (ernstig astma), compressie vena cava (bij </a:t>
            </a:r>
            <a:r>
              <a:rPr lang="nl-NL" dirty="0" err="1"/>
              <a:t>zwangeren</a:t>
            </a:r>
            <a:r>
              <a:rPr lang="nl-NL" dirty="0"/>
              <a:t> in rugligging).</a:t>
            </a:r>
          </a:p>
        </p:txBody>
      </p:sp>
      <p:pic>
        <p:nvPicPr>
          <p:cNvPr id="5" name="Afbeelding 4">
            <a:extLst>
              <a:ext uri="{FF2B5EF4-FFF2-40B4-BE49-F238E27FC236}">
                <a16:creationId xmlns:a16="http://schemas.microsoft.com/office/drawing/2014/main" id="{E06695CE-F732-4756-E5F0-C70AA19D3D12}"/>
              </a:ext>
            </a:extLst>
          </p:cNvPr>
          <p:cNvPicPr>
            <a:picLocks noChangeAspect="1"/>
          </p:cNvPicPr>
          <p:nvPr/>
        </p:nvPicPr>
        <p:blipFill>
          <a:blip r:embed="rId2"/>
          <a:stretch>
            <a:fillRect/>
          </a:stretch>
        </p:blipFill>
        <p:spPr>
          <a:xfrm>
            <a:off x="9074943" y="142875"/>
            <a:ext cx="2464594" cy="3286125"/>
          </a:xfrm>
          <a:prstGeom prst="rect">
            <a:avLst/>
          </a:prstGeom>
        </p:spPr>
      </p:pic>
      <p:pic>
        <p:nvPicPr>
          <p:cNvPr id="7" name="Afbeelding 6">
            <a:extLst>
              <a:ext uri="{FF2B5EF4-FFF2-40B4-BE49-F238E27FC236}">
                <a16:creationId xmlns:a16="http://schemas.microsoft.com/office/drawing/2014/main" id="{80F905B3-F31A-B34E-A3A1-8B5522544CC2}"/>
              </a:ext>
            </a:extLst>
          </p:cNvPr>
          <p:cNvPicPr>
            <a:picLocks noChangeAspect="1"/>
          </p:cNvPicPr>
          <p:nvPr/>
        </p:nvPicPr>
        <p:blipFill>
          <a:blip r:embed="rId3"/>
          <a:stretch>
            <a:fillRect/>
          </a:stretch>
        </p:blipFill>
        <p:spPr>
          <a:xfrm>
            <a:off x="5715189" y="4773169"/>
            <a:ext cx="6357747" cy="1995818"/>
          </a:xfrm>
          <a:prstGeom prst="rect">
            <a:avLst/>
          </a:prstGeom>
        </p:spPr>
      </p:pic>
    </p:spTree>
    <p:extLst>
      <p:ext uri="{BB962C8B-B14F-4D97-AF65-F5344CB8AC3E}">
        <p14:creationId xmlns:p14="http://schemas.microsoft.com/office/powerpoint/2010/main" val="201237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FAE1107-CEC3-4041-8BAA-CDB6F6759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10E341-3F54-A4FB-9E4C-3608B354C8B9}"/>
              </a:ext>
            </a:extLst>
          </p:cNvPr>
          <p:cNvSpPr>
            <a:spLocks noGrp="1"/>
          </p:cNvSpPr>
          <p:nvPr>
            <p:ph type="title"/>
          </p:nvPr>
        </p:nvSpPr>
        <p:spPr>
          <a:xfrm>
            <a:off x="1024129" y="585216"/>
            <a:ext cx="3779085" cy="1499616"/>
          </a:xfrm>
        </p:spPr>
        <p:txBody>
          <a:bodyPr vert="horz" lIns="91440" tIns="45720" rIns="91440" bIns="45720" rtlCol="0">
            <a:normAutofit/>
          </a:bodyPr>
          <a:lstStyle/>
          <a:p>
            <a:r>
              <a:rPr lang="en-US" kern="1200" cap="all" spc="200" baseline="0">
                <a:solidFill>
                  <a:srgbClr val="FFFFFF"/>
                </a:solidFill>
                <a:latin typeface="+mj-lt"/>
                <a:ea typeface="+mj-ea"/>
                <a:cs typeface="+mj-cs"/>
              </a:rPr>
              <a:t>Opdracht</a:t>
            </a:r>
          </a:p>
        </p:txBody>
      </p:sp>
      <p:cxnSp>
        <p:nvCxnSpPr>
          <p:cNvPr id="32" name="Straight Connector 31">
            <a:extLst>
              <a:ext uri="{FF2B5EF4-FFF2-40B4-BE49-F238E27FC236}">
                <a16:creationId xmlns:a16="http://schemas.microsoft.com/office/drawing/2014/main" id="{1AEA88FB-F5DD-45CE-AAE1-7B33D0ABDD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1737140-532F-058D-D79E-A66338D0C858}"/>
              </a:ext>
            </a:extLst>
          </p:cNvPr>
          <p:cNvSpPr>
            <a:spLocks noGrp="1"/>
          </p:cNvSpPr>
          <p:nvPr>
            <p:ph idx="1"/>
          </p:nvPr>
        </p:nvSpPr>
        <p:spPr>
          <a:xfrm>
            <a:off x="204187" y="2286000"/>
            <a:ext cx="4980372" cy="3931920"/>
          </a:xfrm>
        </p:spPr>
        <p:txBody>
          <a:bodyPr vert="horz" lIns="91440" tIns="45720" rIns="91440" bIns="45720" rtlCol="0">
            <a:normAutofit/>
          </a:bodyPr>
          <a:lstStyle/>
          <a:p>
            <a:pPr marL="0" indent="0">
              <a:spcBef>
                <a:spcPts val="0"/>
              </a:spcBef>
              <a:buNone/>
            </a:pPr>
            <a:r>
              <a:rPr lang="en-US" dirty="0">
                <a:solidFill>
                  <a:srgbClr val="FFFFFF"/>
                </a:solidFill>
              </a:rPr>
              <a:t>Zoek op wat </a:t>
            </a:r>
            <a:r>
              <a:rPr lang="en-US" dirty="0" err="1">
                <a:solidFill>
                  <a:srgbClr val="FFFFFF"/>
                </a:solidFill>
              </a:rPr>
              <a:t>zijn</a:t>
            </a:r>
            <a:r>
              <a:rPr lang="en-US" dirty="0">
                <a:solidFill>
                  <a:srgbClr val="FFFFFF"/>
                </a:solidFill>
              </a:rPr>
              <a:t> de </a:t>
            </a:r>
            <a:r>
              <a:rPr lang="en-US" dirty="0" err="1">
                <a:solidFill>
                  <a:srgbClr val="FFFFFF"/>
                </a:solidFill>
              </a:rPr>
              <a:t>meest</a:t>
            </a:r>
            <a:r>
              <a:rPr lang="en-US" dirty="0">
                <a:solidFill>
                  <a:srgbClr val="FFFFFF"/>
                </a:solidFill>
              </a:rPr>
              <a:t> </a:t>
            </a:r>
            <a:r>
              <a:rPr lang="en-US" dirty="0" err="1">
                <a:solidFill>
                  <a:srgbClr val="FFFFFF"/>
                </a:solidFill>
              </a:rPr>
              <a:t>recente</a:t>
            </a:r>
            <a:r>
              <a:rPr lang="en-US" dirty="0">
                <a:solidFill>
                  <a:srgbClr val="FFFFFF"/>
                </a:solidFill>
              </a:rPr>
              <a:t> </a:t>
            </a:r>
            <a:r>
              <a:rPr lang="en-US" dirty="0" err="1">
                <a:solidFill>
                  <a:srgbClr val="FFFFFF"/>
                </a:solidFill>
              </a:rPr>
              <a:t>sterfte</a:t>
            </a:r>
            <a:r>
              <a:rPr lang="en-US" dirty="0">
                <a:solidFill>
                  <a:srgbClr val="FFFFFF"/>
                </a:solidFill>
              </a:rPr>
              <a:t> </a:t>
            </a:r>
            <a:r>
              <a:rPr lang="en-US" dirty="0" err="1">
                <a:solidFill>
                  <a:srgbClr val="FFFFFF"/>
                </a:solidFill>
              </a:rPr>
              <a:t>cijfers</a:t>
            </a:r>
            <a:r>
              <a:rPr lang="en-US" dirty="0">
                <a:solidFill>
                  <a:srgbClr val="FFFFFF"/>
                </a:solidFill>
              </a:rPr>
              <a:t> van sepsis en shock?</a:t>
            </a:r>
          </a:p>
          <a:p>
            <a:pPr marL="0" indent="0">
              <a:spcBef>
                <a:spcPts val="0"/>
              </a:spcBef>
              <a:buNone/>
            </a:pPr>
            <a:endParaRPr lang="en-US" dirty="0">
              <a:solidFill>
                <a:srgbClr val="FFFFFF"/>
              </a:solidFill>
            </a:endParaRPr>
          </a:p>
          <a:p>
            <a:pPr marL="0" indent="0">
              <a:spcBef>
                <a:spcPts val="0"/>
              </a:spcBef>
              <a:buNone/>
            </a:pPr>
            <a:r>
              <a:rPr lang="en-US" dirty="0">
                <a:solidFill>
                  <a:srgbClr val="FFFFFF"/>
                </a:solidFill>
              </a:rPr>
              <a:t>Max 5 min</a:t>
            </a: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a:p>
            <a:pPr marL="0" indent="0">
              <a:spcBef>
                <a:spcPts val="0"/>
              </a:spcBef>
              <a:buNone/>
            </a:pPr>
            <a:endParaRPr lang="en-US" dirty="0">
              <a:solidFill>
                <a:srgbClr val="FFFFFF"/>
              </a:solidFill>
            </a:endParaRPr>
          </a:p>
        </p:txBody>
      </p:sp>
      <p:pic>
        <p:nvPicPr>
          <p:cNvPr id="5" name="Picture 4" descr="Witte puzzel met een rood puzzelstukje">
            <a:extLst>
              <a:ext uri="{FF2B5EF4-FFF2-40B4-BE49-F238E27FC236}">
                <a16:creationId xmlns:a16="http://schemas.microsoft.com/office/drawing/2014/main" id="{920EA921-33E6-E299-8A19-B2A6B0445588}"/>
              </a:ext>
            </a:extLst>
          </p:cNvPr>
          <p:cNvPicPr>
            <a:picLocks noChangeAspect="1"/>
          </p:cNvPicPr>
          <p:nvPr/>
        </p:nvPicPr>
        <p:blipFill rotWithShape="1">
          <a:blip r:embed="rId2"/>
          <a:stretch/>
        </p:blipFill>
        <p:spPr>
          <a:xfrm>
            <a:off x="6096000" y="1894522"/>
            <a:ext cx="5455921" cy="3068955"/>
          </a:xfrm>
          <a:prstGeom prst="rect">
            <a:avLst/>
          </a:prstGeom>
        </p:spPr>
      </p:pic>
    </p:spTree>
    <p:extLst>
      <p:ext uri="{BB962C8B-B14F-4D97-AF65-F5344CB8AC3E}">
        <p14:creationId xmlns:p14="http://schemas.microsoft.com/office/powerpoint/2010/main" val="3005471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140236-AAB1-12EB-C3CB-B339FA88E5CC}"/>
              </a:ext>
            </a:extLst>
          </p:cNvPr>
          <p:cNvSpPr>
            <a:spLocks noGrp="1"/>
          </p:cNvSpPr>
          <p:nvPr>
            <p:ph type="title"/>
          </p:nvPr>
        </p:nvSpPr>
        <p:spPr/>
        <p:txBody>
          <a:bodyPr/>
          <a:lstStyle/>
          <a:p>
            <a:r>
              <a:rPr lang="en-US" dirty="0" err="1"/>
              <a:t>Cijfers</a:t>
            </a:r>
            <a:endParaRPr lang="nl-NL" dirty="0"/>
          </a:p>
        </p:txBody>
      </p:sp>
      <p:pic>
        <p:nvPicPr>
          <p:cNvPr id="3" name="Afbeelding 2">
            <a:extLst>
              <a:ext uri="{FF2B5EF4-FFF2-40B4-BE49-F238E27FC236}">
                <a16:creationId xmlns:a16="http://schemas.microsoft.com/office/drawing/2014/main" id="{7D6BB699-9FC3-181F-660C-50AE51C52278}"/>
              </a:ext>
            </a:extLst>
          </p:cNvPr>
          <p:cNvPicPr>
            <a:picLocks noChangeAspect="1"/>
          </p:cNvPicPr>
          <p:nvPr/>
        </p:nvPicPr>
        <p:blipFill>
          <a:blip r:embed="rId2"/>
          <a:stretch>
            <a:fillRect/>
          </a:stretch>
        </p:blipFill>
        <p:spPr>
          <a:xfrm>
            <a:off x="1304128" y="1858416"/>
            <a:ext cx="9583743" cy="2341067"/>
          </a:xfrm>
          <a:prstGeom prst="rect">
            <a:avLst/>
          </a:prstGeom>
        </p:spPr>
      </p:pic>
      <p:pic>
        <p:nvPicPr>
          <p:cNvPr id="4" name="Afbeelding 3">
            <a:extLst>
              <a:ext uri="{FF2B5EF4-FFF2-40B4-BE49-F238E27FC236}">
                <a16:creationId xmlns:a16="http://schemas.microsoft.com/office/drawing/2014/main" id="{911CBA2B-FB62-E22C-A9A4-945EADF71212}"/>
              </a:ext>
            </a:extLst>
          </p:cNvPr>
          <p:cNvPicPr>
            <a:picLocks noChangeAspect="1"/>
          </p:cNvPicPr>
          <p:nvPr/>
        </p:nvPicPr>
        <p:blipFill>
          <a:blip r:embed="rId3"/>
          <a:stretch>
            <a:fillRect/>
          </a:stretch>
        </p:blipFill>
        <p:spPr>
          <a:xfrm>
            <a:off x="1304128" y="4307181"/>
            <a:ext cx="9583743" cy="548688"/>
          </a:xfrm>
          <a:prstGeom prst="rect">
            <a:avLst/>
          </a:prstGeom>
        </p:spPr>
      </p:pic>
    </p:spTree>
    <p:extLst>
      <p:ext uri="{BB962C8B-B14F-4D97-AF65-F5344CB8AC3E}">
        <p14:creationId xmlns:p14="http://schemas.microsoft.com/office/powerpoint/2010/main" val="2946882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56EAF-C6A4-4C0A-8DAF-B20C76A5AEC7}"/>
              </a:ext>
            </a:extLst>
          </p:cNvPr>
          <p:cNvSpPr>
            <a:spLocks noGrp="1"/>
          </p:cNvSpPr>
          <p:nvPr>
            <p:ph type="title"/>
          </p:nvPr>
        </p:nvSpPr>
        <p:spPr/>
        <p:txBody>
          <a:bodyPr/>
          <a:lstStyle/>
          <a:p>
            <a:r>
              <a:rPr lang="en-US" dirty="0"/>
              <a:t>SIRS – SEPSIS – SEPTISCHE SHOCK</a:t>
            </a:r>
            <a:endParaRPr lang="nl-NL" dirty="0"/>
          </a:p>
        </p:txBody>
      </p:sp>
      <p:sp>
        <p:nvSpPr>
          <p:cNvPr id="3" name="Tijdelijke aanduiding voor inhoud 2">
            <a:extLst>
              <a:ext uri="{FF2B5EF4-FFF2-40B4-BE49-F238E27FC236}">
                <a16:creationId xmlns:a16="http://schemas.microsoft.com/office/drawing/2014/main" id="{F385D90A-8C52-A089-7CCE-EFEDD7EF2A57}"/>
              </a:ext>
            </a:extLst>
          </p:cNvPr>
          <p:cNvSpPr>
            <a:spLocks noGrp="1"/>
          </p:cNvSpPr>
          <p:nvPr>
            <p:ph idx="1"/>
          </p:nvPr>
        </p:nvSpPr>
        <p:spPr>
          <a:xfrm>
            <a:off x="266701" y="2286000"/>
            <a:ext cx="7029449" cy="4023360"/>
          </a:xfrm>
        </p:spPr>
        <p:txBody>
          <a:bodyPr/>
          <a:lstStyle/>
          <a:p>
            <a:r>
              <a:rPr lang="en-US" dirty="0"/>
              <a:t>SIRS: Systemic Inflammatory Response Syndrome</a:t>
            </a:r>
          </a:p>
          <a:p>
            <a:r>
              <a:rPr lang="en-US" dirty="0"/>
              <a:t>Sepsis: </a:t>
            </a:r>
            <a:r>
              <a:rPr lang="nl-NL" dirty="0"/>
              <a:t>SIRS (criteria) met als oorzaak een infectie</a:t>
            </a:r>
          </a:p>
          <a:p>
            <a:r>
              <a:rPr lang="nl-NL" dirty="0"/>
              <a:t>Septische shock: Sepsis met een systolische bloeddruk &lt; 90 mmHg of een vermindering van baseline 40 mmHg, ondanks adequate vloeistof resuscitatie. </a:t>
            </a:r>
            <a:r>
              <a:rPr lang="en-US" dirty="0"/>
              <a:t> </a:t>
            </a:r>
          </a:p>
          <a:p>
            <a:r>
              <a:rPr lang="en-US" dirty="0"/>
              <a:t>+</a:t>
            </a:r>
          </a:p>
          <a:p>
            <a:r>
              <a:rPr lang="nl-NL" dirty="0"/>
              <a:t>Orgaandysfuncties en perfusie abnormaliteiten (e.g. lactaat, oligurie en coma)</a:t>
            </a:r>
            <a:endParaRPr lang="en-US" dirty="0"/>
          </a:p>
        </p:txBody>
      </p:sp>
      <p:pic>
        <p:nvPicPr>
          <p:cNvPr id="4" name="Afbeelding 3">
            <a:extLst>
              <a:ext uri="{FF2B5EF4-FFF2-40B4-BE49-F238E27FC236}">
                <a16:creationId xmlns:a16="http://schemas.microsoft.com/office/drawing/2014/main" id="{EAEADB6C-026A-9601-9543-7C81527DB94A}"/>
              </a:ext>
            </a:extLst>
          </p:cNvPr>
          <p:cNvPicPr>
            <a:picLocks noChangeAspect="1"/>
          </p:cNvPicPr>
          <p:nvPr/>
        </p:nvPicPr>
        <p:blipFill>
          <a:blip r:embed="rId2"/>
          <a:stretch>
            <a:fillRect/>
          </a:stretch>
        </p:blipFill>
        <p:spPr>
          <a:xfrm>
            <a:off x="7296150" y="2286000"/>
            <a:ext cx="4755174" cy="3524250"/>
          </a:xfrm>
          <a:prstGeom prst="rect">
            <a:avLst/>
          </a:prstGeom>
        </p:spPr>
      </p:pic>
    </p:spTree>
    <p:extLst>
      <p:ext uri="{BB962C8B-B14F-4D97-AF65-F5344CB8AC3E}">
        <p14:creationId xmlns:p14="http://schemas.microsoft.com/office/powerpoint/2010/main" val="3856795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Test je kennis!</a:t>
            </a:r>
          </a:p>
        </p:txBody>
      </p:sp>
      <p:sp>
        <p:nvSpPr>
          <p:cNvPr id="3" name="Tijdelijke aanduiding voor inhoud 2"/>
          <p:cNvSpPr>
            <a:spLocks noGrp="1"/>
          </p:cNvSpPr>
          <p:nvPr>
            <p:ph idx="1"/>
          </p:nvPr>
        </p:nvSpPr>
        <p:spPr/>
        <p:txBody>
          <a:bodyPr/>
          <a:lstStyle/>
          <a:p>
            <a:r>
              <a:rPr lang="nl-NL" dirty="0"/>
              <a:t>De volgende dia’s krijg je korte tekst en geef aan, aan welke shock je denkt en waarom en welke onderzoeken of behandeling jij denkt?</a:t>
            </a:r>
          </a:p>
        </p:txBody>
      </p:sp>
    </p:spTree>
    <p:extLst>
      <p:ext uri="{BB962C8B-B14F-4D97-AF65-F5344CB8AC3E}">
        <p14:creationId xmlns:p14="http://schemas.microsoft.com/office/powerpoint/2010/main" val="28526759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 de shock</a:t>
            </a:r>
          </a:p>
        </p:txBody>
      </p:sp>
      <p:sp>
        <p:nvSpPr>
          <p:cNvPr id="3" name="Tijdelijke aanduiding voor inhoud 2"/>
          <p:cNvSpPr>
            <a:spLocks noGrp="1"/>
          </p:cNvSpPr>
          <p:nvPr>
            <p:ph idx="1"/>
          </p:nvPr>
        </p:nvSpPr>
        <p:spPr/>
        <p:txBody>
          <a:bodyPr/>
          <a:lstStyle/>
          <a:p>
            <a:r>
              <a:rPr lang="nl-NL" dirty="0"/>
              <a:t>Een patiënt heeft:</a:t>
            </a:r>
            <a:br>
              <a:rPr lang="nl-NL" dirty="0"/>
            </a:br>
            <a:r>
              <a:rPr lang="nl-NL" dirty="0"/>
              <a:t>hoge hartfrequentie, zwakke weke pols en een bleke klamme huid. Bewustzijn is helder. Dorst, vermoeid, duizelig algemene zwakte. De bloeddruk is laag, zowel systolisch als diastolisch, urine productie is verminderd.</a:t>
            </a:r>
          </a:p>
          <a:p>
            <a:r>
              <a:rPr lang="nl-NL" dirty="0"/>
              <a:t>Welke shock denk je aan en onderbouw </a:t>
            </a:r>
            <a:br>
              <a:rPr lang="nl-NL" dirty="0"/>
            </a:br>
            <a:r>
              <a:rPr lang="nl-NL" dirty="0"/>
              <a:t>Denk ook aan mogelijke acties/behandeling?</a:t>
            </a:r>
          </a:p>
          <a:p>
            <a:endParaRPr lang="nl-NL" dirty="0"/>
          </a:p>
          <a:p>
            <a:r>
              <a:rPr lang="nl-NL" dirty="0"/>
              <a:t>Hypovolemische shock</a:t>
            </a:r>
          </a:p>
        </p:txBody>
      </p:sp>
    </p:spTree>
    <p:extLst>
      <p:ext uri="{BB962C8B-B14F-4D97-AF65-F5344CB8AC3E}">
        <p14:creationId xmlns:p14="http://schemas.microsoft.com/office/powerpoint/2010/main" val="317166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 de shock</a:t>
            </a:r>
          </a:p>
        </p:txBody>
      </p:sp>
      <p:sp>
        <p:nvSpPr>
          <p:cNvPr id="3" name="Tijdelijke aanduiding voor inhoud 2"/>
          <p:cNvSpPr>
            <a:spLocks noGrp="1"/>
          </p:cNvSpPr>
          <p:nvPr>
            <p:ph idx="1"/>
          </p:nvPr>
        </p:nvSpPr>
        <p:spPr/>
        <p:txBody>
          <a:bodyPr/>
          <a:lstStyle/>
          <a:p>
            <a:r>
              <a:rPr lang="nl-NL" dirty="0"/>
              <a:t>Patiënt heeft longoedeem, overvulling kleine circulatie, lage bloeddruk, verhoogde perifere weerstand, sinustachycardie elevaties op scoop zichtbaar, benauwdheidsklachten</a:t>
            </a:r>
          </a:p>
          <a:p>
            <a:r>
              <a:rPr lang="nl-NL" dirty="0"/>
              <a:t>Welke shock denk je aan en onderbouw dit</a:t>
            </a:r>
          </a:p>
          <a:p>
            <a:r>
              <a:rPr lang="nl-NL" dirty="0"/>
              <a:t>Denk ook aan mogelijke acties/behandeling?</a:t>
            </a:r>
          </a:p>
          <a:p>
            <a:pPr marL="0" indent="0">
              <a:buNone/>
            </a:pPr>
            <a:endParaRPr lang="nl-NL" dirty="0"/>
          </a:p>
          <a:p>
            <a:r>
              <a:rPr lang="nl-NL" dirty="0"/>
              <a:t>Cardiogene shock</a:t>
            </a:r>
          </a:p>
        </p:txBody>
      </p:sp>
      <p:pic>
        <p:nvPicPr>
          <p:cNvPr id="4" name="Afbeelding 3">
            <a:extLst>
              <a:ext uri="{FF2B5EF4-FFF2-40B4-BE49-F238E27FC236}">
                <a16:creationId xmlns:a16="http://schemas.microsoft.com/office/drawing/2014/main" id="{40E7D885-A5C3-F438-BBC4-A00781ABFAD3}"/>
              </a:ext>
            </a:extLst>
          </p:cNvPr>
          <p:cNvPicPr>
            <a:picLocks noChangeAspect="1"/>
          </p:cNvPicPr>
          <p:nvPr/>
        </p:nvPicPr>
        <p:blipFill rotWithShape="1">
          <a:blip r:embed="rId2"/>
          <a:srcRect l="49157" t="5668" r="27113" b="26985"/>
          <a:stretch/>
        </p:blipFill>
        <p:spPr>
          <a:xfrm>
            <a:off x="6977849" y="3350946"/>
            <a:ext cx="1589103" cy="2144333"/>
          </a:xfrm>
          <a:prstGeom prst="rect">
            <a:avLst/>
          </a:prstGeom>
        </p:spPr>
      </p:pic>
      <p:pic>
        <p:nvPicPr>
          <p:cNvPr id="5" name="Afbeelding 4">
            <a:extLst>
              <a:ext uri="{FF2B5EF4-FFF2-40B4-BE49-F238E27FC236}">
                <a16:creationId xmlns:a16="http://schemas.microsoft.com/office/drawing/2014/main" id="{37D52AFF-A67A-3C8E-1639-E74A5664B6CD}"/>
              </a:ext>
            </a:extLst>
          </p:cNvPr>
          <p:cNvPicPr>
            <a:picLocks noChangeAspect="1"/>
          </p:cNvPicPr>
          <p:nvPr/>
        </p:nvPicPr>
        <p:blipFill rotWithShape="1">
          <a:blip r:embed="rId3"/>
          <a:srcRect l="37629" t="19845" r="34608"/>
          <a:stretch/>
        </p:blipFill>
        <p:spPr>
          <a:xfrm>
            <a:off x="8717873" y="3350946"/>
            <a:ext cx="1589102" cy="2133612"/>
          </a:xfrm>
          <a:prstGeom prst="rect">
            <a:avLst/>
          </a:prstGeom>
        </p:spPr>
      </p:pic>
    </p:spTree>
    <p:extLst>
      <p:ext uri="{BB962C8B-B14F-4D97-AF65-F5344CB8AC3E}">
        <p14:creationId xmlns:p14="http://schemas.microsoft.com/office/powerpoint/2010/main" val="22896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 de shock</a:t>
            </a:r>
          </a:p>
        </p:txBody>
      </p:sp>
      <p:sp>
        <p:nvSpPr>
          <p:cNvPr id="3" name="Tijdelijke aanduiding voor inhoud 2"/>
          <p:cNvSpPr>
            <a:spLocks noGrp="1"/>
          </p:cNvSpPr>
          <p:nvPr>
            <p:ph idx="1"/>
          </p:nvPr>
        </p:nvSpPr>
        <p:spPr/>
        <p:txBody>
          <a:bodyPr/>
          <a:lstStyle/>
          <a:p>
            <a:r>
              <a:rPr lang="nl-NL" dirty="0"/>
              <a:t>Heftig kortademig, cyanose, POB, hoest veel, soms met bloed, bloeddruk is laag, patiënt is angstig, </a:t>
            </a:r>
            <a:r>
              <a:rPr lang="nl-NL" dirty="0" err="1"/>
              <a:t>sat</a:t>
            </a:r>
            <a:r>
              <a:rPr lang="nl-NL" dirty="0"/>
              <a:t> is verlaagd, SVT, centraal veneuze druk is verhoogd</a:t>
            </a:r>
          </a:p>
          <a:p>
            <a:r>
              <a:rPr lang="nl-NL" dirty="0"/>
              <a:t>Welke shock denk je aan en onderbouw,</a:t>
            </a:r>
          </a:p>
          <a:p>
            <a:r>
              <a:rPr lang="nl-NL" dirty="0"/>
              <a:t>Denk ook aan mogelijke acties/behandeling?</a:t>
            </a:r>
          </a:p>
          <a:p>
            <a:pPr marL="0" indent="0">
              <a:buNone/>
            </a:pPr>
            <a:endParaRPr lang="nl-NL" dirty="0"/>
          </a:p>
          <a:p>
            <a:r>
              <a:rPr lang="nl-NL" dirty="0"/>
              <a:t>Obstructieve shock; longembolie</a:t>
            </a:r>
          </a:p>
        </p:txBody>
      </p:sp>
      <p:pic>
        <p:nvPicPr>
          <p:cNvPr id="4" name="Afbeelding 3">
            <a:extLst>
              <a:ext uri="{FF2B5EF4-FFF2-40B4-BE49-F238E27FC236}">
                <a16:creationId xmlns:a16="http://schemas.microsoft.com/office/drawing/2014/main" id="{EF40D39B-B7CC-2F62-05F8-6C36DC658AA8}"/>
              </a:ext>
            </a:extLst>
          </p:cNvPr>
          <p:cNvPicPr>
            <a:picLocks noChangeAspect="1"/>
          </p:cNvPicPr>
          <p:nvPr/>
        </p:nvPicPr>
        <p:blipFill rotWithShape="1">
          <a:blip r:embed="rId2"/>
          <a:srcRect t="79400" r="16584" b="2614"/>
          <a:stretch/>
        </p:blipFill>
        <p:spPr>
          <a:xfrm>
            <a:off x="6905718" y="3586578"/>
            <a:ext cx="4530305" cy="568171"/>
          </a:xfrm>
          <a:prstGeom prst="rect">
            <a:avLst/>
          </a:prstGeom>
        </p:spPr>
      </p:pic>
    </p:spTree>
    <p:extLst>
      <p:ext uri="{BB962C8B-B14F-4D97-AF65-F5344CB8AC3E}">
        <p14:creationId xmlns:p14="http://schemas.microsoft.com/office/powerpoint/2010/main" val="98198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 de shock</a:t>
            </a:r>
          </a:p>
        </p:txBody>
      </p:sp>
      <p:sp>
        <p:nvSpPr>
          <p:cNvPr id="3" name="Tijdelijke aanduiding voor inhoud 2"/>
          <p:cNvSpPr>
            <a:spLocks noGrp="1"/>
          </p:cNvSpPr>
          <p:nvPr>
            <p:ph idx="1"/>
          </p:nvPr>
        </p:nvSpPr>
        <p:spPr/>
        <p:txBody>
          <a:bodyPr/>
          <a:lstStyle/>
          <a:p>
            <a:r>
              <a:rPr lang="nl-NL" dirty="0"/>
              <a:t>Misselijk, buik/rugpijn, oedeem in gelaat, klinkt hees en heeft </a:t>
            </a:r>
            <a:r>
              <a:rPr lang="nl-NL" dirty="0">
                <a:hlinkClick r:id="rId2"/>
              </a:rPr>
              <a:t>stridor</a:t>
            </a:r>
            <a:r>
              <a:rPr lang="nl-NL" dirty="0"/>
              <a:t> (vanaf 32 sec, volume max) jeuk rode huid</a:t>
            </a:r>
          </a:p>
          <a:p>
            <a:endParaRPr lang="nl-NL" dirty="0"/>
          </a:p>
          <a:p>
            <a:r>
              <a:rPr lang="nl-NL" dirty="0"/>
              <a:t>Welke shock denk je aan en onderbouw</a:t>
            </a:r>
            <a:br>
              <a:rPr lang="nl-NL" dirty="0"/>
            </a:br>
            <a:r>
              <a:rPr lang="nl-NL" dirty="0"/>
              <a:t>Denk ook aan mogelijke acties/behandeling?</a:t>
            </a:r>
          </a:p>
          <a:p>
            <a:pPr marL="0" indent="0">
              <a:buNone/>
            </a:pPr>
            <a:endParaRPr lang="nl-NL" dirty="0"/>
          </a:p>
          <a:p>
            <a:r>
              <a:rPr lang="nl-NL" dirty="0"/>
              <a:t>Distributieve shock; </a:t>
            </a:r>
            <a:r>
              <a:rPr lang="nl-NL" dirty="0" err="1"/>
              <a:t>anafylatische</a:t>
            </a:r>
            <a:r>
              <a:rPr lang="nl-NL" dirty="0"/>
              <a:t> shock, misselijk buik/rugpijn hoeft niet altijd is afhankelijk van waar je allergische op reageert </a:t>
            </a:r>
          </a:p>
        </p:txBody>
      </p:sp>
    </p:spTree>
    <p:extLst>
      <p:ext uri="{BB962C8B-B14F-4D97-AF65-F5344CB8AC3E}">
        <p14:creationId xmlns:p14="http://schemas.microsoft.com/office/powerpoint/2010/main" val="202492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a:p>
        </p:txBody>
      </p:sp>
      <p:sp>
        <p:nvSpPr>
          <p:cNvPr id="9" name="Rectangle 8">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Onlinemedia 1" title="Life After Sepsis">
            <a:hlinkClick r:id="" action="ppaction://media"/>
            <a:extLst>
              <a:ext uri="{FF2B5EF4-FFF2-40B4-BE49-F238E27FC236}">
                <a16:creationId xmlns:a16="http://schemas.microsoft.com/office/drawing/2014/main" id="{E5BBB4E8-6220-5736-1728-FC9654093122}"/>
              </a:ext>
            </a:extLst>
          </p:cNvPr>
          <p:cNvPicPr>
            <a:picLocks noRot="1" noChangeAspect="1"/>
          </p:cNvPicPr>
          <p:nvPr>
            <a:videoFile r:link="rId1"/>
          </p:nvPr>
        </p:nvPicPr>
        <p:blipFill>
          <a:blip r:embed="rId3"/>
          <a:stretch>
            <a:fillRect/>
          </a:stretch>
        </p:blipFill>
        <p:spPr>
          <a:xfrm>
            <a:off x="1206812" y="689752"/>
            <a:ext cx="9778373" cy="5524781"/>
          </a:xfrm>
          <a:prstGeom prst="rect">
            <a:avLst/>
          </a:prstGeom>
        </p:spPr>
      </p:pic>
    </p:spTree>
    <p:extLst>
      <p:ext uri="{BB962C8B-B14F-4D97-AF65-F5344CB8AC3E}">
        <p14:creationId xmlns:p14="http://schemas.microsoft.com/office/powerpoint/2010/main" val="26766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000" dirty="0"/>
              <a:t>Verdeling van je vochtvolume is handig om weer even te zien en weten in aanloop voor de volgende dia’s. </a:t>
            </a:r>
          </a:p>
        </p:txBody>
      </p:sp>
      <p:sp>
        <p:nvSpPr>
          <p:cNvPr id="3" name="Tijdelijke aanduiding voor inhoud 2"/>
          <p:cNvSpPr>
            <a:spLocks noGrp="1"/>
          </p:cNvSpPr>
          <p:nvPr>
            <p:ph idx="1"/>
          </p:nvPr>
        </p:nvSpPr>
        <p:spPr/>
        <p:txBody>
          <a:bodyPr/>
          <a:lstStyle/>
          <a:p>
            <a:r>
              <a:rPr lang="nl-NL" dirty="0"/>
              <a:t>Men neme: een gemiddelde patiënt van 70 kg</a:t>
            </a:r>
          </a:p>
          <a:p>
            <a:r>
              <a:rPr lang="nl-NL" dirty="0"/>
              <a:t>Bloedvolume:  totaal 		   5 </a:t>
            </a:r>
            <a:r>
              <a:rPr lang="nl-NL" dirty="0" err="1"/>
              <a:t>ltr</a:t>
            </a:r>
            <a:endParaRPr lang="nl-NL" dirty="0"/>
          </a:p>
          <a:p>
            <a:pPr lvl="1"/>
            <a:r>
              <a:rPr lang="nl-NL" dirty="0"/>
              <a:t>Plasma: 	3 </a:t>
            </a:r>
            <a:r>
              <a:rPr lang="nl-NL" dirty="0" err="1"/>
              <a:t>ltr</a:t>
            </a:r>
            <a:endParaRPr lang="nl-NL" dirty="0"/>
          </a:p>
          <a:p>
            <a:pPr lvl="1"/>
            <a:r>
              <a:rPr lang="nl-NL" dirty="0"/>
              <a:t>Rode bloedcellen: 2 </a:t>
            </a:r>
            <a:r>
              <a:rPr lang="nl-NL" dirty="0" err="1"/>
              <a:t>ltr</a:t>
            </a:r>
            <a:endParaRPr lang="nl-NL" dirty="0"/>
          </a:p>
          <a:p>
            <a:r>
              <a:rPr lang="nl-NL" dirty="0"/>
              <a:t>Extracellulair vocht:   		12 </a:t>
            </a:r>
            <a:r>
              <a:rPr lang="nl-NL" dirty="0" err="1"/>
              <a:t>ltr</a:t>
            </a:r>
            <a:endParaRPr lang="nl-NL" dirty="0"/>
          </a:p>
          <a:p>
            <a:r>
              <a:rPr lang="nl-NL" dirty="0"/>
              <a:t>Intracellulair vocht:     		23 </a:t>
            </a:r>
            <a:r>
              <a:rPr lang="nl-NL" dirty="0" err="1"/>
              <a:t>ltr</a:t>
            </a:r>
            <a:endParaRPr lang="nl-NL" dirty="0"/>
          </a:p>
          <a:p>
            <a:pPr marL="0" indent="0">
              <a:buNone/>
            </a:pPr>
            <a:r>
              <a:rPr lang="nl-NL" dirty="0"/>
              <a:t>                              </a:t>
            </a:r>
          </a:p>
          <a:p>
            <a:pPr marL="0" indent="0">
              <a:buNone/>
            </a:pPr>
            <a:r>
              <a:rPr lang="nl-NL" dirty="0"/>
              <a:t>                                		40 </a:t>
            </a:r>
            <a:r>
              <a:rPr lang="nl-NL" dirty="0" err="1"/>
              <a:t>ltr</a:t>
            </a:r>
            <a:endParaRPr lang="nl-NL" dirty="0"/>
          </a:p>
          <a:p>
            <a:pPr marL="0" indent="0">
              <a:buNone/>
            </a:pPr>
            <a:endParaRPr lang="nl-NL" dirty="0"/>
          </a:p>
        </p:txBody>
      </p:sp>
      <p:cxnSp>
        <p:nvCxnSpPr>
          <p:cNvPr id="5" name="Rechte verbindingslijn 4"/>
          <p:cNvCxnSpPr/>
          <p:nvPr/>
        </p:nvCxnSpPr>
        <p:spPr>
          <a:xfrm flipV="1">
            <a:off x="4535644" y="4834863"/>
            <a:ext cx="2116183" cy="17417"/>
          </a:xfrm>
          <a:prstGeom prst="line">
            <a:avLst/>
          </a:prstGeom>
          <a:ln w="57150">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40515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9" y="310008"/>
            <a:ext cx="9720072" cy="1499616"/>
          </a:xfrm>
        </p:spPr>
        <p:txBody>
          <a:bodyPr>
            <a:normAutofit/>
          </a:bodyPr>
          <a:lstStyle/>
          <a:p>
            <a:r>
              <a:rPr lang="nl-NL" sz="4400" dirty="0"/>
              <a:t>Shock =google er nu even op los, zoek op wat is een shock? </a:t>
            </a:r>
          </a:p>
        </p:txBody>
      </p:sp>
      <p:sp>
        <p:nvSpPr>
          <p:cNvPr id="3" name="Tijdelijke aanduiding voor inhoud 2"/>
          <p:cNvSpPr>
            <a:spLocks noGrp="1"/>
          </p:cNvSpPr>
          <p:nvPr>
            <p:ph idx="1"/>
          </p:nvPr>
        </p:nvSpPr>
        <p:spPr>
          <a:xfrm>
            <a:off x="1024128" y="1809624"/>
            <a:ext cx="9720073" cy="4602480"/>
          </a:xfrm>
        </p:spPr>
        <p:txBody>
          <a:bodyPr>
            <a:normAutofit lnSpcReduction="10000"/>
          </a:bodyPr>
          <a:lstStyle/>
          <a:p>
            <a:r>
              <a:rPr lang="nl-NL" dirty="0"/>
              <a:t>Syndroom dat resultaat is van inadequate weefselperfusie. Dat alle cellen in het lichaam beïnvloedt in hun chemische en metabole balans.</a:t>
            </a:r>
          </a:p>
          <a:p>
            <a:r>
              <a:rPr lang="nl-NL" dirty="0"/>
              <a:t>Wat leidt tot afname van zuurstof en voedingsstoffen voor de cellen. Hierdoor kunnen deze niet goed meer functioneren.</a:t>
            </a:r>
          </a:p>
          <a:p>
            <a:r>
              <a:rPr lang="nl-NL" dirty="0"/>
              <a:t>Als het lichaam merkt dat dit niet goed meer werkt, zal het zijn inwendige compensatiemechanisme inzetten. </a:t>
            </a:r>
            <a:br>
              <a:rPr lang="nl-NL" dirty="0"/>
            </a:br>
            <a:r>
              <a:rPr lang="nl-NL" dirty="0"/>
              <a:t>Dit om de hersenen, hart en longen zoveel en lang en goed mogelijk te voorzien van voedingsstoffen.</a:t>
            </a:r>
          </a:p>
          <a:p>
            <a:r>
              <a:rPr lang="nl-NL" dirty="0"/>
              <a:t>Als deze compensatiemechanismen falen zal de volgende back-up het overnemen. </a:t>
            </a:r>
            <a:br>
              <a:rPr lang="nl-NL" dirty="0"/>
            </a:br>
            <a:r>
              <a:rPr lang="nl-NL" dirty="0"/>
              <a:t>Dit is een glijdende schaal. Met als gevolg orgaan disfunctie en mogelijk de dood. </a:t>
            </a:r>
            <a:br>
              <a:rPr lang="nl-NL" dirty="0"/>
            </a:br>
            <a:r>
              <a:rPr lang="nl-NL" dirty="0"/>
              <a:t>Daarom moeten we een shock vroeg herkennen!</a:t>
            </a:r>
          </a:p>
          <a:p>
            <a:r>
              <a:rPr lang="nl-NL" dirty="0"/>
              <a:t>De winst en beste overlevingskansen zijn namelijk te behalen bij een vroege signalering. </a:t>
            </a:r>
          </a:p>
          <a:p>
            <a:endParaRPr lang="nl-NL" dirty="0"/>
          </a:p>
        </p:txBody>
      </p:sp>
    </p:spTree>
    <p:extLst>
      <p:ext uri="{BB962C8B-B14F-4D97-AF65-F5344CB8AC3E}">
        <p14:creationId xmlns:p14="http://schemas.microsoft.com/office/powerpoint/2010/main" val="196931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700784"/>
          </a:xfrm>
        </p:spPr>
        <p:txBody>
          <a:bodyPr>
            <a:normAutofit fontScale="90000"/>
          </a:bodyPr>
          <a:lstStyle/>
          <a:p>
            <a:r>
              <a:rPr lang="nl-NL" dirty="0"/>
              <a:t>Waar moet aeroob en anaeroob staan? En wat is het gevolg van deze 2 vormen van verbranding?</a:t>
            </a:r>
          </a:p>
        </p:txBody>
      </p:sp>
      <p:sp>
        <p:nvSpPr>
          <p:cNvPr id="3" name="Tijdelijke aanduiding voor inhoud 2"/>
          <p:cNvSpPr>
            <a:spLocks noGrp="1"/>
          </p:cNvSpPr>
          <p:nvPr>
            <p:ph idx="1"/>
          </p:nvPr>
        </p:nvSpPr>
        <p:spPr/>
        <p:txBody>
          <a:bodyPr/>
          <a:lstStyle/>
          <a:p>
            <a:pPr algn="ctr"/>
            <a:r>
              <a:rPr lang="nl-NL" dirty="0"/>
              <a:t>glucose</a:t>
            </a:r>
          </a:p>
        </p:txBody>
      </p:sp>
      <p:cxnSp>
        <p:nvCxnSpPr>
          <p:cNvPr id="5" name="Rechte verbindingslijn met pijl 4"/>
          <p:cNvCxnSpPr/>
          <p:nvPr/>
        </p:nvCxnSpPr>
        <p:spPr>
          <a:xfrm>
            <a:off x="6752627" y="3614057"/>
            <a:ext cx="788996" cy="966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Rechte verbindingslijn met pijl 6"/>
          <p:cNvCxnSpPr/>
          <p:nvPr/>
        </p:nvCxnSpPr>
        <p:spPr>
          <a:xfrm flipH="1">
            <a:off x="4511039" y="3614057"/>
            <a:ext cx="923109" cy="966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kstvak 8"/>
          <p:cNvSpPr txBox="1"/>
          <p:nvPr/>
        </p:nvSpPr>
        <p:spPr>
          <a:xfrm>
            <a:off x="5524718" y="3009594"/>
            <a:ext cx="1071154" cy="369332"/>
          </a:xfrm>
          <a:prstGeom prst="rect">
            <a:avLst/>
          </a:prstGeom>
          <a:noFill/>
        </p:spPr>
        <p:txBody>
          <a:bodyPr wrap="square" rtlCol="0">
            <a:spAutoFit/>
          </a:bodyPr>
          <a:lstStyle/>
          <a:p>
            <a:r>
              <a:rPr lang="nl-NL" dirty="0"/>
              <a:t>Pyruaat</a:t>
            </a:r>
          </a:p>
        </p:txBody>
      </p:sp>
      <p:cxnSp>
        <p:nvCxnSpPr>
          <p:cNvPr id="11" name="Rechte verbindingslijn met pijl 10"/>
          <p:cNvCxnSpPr>
            <a:endCxn id="9" idx="0"/>
          </p:cNvCxnSpPr>
          <p:nvPr/>
        </p:nvCxnSpPr>
        <p:spPr>
          <a:xfrm>
            <a:off x="6060295" y="2603863"/>
            <a:ext cx="0" cy="405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kstvak 12"/>
          <p:cNvSpPr txBox="1"/>
          <p:nvPr/>
        </p:nvSpPr>
        <p:spPr>
          <a:xfrm>
            <a:off x="3550049" y="4580708"/>
            <a:ext cx="1497875" cy="646331"/>
          </a:xfrm>
          <a:prstGeom prst="rect">
            <a:avLst/>
          </a:prstGeom>
          <a:noFill/>
        </p:spPr>
        <p:txBody>
          <a:bodyPr wrap="square" rtlCol="0">
            <a:spAutoFit/>
          </a:bodyPr>
          <a:lstStyle/>
          <a:p>
            <a:r>
              <a:rPr lang="nl-NL" dirty="0"/>
              <a:t>Lactaat + 2 mol ATP</a:t>
            </a:r>
          </a:p>
        </p:txBody>
      </p:sp>
      <p:sp>
        <p:nvSpPr>
          <p:cNvPr id="14" name="Tekstvak 13"/>
          <p:cNvSpPr txBox="1"/>
          <p:nvPr/>
        </p:nvSpPr>
        <p:spPr>
          <a:xfrm>
            <a:off x="7147124" y="4693920"/>
            <a:ext cx="1779161" cy="646331"/>
          </a:xfrm>
          <a:prstGeom prst="rect">
            <a:avLst/>
          </a:prstGeom>
          <a:noFill/>
        </p:spPr>
        <p:txBody>
          <a:bodyPr wrap="square" rtlCol="0">
            <a:spAutoFit/>
          </a:bodyPr>
          <a:lstStyle/>
          <a:p>
            <a:r>
              <a:rPr lang="nl-NL" dirty="0"/>
              <a:t>CO2 en H2O + 38 mol ATP</a:t>
            </a:r>
          </a:p>
        </p:txBody>
      </p:sp>
      <p:sp>
        <p:nvSpPr>
          <p:cNvPr id="4" name="Rechthoek 3">
            <a:extLst>
              <a:ext uri="{FF2B5EF4-FFF2-40B4-BE49-F238E27FC236}">
                <a16:creationId xmlns:a16="http://schemas.microsoft.com/office/drawing/2014/main" id="{AF6D788D-665F-FCA2-9E08-C3EA645D5BD3}"/>
              </a:ext>
            </a:extLst>
          </p:cNvPr>
          <p:cNvSpPr/>
          <p:nvPr/>
        </p:nvSpPr>
        <p:spPr>
          <a:xfrm>
            <a:off x="1118586" y="2947386"/>
            <a:ext cx="1367162" cy="96665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dirty="0"/>
              <a:t>Zoek op!</a:t>
            </a:r>
          </a:p>
          <a:p>
            <a:pPr algn="ctr"/>
            <a:r>
              <a:rPr lang="nl-NL" dirty="0"/>
              <a:t>5 min.</a:t>
            </a:r>
          </a:p>
          <a:p>
            <a:pPr algn="ctr"/>
            <a:r>
              <a:rPr lang="nl-NL" dirty="0"/>
              <a:t>Individueel</a:t>
            </a:r>
          </a:p>
        </p:txBody>
      </p:sp>
    </p:spTree>
    <p:extLst>
      <p:ext uri="{BB962C8B-B14F-4D97-AF65-F5344CB8AC3E}">
        <p14:creationId xmlns:p14="http://schemas.microsoft.com/office/powerpoint/2010/main" val="1767713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9" y="185720"/>
            <a:ext cx="9720072" cy="1499616"/>
          </a:xfrm>
        </p:spPr>
        <p:txBody>
          <a:bodyPr/>
          <a:lstStyle/>
          <a:p>
            <a:r>
              <a:rPr lang="nl-NL" dirty="0"/>
              <a:t>Wat gebeurt er in de cel bij een shock?</a:t>
            </a:r>
          </a:p>
        </p:txBody>
      </p:sp>
      <p:sp>
        <p:nvSpPr>
          <p:cNvPr id="3" name="Tijdelijke aanduiding voor inhoud 2"/>
          <p:cNvSpPr>
            <a:spLocks noGrp="1"/>
          </p:cNvSpPr>
          <p:nvPr>
            <p:ph idx="1"/>
          </p:nvPr>
        </p:nvSpPr>
        <p:spPr>
          <a:xfrm>
            <a:off x="1024128" y="1776549"/>
            <a:ext cx="9720073" cy="4532811"/>
          </a:xfrm>
        </p:spPr>
        <p:txBody>
          <a:bodyPr>
            <a:normAutofit fontScale="92500" lnSpcReduction="10000"/>
          </a:bodyPr>
          <a:lstStyle/>
          <a:p>
            <a:r>
              <a:rPr lang="nl-NL" dirty="0"/>
              <a:t>Ongeacht de oorzaak van de shock, treden er veranderingen op in de functie en structuur van de cel.</a:t>
            </a:r>
          </a:p>
          <a:p>
            <a:r>
              <a:rPr lang="nl-NL" dirty="0"/>
              <a:t>Hoe is een cel instaat om energie te maken, zodat hij kan functioneren?</a:t>
            </a:r>
          </a:p>
          <a:p>
            <a:pPr lvl="1"/>
            <a:r>
              <a:rPr lang="nl-NL" dirty="0"/>
              <a:t>Glucose uit de bloedbaan komt </a:t>
            </a:r>
            <a:r>
              <a:rPr lang="nl-NL" dirty="0" err="1"/>
              <a:t>mbv</a:t>
            </a:r>
            <a:r>
              <a:rPr lang="nl-NL" dirty="0"/>
              <a:t> insuline in de cel.</a:t>
            </a:r>
          </a:p>
          <a:p>
            <a:pPr lvl="1"/>
            <a:r>
              <a:rPr lang="nl-NL" dirty="0"/>
              <a:t>In de cel wordt de glucose omgezet in </a:t>
            </a:r>
            <a:r>
              <a:rPr lang="nl-NL" dirty="0" err="1"/>
              <a:t>pyruvaat</a:t>
            </a:r>
            <a:r>
              <a:rPr lang="nl-NL" dirty="0"/>
              <a:t>. Dit proces kost geen zuurstof (passief proces).</a:t>
            </a:r>
          </a:p>
          <a:p>
            <a:pPr lvl="1"/>
            <a:r>
              <a:rPr lang="nl-NL" dirty="0"/>
              <a:t>Pyruaat kan op twee manieren worden omgezet in brandstof voor de cel ATP (actief)(Adenosine Tri </a:t>
            </a:r>
            <a:r>
              <a:rPr lang="nl-NL" dirty="0" err="1"/>
              <a:t>Phosfaat</a:t>
            </a:r>
            <a:r>
              <a:rPr lang="nl-NL" dirty="0"/>
              <a:t>). </a:t>
            </a:r>
          </a:p>
          <a:p>
            <a:pPr lvl="2"/>
            <a:r>
              <a:rPr lang="nl-NL" dirty="0"/>
              <a:t>Aeroob; met zuurstof in CO2 en H2O en 38 mol ATP per mol glucose   </a:t>
            </a:r>
          </a:p>
          <a:p>
            <a:pPr lvl="2"/>
            <a:r>
              <a:rPr lang="nl-NL" dirty="0"/>
              <a:t>Anaeroob; zonder zuurstof in </a:t>
            </a:r>
            <a:r>
              <a:rPr lang="nl-NL" sz="2200" b="1" dirty="0"/>
              <a:t>lactaat</a:t>
            </a:r>
            <a:r>
              <a:rPr lang="nl-NL" dirty="0"/>
              <a:t>  en 2 mol ATP per mol glucose</a:t>
            </a:r>
            <a:br>
              <a:rPr lang="nl-NL" dirty="0"/>
            </a:br>
            <a:endParaRPr lang="nl-NL" dirty="0"/>
          </a:p>
          <a:p>
            <a:pPr lvl="1"/>
            <a:r>
              <a:rPr lang="nl-NL" dirty="0"/>
              <a:t>Bij een shock is er sprake van hoge hoeveelheid lactaat en een te kort aan energie in de cel.</a:t>
            </a:r>
          </a:p>
          <a:p>
            <a:pPr lvl="1"/>
            <a:r>
              <a:rPr lang="nl-NL" dirty="0"/>
              <a:t>Gevolg van lactaat is een metabole acidose (verzuring van bloed), hoe hoger het lactaat hoe ernstiger het zuurstoftekort</a:t>
            </a:r>
          </a:p>
          <a:p>
            <a:pPr lvl="1"/>
            <a:r>
              <a:rPr lang="nl-NL" dirty="0"/>
              <a:t>Hoe langer het energie te kort duurt hoe groter de gevolgen voor de cel en het organisme/lichaam.</a:t>
            </a:r>
          </a:p>
          <a:p>
            <a:pPr lvl="1"/>
            <a:r>
              <a:rPr lang="nl-NL" dirty="0"/>
              <a:t>Uiteindelijk zal water en Na zich ophopen in de cel (cel oedeem)</a:t>
            </a:r>
          </a:p>
          <a:p>
            <a:pPr lvl="1"/>
            <a:r>
              <a:rPr lang="nl-NL" dirty="0"/>
              <a:t>En is het niet meer reversibel is ontstaat </a:t>
            </a:r>
            <a:r>
              <a:rPr lang="nl-NL" dirty="0" err="1"/>
              <a:t>celversterf</a:t>
            </a:r>
            <a:r>
              <a:rPr lang="nl-NL" dirty="0"/>
              <a:t> en orgaan-beschadiging/afsterving</a:t>
            </a:r>
          </a:p>
          <a:p>
            <a:pPr lvl="1"/>
            <a:endParaRPr lang="nl-NL" dirty="0"/>
          </a:p>
        </p:txBody>
      </p:sp>
    </p:spTree>
    <p:extLst>
      <p:ext uri="{BB962C8B-B14F-4D97-AF65-F5344CB8AC3E}">
        <p14:creationId xmlns:p14="http://schemas.microsoft.com/office/powerpoint/2010/main" val="200480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shock</a:t>
            </a:r>
          </a:p>
        </p:txBody>
      </p:sp>
      <p:sp>
        <p:nvSpPr>
          <p:cNvPr id="3" name="Tijdelijke aanduiding voor inhoud 2"/>
          <p:cNvSpPr>
            <a:spLocks noGrp="1"/>
          </p:cNvSpPr>
          <p:nvPr>
            <p:ph idx="1"/>
          </p:nvPr>
        </p:nvSpPr>
        <p:spPr>
          <a:xfrm>
            <a:off x="1024128" y="1757680"/>
            <a:ext cx="8093239" cy="4023360"/>
          </a:xfrm>
        </p:spPr>
        <p:txBody>
          <a:bodyPr/>
          <a:lstStyle/>
          <a:p>
            <a:r>
              <a:rPr lang="nl-NL" dirty="0"/>
              <a:t>De uitdaging voor zorgprofessionals zit hem in een “dreigende” shock z.s.m. te herkennen</a:t>
            </a:r>
          </a:p>
          <a:p>
            <a:r>
              <a:rPr lang="nl-NL" dirty="0"/>
              <a:t>Het ontstaan van een septische en een cardiogene shock bij chronisch hartfalen is vroegtijdig herkennen vaak moeilijk. Omdat het vaak geleidelijk of sluipend begint.</a:t>
            </a:r>
          </a:p>
          <a:p>
            <a:r>
              <a:rPr lang="nl-NL" dirty="0"/>
              <a:t>Een ander probleem kan zijn dat de veroorzaker van de shock niet direct gevonden wordt. Denk aan de serie House, daar heeft bijna iedereen een shock en gaat het in de aflevering(en) om het zoeken naar de oorzaak. </a:t>
            </a:r>
            <a:br>
              <a:rPr lang="nl-NL" dirty="0"/>
            </a:br>
            <a:endParaRPr lang="nl-NL" dirty="0"/>
          </a:p>
        </p:txBody>
      </p:sp>
      <p:pic>
        <p:nvPicPr>
          <p:cNvPr id="4" name="Onlinemedia 3" title="An atypical anaphylactic shock #shorts | House M.D.">
            <a:hlinkClick r:id="" action="ppaction://media"/>
            <a:extLst>
              <a:ext uri="{FF2B5EF4-FFF2-40B4-BE49-F238E27FC236}">
                <a16:creationId xmlns:a16="http://schemas.microsoft.com/office/drawing/2014/main" id="{AFC7BBC7-0631-5228-C6CA-C9463AF91E41}"/>
              </a:ext>
            </a:extLst>
          </p:cNvPr>
          <p:cNvPicPr>
            <a:picLocks noRot="1" noChangeAspect="1"/>
          </p:cNvPicPr>
          <p:nvPr>
            <a:videoFile r:link="rId1"/>
          </p:nvPr>
        </p:nvPicPr>
        <p:blipFill>
          <a:blip r:embed="rId3"/>
          <a:stretch>
            <a:fillRect/>
          </a:stretch>
        </p:blipFill>
        <p:spPr>
          <a:xfrm>
            <a:off x="9732772" y="2837205"/>
            <a:ext cx="1435100" cy="2540000"/>
          </a:xfrm>
          <a:prstGeom prst="rect">
            <a:avLst/>
          </a:prstGeom>
        </p:spPr>
      </p:pic>
    </p:spTree>
    <p:extLst>
      <p:ext uri="{BB962C8B-B14F-4D97-AF65-F5344CB8AC3E}">
        <p14:creationId xmlns:p14="http://schemas.microsoft.com/office/powerpoint/2010/main" val="296548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9" y="585216"/>
            <a:ext cx="4431792" cy="1499616"/>
          </a:xfrm>
        </p:spPr>
        <p:txBody>
          <a:bodyPr>
            <a:normAutofit/>
          </a:bodyPr>
          <a:lstStyle/>
          <a:p>
            <a:r>
              <a:rPr lang="nl-NL" dirty="0"/>
              <a:t>Shock heeft 3 stadia</a:t>
            </a:r>
          </a:p>
        </p:txBody>
      </p:sp>
      <p:sp>
        <p:nvSpPr>
          <p:cNvPr id="3" name="Tijdelijke aanduiding voor inhoud 2"/>
          <p:cNvSpPr>
            <a:spLocks noGrp="1"/>
          </p:cNvSpPr>
          <p:nvPr>
            <p:ph idx="1"/>
          </p:nvPr>
        </p:nvSpPr>
        <p:spPr>
          <a:xfrm>
            <a:off x="161926" y="2285999"/>
            <a:ext cx="5291818" cy="4448175"/>
          </a:xfrm>
        </p:spPr>
        <p:txBody>
          <a:bodyPr>
            <a:noAutofit/>
          </a:bodyPr>
          <a:lstStyle/>
          <a:p>
            <a:r>
              <a:rPr lang="nl-NL" sz="1600" b="1" dirty="0"/>
              <a:t>1</a:t>
            </a:r>
            <a:r>
              <a:rPr lang="nl-NL" sz="1600" dirty="0"/>
              <a:t> </a:t>
            </a:r>
            <a:r>
              <a:rPr lang="nl-NL" sz="1600" b="1" dirty="0"/>
              <a:t>gecompenseerd:</a:t>
            </a:r>
            <a:r>
              <a:rPr lang="nl-NL" sz="1600" dirty="0"/>
              <a:t> hierbij worden normale compensatiemechanisme in werking gezet door sympathisch zenuwstelsel, zodat normale weefselperfusie wordt herstelt om een vitale orgaanfunctie te behouden.</a:t>
            </a:r>
            <a:br>
              <a:rPr lang="nl-NL" sz="1600" dirty="0"/>
            </a:br>
            <a:r>
              <a:rPr lang="nl-NL" sz="1600" dirty="0"/>
              <a:t>De minder belangrijke cellen gaan over tot anaerobe verbranding, hierbij lactaat producerend. </a:t>
            </a:r>
          </a:p>
          <a:p>
            <a:r>
              <a:rPr lang="nl-NL" sz="1600" b="1" dirty="0"/>
              <a:t>2 progressief stadium</a:t>
            </a:r>
            <a:r>
              <a:rPr lang="nl-NL" sz="1600" dirty="0"/>
              <a:t>: de compensatiemechanismen beginnen te kort te schieten. De vitale organen krijgen nu ook minder energie. De verbrandingen worden steeds meer anaeroob, lactaat stijgt en de weefselschade neemt toe. Ontstekingsreacties worden nu ook geactiveerd en de orgaanfuncties gaan snel achteruit.</a:t>
            </a:r>
          </a:p>
          <a:p>
            <a:r>
              <a:rPr lang="nl-NL" sz="1600" b="1" dirty="0"/>
              <a:t>3 irreversibel: </a:t>
            </a:r>
            <a:r>
              <a:rPr lang="nl-NL" sz="1600" dirty="0"/>
              <a:t>als een shock niet behandeld wordt of te laat, dan kunnen de compensatiemechanismen hun taak niet meer opnemen om de weefseldoorbloeding te herstellen. Als de organen niet meer in evenwicht kunnen komen en ze op celniveau zo ernstig zijn beschadigd. Dan zal de dood niet te vermijden zijn </a:t>
            </a:r>
          </a:p>
          <a:p>
            <a:r>
              <a:rPr lang="nl-NL" sz="1600" dirty="0"/>
              <a:t> </a:t>
            </a:r>
          </a:p>
        </p:txBody>
      </p:sp>
      <p:pic>
        <p:nvPicPr>
          <p:cNvPr id="6" name="Afbeelding 5">
            <a:extLst>
              <a:ext uri="{FF2B5EF4-FFF2-40B4-BE49-F238E27FC236}">
                <a16:creationId xmlns:a16="http://schemas.microsoft.com/office/drawing/2014/main" id="{0FE64DA5-52F1-EFEC-7FF5-FF445A3716B4}"/>
              </a:ext>
            </a:extLst>
          </p:cNvPr>
          <p:cNvPicPr>
            <a:picLocks noChangeAspect="1"/>
          </p:cNvPicPr>
          <p:nvPr/>
        </p:nvPicPr>
        <p:blipFill>
          <a:blip r:embed="rId2"/>
          <a:stretch>
            <a:fillRect/>
          </a:stretch>
        </p:blipFill>
        <p:spPr>
          <a:xfrm>
            <a:off x="5955206" y="675399"/>
            <a:ext cx="5818657" cy="5778666"/>
          </a:xfrm>
          <a:prstGeom prst="rect">
            <a:avLst/>
          </a:prstGeom>
        </p:spPr>
      </p:pic>
    </p:spTree>
    <p:extLst>
      <p:ext uri="{BB962C8B-B14F-4D97-AF65-F5344CB8AC3E}">
        <p14:creationId xmlns:p14="http://schemas.microsoft.com/office/powerpoint/2010/main" val="205467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4169</TotalTime>
  <Words>2902</Words>
  <Application>Microsoft Office PowerPoint</Application>
  <PresentationFormat>Breedbeeld</PresentationFormat>
  <Paragraphs>212</Paragraphs>
  <Slides>39</Slides>
  <Notes>0</Notes>
  <HiddenSlides>0</HiddenSlides>
  <MMClips>3</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39</vt:i4>
      </vt:variant>
    </vt:vector>
  </HeadingPairs>
  <TitlesOfParts>
    <vt:vector size="44" baseType="lpstr">
      <vt:lpstr>Arial</vt:lpstr>
      <vt:lpstr>Tw Cen MT</vt:lpstr>
      <vt:lpstr>Tw Cen MT Condensed</vt:lpstr>
      <vt:lpstr>Wingdings 3</vt:lpstr>
      <vt:lpstr>Integraal</vt:lpstr>
      <vt:lpstr>Basis van de shock</vt:lpstr>
      <vt:lpstr>Inhoud van deze les </vt:lpstr>
      <vt:lpstr>Wat bepaald de hoogte van de RR? Graag alle drie in de juiste volgorde!</vt:lpstr>
      <vt:lpstr>Verdeling van je vochtvolume is handig om weer even te zien en weten in aanloop voor de volgende dia’s. </vt:lpstr>
      <vt:lpstr>Shock =google er nu even op los, zoek op wat is een shock? </vt:lpstr>
      <vt:lpstr>Waar moet aeroob en anaeroob staan? En wat is het gevolg van deze 2 vormen van verbranding?</vt:lpstr>
      <vt:lpstr>Wat gebeurt er in de cel bij een shock?</vt:lpstr>
      <vt:lpstr>shock</vt:lpstr>
      <vt:lpstr>Shock heeft 3 stadia</vt:lpstr>
      <vt:lpstr>Nu we de drie stadia duidelijk hebben</vt:lpstr>
      <vt:lpstr>Het verband tussen de shocksyndromen en sympathisch zenuwstelsel (SZS)</vt:lpstr>
      <vt:lpstr>Stadium 1 wat gebeurt er en/of zie je</vt:lpstr>
      <vt:lpstr>vervolg</vt:lpstr>
      <vt:lpstr>Ademhaling, hartslag, bloeddruk en bewustzijn </vt:lpstr>
      <vt:lpstr>Opdracht</vt:lpstr>
      <vt:lpstr>Deel 2 na de pauze</vt:lpstr>
      <vt:lpstr>Uitwerking opdacht </vt:lpstr>
      <vt:lpstr>Leer doelen </vt:lpstr>
      <vt:lpstr>Behandeling shock</vt:lpstr>
      <vt:lpstr>Behandeling shock eind stadia 1 begin stadia 2. Dit is het specialistische werk van MC/ICU en SEH en of anesthesie </vt:lpstr>
      <vt:lpstr>Interessant weetje</vt:lpstr>
      <vt:lpstr>Interessante weetjes</vt:lpstr>
      <vt:lpstr>Verschillende infusievloeistoffen bij shock</vt:lpstr>
      <vt:lpstr>Opdracht</vt:lpstr>
      <vt:lpstr>Hypovolemische shock</vt:lpstr>
      <vt:lpstr>Hypovolemische shock 4 gradaties volumeverlies </vt:lpstr>
      <vt:lpstr>Cardiogene shock</vt:lpstr>
      <vt:lpstr>Distributieve shock</vt:lpstr>
      <vt:lpstr>Neurogene vs. spinal shock</vt:lpstr>
      <vt:lpstr>obstructieve shock</vt:lpstr>
      <vt:lpstr>Opdracht</vt:lpstr>
      <vt:lpstr>Cijfers</vt:lpstr>
      <vt:lpstr>SIRS – SEPSIS – SEPTISCHE SHOCK</vt:lpstr>
      <vt:lpstr>Test je kennis!</vt:lpstr>
      <vt:lpstr>Herken de shock</vt:lpstr>
      <vt:lpstr>Herken de shock</vt:lpstr>
      <vt:lpstr>Herken de shock</vt:lpstr>
      <vt:lpstr>Herken de shock</vt:lpstr>
      <vt:lpstr>PowerPoint-presentatie</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Basis van de shock</dc:title>
  <dc:creator>Lizette Bazen</dc:creator>
  <cp:lastModifiedBy>Iwan van der Werf</cp:lastModifiedBy>
  <cp:revision>53</cp:revision>
  <dcterms:created xsi:type="dcterms:W3CDTF">2019-04-20T09:29:52Z</dcterms:created>
  <dcterms:modified xsi:type="dcterms:W3CDTF">2024-10-11T09:18:21Z</dcterms:modified>
</cp:coreProperties>
</file>