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DC6ED8-4BB4-4826-9BCB-878EDFEDE3A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476CB4D-3680-4D14-B03B-00B24C6E7166}">
      <dgm:prSet/>
      <dgm:spPr/>
      <dgm:t>
        <a:bodyPr/>
        <a:lstStyle/>
        <a:p>
          <a:r>
            <a:rPr lang="nl-NL" baseline="0"/>
            <a:t>Terugblik vorige les</a:t>
          </a:r>
          <a:endParaRPr lang="en-US"/>
        </a:p>
      </dgm:t>
    </dgm:pt>
    <dgm:pt modelId="{FCC8C382-4AB4-461C-ACBE-D5E7025557D9}" type="parTrans" cxnId="{F3E78956-FA6B-44F5-A512-88CD5E721184}">
      <dgm:prSet/>
      <dgm:spPr/>
      <dgm:t>
        <a:bodyPr/>
        <a:lstStyle/>
        <a:p>
          <a:endParaRPr lang="en-US"/>
        </a:p>
      </dgm:t>
    </dgm:pt>
    <dgm:pt modelId="{BC80A410-99BC-4E0A-B07D-F41B0406EE74}" type="sibTrans" cxnId="{F3E78956-FA6B-44F5-A512-88CD5E721184}">
      <dgm:prSet/>
      <dgm:spPr/>
      <dgm:t>
        <a:bodyPr/>
        <a:lstStyle/>
        <a:p>
          <a:endParaRPr lang="en-US"/>
        </a:p>
      </dgm:t>
    </dgm:pt>
    <dgm:pt modelId="{E0DD272B-494B-4CEB-9925-D59F1596E720}">
      <dgm:prSet/>
      <dgm:spPr/>
      <dgm:t>
        <a:bodyPr/>
        <a:lstStyle/>
        <a:p>
          <a:r>
            <a:rPr lang="nl-NL" baseline="0"/>
            <a:t>Leerdoelen </a:t>
          </a:r>
          <a:endParaRPr lang="en-US"/>
        </a:p>
      </dgm:t>
    </dgm:pt>
    <dgm:pt modelId="{3258ED9F-09E3-4732-A0F9-67F146B97AA7}" type="parTrans" cxnId="{EAEA0298-3629-482D-B263-A179C0CEB118}">
      <dgm:prSet/>
      <dgm:spPr/>
      <dgm:t>
        <a:bodyPr/>
        <a:lstStyle/>
        <a:p>
          <a:endParaRPr lang="en-US"/>
        </a:p>
      </dgm:t>
    </dgm:pt>
    <dgm:pt modelId="{CEEE59E2-30CD-4133-9B41-2E0BA282839D}" type="sibTrans" cxnId="{EAEA0298-3629-482D-B263-A179C0CEB118}">
      <dgm:prSet/>
      <dgm:spPr/>
      <dgm:t>
        <a:bodyPr/>
        <a:lstStyle/>
        <a:p>
          <a:endParaRPr lang="en-US"/>
        </a:p>
      </dgm:t>
    </dgm:pt>
    <dgm:pt modelId="{6822263C-4CA8-438D-A71E-9A89E710B12F}">
      <dgm:prSet/>
      <dgm:spPr/>
      <dgm:t>
        <a:bodyPr/>
        <a:lstStyle/>
        <a:p>
          <a:r>
            <a:rPr lang="nl-NL" baseline="0"/>
            <a:t>Theorie </a:t>
          </a:r>
          <a:endParaRPr lang="en-US"/>
        </a:p>
      </dgm:t>
    </dgm:pt>
    <dgm:pt modelId="{8112FDE0-5A2A-4AC8-9EA0-F542F75536B3}" type="parTrans" cxnId="{A437680E-D646-4058-B378-2889C64F46B7}">
      <dgm:prSet/>
      <dgm:spPr/>
      <dgm:t>
        <a:bodyPr/>
        <a:lstStyle/>
        <a:p>
          <a:endParaRPr lang="en-US"/>
        </a:p>
      </dgm:t>
    </dgm:pt>
    <dgm:pt modelId="{83C184D4-2809-46C7-9989-27620E2C14FE}" type="sibTrans" cxnId="{A437680E-D646-4058-B378-2889C64F46B7}">
      <dgm:prSet/>
      <dgm:spPr/>
      <dgm:t>
        <a:bodyPr/>
        <a:lstStyle/>
        <a:p>
          <a:endParaRPr lang="en-US"/>
        </a:p>
      </dgm:t>
    </dgm:pt>
    <dgm:pt modelId="{A28DCEAE-CC87-4CCB-80FA-2DA0578CAC91}">
      <dgm:prSet/>
      <dgm:spPr/>
      <dgm:t>
        <a:bodyPr/>
        <a:lstStyle/>
        <a:p>
          <a:r>
            <a:rPr lang="nl-NL" baseline="0"/>
            <a:t>Opdracht</a:t>
          </a:r>
          <a:endParaRPr lang="en-US"/>
        </a:p>
      </dgm:t>
    </dgm:pt>
    <dgm:pt modelId="{08A5F6DF-53CD-42D4-A7DE-55863CF9AA0D}" type="parTrans" cxnId="{420B1081-938B-4C44-B8CC-EA1304E6A295}">
      <dgm:prSet/>
      <dgm:spPr/>
      <dgm:t>
        <a:bodyPr/>
        <a:lstStyle/>
        <a:p>
          <a:endParaRPr lang="en-US"/>
        </a:p>
      </dgm:t>
    </dgm:pt>
    <dgm:pt modelId="{2B9F7B21-EFDC-41EC-81B4-A179901E83B2}" type="sibTrans" cxnId="{420B1081-938B-4C44-B8CC-EA1304E6A295}">
      <dgm:prSet/>
      <dgm:spPr/>
      <dgm:t>
        <a:bodyPr/>
        <a:lstStyle/>
        <a:p>
          <a:endParaRPr lang="en-US"/>
        </a:p>
      </dgm:t>
    </dgm:pt>
    <dgm:pt modelId="{8ACC5EF5-552E-41E8-AD60-47535FEF8CB2}">
      <dgm:prSet/>
      <dgm:spPr/>
      <dgm:t>
        <a:bodyPr/>
        <a:lstStyle/>
        <a:p>
          <a:r>
            <a:rPr lang="nl-NL" baseline="0"/>
            <a:t>Leerdoelen</a:t>
          </a:r>
          <a:endParaRPr lang="en-US"/>
        </a:p>
      </dgm:t>
    </dgm:pt>
    <dgm:pt modelId="{DDC27F3E-277F-4CC5-A00C-344320A26A96}" type="parTrans" cxnId="{17D56BAF-F496-4AE5-BE0D-80919DA84B20}">
      <dgm:prSet/>
      <dgm:spPr/>
      <dgm:t>
        <a:bodyPr/>
        <a:lstStyle/>
        <a:p>
          <a:endParaRPr lang="en-US"/>
        </a:p>
      </dgm:t>
    </dgm:pt>
    <dgm:pt modelId="{F9B70FBB-9BCA-4803-B3C2-B9DFBDFA83C6}" type="sibTrans" cxnId="{17D56BAF-F496-4AE5-BE0D-80919DA84B20}">
      <dgm:prSet/>
      <dgm:spPr/>
      <dgm:t>
        <a:bodyPr/>
        <a:lstStyle/>
        <a:p>
          <a:endParaRPr lang="en-US"/>
        </a:p>
      </dgm:t>
    </dgm:pt>
    <dgm:pt modelId="{F6615B50-312E-4046-B0D4-606159F23675}">
      <dgm:prSet/>
      <dgm:spPr/>
      <dgm:t>
        <a:bodyPr/>
        <a:lstStyle/>
        <a:p>
          <a:r>
            <a:rPr lang="nl-NL" baseline="0"/>
            <a:t>Afsluiting </a:t>
          </a:r>
          <a:endParaRPr lang="en-US"/>
        </a:p>
      </dgm:t>
    </dgm:pt>
    <dgm:pt modelId="{92D550D8-1839-4C74-89DF-6C131B0CD320}" type="parTrans" cxnId="{ACA7A79C-12D8-40EC-8CA3-795173DF0667}">
      <dgm:prSet/>
      <dgm:spPr/>
      <dgm:t>
        <a:bodyPr/>
        <a:lstStyle/>
        <a:p>
          <a:endParaRPr lang="en-US"/>
        </a:p>
      </dgm:t>
    </dgm:pt>
    <dgm:pt modelId="{42B830D7-F72A-44C4-BEE8-2C32A56FB487}" type="sibTrans" cxnId="{ACA7A79C-12D8-40EC-8CA3-795173DF0667}">
      <dgm:prSet/>
      <dgm:spPr/>
      <dgm:t>
        <a:bodyPr/>
        <a:lstStyle/>
        <a:p>
          <a:endParaRPr lang="en-US"/>
        </a:p>
      </dgm:t>
    </dgm:pt>
    <dgm:pt modelId="{08619A0E-BA1D-4A28-849D-2ED80BED1B5C}" type="pres">
      <dgm:prSet presAssocID="{EADC6ED8-4BB4-4826-9BCB-878EDFEDE3A5}" presName="vert0" presStyleCnt="0">
        <dgm:presLayoutVars>
          <dgm:dir/>
          <dgm:animOne val="branch"/>
          <dgm:animLvl val="lvl"/>
        </dgm:presLayoutVars>
      </dgm:prSet>
      <dgm:spPr/>
    </dgm:pt>
    <dgm:pt modelId="{585F8964-0D0F-4077-8DA2-FDE1926619DE}" type="pres">
      <dgm:prSet presAssocID="{E476CB4D-3680-4D14-B03B-00B24C6E7166}" presName="thickLine" presStyleLbl="alignNode1" presStyleIdx="0" presStyleCnt="6"/>
      <dgm:spPr/>
    </dgm:pt>
    <dgm:pt modelId="{C48001D9-4127-4FBA-B5C5-F3E4C78CB913}" type="pres">
      <dgm:prSet presAssocID="{E476CB4D-3680-4D14-B03B-00B24C6E7166}" presName="horz1" presStyleCnt="0"/>
      <dgm:spPr/>
    </dgm:pt>
    <dgm:pt modelId="{B879CF7B-3C7C-4C9E-B8B8-E52C275B595D}" type="pres">
      <dgm:prSet presAssocID="{E476CB4D-3680-4D14-B03B-00B24C6E7166}" presName="tx1" presStyleLbl="revTx" presStyleIdx="0" presStyleCnt="6"/>
      <dgm:spPr/>
    </dgm:pt>
    <dgm:pt modelId="{375D35FC-5585-4497-8959-C0AC8FF3B122}" type="pres">
      <dgm:prSet presAssocID="{E476CB4D-3680-4D14-B03B-00B24C6E7166}" presName="vert1" presStyleCnt="0"/>
      <dgm:spPr/>
    </dgm:pt>
    <dgm:pt modelId="{F1622563-10FE-4409-9D93-9B51661DBB70}" type="pres">
      <dgm:prSet presAssocID="{E0DD272B-494B-4CEB-9925-D59F1596E720}" presName="thickLine" presStyleLbl="alignNode1" presStyleIdx="1" presStyleCnt="6"/>
      <dgm:spPr/>
    </dgm:pt>
    <dgm:pt modelId="{E75EEFC8-EAD9-445A-9BD4-995546234140}" type="pres">
      <dgm:prSet presAssocID="{E0DD272B-494B-4CEB-9925-D59F1596E720}" presName="horz1" presStyleCnt="0"/>
      <dgm:spPr/>
    </dgm:pt>
    <dgm:pt modelId="{E5890AC8-5CA4-4919-8CEB-D0FEA8B626CD}" type="pres">
      <dgm:prSet presAssocID="{E0DD272B-494B-4CEB-9925-D59F1596E720}" presName="tx1" presStyleLbl="revTx" presStyleIdx="1" presStyleCnt="6"/>
      <dgm:spPr/>
    </dgm:pt>
    <dgm:pt modelId="{25B59640-FAEB-4C65-A10B-3373804C55A2}" type="pres">
      <dgm:prSet presAssocID="{E0DD272B-494B-4CEB-9925-D59F1596E720}" presName="vert1" presStyleCnt="0"/>
      <dgm:spPr/>
    </dgm:pt>
    <dgm:pt modelId="{6F2C12D1-05AE-49CC-9B0A-8BE47FFC3ABC}" type="pres">
      <dgm:prSet presAssocID="{6822263C-4CA8-438D-A71E-9A89E710B12F}" presName="thickLine" presStyleLbl="alignNode1" presStyleIdx="2" presStyleCnt="6"/>
      <dgm:spPr/>
    </dgm:pt>
    <dgm:pt modelId="{41D79995-F1E9-441D-9C22-DDA20FCDB652}" type="pres">
      <dgm:prSet presAssocID="{6822263C-4CA8-438D-A71E-9A89E710B12F}" presName="horz1" presStyleCnt="0"/>
      <dgm:spPr/>
    </dgm:pt>
    <dgm:pt modelId="{7EBCBD64-E1F0-422F-BE14-2606A5C97AA4}" type="pres">
      <dgm:prSet presAssocID="{6822263C-4CA8-438D-A71E-9A89E710B12F}" presName="tx1" presStyleLbl="revTx" presStyleIdx="2" presStyleCnt="6"/>
      <dgm:spPr/>
    </dgm:pt>
    <dgm:pt modelId="{EF64F8CD-DB6A-4CB7-9133-65B727E91559}" type="pres">
      <dgm:prSet presAssocID="{6822263C-4CA8-438D-A71E-9A89E710B12F}" presName="vert1" presStyleCnt="0"/>
      <dgm:spPr/>
    </dgm:pt>
    <dgm:pt modelId="{FC515B52-026F-4463-807B-6E8949BE131C}" type="pres">
      <dgm:prSet presAssocID="{A28DCEAE-CC87-4CCB-80FA-2DA0578CAC91}" presName="thickLine" presStyleLbl="alignNode1" presStyleIdx="3" presStyleCnt="6"/>
      <dgm:spPr/>
    </dgm:pt>
    <dgm:pt modelId="{75DAA287-9CA8-43D9-8565-FF8C550F1253}" type="pres">
      <dgm:prSet presAssocID="{A28DCEAE-CC87-4CCB-80FA-2DA0578CAC91}" presName="horz1" presStyleCnt="0"/>
      <dgm:spPr/>
    </dgm:pt>
    <dgm:pt modelId="{AF641BD8-0BF7-4872-AAD5-03C7A692BC19}" type="pres">
      <dgm:prSet presAssocID="{A28DCEAE-CC87-4CCB-80FA-2DA0578CAC91}" presName="tx1" presStyleLbl="revTx" presStyleIdx="3" presStyleCnt="6"/>
      <dgm:spPr/>
    </dgm:pt>
    <dgm:pt modelId="{5DE49FA8-2F3F-4ACC-A554-1C8C285B2270}" type="pres">
      <dgm:prSet presAssocID="{A28DCEAE-CC87-4CCB-80FA-2DA0578CAC91}" presName="vert1" presStyleCnt="0"/>
      <dgm:spPr/>
    </dgm:pt>
    <dgm:pt modelId="{82045E4D-7EF4-4D9B-AFAB-75D67C89E8CC}" type="pres">
      <dgm:prSet presAssocID="{8ACC5EF5-552E-41E8-AD60-47535FEF8CB2}" presName="thickLine" presStyleLbl="alignNode1" presStyleIdx="4" presStyleCnt="6"/>
      <dgm:spPr/>
    </dgm:pt>
    <dgm:pt modelId="{7A9F14C2-9E36-49B7-A91B-F42A48BA44E2}" type="pres">
      <dgm:prSet presAssocID="{8ACC5EF5-552E-41E8-AD60-47535FEF8CB2}" presName="horz1" presStyleCnt="0"/>
      <dgm:spPr/>
    </dgm:pt>
    <dgm:pt modelId="{A9F45362-1FF9-4CDC-9EDC-5BE9CAB345A8}" type="pres">
      <dgm:prSet presAssocID="{8ACC5EF5-552E-41E8-AD60-47535FEF8CB2}" presName="tx1" presStyleLbl="revTx" presStyleIdx="4" presStyleCnt="6"/>
      <dgm:spPr/>
    </dgm:pt>
    <dgm:pt modelId="{22DE4E2B-9B17-4EA3-BA6D-1F777F4FB0E2}" type="pres">
      <dgm:prSet presAssocID="{8ACC5EF5-552E-41E8-AD60-47535FEF8CB2}" presName="vert1" presStyleCnt="0"/>
      <dgm:spPr/>
    </dgm:pt>
    <dgm:pt modelId="{FAF597C6-D54B-48BD-A171-D3F4A27B641D}" type="pres">
      <dgm:prSet presAssocID="{F6615B50-312E-4046-B0D4-606159F23675}" presName="thickLine" presStyleLbl="alignNode1" presStyleIdx="5" presStyleCnt="6"/>
      <dgm:spPr/>
    </dgm:pt>
    <dgm:pt modelId="{C70CB399-6AD3-4BD8-8932-D2950186D6B6}" type="pres">
      <dgm:prSet presAssocID="{F6615B50-312E-4046-B0D4-606159F23675}" presName="horz1" presStyleCnt="0"/>
      <dgm:spPr/>
    </dgm:pt>
    <dgm:pt modelId="{43E3413D-B527-4885-8CC4-57BDAF7B9FB4}" type="pres">
      <dgm:prSet presAssocID="{F6615B50-312E-4046-B0D4-606159F23675}" presName="tx1" presStyleLbl="revTx" presStyleIdx="5" presStyleCnt="6"/>
      <dgm:spPr/>
    </dgm:pt>
    <dgm:pt modelId="{3032B898-AE28-4011-8952-7AEEE619C771}" type="pres">
      <dgm:prSet presAssocID="{F6615B50-312E-4046-B0D4-606159F23675}" presName="vert1" presStyleCnt="0"/>
      <dgm:spPr/>
    </dgm:pt>
  </dgm:ptLst>
  <dgm:cxnLst>
    <dgm:cxn modelId="{A437680E-D646-4058-B378-2889C64F46B7}" srcId="{EADC6ED8-4BB4-4826-9BCB-878EDFEDE3A5}" destId="{6822263C-4CA8-438D-A71E-9A89E710B12F}" srcOrd="2" destOrd="0" parTransId="{8112FDE0-5A2A-4AC8-9EA0-F542F75536B3}" sibTransId="{83C184D4-2809-46C7-9989-27620E2C14FE}"/>
    <dgm:cxn modelId="{D6377142-CEBC-4B80-9727-AAB9B728DD69}" type="presOf" srcId="{A28DCEAE-CC87-4CCB-80FA-2DA0578CAC91}" destId="{AF641BD8-0BF7-4872-AAD5-03C7A692BC19}" srcOrd="0" destOrd="0" presId="urn:microsoft.com/office/officeart/2008/layout/LinedList"/>
    <dgm:cxn modelId="{F3E78956-FA6B-44F5-A512-88CD5E721184}" srcId="{EADC6ED8-4BB4-4826-9BCB-878EDFEDE3A5}" destId="{E476CB4D-3680-4D14-B03B-00B24C6E7166}" srcOrd="0" destOrd="0" parTransId="{FCC8C382-4AB4-461C-ACBE-D5E7025557D9}" sibTransId="{BC80A410-99BC-4E0A-B07D-F41B0406EE74}"/>
    <dgm:cxn modelId="{76C67057-4E0C-49C1-A252-1266FD7300B8}" type="presOf" srcId="{6822263C-4CA8-438D-A71E-9A89E710B12F}" destId="{7EBCBD64-E1F0-422F-BE14-2606A5C97AA4}" srcOrd="0" destOrd="0" presId="urn:microsoft.com/office/officeart/2008/layout/LinedList"/>
    <dgm:cxn modelId="{420B1081-938B-4C44-B8CC-EA1304E6A295}" srcId="{EADC6ED8-4BB4-4826-9BCB-878EDFEDE3A5}" destId="{A28DCEAE-CC87-4CCB-80FA-2DA0578CAC91}" srcOrd="3" destOrd="0" parTransId="{08A5F6DF-53CD-42D4-A7DE-55863CF9AA0D}" sibTransId="{2B9F7B21-EFDC-41EC-81B4-A179901E83B2}"/>
    <dgm:cxn modelId="{CE445197-7B17-479B-AB4F-27C385F3616A}" type="presOf" srcId="{E476CB4D-3680-4D14-B03B-00B24C6E7166}" destId="{B879CF7B-3C7C-4C9E-B8B8-E52C275B595D}" srcOrd="0" destOrd="0" presId="urn:microsoft.com/office/officeart/2008/layout/LinedList"/>
    <dgm:cxn modelId="{EAEA0298-3629-482D-B263-A179C0CEB118}" srcId="{EADC6ED8-4BB4-4826-9BCB-878EDFEDE3A5}" destId="{E0DD272B-494B-4CEB-9925-D59F1596E720}" srcOrd="1" destOrd="0" parTransId="{3258ED9F-09E3-4732-A0F9-67F146B97AA7}" sibTransId="{CEEE59E2-30CD-4133-9B41-2E0BA282839D}"/>
    <dgm:cxn modelId="{ACA7A79C-12D8-40EC-8CA3-795173DF0667}" srcId="{EADC6ED8-4BB4-4826-9BCB-878EDFEDE3A5}" destId="{F6615B50-312E-4046-B0D4-606159F23675}" srcOrd="5" destOrd="0" parTransId="{92D550D8-1839-4C74-89DF-6C131B0CD320}" sibTransId="{42B830D7-F72A-44C4-BEE8-2C32A56FB487}"/>
    <dgm:cxn modelId="{17D56BAF-F496-4AE5-BE0D-80919DA84B20}" srcId="{EADC6ED8-4BB4-4826-9BCB-878EDFEDE3A5}" destId="{8ACC5EF5-552E-41E8-AD60-47535FEF8CB2}" srcOrd="4" destOrd="0" parTransId="{DDC27F3E-277F-4CC5-A00C-344320A26A96}" sibTransId="{F9B70FBB-9BCA-4803-B3C2-B9DFBDFA83C6}"/>
    <dgm:cxn modelId="{811ACBAF-1F40-4609-B046-65443E30CFCD}" type="presOf" srcId="{EADC6ED8-4BB4-4826-9BCB-878EDFEDE3A5}" destId="{08619A0E-BA1D-4A28-849D-2ED80BED1B5C}" srcOrd="0" destOrd="0" presId="urn:microsoft.com/office/officeart/2008/layout/LinedList"/>
    <dgm:cxn modelId="{C24071B5-A87E-4C19-8D0F-1C3E94410899}" type="presOf" srcId="{8ACC5EF5-552E-41E8-AD60-47535FEF8CB2}" destId="{A9F45362-1FF9-4CDC-9EDC-5BE9CAB345A8}" srcOrd="0" destOrd="0" presId="urn:microsoft.com/office/officeart/2008/layout/LinedList"/>
    <dgm:cxn modelId="{D8AD39B8-36E6-4786-BBD1-DA89D387575A}" type="presOf" srcId="{E0DD272B-494B-4CEB-9925-D59F1596E720}" destId="{E5890AC8-5CA4-4919-8CEB-D0FEA8B626CD}" srcOrd="0" destOrd="0" presId="urn:microsoft.com/office/officeart/2008/layout/LinedList"/>
    <dgm:cxn modelId="{B5FA5DCC-65E7-4A00-829D-CCF941122B40}" type="presOf" srcId="{F6615B50-312E-4046-B0D4-606159F23675}" destId="{43E3413D-B527-4885-8CC4-57BDAF7B9FB4}" srcOrd="0" destOrd="0" presId="urn:microsoft.com/office/officeart/2008/layout/LinedList"/>
    <dgm:cxn modelId="{CB9707B9-5B6F-4B29-BE1F-AC54856B4B41}" type="presParOf" srcId="{08619A0E-BA1D-4A28-849D-2ED80BED1B5C}" destId="{585F8964-0D0F-4077-8DA2-FDE1926619DE}" srcOrd="0" destOrd="0" presId="urn:microsoft.com/office/officeart/2008/layout/LinedList"/>
    <dgm:cxn modelId="{A7695BAB-1ADF-4060-A0A0-CB8E3206EE92}" type="presParOf" srcId="{08619A0E-BA1D-4A28-849D-2ED80BED1B5C}" destId="{C48001D9-4127-4FBA-B5C5-F3E4C78CB913}" srcOrd="1" destOrd="0" presId="urn:microsoft.com/office/officeart/2008/layout/LinedList"/>
    <dgm:cxn modelId="{7D2410C4-A678-438F-9EEE-4B3405D8CB40}" type="presParOf" srcId="{C48001D9-4127-4FBA-B5C5-F3E4C78CB913}" destId="{B879CF7B-3C7C-4C9E-B8B8-E52C275B595D}" srcOrd="0" destOrd="0" presId="urn:microsoft.com/office/officeart/2008/layout/LinedList"/>
    <dgm:cxn modelId="{E67E6A6D-78DE-4F3A-93A0-F49FE1C7BE20}" type="presParOf" srcId="{C48001D9-4127-4FBA-B5C5-F3E4C78CB913}" destId="{375D35FC-5585-4497-8959-C0AC8FF3B122}" srcOrd="1" destOrd="0" presId="urn:microsoft.com/office/officeart/2008/layout/LinedList"/>
    <dgm:cxn modelId="{1ECE4DC5-ED96-40D5-8A1A-63D621D72B0B}" type="presParOf" srcId="{08619A0E-BA1D-4A28-849D-2ED80BED1B5C}" destId="{F1622563-10FE-4409-9D93-9B51661DBB70}" srcOrd="2" destOrd="0" presId="urn:microsoft.com/office/officeart/2008/layout/LinedList"/>
    <dgm:cxn modelId="{93845D52-F061-4E94-89B4-05294560253B}" type="presParOf" srcId="{08619A0E-BA1D-4A28-849D-2ED80BED1B5C}" destId="{E75EEFC8-EAD9-445A-9BD4-995546234140}" srcOrd="3" destOrd="0" presId="urn:microsoft.com/office/officeart/2008/layout/LinedList"/>
    <dgm:cxn modelId="{8FE99E41-B595-4254-A67A-7B1ED35215B5}" type="presParOf" srcId="{E75EEFC8-EAD9-445A-9BD4-995546234140}" destId="{E5890AC8-5CA4-4919-8CEB-D0FEA8B626CD}" srcOrd="0" destOrd="0" presId="urn:microsoft.com/office/officeart/2008/layout/LinedList"/>
    <dgm:cxn modelId="{08050A13-49E6-40CF-800F-1C08DC9D5275}" type="presParOf" srcId="{E75EEFC8-EAD9-445A-9BD4-995546234140}" destId="{25B59640-FAEB-4C65-A10B-3373804C55A2}" srcOrd="1" destOrd="0" presId="urn:microsoft.com/office/officeart/2008/layout/LinedList"/>
    <dgm:cxn modelId="{E545E7AC-F17E-4CF3-BCAC-8420A1631B0C}" type="presParOf" srcId="{08619A0E-BA1D-4A28-849D-2ED80BED1B5C}" destId="{6F2C12D1-05AE-49CC-9B0A-8BE47FFC3ABC}" srcOrd="4" destOrd="0" presId="urn:microsoft.com/office/officeart/2008/layout/LinedList"/>
    <dgm:cxn modelId="{3FA50EB0-B14E-405A-853B-5D6CABD89751}" type="presParOf" srcId="{08619A0E-BA1D-4A28-849D-2ED80BED1B5C}" destId="{41D79995-F1E9-441D-9C22-DDA20FCDB652}" srcOrd="5" destOrd="0" presId="urn:microsoft.com/office/officeart/2008/layout/LinedList"/>
    <dgm:cxn modelId="{C5F862ED-C17D-44AC-AF24-11D778160BED}" type="presParOf" srcId="{41D79995-F1E9-441D-9C22-DDA20FCDB652}" destId="{7EBCBD64-E1F0-422F-BE14-2606A5C97AA4}" srcOrd="0" destOrd="0" presId="urn:microsoft.com/office/officeart/2008/layout/LinedList"/>
    <dgm:cxn modelId="{725FDC96-1FF2-40A7-9574-1266F78D35F7}" type="presParOf" srcId="{41D79995-F1E9-441D-9C22-DDA20FCDB652}" destId="{EF64F8CD-DB6A-4CB7-9133-65B727E91559}" srcOrd="1" destOrd="0" presId="urn:microsoft.com/office/officeart/2008/layout/LinedList"/>
    <dgm:cxn modelId="{D674B540-DE1A-496B-A1F4-E2284EE60F54}" type="presParOf" srcId="{08619A0E-BA1D-4A28-849D-2ED80BED1B5C}" destId="{FC515B52-026F-4463-807B-6E8949BE131C}" srcOrd="6" destOrd="0" presId="urn:microsoft.com/office/officeart/2008/layout/LinedList"/>
    <dgm:cxn modelId="{0C56354C-9998-4C2E-8CC8-EE0DD0C181EA}" type="presParOf" srcId="{08619A0E-BA1D-4A28-849D-2ED80BED1B5C}" destId="{75DAA287-9CA8-43D9-8565-FF8C550F1253}" srcOrd="7" destOrd="0" presId="urn:microsoft.com/office/officeart/2008/layout/LinedList"/>
    <dgm:cxn modelId="{2D88569F-0678-48B7-8C5D-C7B687648F99}" type="presParOf" srcId="{75DAA287-9CA8-43D9-8565-FF8C550F1253}" destId="{AF641BD8-0BF7-4872-AAD5-03C7A692BC19}" srcOrd="0" destOrd="0" presId="urn:microsoft.com/office/officeart/2008/layout/LinedList"/>
    <dgm:cxn modelId="{457814C1-6D2D-4367-8CF2-679EA6896EA0}" type="presParOf" srcId="{75DAA287-9CA8-43D9-8565-FF8C550F1253}" destId="{5DE49FA8-2F3F-4ACC-A554-1C8C285B2270}" srcOrd="1" destOrd="0" presId="urn:microsoft.com/office/officeart/2008/layout/LinedList"/>
    <dgm:cxn modelId="{6288A290-81BB-4791-9C12-48126694A32A}" type="presParOf" srcId="{08619A0E-BA1D-4A28-849D-2ED80BED1B5C}" destId="{82045E4D-7EF4-4D9B-AFAB-75D67C89E8CC}" srcOrd="8" destOrd="0" presId="urn:microsoft.com/office/officeart/2008/layout/LinedList"/>
    <dgm:cxn modelId="{2DEC28C7-E02C-4C91-B10A-15B8C0C07436}" type="presParOf" srcId="{08619A0E-BA1D-4A28-849D-2ED80BED1B5C}" destId="{7A9F14C2-9E36-49B7-A91B-F42A48BA44E2}" srcOrd="9" destOrd="0" presId="urn:microsoft.com/office/officeart/2008/layout/LinedList"/>
    <dgm:cxn modelId="{1CF4670F-CFBD-4127-806B-4813220B63EE}" type="presParOf" srcId="{7A9F14C2-9E36-49B7-A91B-F42A48BA44E2}" destId="{A9F45362-1FF9-4CDC-9EDC-5BE9CAB345A8}" srcOrd="0" destOrd="0" presId="urn:microsoft.com/office/officeart/2008/layout/LinedList"/>
    <dgm:cxn modelId="{19636882-3E07-471B-AEA4-01CF1490FCE5}" type="presParOf" srcId="{7A9F14C2-9E36-49B7-A91B-F42A48BA44E2}" destId="{22DE4E2B-9B17-4EA3-BA6D-1F777F4FB0E2}" srcOrd="1" destOrd="0" presId="urn:microsoft.com/office/officeart/2008/layout/LinedList"/>
    <dgm:cxn modelId="{219F8F5F-CF41-4C17-8A28-E2AF63839695}" type="presParOf" srcId="{08619A0E-BA1D-4A28-849D-2ED80BED1B5C}" destId="{FAF597C6-D54B-48BD-A171-D3F4A27B641D}" srcOrd="10" destOrd="0" presId="urn:microsoft.com/office/officeart/2008/layout/LinedList"/>
    <dgm:cxn modelId="{0B79C4EE-90AD-42B7-9AC5-CBD3209B9567}" type="presParOf" srcId="{08619A0E-BA1D-4A28-849D-2ED80BED1B5C}" destId="{C70CB399-6AD3-4BD8-8932-D2950186D6B6}" srcOrd="11" destOrd="0" presId="urn:microsoft.com/office/officeart/2008/layout/LinedList"/>
    <dgm:cxn modelId="{1A0D58F2-4355-4614-B2A7-9FA9EF3DD198}" type="presParOf" srcId="{C70CB399-6AD3-4BD8-8932-D2950186D6B6}" destId="{43E3413D-B527-4885-8CC4-57BDAF7B9FB4}" srcOrd="0" destOrd="0" presId="urn:microsoft.com/office/officeart/2008/layout/LinedList"/>
    <dgm:cxn modelId="{72B85DC9-EF16-4B95-9184-6F98D4DB5A0E}" type="presParOf" srcId="{C70CB399-6AD3-4BD8-8932-D2950186D6B6}" destId="{3032B898-AE28-4011-8952-7AEEE619C77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953B53C-EDE0-424D-897D-FDD7D7DE2AF2}" type="doc">
      <dgm:prSet loTypeId="urn:microsoft.com/office/officeart/2008/layout/LinedList" loCatId="list" qsTypeId="urn:microsoft.com/office/officeart/2005/8/quickstyle/simple3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BF2800E0-4648-4F7A-9F88-6DDF29ED857A}">
      <dgm:prSet/>
      <dgm:spPr/>
      <dgm:t>
        <a:bodyPr/>
        <a:lstStyle/>
        <a:p>
          <a:r>
            <a:rPr lang="nl-NL"/>
            <a:t>Je weet het natuurlijk leefgebied van axolotl, gekko en schildpad</a:t>
          </a:r>
          <a:endParaRPr lang="en-US"/>
        </a:p>
      </dgm:t>
    </dgm:pt>
    <dgm:pt modelId="{AC03313F-A000-4A59-9617-52D43649B357}" type="parTrans" cxnId="{44B58994-FFAC-4AC3-A19A-1C2AB20E8DE1}">
      <dgm:prSet/>
      <dgm:spPr/>
      <dgm:t>
        <a:bodyPr/>
        <a:lstStyle/>
        <a:p>
          <a:endParaRPr lang="en-US"/>
        </a:p>
      </dgm:t>
    </dgm:pt>
    <dgm:pt modelId="{CA5C0E4A-D1C0-4B9F-B057-492BC44EAB5D}" type="sibTrans" cxnId="{44B58994-FFAC-4AC3-A19A-1C2AB20E8DE1}">
      <dgm:prSet/>
      <dgm:spPr/>
      <dgm:t>
        <a:bodyPr/>
        <a:lstStyle/>
        <a:p>
          <a:endParaRPr lang="en-US"/>
        </a:p>
      </dgm:t>
    </dgm:pt>
    <dgm:pt modelId="{0AC16AA8-8A61-49ED-88EB-E7EF87F7497E}">
      <dgm:prSet/>
      <dgm:spPr/>
      <dgm:t>
        <a:bodyPr/>
        <a:lstStyle/>
        <a:p>
          <a:r>
            <a:rPr lang="nl-NL"/>
            <a:t>Je kunt benoemen waarom een axolotl geen metamorfose ondergaat</a:t>
          </a:r>
          <a:endParaRPr lang="en-US"/>
        </a:p>
      </dgm:t>
    </dgm:pt>
    <dgm:pt modelId="{82FB6D4A-F385-4B2D-81F3-6332C1DBF74A}" type="parTrans" cxnId="{87E9C49D-4C08-4A50-9F0B-D5293162D794}">
      <dgm:prSet/>
      <dgm:spPr/>
      <dgm:t>
        <a:bodyPr/>
        <a:lstStyle/>
        <a:p>
          <a:endParaRPr lang="en-US"/>
        </a:p>
      </dgm:t>
    </dgm:pt>
    <dgm:pt modelId="{504D4634-7084-4D04-9326-BC9C440C2AF3}" type="sibTrans" cxnId="{87E9C49D-4C08-4A50-9F0B-D5293162D794}">
      <dgm:prSet/>
      <dgm:spPr/>
      <dgm:t>
        <a:bodyPr/>
        <a:lstStyle/>
        <a:p>
          <a:endParaRPr lang="en-US"/>
        </a:p>
      </dgm:t>
    </dgm:pt>
    <dgm:pt modelId="{C03F0B32-224C-41A4-B99F-91F4D9A3C8A1}">
      <dgm:prSet/>
      <dgm:spPr/>
      <dgm:t>
        <a:bodyPr/>
        <a:lstStyle/>
        <a:p>
          <a:r>
            <a:rPr lang="nl-NL"/>
            <a:t>Je kunt benoemen waarom gekko’s hun staart kunnen loslaten</a:t>
          </a:r>
          <a:endParaRPr lang="en-US"/>
        </a:p>
      </dgm:t>
    </dgm:pt>
    <dgm:pt modelId="{25460B30-239A-4C7B-9CD2-6D18503C545E}" type="parTrans" cxnId="{AE13151B-DDE0-42AD-9E6E-191279409C2D}">
      <dgm:prSet/>
      <dgm:spPr/>
      <dgm:t>
        <a:bodyPr/>
        <a:lstStyle/>
        <a:p>
          <a:endParaRPr lang="en-US"/>
        </a:p>
      </dgm:t>
    </dgm:pt>
    <dgm:pt modelId="{963B7AC2-24D0-423A-9705-ADCB3AE1FB7A}" type="sibTrans" cxnId="{AE13151B-DDE0-42AD-9E6E-191279409C2D}">
      <dgm:prSet/>
      <dgm:spPr/>
      <dgm:t>
        <a:bodyPr/>
        <a:lstStyle/>
        <a:p>
          <a:endParaRPr lang="en-US"/>
        </a:p>
      </dgm:t>
    </dgm:pt>
    <dgm:pt modelId="{761E6C2C-F6C6-46D2-A699-A037F5F23A62}">
      <dgm:prSet/>
      <dgm:spPr/>
      <dgm:t>
        <a:bodyPr/>
        <a:lstStyle/>
        <a:p>
          <a:r>
            <a:rPr lang="nl-NL"/>
            <a:t>Je kunt benoemen tot welke groep de schildpad behoort</a:t>
          </a:r>
          <a:endParaRPr lang="en-US"/>
        </a:p>
      </dgm:t>
    </dgm:pt>
    <dgm:pt modelId="{A59D6E30-3A0C-47EE-B101-39D9A0DE4D27}" type="parTrans" cxnId="{C8EB66B0-C68E-42EC-8BA8-A04BB2BEE542}">
      <dgm:prSet/>
      <dgm:spPr/>
      <dgm:t>
        <a:bodyPr/>
        <a:lstStyle/>
        <a:p>
          <a:endParaRPr lang="en-US"/>
        </a:p>
      </dgm:t>
    </dgm:pt>
    <dgm:pt modelId="{8431D0E6-31D8-4FB2-846B-DB7284131B28}" type="sibTrans" cxnId="{C8EB66B0-C68E-42EC-8BA8-A04BB2BEE542}">
      <dgm:prSet/>
      <dgm:spPr/>
      <dgm:t>
        <a:bodyPr/>
        <a:lstStyle/>
        <a:p>
          <a:endParaRPr lang="en-US"/>
        </a:p>
      </dgm:t>
    </dgm:pt>
    <dgm:pt modelId="{D5D47AE5-D15A-40AC-BBD9-7FFF604342B2}" type="pres">
      <dgm:prSet presAssocID="{0953B53C-EDE0-424D-897D-FDD7D7DE2AF2}" presName="vert0" presStyleCnt="0">
        <dgm:presLayoutVars>
          <dgm:dir/>
          <dgm:animOne val="branch"/>
          <dgm:animLvl val="lvl"/>
        </dgm:presLayoutVars>
      </dgm:prSet>
      <dgm:spPr/>
    </dgm:pt>
    <dgm:pt modelId="{CA64AC52-40D2-4609-B469-58389A9726F1}" type="pres">
      <dgm:prSet presAssocID="{BF2800E0-4648-4F7A-9F88-6DDF29ED857A}" presName="thickLine" presStyleLbl="alignNode1" presStyleIdx="0" presStyleCnt="4"/>
      <dgm:spPr/>
    </dgm:pt>
    <dgm:pt modelId="{6BF5AF87-3518-4AF8-AD15-7EFFE132CE23}" type="pres">
      <dgm:prSet presAssocID="{BF2800E0-4648-4F7A-9F88-6DDF29ED857A}" presName="horz1" presStyleCnt="0"/>
      <dgm:spPr/>
    </dgm:pt>
    <dgm:pt modelId="{99F9DC21-63FA-451B-9BE4-C1BA60A9897B}" type="pres">
      <dgm:prSet presAssocID="{BF2800E0-4648-4F7A-9F88-6DDF29ED857A}" presName="tx1" presStyleLbl="revTx" presStyleIdx="0" presStyleCnt="4"/>
      <dgm:spPr/>
    </dgm:pt>
    <dgm:pt modelId="{4457ACE1-4740-4108-B7E2-79591ADDD0E2}" type="pres">
      <dgm:prSet presAssocID="{BF2800E0-4648-4F7A-9F88-6DDF29ED857A}" presName="vert1" presStyleCnt="0"/>
      <dgm:spPr/>
    </dgm:pt>
    <dgm:pt modelId="{87C6CE2F-B7D7-4713-BD53-B0ACB9A4B77F}" type="pres">
      <dgm:prSet presAssocID="{0AC16AA8-8A61-49ED-88EB-E7EF87F7497E}" presName="thickLine" presStyleLbl="alignNode1" presStyleIdx="1" presStyleCnt="4"/>
      <dgm:spPr/>
    </dgm:pt>
    <dgm:pt modelId="{AD833BEA-E0E3-4580-A797-5F8D27ACFCB5}" type="pres">
      <dgm:prSet presAssocID="{0AC16AA8-8A61-49ED-88EB-E7EF87F7497E}" presName="horz1" presStyleCnt="0"/>
      <dgm:spPr/>
    </dgm:pt>
    <dgm:pt modelId="{B2223EA4-5B5C-47B4-9B8B-DA7E373EB511}" type="pres">
      <dgm:prSet presAssocID="{0AC16AA8-8A61-49ED-88EB-E7EF87F7497E}" presName="tx1" presStyleLbl="revTx" presStyleIdx="1" presStyleCnt="4"/>
      <dgm:spPr/>
    </dgm:pt>
    <dgm:pt modelId="{77672051-2DE2-463C-B34A-F8B00F4B87B6}" type="pres">
      <dgm:prSet presAssocID="{0AC16AA8-8A61-49ED-88EB-E7EF87F7497E}" presName="vert1" presStyleCnt="0"/>
      <dgm:spPr/>
    </dgm:pt>
    <dgm:pt modelId="{ACB8FBF7-EA56-44D7-9816-D8106F64786E}" type="pres">
      <dgm:prSet presAssocID="{C03F0B32-224C-41A4-B99F-91F4D9A3C8A1}" presName="thickLine" presStyleLbl="alignNode1" presStyleIdx="2" presStyleCnt="4"/>
      <dgm:spPr/>
    </dgm:pt>
    <dgm:pt modelId="{9CDAC200-6877-4DFC-9BE6-E446A8FE00D9}" type="pres">
      <dgm:prSet presAssocID="{C03F0B32-224C-41A4-B99F-91F4D9A3C8A1}" presName="horz1" presStyleCnt="0"/>
      <dgm:spPr/>
    </dgm:pt>
    <dgm:pt modelId="{046ABA95-C6FC-41B7-B903-20BAD2BD4483}" type="pres">
      <dgm:prSet presAssocID="{C03F0B32-224C-41A4-B99F-91F4D9A3C8A1}" presName="tx1" presStyleLbl="revTx" presStyleIdx="2" presStyleCnt="4"/>
      <dgm:spPr/>
    </dgm:pt>
    <dgm:pt modelId="{8ECDA072-7FF0-4D50-89D6-0847F40EECD1}" type="pres">
      <dgm:prSet presAssocID="{C03F0B32-224C-41A4-B99F-91F4D9A3C8A1}" presName="vert1" presStyleCnt="0"/>
      <dgm:spPr/>
    </dgm:pt>
    <dgm:pt modelId="{C30892FE-FA03-4EE3-84D9-269484FA54CD}" type="pres">
      <dgm:prSet presAssocID="{761E6C2C-F6C6-46D2-A699-A037F5F23A62}" presName="thickLine" presStyleLbl="alignNode1" presStyleIdx="3" presStyleCnt="4"/>
      <dgm:spPr/>
    </dgm:pt>
    <dgm:pt modelId="{5BD337CF-2F99-4A88-8AA9-269B86CAD08A}" type="pres">
      <dgm:prSet presAssocID="{761E6C2C-F6C6-46D2-A699-A037F5F23A62}" presName="horz1" presStyleCnt="0"/>
      <dgm:spPr/>
    </dgm:pt>
    <dgm:pt modelId="{D547996A-7DDD-44B1-AD73-38135AB55832}" type="pres">
      <dgm:prSet presAssocID="{761E6C2C-F6C6-46D2-A699-A037F5F23A62}" presName="tx1" presStyleLbl="revTx" presStyleIdx="3" presStyleCnt="4"/>
      <dgm:spPr/>
    </dgm:pt>
    <dgm:pt modelId="{1E7BE3DB-6412-48BD-8688-B1F9D31CB919}" type="pres">
      <dgm:prSet presAssocID="{761E6C2C-F6C6-46D2-A699-A037F5F23A62}" presName="vert1" presStyleCnt="0"/>
      <dgm:spPr/>
    </dgm:pt>
  </dgm:ptLst>
  <dgm:cxnLst>
    <dgm:cxn modelId="{AE13151B-DDE0-42AD-9E6E-191279409C2D}" srcId="{0953B53C-EDE0-424D-897D-FDD7D7DE2AF2}" destId="{C03F0B32-224C-41A4-B99F-91F4D9A3C8A1}" srcOrd="2" destOrd="0" parTransId="{25460B30-239A-4C7B-9CD2-6D18503C545E}" sibTransId="{963B7AC2-24D0-423A-9705-ADCB3AE1FB7A}"/>
    <dgm:cxn modelId="{00E7024B-90C9-4E10-9C0A-F23CF22C362F}" type="presOf" srcId="{761E6C2C-F6C6-46D2-A699-A037F5F23A62}" destId="{D547996A-7DDD-44B1-AD73-38135AB55832}" srcOrd="0" destOrd="0" presId="urn:microsoft.com/office/officeart/2008/layout/LinedList"/>
    <dgm:cxn modelId="{675D1781-4AB7-4A17-AA5C-1A505791A737}" type="presOf" srcId="{0AC16AA8-8A61-49ED-88EB-E7EF87F7497E}" destId="{B2223EA4-5B5C-47B4-9B8B-DA7E373EB511}" srcOrd="0" destOrd="0" presId="urn:microsoft.com/office/officeart/2008/layout/LinedList"/>
    <dgm:cxn modelId="{44B58994-FFAC-4AC3-A19A-1C2AB20E8DE1}" srcId="{0953B53C-EDE0-424D-897D-FDD7D7DE2AF2}" destId="{BF2800E0-4648-4F7A-9F88-6DDF29ED857A}" srcOrd="0" destOrd="0" parTransId="{AC03313F-A000-4A59-9617-52D43649B357}" sibTransId="{CA5C0E4A-D1C0-4B9F-B057-492BC44EAB5D}"/>
    <dgm:cxn modelId="{87E9C49D-4C08-4A50-9F0B-D5293162D794}" srcId="{0953B53C-EDE0-424D-897D-FDD7D7DE2AF2}" destId="{0AC16AA8-8A61-49ED-88EB-E7EF87F7497E}" srcOrd="1" destOrd="0" parTransId="{82FB6D4A-F385-4B2D-81F3-6332C1DBF74A}" sibTransId="{504D4634-7084-4D04-9326-BC9C440C2AF3}"/>
    <dgm:cxn modelId="{EBE23DA9-6317-4894-971F-394029012998}" type="presOf" srcId="{C03F0B32-224C-41A4-B99F-91F4D9A3C8A1}" destId="{046ABA95-C6FC-41B7-B903-20BAD2BD4483}" srcOrd="0" destOrd="0" presId="urn:microsoft.com/office/officeart/2008/layout/LinedList"/>
    <dgm:cxn modelId="{C8EB66B0-C68E-42EC-8BA8-A04BB2BEE542}" srcId="{0953B53C-EDE0-424D-897D-FDD7D7DE2AF2}" destId="{761E6C2C-F6C6-46D2-A699-A037F5F23A62}" srcOrd="3" destOrd="0" parTransId="{A59D6E30-3A0C-47EE-B101-39D9A0DE4D27}" sibTransId="{8431D0E6-31D8-4FB2-846B-DB7284131B28}"/>
    <dgm:cxn modelId="{430AEAD4-C0B0-4060-8AF6-388886A434C4}" type="presOf" srcId="{0953B53C-EDE0-424D-897D-FDD7D7DE2AF2}" destId="{D5D47AE5-D15A-40AC-BBD9-7FFF604342B2}" srcOrd="0" destOrd="0" presId="urn:microsoft.com/office/officeart/2008/layout/LinedList"/>
    <dgm:cxn modelId="{86120BFA-7028-49E1-BDCF-14077822B098}" type="presOf" srcId="{BF2800E0-4648-4F7A-9F88-6DDF29ED857A}" destId="{99F9DC21-63FA-451B-9BE4-C1BA60A9897B}" srcOrd="0" destOrd="0" presId="urn:microsoft.com/office/officeart/2008/layout/LinedList"/>
    <dgm:cxn modelId="{C456A970-9B65-42B7-87FF-04445F50FD07}" type="presParOf" srcId="{D5D47AE5-D15A-40AC-BBD9-7FFF604342B2}" destId="{CA64AC52-40D2-4609-B469-58389A9726F1}" srcOrd="0" destOrd="0" presId="urn:microsoft.com/office/officeart/2008/layout/LinedList"/>
    <dgm:cxn modelId="{1C2D7335-7C35-4E5E-A528-D937F9AC94E1}" type="presParOf" srcId="{D5D47AE5-D15A-40AC-BBD9-7FFF604342B2}" destId="{6BF5AF87-3518-4AF8-AD15-7EFFE132CE23}" srcOrd="1" destOrd="0" presId="urn:microsoft.com/office/officeart/2008/layout/LinedList"/>
    <dgm:cxn modelId="{B2C16A0D-D769-456D-AFDF-5BB5E0430EB4}" type="presParOf" srcId="{6BF5AF87-3518-4AF8-AD15-7EFFE132CE23}" destId="{99F9DC21-63FA-451B-9BE4-C1BA60A9897B}" srcOrd="0" destOrd="0" presId="urn:microsoft.com/office/officeart/2008/layout/LinedList"/>
    <dgm:cxn modelId="{521D3DD2-0BB5-4AC1-A79C-A8A1DF20840F}" type="presParOf" srcId="{6BF5AF87-3518-4AF8-AD15-7EFFE132CE23}" destId="{4457ACE1-4740-4108-B7E2-79591ADDD0E2}" srcOrd="1" destOrd="0" presId="urn:microsoft.com/office/officeart/2008/layout/LinedList"/>
    <dgm:cxn modelId="{C23E4497-34C9-419D-B708-601DDAC5D431}" type="presParOf" srcId="{D5D47AE5-D15A-40AC-BBD9-7FFF604342B2}" destId="{87C6CE2F-B7D7-4713-BD53-B0ACB9A4B77F}" srcOrd="2" destOrd="0" presId="urn:microsoft.com/office/officeart/2008/layout/LinedList"/>
    <dgm:cxn modelId="{A53069A3-AA2E-4231-ABBD-0DCD0568FDBD}" type="presParOf" srcId="{D5D47AE5-D15A-40AC-BBD9-7FFF604342B2}" destId="{AD833BEA-E0E3-4580-A797-5F8D27ACFCB5}" srcOrd="3" destOrd="0" presId="urn:microsoft.com/office/officeart/2008/layout/LinedList"/>
    <dgm:cxn modelId="{E7341935-432E-49C6-97F1-30456C67E012}" type="presParOf" srcId="{AD833BEA-E0E3-4580-A797-5F8D27ACFCB5}" destId="{B2223EA4-5B5C-47B4-9B8B-DA7E373EB511}" srcOrd="0" destOrd="0" presId="urn:microsoft.com/office/officeart/2008/layout/LinedList"/>
    <dgm:cxn modelId="{1F473C07-E371-4F4A-BD29-E9810B6B41B5}" type="presParOf" srcId="{AD833BEA-E0E3-4580-A797-5F8D27ACFCB5}" destId="{77672051-2DE2-463C-B34A-F8B00F4B87B6}" srcOrd="1" destOrd="0" presId="urn:microsoft.com/office/officeart/2008/layout/LinedList"/>
    <dgm:cxn modelId="{72954829-C85E-42B1-94EE-56BE139FE0D4}" type="presParOf" srcId="{D5D47AE5-D15A-40AC-BBD9-7FFF604342B2}" destId="{ACB8FBF7-EA56-44D7-9816-D8106F64786E}" srcOrd="4" destOrd="0" presId="urn:microsoft.com/office/officeart/2008/layout/LinedList"/>
    <dgm:cxn modelId="{791FA62E-E32D-4294-90ED-704F20040DDA}" type="presParOf" srcId="{D5D47AE5-D15A-40AC-BBD9-7FFF604342B2}" destId="{9CDAC200-6877-4DFC-9BE6-E446A8FE00D9}" srcOrd="5" destOrd="0" presId="urn:microsoft.com/office/officeart/2008/layout/LinedList"/>
    <dgm:cxn modelId="{8646E94C-4B71-45C4-9BD5-088F32AC8606}" type="presParOf" srcId="{9CDAC200-6877-4DFC-9BE6-E446A8FE00D9}" destId="{046ABA95-C6FC-41B7-B903-20BAD2BD4483}" srcOrd="0" destOrd="0" presId="urn:microsoft.com/office/officeart/2008/layout/LinedList"/>
    <dgm:cxn modelId="{DDFDDBE1-5B77-4926-84D6-EBED3DB9471E}" type="presParOf" srcId="{9CDAC200-6877-4DFC-9BE6-E446A8FE00D9}" destId="{8ECDA072-7FF0-4D50-89D6-0847F40EECD1}" srcOrd="1" destOrd="0" presId="urn:microsoft.com/office/officeart/2008/layout/LinedList"/>
    <dgm:cxn modelId="{18927017-4564-4E29-81B0-A4F27B7EDB88}" type="presParOf" srcId="{D5D47AE5-D15A-40AC-BBD9-7FFF604342B2}" destId="{C30892FE-FA03-4EE3-84D9-269484FA54CD}" srcOrd="6" destOrd="0" presId="urn:microsoft.com/office/officeart/2008/layout/LinedList"/>
    <dgm:cxn modelId="{A87BA262-1D12-4ED8-AF13-A538E622065F}" type="presParOf" srcId="{D5D47AE5-D15A-40AC-BBD9-7FFF604342B2}" destId="{5BD337CF-2F99-4A88-8AA9-269B86CAD08A}" srcOrd="7" destOrd="0" presId="urn:microsoft.com/office/officeart/2008/layout/LinedList"/>
    <dgm:cxn modelId="{CB53E496-8B8E-48D5-814B-EBADA626AFBF}" type="presParOf" srcId="{5BD337CF-2F99-4A88-8AA9-269B86CAD08A}" destId="{D547996A-7DDD-44B1-AD73-38135AB55832}" srcOrd="0" destOrd="0" presId="urn:microsoft.com/office/officeart/2008/layout/LinedList"/>
    <dgm:cxn modelId="{1EF42180-2E33-4286-96F3-1DA755557E3A}" type="presParOf" srcId="{5BD337CF-2F99-4A88-8AA9-269B86CAD08A}" destId="{1E7BE3DB-6412-48BD-8688-B1F9D31CB91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53B53C-EDE0-424D-897D-FDD7D7DE2AF2}" type="doc">
      <dgm:prSet loTypeId="urn:microsoft.com/office/officeart/2008/layout/LinedList" loCatId="list" qsTypeId="urn:microsoft.com/office/officeart/2005/8/quickstyle/simple3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BF2800E0-4648-4F7A-9F88-6DDF29ED857A}">
      <dgm:prSet/>
      <dgm:spPr/>
      <dgm:t>
        <a:bodyPr/>
        <a:lstStyle/>
        <a:p>
          <a:r>
            <a:rPr lang="nl-NL"/>
            <a:t>Je weet het natuurlijk leefgebied van axolotl, gekko en schildpad</a:t>
          </a:r>
          <a:endParaRPr lang="en-US"/>
        </a:p>
      </dgm:t>
    </dgm:pt>
    <dgm:pt modelId="{AC03313F-A000-4A59-9617-52D43649B357}" type="parTrans" cxnId="{44B58994-FFAC-4AC3-A19A-1C2AB20E8DE1}">
      <dgm:prSet/>
      <dgm:spPr/>
      <dgm:t>
        <a:bodyPr/>
        <a:lstStyle/>
        <a:p>
          <a:endParaRPr lang="en-US"/>
        </a:p>
      </dgm:t>
    </dgm:pt>
    <dgm:pt modelId="{CA5C0E4A-D1C0-4B9F-B057-492BC44EAB5D}" type="sibTrans" cxnId="{44B58994-FFAC-4AC3-A19A-1C2AB20E8DE1}">
      <dgm:prSet/>
      <dgm:spPr/>
      <dgm:t>
        <a:bodyPr/>
        <a:lstStyle/>
        <a:p>
          <a:endParaRPr lang="en-US"/>
        </a:p>
      </dgm:t>
    </dgm:pt>
    <dgm:pt modelId="{0AC16AA8-8A61-49ED-88EB-E7EF87F7497E}">
      <dgm:prSet/>
      <dgm:spPr/>
      <dgm:t>
        <a:bodyPr/>
        <a:lstStyle/>
        <a:p>
          <a:r>
            <a:rPr lang="nl-NL"/>
            <a:t>Je kunt benoemen waarom een axolotl geen metamorfose ondergaat</a:t>
          </a:r>
          <a:endParaRPr lang="en-US"/>
        </a:p>
      </dgm:t>
    </dgm:pt>
    <dgm:pt modelId="{82FB6D4A-F385-4B2D-81F3-6332C1DBF74A}" type="parTrans" cxnId="{87E9C49D-4C08-4A50-9F0B-D5293162D794}">
      <dgm:prSet/>
      <dgm:spPr/>
      <dgm:t>
        <a:bodyPr/>
        <a:lstStyle/>
        <a:p>
          <a:endParaRPr lang="en-US"/>
        </a:p>
      </dgm:t>
    </dgm:pt>
    <dgm:pt modelId="{504D4634-7084-4D04-9326-BC9C440C2AF3}" type="sibTrans" cxnId="{87E9C49D-4C08-4A50-9F0B-D5293162D794}">
      <dgm:prSet/>
      <dgm:spPr/>
      <dgm:t>
        <a:bodyPr/>
        <a:lstStyle/>
        <a:p>
          <a:endParaRPr lang="en-US"/>
        </a:p>
      </dgm:t>
    </dgm:pt>
    <dgm:pt modelId="{C03F0B32-224C-41A4-B99F-91F4D9A3C8A1}">
      <dgm:prSet/>
      <dgm:spPr/>
      <dgm:t>
        <a:bodyPr/>
        <a:lstStyle/>
        <a:p>
          <a:r>
            <a:rPr lang="nl-NL"/>
            <a:t>Je kunt benoemen waarom gekko’s hun staart kunnen loslaten</a:t>
          </a:r>
          <a:endParaRPr lang="en-US"/>
        </a:p>
      </dgm:t>
    </dgm:pt>
    <dgm:pt modelId="{25460B30-239A-4C7B-9CD2-6D18503C545E}" type="parTrans" cxnId="{AE13151B-DDE0-42AD-9E6E-191279409C2D}">
      <dgm:prSet/>
      <dgm:spPr/>
      <dgm:t>
        <a:bodyPr/>
        <a:lstStyle/>
        <a:p>
          <a:endParaRPr lang="en-US"/>
        </a:p>
      </dgm:t>
    </dgm:pt>
    <dgm:pt modelId="{963B7AC2-24D0-423A-9705-ADCB3AE1FB7A}" type="sibTrans" cxnId="{AE13151B-DDE0-42AD-9E6E-191279409C2D}">
      <dgm:prSet/>
      <dgm:spPr/>
      <dgm:t>
        <a:bodyPr/>
        <a:lstStyle/>
        <a:p>
          <a:endParaRPr lang="en-US"/>
        </a:p>
      </dgm:t>
    </dgm:pt>
    <dgm:pt modelId="{761E6C2C-F6C6-46D2-A699-A037F5F23A62}">
      <dgm:prSet/>
      <dgm:spPr/>
      <dgm:t>
        <a:bodyPr/>
        <a:lstStyle/>
        <a:p>
          <a:r>
            <a:rPr lang="nl-NL"/>
            <a:t>Je kunt benoemen tot welke groep de schildpad behoort</a:t>
          </a:r>
          <a:endParaRPr lang="en-US"/>
        </a:p>
      </dgm:t>
    </dgm:pt>
    <dgm:pt modelId="{A59D6E30-3A0C-47EE-B101-39D9A0DE4D27}" type="parTrans" cxnId="{C8EB66B0-C68E-42EC-8BA8-A04BB2BEE542}">
      <dgm:prSet/>
      <dgm:spPr/>
      <dgm:t>
        <a:bodyPr/>
        <a:lstStyle/>
        <a:p>
          <a:endParaRPr lang="en-US"/>
        </a:p>
      </dgm:t>
    </dgm:pt>
    <dgm:pt modelId="{8431D0E6-31D8-4FB2-846B-DB7284131B28}" type="sibTrans" cxnId="{C8EB66B0-C68E-42EC-8BA8-A04BB2BEE542}">
      <dgm:prSet/>
      <dgm:spPr/>
      <dgm:t>
        <a:bodyPr/>
        <a:lstStyle/>
        <a:p>
          <a:endParaRPr lang="en-US"/>
        </a:p>
      </dgm:t>
    </dgm:pt>
    <dgm:pt modelId="{D5D47AE5-D15A-40AC-BBD9-7FFF604342B2}" type="pres">
      <dgm:prSet presAssocID="{0953B53C-EDE0-424D-897D-FDD7D7DE2AF2}" presName="vert0" presStyleCnt="0">
        <dgm:presLayoutVars>
          <dgm:dir/>
          <dgm:animOne val="branch"/>
          <dgm:animLvl val="lvl"/>
        </dgm:presLayoutVars>
      </dgm:prSet>
      <dgm:spPr/>
    </dgm:pt>
    <dgm:pt modelId="{CA64AC52-40D2-4609-B469-58389A9726F1}" type="pres">
      <dgm:prSet presAssocID="{BF2800E0-4648-4F7A-9F88-6DDF29ED857A}" presName="thickLine" presStyleLbl="alignNode1" presStyleIdx="0" presStyleCnt="4"/>
      <dgm:spPr/>
    </dgm:pt>
    <dgm:pt modelId="{6BF5AF87-3518-4AF8-AD15-7EFFE132CE23}" type="pres">
      <dgm:prSet presAssocID="{BF2800E0-4648-4F7A-9F88-6DDF29ED857A}" presName="horz1" presStyleCnt="0"/>
      <dgm:spPr/>
    </dgm:pt>
    <dgm:pt modelId="{99F9DC21-63FA-451B-9BE4-C1BA60A9897B}" type="pres">
      <dgm:prSet presAssocID="{BF2800E0-4648-4F7A-9F88-6DDF29ED857A}" presName="tx1" presStyleLbl="revTx" presStyleIdx="0" presStyleCnt="4"/>
      <dgm:spPr/>
    </dgm:pt>
    <dgm:pt modelId="{4457ACE1-4740-4108-B7E2-79591ADDD0E2}" type="pres">
      <dgm:prSet presAssocID="{BF2800E0-4648-4F7A-9F88-6DDF29ED857A}" presName="vert1" presStyleCnt="0"/>
      <dgm:spPr/>
    </dgm:pt>
    <dgm:pt modelId="{87C6CE2F-B7D7-4713-BD53-B0ACB9A4B77F}" type="pres">
      <dgm:prSet presAssocID="{0AC16AA8-8A61-49ED-88EB-E7EF87F7497E}" presName="thickLine" presStyleLbl="alignNode1" presStyleIdx="1" presStyleCnt="4"/>
      <dgm:spPr/>
    </dgm:pt>
    <dgm:pt modelId="{AD833BEA-E0E3-4580-A797-5F8D27ACFCB5}" type="pres">
      <dgm:prSet presAssocID="{0AC16AA8-8A61-49ED-88EB-E7EF87F7497E}" presName="horz1" presStyleCnt="0"/>
      <dgm:spPr/>
    </dgm:pt>
    <dgm:pt modelId="{B2223EA4-5B5C-47B4-9B8B-DA7E373EB511}" type="pres">
      <dgm:prSet presAssocID="{0AC16AA8-8A61-49ED-88EB-E7EF87F7497E}" presName="tx1" presStyleLbl="revTx" presStyleIdx="1" presStyleCnt="4"/>
      <dgm:spPr/>
    </dgm:pt>
    <dgm:pt modelId="{77672051-2DE2-463C-B34A-F8B00F4B87B6}" type="pres">
      <dgm:prSet presAssocID="{0AC16AA8-8A61-49ED-88EB-E7EF87F7497E}" presName="vert1" presStyleCnt="0"/>
      <dgm:spPr/>
    </dgm:pt>
    <dgm:pt modelId="{ACB8FBF7-EA56-44D7-9816-D8106F64786E}" type="pres">
      <dgm:prSet presAssocID="{C03F0B32-224C-41A4-B99F-91F4D9A3C8A1}" presName="thickLine" presStyleLbl="alignNode1" presStyleIdx="2" presStyleCnt="4"/>
      <dgm:spPr/>
    </dgm:pt>
    <dgm:pt modelId="{9CDAC200-6877-4DFC-9BE6-E446A8FE00D9}" type="pres">
      <dgm:prSet presAssocID="{C03F0B32-224C-41A4-B99F-91F4D9A3C8A1}" presName="horz1" presStyleCnt="0"/>
      <dgm:spPr/>
    </dgm:pt>
    <dgm:pt modelId="{046ABA95-C6FC-41B7-B903-20BAD2BD4483}" type="pres">
      <dgm:prSet presAssocID="{C03F0B32-224C-41A4-B99F-91F4D9A3C8A1}" presName="tx1" presStyleLbl="revTx" presStyleIdx="2" presStyleCnt="4"/>
      <dgm:spPr/>
    </dgm:pt>
    <dgm:pt modelId="{8ECDA072-7FF0-4D50-89D6-0847F40EECD1}" type="pres">
      <dgm:prSet presAssocID="{C03F0B32-224C-41A4-B99F-91F4D9A3C8A1}" presName="vert1" presStyleCnt="0"/>
      <dgm:spPr/>
    </dgm:pt>
    <dgm:pt modelId="{C30892FE-FA03-4EE3-84D9-269484FA54CD}" type="pres">
      <dgm:prSet presAssocID="{761E6C2C-F6C6-46D2-A699-A037F5F23A62}" presName="thickLine" presStyleLbl="alignNode1" presStyleIdx="3" presStyleCnt="4"/>
      <dgm:spPr/>
    </dgm:pt>
    <dgm:pt modelId="{5BD337CF-2F99-4A88-8AA9-269B86CAD08A}" type="pres">
      <dgm:prSet presAssocID="{761E6C2C-F6C6-46D2-A699-A037F5F23A62}" presName="horz1" presStyleCnt="0"/>
      <dgm:spPr/>
    </dgm:pt>
    <dgm:pt modelId="{D547996A-7DDD-44B1-AD73-38135AB55832}" type="pres">
      <dgm:prSet presAssocID="{761E6C2C-F6C6-46D2-A699-A037F5F23A62}" presName="tx1" presStyleLbl="revTx" presStyleIdx="3" presStyleCnt="4"/>
      <dgm:spPr/>
    </dgm:pt>
    <dgm:pt modelId="{1E7BE3DB-6412-48BD-8688-B1F9D31CB919}" type="pres">
      <dgm:prSet presAssocID="{761E6C2C-F6C6-46D2-A699-A037F5F23A62}" presName="vert1" presStyleCnt="0"/>
      <dgm:spPr/>
    </dgm:pt>
  </dgm:ptLst>
  <dgm:cxnLst>
    <dgm:cxn modelId="{AE13151B-DDE0-42AD-9E6E-191279409C2D}" srcId="{0953B53C-EDE0-424D-897D-FDD7D7DE2AF2}" destId="{C03F0B32-224C-41A4-B99F-91F4D9A3C8A1}" srcOrd="2" destOrd="0" parTransId="{25460B30-239A-4C7B-9CD2-6D18503C545E}" sibTransId="{963B7AC2-24D0-423A-9705-ADCB3AE1FB7A}"/>
    <dgm:cxn modelId="{00E7024B-90C9-4E10-9C0A-F23CF22C362F}" type="presOf" srcId="{761E6C2C-F6C6-46D2-A699-A037F5F23A62}" destId="{D547996A-7DDD-44B1-AD73-38135AB55832}" srcOrd="0" destOrd="0" presId="urn:microsoft.com/office/officeart/2008/layout/LinedList"/>
    <dgm:cxn modelId="{675D1781-4AB7-4A17-AA5C-1A505791A737}" type="presOf" srcId="{0AC16AA8-8A61-49ED-88EB-E7EF87F7497E}" destId="{B2223EA4-5B5C-47B4-9B8B-DA7E373EB511}" srcOrd="0" destOrd="0" presId="urn:microsoft.com/office/officeart/2008/layout/LinedList"/>
    <dgm:cxn modelId="{44B58994-FFAC-4AC3-A19A-1C2AB20E8DE1}" srcId="{0953B53C-EDE0-424D-897D-FDD7D7DE2AF2}" destId="{BF2800E0-4648-4F7A-9F88-6DDF29ED857A}" srcOrd="0" destOrd="0" parTransId="{AC03313F-A000-4A59-9617-52D43649B357}" sibTransId="{CA5C0E4A-D1C0-4B9F-B057-492BC44EAB5D}"/>
    <dgm:cxn modelId="{87E9C49D-4C08-4A50-9F0B-D5293162D794}" srcId="{0953B53C-EDE0-424D-897D-FDD7D7DE2AF2}" destId="{0AC16AA8-8A61-49ED-88EB-E7EF87F7497E}" srcOrd="1" destOrd="0" parTransId="{82FB6D4A-F385-4B2D-81F3-6332C1DBF74A}" sibTransId="{504D4634-7084-4D04-9326-BC9C440C2AF3}"/>
    <dgm:cxn modelId="{EBE23DA9-6317-4894-971F-394029012998}" type="presOf" srcId="{C03F0B32-224C-41A4-B99F-91F4D9A3C8A1}" destId="{046ABA95-C6FC-41B7-B903-20BAD2BD4483}" srcOrd="0" destOrd="0" presId="urn:microsoft.com/office/officeart/2008/layout/LinedList"/>
    <dgm:cxn modelId="{C8EB66B0-C68E-42EC-8BA8-A04BB2BEE542}" srcId="{0953B53C-EDE0-424D-897D-FDD7D7DE2AF2}" destId="{761E6C2C-F6C6-46D2-A699-A037F5F23A62}" srcOrd="3" destOrd="0" parTransId="{A59D6E30-3A0C-47EE-B101-39D9A0DE4D27}" sibTransId="{8431D0E6-31D8-4FB2-846B-DB7284131B28}"/>
    <dgm:cxn modelId="{430AEAD4-C0B0-4060-8AF6-388886A434C4}" type="presOf" srcId="{0953B53C-EDE0-424D-897D-FDD7D7DE2AF2}" destId="{D5D47AE5-D15A-40AC-BBD9-7FFF604342B2}" srcOrd="0" destOrd="0" presId="urn:microsoft.com/office/officeart/2008/layout/LinedList"/>
    <dgm:cxn modelId="{86120BFA-7028-49E1-BDCF-14077822B098}" type="presOf" srcId="{BF2800E0-4648-4F7A-9F88-6DDF29ED857A}" destId="{99F9DC21-63FA-451B-9BE4-C1BA60A9897B}" srcOrd="0" destOrd="0" presId="urn:microsoft.com/office/officeart/2008/layout/LinedList"/>
    <dgm:cxn modelId="{C456A970-9B65-42B7-87FF-04445F50FD07}" type="presParOf" srcId="{D5D47AE5-D15A-40AC-BBD9-7FFF604342B2}" destId="{CA64AC52-40D2-4609-B469-58389A9726F1}" srcOrd="0" destOrd="0" presId="urn:microsoft.com/office/officeart/2008/layout/LinedList"/>
    <dgm:cxn modelId="{1C2D7335-7C35-4E5E-A528-D937F9AC94E1}" type="presParOf" srcId="{D5D47AE5-D15A-40AC-BBD9-7FFF604342B2}" destId="{6BF5AF87-3518-4AF8-AD15-7EFFE132CE23}" srcOrd="1" destOrd="0" presId="urn:microsoft.com/office/officeart/2008/layout/LinedList"/>
    <dgm:cxn modelId="{B2C16A0D-D769-456D-AFDF-5BB5E0430EB4}" type="presParOf" srcId="{6BF5AF87-3518-4AF8-AD15-7EFFE132CE23}" destId="{99F9DC21-63FA-451B-9BE4-C1BA60A9897B}" srcOrd="0" destOrd="0" presId="urn:microsoft.com/office/officeart/2008/layout/LinedList"/>
    <dgm:cxn modelId="{521D3DD2-0BB5-4AC1-A79C-A8A1DF20840F}" type="presParOf" srcId="{6BF5AF87-3518-4AF8-AD15-7EFFE132CE23}" destId="{4457ACE1-4740-4108-B7E2-79591ADDD0E2}" srcOrd="1" destOrd="0" presId="urn:microsoft.com/office/officeart/2008/layout/LinedList"/>
    <dgm:cxn modelId="{C23E4497-34C9-419D-B708-601DDAC5D431}" type="presParOf" srcId="{D5D47AE5-D15A-40AC-BBD9-7FFF604342B2}" destId="{87C6CE2F-B7D7-4713-BD53-B0ACB9A4B77F}" srcOrd="2" destOrd="0" presId="urn:microsoft.com/office/officeart/2008/layout/LinedList"/>
    <dgm:cxn modelId="{A53069A3-AA2E-4231-ABBD-0DCD0568FDBD}" type="presParOf" srcId="{D5D47AE5-D15A-40AC-BBD9-7FFF604342B2}" destId="{AD833BEA-E0E3-4580-A797-5F8D27ACFCB5}" srcOrd="3" destOrd="0" presId="urn:microsoft.com/office/officeart/2008/layout/LinedList"/>
    <dgm:cxn modelId="{E7341935-432E-49C6-97F1-30456C67E012}" type="presParOf" srcId="{AD833BEA-E0E3-4580-A797-5F8D27ACFCB5}" destId="{B2223EA4-5B5C-47B4-9B8B-DA7E373EB511}" srcOrd="0" destOrd="0" presId="urn:microsoft.com/office/officeart/2008/layout/LinedList"/>
    <dgm:cxn modelId="{1F473C07-E371-4F4A-BD29-E9810B6B41B5}" type="presParOf" srcId="{AD833BEA-E0E3-4580-A797-5F8D27ACFCB5}" destId="{77672051-2DE2-463C-B34A-F8B00F4B87B6}" srcOrd="1" destOrd="0" presId="urn:microsoft.com/office/officeart/2008/layout/LinedList"/>
    <dgm:cxn modelId="{72954829-C85E-42B1-94EE-56BE139FE0D4}" type="presParOf" srcId="{D5D47AE5-D15A-40AC-BBD9-7FFF604342B2}" destId="{ACB8FBF7-EA56-44D7-9816-D8106F64786E}" srcOrd="4" destOrd="0" presId="urn:microsoft.com/office/officeart/2008/layout/LinedList"/>
    <dgm:cxn modelId="{791FA62E-E32D-4294-90ED-704F20040DDA}" type="presParOf" srcId="{D5D47AE5-D15A-40AC-BBD9-7FFF604342B2}" destId="{9CDAC200-6877-4DFC-9BE6-E446A8FE00D9}" srcOrd="5" destOrd="0" presId="urn:microsoft.com/office/officeart/2008/layout/LinedList"/>
    <dgm:cxn modelId="{8646E94C-4B71-45C4-9BD5-088F32AC8606}" type="presParOf" srcId="{9CDAC200-6877-4DFC-9BE6-E446A8FE00D9}" destId="{046ABA95-C6FC-41B7-B903-20BAD2BD4483}" srcOrd="0" destOrd="0" presId="urn:microsoft.com/office/officeart/2008/layout/LinedList"/>
    <dgm:cxn modelId="{DDFDDBE1-5B77-4926-84D6-EBED3DB9471E}" type="presParOf" srcId="{9CDAC200-6877-4DFC-9BE6-E446A8FE00D9}" destId="{8ECDA072-7FF0-4D50-89D6-0847F40EECD1}" srcOrd="1" destOrd="0" presId="urn:microsoft.com/office/officeart/2008/layout/LinedList"/>
    <dgm:cxn modelId="{18927017-4564-4E29-81B0-A4F27B7EDB88}" type="presParOf" srcId="{D5D47AE5-D15A-40AC-BBD9-7FFF604342B2}" destId="{C30892FE-FA03-4EE3-84D9-269484FA54CD}" srcOrd="6" destOrd="0" presId="urn:microsoft.com/office/officeart/2008/layout/LinedList"/>
    <dgm:cxn modelId="{A87BA262-1D12-4ED8-AF13-A538E622065F}" type="presParOf" srcId="{D5D47AE5-D15A-40AC-BBD9-7FFF604342B2}" destId="{5BD337CF-2F99-4A88-8AA9-269B86CAD08A}" srcOrd="7" destOrd="0" presId="urn:microsoft.com/office/officeart/2008/layout/LinedList"/>
    <dgm:cxn modelId="{CB53E496-8B8E-48D5-814B-EBADA626AFBF}" type="presParOf" srcId="{5BD337CF-2F99-4A88-8AA9-269B86CAD08A}" destId="{D547996A-7DDD-44B1-AD73-38135AB55832}" srcOrd="0" destOrd="0" presId="urn:microsoft.com/office/officeart/2008/layout/LinedList"/>
    <dgm:cxn modelId="{1EF42180-2E33-4286-96F3-1DA755557E3A}" type="presParOf" srcId="{5BD337CF-2F99-4A88-8AA9-269B86CAD08A}" destId="{1E7BE3DB-6412-48BD-8688-B1F9D31CB91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C91866-8995-4683-8E59-4E7441A57A35}" type="doc">
      <dgm:prSet loTypeId="urn:microsoft.com/office/officeart/2005/8/layout/hierarchy3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519007-8E34-47ED-AC21-B2D493801487}">
      <dgm:prSet/>
      <dgm:spPr/>
      <dgm:t>
        <a:bodyPr/>
        <a:lstStyle/>
        <a:p>
          <a:r>
            <a:rPr lang="nl-NL"/>
            <a:t>Axolotl </a:t>
          </a:r>
          <a:endParaRPr lang="en-US"/>
        </a:p>
      </dgm:t>
    </dgm:pt>
    <dgm:pt modelId="{BB27C374-8063-402F-B696-AF8849F935C6}" type="parTrans" cxnId="{DFD70D34-4E2E-4A7C-ACEB-5812D0778AC3}">
      <dgm:prSet/>
      <dgm:spPr/>
      <dgm:t>
        <a:bodyPr/>
        <a:lstStyle/>
        <a:p>
          <a:endParaRPr lang="en-US"/>
        </a:p>
      </dgm:t>
    </dgm:pt>
    <dgm:pt modelId="{EBF4029D-44AB-4C21-A8C1-F995DE9B827E}" type="sibTrans" cxnId="{DFD70D34-4E2E-4A7C-ACEB-5812D0778AC3}">
      <dgm:prSet/>
      <dgm:spPr/>
      <dgm:t>
        <a:bodyPr/>
        <a:lstStyle/>
        <a:p>
          <a:endParaRPr lang="en-US"/>
        </a:p>
      </dgm:t>
    </dgm:pt>
    <dgm:pt modelId="{7969DF09-6510-4363-B171-DC62B6FDFB90}">
      <dgm:prSet/>
      <dgm:spPr/>
      <dgm:t>
        <a:bodyPr/>
        <a:lstStyle/>
        <a:p>
          <a:r>
            <a:rPr lang="nl-NL" dirty="0"/>
            <a:t>Gekko’s</a:t>
          </a:r>
          <a:endParaRPr lang="en-US" dirty="0"/>
        </a:p>
      </dgm:t>
    </dgm:pt>
    <dgm:pt modelId="{E04AE7E9-1220-40B7-AB4D-C12B8B812876}" type="parTrans" cxnId="{FE63455B-DB04-4F11-AD6A-C8F89FF1FE53}">
      <dgm:prSet/>
      <dgm:spPr/>
      <dgm:t>
        <a:bodyPr/>
        <a:lstStyle/>
        <a:p>
          <a:endParaRPr lang="en-US"/>
        </a:p>
      </dgm:t>
    </dgm:pt>
    <dgm:pt modelId="{1B483A83-702B-41F5-9517-D47BCFE1D32B}" type="sibTrans" cxnId="{FE63455B-DB04-4F11-AD6A-C8F89FF1FE53}">
      <dgm:prSet/>
      <dgm:spPr/>
      <dgm:t>
        <a:bodyPr/>
        <a:lstStyle/>
        <a:p>
          <a:endParaRPr lang="en-US"/>
        </a:p>
      </dgm:t>
    </dgm:pt>
    <dgm:pt modelId="{AC9C1C63-9711-4DDB-A873-848CC73748C3}">
      <dgm:prSet/>
      <dgm:spPr/>
      <dgm:t>
        <a:bodyPr/>
        <a:lstStyle/>
        <a:p>
          <a:r>
            <a:rPr lang="nl-NL"/>
            <a:t>Schildpadden</a:t>
          </a:r>
          <a:endParaRPr lang="en-US"/>
        </a:p>
      </dgm:t>
    </dgm:pt>
    <dgm:pt modelId="{7B9BE8EC-2E22-42A3-8119-F2549BFE879A}" type="parTrans" cxnId="{86CFD5F0-6370-4E96-8ACF-19DB1C4D1DCE}">
      <dgm:prSet/>
      <dgm:spPr/>
      <dgm:t>
        <a:bodyPr/>
        <a:lstStyle/>
        <a:p>
          <a:endParaRPr lang="en-US"/>
        </a:p>
      </dgm:t>
    </dgm:pt>
    <dgm:pt modelId="{EA284923-A977-4AE6-98DE-E204B1C07CFA}" type="sibTrans" cxnId="{86CFD5F0-6370-4E96-8ACF-19DB1C4D1DCE}">
      <dgm:prSet/>
      <dgm:spPr/>
      <dgm:t>
        <a:bodyPr/>
        <a:lstStyle/>
        <a:p>
          <a:endParaRPr lang="en-US"/>
        </a:p>
      </dgm:t>
    </dgm:pt>
    <dgm:pt modelId="{328D6176-4307-499A-80A0-2B582708D871}" type="pres">
      <dgm:prSet presAssocID="{A4C91866-8995-4683-8E59-4E7441A57A3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5C45C1F-6914-40E7-9696-72616DE81083}" type="pres">
      <dgm:prSet presAssocID="{06519007-8E34-47ED-AC21-B2D493801487}" presName="root" presStyleCnt="0"/>
      <dgm:spPr/>
    </dgm:pt>
    <dgm:pt modelId="{8A27BE62-B493-4990-94C8-8E66806D2B0D}" type="pres">
      <dgm:prSet presAssocID="{06519007-8E34-47ED-AC21-B2D493801487}" presName="rootComposite" presStyleCnt="0"/>
      <dgm:spPr/>
    </dgm:pt>
    <dgm:pt modelId="{C54FFC5C-2778-4D99-BFDA-3081250FF2A6}" type="pres">
      <dgm:prSet presAssocID="{06519007-8E34-47ED-AC21-B2D493801487}" presName="rootText" presStyleLbl="node1" presStyleIdx="0" presStyleCnt="3"/>
      <dgm:spPr/>
    </dgm:pt>
    <dgm:pt modelId="{5582C019-2C90-44E0-9D4F-CFAF7136FCB7}" type="pres">
      <dgm:prSet presAssocID="{06519007-8E34-47ED-AC21-B2D493801487}" presName="rootConnector" presStyleLbl="node1" presStyleIdx="0" presStyleCnt="3"/>
      <dgm:spPr/>
    </dgm:pt>
    <dgm:pt modelId="{AE4ADA30-1181-4180-96CD-F9184A84D53C}" type="pres">
      <dgm:prSet presAssocID="{06519007-8E34-47ED-AC21-B2D493801487}" presName="childShape" presStyleCnt="0"/>
      <dgm:spPr/>
    </dgm:pt>
    <dgm:pt modelId="{BA77E241-0293-4A82-B52E-8F1F7467E2F8}" type="pres">
      <dgm:prSet presAssocID="{7969DF09-6510-4363-B171-DC62B6FDFB90}" presName="root" presStyleCnt="0"/>
      <dgm:spPr/>
    </dgm:pt>
    <dgm:pt modelId="{9623F62F-B3AA-4FFB-9D30-E009A852B5CD}" type="pres">
      <dgm:prSet presAssocID="{7969DF09-6510-4363-B171-DC62B6FDFB90}" presName="rootComposite" presStyleCnt="0"/>
      <dgm:spPr/>
    </dgm:pt>
    <dgm:pt modelId="{437D3F29-D05E-421E-BFC2-875860BFCB93}" type="pres">
      <dgm:prSet presAssocID="{7969DF09-6510-4363-B171-DC62B6FDFB90}" presName="rootText" presStyleLbl="node1" presStyleIdx="1" presStyleCnt="3"/>
      <dgm:spPr/>
    </dgm:pt>
    <dgm:pt modelId="{FEE8DDAF-20E5-4471-B8D9-19D5FB3C0503}" type="pres">
      <dgm:prSet presAssocID="{7969DF09-6510-4363-B171-DC62B6FDFB90}" presName="rootConnector" presStyleLbl="node1" presStyleIdx="1" presStyleCnt="3"/>
      <dgm:spPr/>
    </dgm:pt>
    <dgm:pt modelId="{5FB392E1-3E2B-4297-88D5-BEEAAE709BFD}" type="pres">
      <dgm:prSet presAssocID="{7969DF09-6510-4363-B171-DC62B6FDFB90}" presName="childShape" presStyleCnt="0"/>
      <dgm:spPr/>
    </dgm:pt>
    <dgm:pt modelId="{911A2F61-B669-4951-A88D-8B692DA847C5}" type="pres">
      <dgm:prSet presAssocID="{AC9C1C63-9711-4DDB-A873-848CC73748C3}" presName="root" presStyleCnt="0"/>
      <dgm:spPr/>
    </dgm:pt>
    <dgm:pt modelId="{E9C2C7B8-0D1B-4AB2-AED8-AB9AAF2BDEA7}" type="pres">
      <dgm:prSet presAssocID="{AC9C1C63-9711-4DDB-A873-848CC73748C3}" presName="rootComposite" presStyleCnt="0"/>
      <dgm:spPr/>
    </dgm:pt>
    <dgm:pt modelId="{47331B3B-20A3-491D-9D6B-24224B4D4545}" type="pres">
      <dgm:prSet presAssocID="{AC9C1C63-9711-4DDB-A873-848CC73748C3}" presName="rootText" presStyleLbl="node1" presStyleIdx="2" presStyleCnt="3"/>
      <dgm:spPr/>
    </dgm:pt>
    <dgm:pt modelId="{ED711847-F363-441D-AC45-04EF787F11AB}" type="pres">
      <dgm:prSet presAssocID="{AC9C1C63-9711-4DDB-A873-848CC73748C3}" presName="rootConnector" presStyleLbl="node1" presStyleIdx="2" presStyleCnt="3"/>
      <dgm:spPr/>
    </dgm:pt>
    <dgm:pt modelId="{15223C73-E26E-4ED6-AD37-2A2E58511B77}" type="pres">
      <dgm:prSet presAssocID="{AC9C1C63-9711-4DDB-A873-848CC73748C3}" presName="childShape" presStyleCnt="0"/>
      <dgm:spPr/>
    </dgm:pt>
  </dgm:ptLst>
  <dgm:cxnLst>
    <dgm:cxn modelId="{FD7B7E0C-7858-4E67-B467-3493C6250CCB}" type="presOf" srcId="{06519007-8E34-47ED-AC21-B2D493801487}" destId="{C54FFC5C-2778-4D99-BFDA-3081250FF2A6}" srcOrd="0" destOrd="0" presId="urn:microsoft.com/office/officeart/2005/8/layout/hierarchy3"/>
    <dgm:cxn modelId="{DFD70D34-4E2E-4A7C-ACEB-5812D0778AC3}" srcId="{A4C91866-8995-4683-8E59-4E7441A57A35}" destId="{06519007-8E34-47ED-AC21-B2D493801487}" srcOrd="0" destOrd="0" parTransId="{BB27C374-8063-402F-B696-AF8849F935C6}" sibTransId="{EBF4029D-44AB-4C21-A8C1-F995DE9B827E}"/>
    <dgm:cxn modelId="{FE63455B-DB04-4F11-AD6A-C8F89FF1FE53}" srcId="{A4C91866-8995-4683-8E59-4E7441A57A35}" destId="{7969DF09-6510-4363-B171-DC62B6FDFB90}" srcOrd="1" destOrd="0" parTransId="{E04AE7E9-1220-40B7-AB4D-C12B8B812876}" sibTransId="{1B483A83-702B-41F5-9517-D47BCFE1D32B}"/>
    <dgm:cxn modelId="{80C96E48-7050-470A-BF0D-B520477D1E47}" type="presOf" srcId="{7969DF09-6510-4363-B171-DC62B6FDFB90}" destId="{FEE8DDAF-20E5-4471-B8D9-19D5FB3C0503}" srcOrd="1" destOrd="0" presId="urn:microsoft.com/office/officeart/2005/8/layout/hierarchy3"/>
    <dgm:cxn modelId="{36E3BB80-F7B0-4DD1-932D-CC9082D9A8DE}" type="presOf" srcId="{AC9C1C63-9711-4DDB-A873-848CC73748C3}" destId="{ED711847-F363-441D-AC45-04EF787F11AB}" srcOrd="1" destOrd="0" presId="urn:microsoft.com/office/officeart/2005/8/layout/hierarchy3"/>
    <dgm:cxn modelId="{BF40E595-E33F-4CF5-A739-3A2C8A9DD235}" type="presOf" srcId="{06519007-8E34-47ED-AC21-B2D493801487}" destId="{5582C019-2C90-44E0-9D4F-CFAF7136FCB7}" srcOrd="1" destOrd="0" presId="urn:microsoft.com/office/officeart/2005/8/layout/hierarchy3"/>
    <dgm:cxn modelId="{8B080FA0-E693-4D66-99B9-2D1884CCB264}" type="presOf" srcId="{7969DF09-6510-4363-B171-DC62B6FDFB90}" destId="{437D3F29-D05E-421E-BFC2-875860BFCB93}" srcOrd="0" destOrd="0" presId="urn:microsoft.com/office/officeart/2005/8/layout/hierarchy3"/>
    <dgm:cxn modelId="{83D5F7BC-79AC-43A9-A26A-0564444C3DA1}" type="presOf" srcId="{AC9C1C63-9711-4DDB-A873-848CC73748C3}" destId="{47331B3B-20A3-491D-9D6B-24224B4D4545}" srcOrd="0" destOrd="0" presId="urn:microsoft.com/office/officeart/2005/8/layout/hierarchy3"/>
    <dgm:cxn modelId="{86CFD5F0-6370-4E96-8ACF-19DB1C4D1DCE}" srcId="{A4C91866-8995-4683-8E59-4E7441A57A35}" destId="{AC9C1C63-9711-4DDB-A873-848CC73748C3}" srcOrd="2" destOrd="0" parTransId="{7B9BE8EC-2E22-42A3-8119-F2549BFE879A}" sibTransId="{EA284923-A977-4AE6-98DE-E204B1C07CFA}"/>
    <dgm:cxn modelId="{1E0E78FF-9BAF-473B-82BB-DE39521ABEEE}" type="presOf" srcId="{A4C91866-8995-4683-8E59-4E7441A57A35}" destId="{328D6176-4307-499A-80A0-2B582708D871}" srcOrd="0" destOrd="0" presId="urn:microsoft.com/office/officeart/2005/8/layout/hierarchy3"/>
    <dgm:cxn modelId="{4CCD9D8D-A0FA-4CF1-9243-CA3EFA62E506}" type="presParOf" srcId="{328D6176-4307-499A-80A0-2B582708D871}" destId="{45C45C1F-6914-40E7-9696-72616DE81083}" srcOrd="0" destOrd="0" presId="urn:microsoft.com/office/officeart/2005/8/layout/hierarchy3"/>
    <dgm:cxn modelId="{C173D5B6-D912-4B12-990E-D60F4785A1AD}" type="presParOf" srcId="{45C45C1F-6914-40E7-9696-72616DE81083}" destId="{8A27BE62-B493-4990-94C8-8E66806D2B0D}" srcOrd="0" destOrd="0" presId="urn:microsoft.com/office/officeart/2005/8/layout/hierarchy3"/>
    <dgm:cxn modelId="{126A651E-D19A-4405-93B9-8FB4780E92FE}" type="presParOf" srcId="{8A27BE62-B493-4990-94C8-8E66806D2B0D}" destId="{C54FFC5C-2778-4D99-BFDA-3081250FF2A6}" srcOrd="0" destOrd="0" presId="urn:microsoft.com/office/officeart/2005/8/layout/hierarchy3"/>
    <dgm:cxn modelId="{18BFA491-A377-4271-B3B6-A29F03CB24B4}" type="presParOf" srcId="{8A27BE62-B493-4990-94C8-8E66806D2B0D}" destId="{5582C019-2C90-44E0-9D4F-CFAF7136FCB7}" srcOrd="1" destOrd="0" presId="urn:microsoft.com/office/officeart/2005/8/layout/hierarchy3"/>
    <dgm:cxn modelId="{A1F2CFBC-97FB-4B0F-ADED-2ED2B8F2111A}" type="presParOf" srcId="{45C45C1F-6914-40E7-9696-72616DE81083}" destId="{AE4ADA30-1181-4180-96CD-F9184A84D53C}" srcOrd="1" destOrd="0" presId="urn:microsoft.com/office/officeart/2005/8/layout/hierarchy3"/>
    <dgm:cxn modelId="{43E5D182-72DB-4C1E-8709-626E4A92F822}" type="presParOf" srcId="{328D6176-4307-499A-80A0-2B582708D871}" destId="{BA77E241-0293-4A82-B52E-8F1F7467E2F8}" srcOrd="1" destOrd="0" presId="urn:microsoft.com/office/officeart/2005/8/layout/hierarchy3"/>
    <dgm:cxn modelId="{F8100D8E-6AE3-4634-83FF-E6408EAD8A41}" type="presParOf" srcId="{BA77E241-0293-4A82-B52E-8F1F7467E2F8}" destId="{9623F62F-B3AA-4FFB-9D30-E009A852B5CD}" srcOrd="0" destOrd="0" presId="urn:microsoft.com/office/officeart/2005/8/layout/hierarchy3"/>
    <dgm:cxn modelId="{2953E825-D783-4203-9512-9F90DDFCA019}" type="presParOf" srcId="{9623F62F-B3AA-4FFB-9D30-E009A852B5CD}" destId="{437D3F29-D05E-421E-BFC2-875860BFCB93}" srcOrd="0" destOrd="0" presId="urn:microsoft.com/office/officeart/2005/8/layout/hierarchy3"/>
    <dgm:cxn modelId="{5CFCABE1-814C-44C3-A987-06ACB792141E}" type="presParOf" srcId="{9623F62F-B3AA-4FFB-9D30-E009A852B5CD}" destId="{FEE8DDAF-20E5-4471-B8D9-19D5FB3C0503}" srcOrd="1" destOrd="0" presId="urn:microsoft.com/office/officeart/2005/8/layout/hierarchy3"/>
    <dgm:cxn modelId="{26A546D1-4ABB-4307-B5C8-6D435D19376A}" type="presParOf" srcId="{BA77E241-0293-4A82-B52E-8F1F7467E2F8}" destId="{5FB392E1-3E2B-4297-88D5-BEEAAE709BFD}" srcOrd="1" destOrd="0" presId="urn:microsoft.com/office/officeart/2005/8/layout/hierarchy3"/>
    <dgm:cxn modelId="{A8C24513-BD68-49E8-B21C-A1B913A4D1CB}" type="presParOf" srcId="{328D6176-4307-499A-80A0-2B582708D871}" destId="{911A2F61-B669-4951-A88D-8B692DA847C5}" srcOrd="2" destOrd="0" presId="urn:microsoft.com/office/officeart/2005/8/layout/hierarchy3"/>
    <dgm:cxn modelId="{5ECE3B82-801B-4C29-9BBA-589EDA65A254}" type="presParOf" srcId="{911A2F61-B669-4951-A88D-8B692DA847C5}" destId="{E9C2C7B8-0D1B-4AB2-AED8-AB9AAF2BDEA7}" srcOrd="0" destOrd="0" presId="urn:microsoft.com/office/officeart/2005/8/layout/hierarchy3"/>
    <dgm:cxn modelId="{AA3B5959-9A95-45EE-B375-B71DD7049117}" type="presParOf" srcId="{E9C2C7B8-0D1B-4AB2-AED8-AB9AAF2BDEA7}" destId="{47331B3B-20A3-491D-9D6B-24224B4D4545}" srcOrd="0" destOrd="0" presId="urn:microsoft.com/office/officeart/2005/8/layout/hierarchy3"/>
    <dgm:cxn modelId="{0C91D630-C520-4911-BDEC-1215E9815211}" type="presParOf" srcId="{E9C2C7B8-0D1B-4AB2-AED8-AB9AAF2BDEA7}" destId="{ED711847-F363-441D-AC45-04EF787F11AB}" srcOrd="1" destOrd="0" presId="urn:microsoft.com/office/officeart/2005/8/layout/hierarchy3"/>
    <dgm:cxn modelId="{A4151779-5B3B-473A-B5F8-1DC34BB75F30}" type="presParOf" srcId="{911A2F61-B669-4951-A88D-8B692DA847C5}" destId="{15223C73-E26E-4ED6-AD37-2A2E58511B77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F55EC98-D0D5-4DED-86AC-F90F2712A6B9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E948E4B5-959A-418E-9912-DCA0FE64B9FF}">
      <dgm:prSet/>
      <dgm:spPr/>
      <dgm:t>
        <a:bodyPr/>
        <a:lstStyle/>
        <a:p>
          <a:pPr>
            <a:defRPr cap="all"/>
          </a:pPr>
          <a:r>
            <a:rPr lang="nl-NL"/>
            <a:t>Ambystoma mexicanum </a:t>
          </a:r>
          <a:endParaRPr lang="en-US"/>
        </a:p>
      </dgm:t>
    </dgm:pt>
    <dgm:pt modelId="{147ECB52-4BD5-4254-8AAF-1E3FDD30CF0F}" type="parTrans" cxnId="{CC11B21E-919E-4048-BFD7-CAF28464508A}">
      <dgm:prSet/>
      <dgm:spPr/>
      <dgm:t>
        <a:bodyPr/>
        <a:lstStyle/>
        <a:p>
          <a:endParaRPr lang="en-US"/>
        </a:p>
      </dgm:t>
    </dgm:pt>
    <dgm:pt modelId="{1AB8B0C9-41C5-4EEF-8EEA-97A2D3E7F4EC}" type="sibTrans" cxnId="{CC11B21E-919E-4048-BFD7-CAF28464508A}">
      <dgm:prSet/>
      <dgm:spPr/>
      <dgm:t>
        <a:bodyPr/>
        <a:lstStyle/>
        <a:p>
          <a:endParaRPr lang="en-US"/>
        </a:p>
      </dgm:t>
    </dgm:pt>
    <dgm:pt modelId="{DFC4D155-327D-40FF-88D7-5015C9F33832}">
      <dgm:prSet/>
      <dgm:spPr/>
      <dgm:t>
        <a:bodyPr/>
        <a:lstStyle/>
        <a:p>
          <a:pPr>
            <a:defRPr cap="all"/>
          </a:pPr>
          <a:r>
            <a:rPr lang="nl-NL"/>
            <a:t>Behoort tot de salamanders</a:t>
          </a:r>
          <a:endParaRPr lang="en-US"/>
        </a:p>
      </dgm:t>
    </dgm:pt>
    <dgm:pt modelId="{88EEDF76-66CA-4CEF-BE56-A41049D1D4EB}" type="parTrans" cxnId="{373BE8E3-9D0B-4523-A2F9-560B074B3A03}">
      <dgm:prSet/>
      <dgm:spPr/>
      <dgm:t>
        <a:bodyPr/>
        <a:lstStyle/>
        <a:p>
          <a:endParaRPr lang="en-US"/>
        </a:p>
      </dgm:t>
    </dgm:pt>
    <dgm:pt modelId="{F5B7AD78-7837-4CA3-9338-59F7DD4E1A5F}" type="sibTrans" cxnId="{373BE8E3-9D0B-4523-A2F9-560B074B3A03}">
      <dgm:prSet/>
      <dgm:spPr/>
      <dgm:t>
        <a:bodyPr/>
        <a:lstStyle/>
        <a:p>
          <a:endParaRPr lang="en-US"/>
        </a:p>
      </dgm:t>
    </dgm:pt>
    <dgm:pt modelId="{1CC56DF2-67D7-46E2-911D-F25AC6220F8B}">
      <dgm:prSet/>
      <dgm:spPr/>
      <dgm:t>
        <a:bodyPr/>
        <a:lstStyle/>
        <a:p>
          <a:pPr>
            <a:defRPr cap="all"/>
          </a:pPr>
          <a:r>
            <a:rPr lang="nl-NL"/>
            <a:t>Leefgebied: Mexico </a:t>
          </a:r>
          <a:endParaRPr lang="en-US"/>
        </a:p>
      </dgm:t>
    </dgm:pt>
    <dgm:pt modelId="{F97396F0-BFD5-47F5-AB05-9041C52E07AD}" type="parTrans" cxnId="{8301E595-3DD3-44BD-89A8-C227CB3F18FC}">
      <dgm:prSet/>
      <dgm:spPr/>
      <dgm:t>
        <a:bodyPr/>
        <a:lstStyle/>
        <a:p>
          <a:endParaRPr lang="en-US"/>
        </a:p>
      </dgm:t>
    </dgm:pt>
    <dgm:pt modelId="{4BEF4238-94D1-4EE8-9F6B-81F5913A06AC}" type="sibTrans" cxnId="{8301E595-3DD3-44BD-89A8-C227CB3F18FC}">
      <dgm:prSet/>
      <dgm:spPr/>
      <dgm:t>
        <a:bodyPr/>
        <a:lstStyle/>
        <a:p>
          <a:endParaRPr lang="en-US"/>
        </a:p>
      </dgm:t>
    </dgm:pt>
    <dgm:pt modelId="{9030BD51-3F48-4B59-99C0-DD76720944CB}" type="pres">
      <dgm:prSet presAssocID="{BF55EC98-D0D5-4DED-86AC-F90F2712A6B9}" presName="root" presStyleCnt="0">
        <dgm:presLayoutVars>
          <dgm:dir/>
          <dgm:resizeHandles val="exact"/>
        </dgm:presLayoutVars>
      </dgm:prSet>
      <dgm:spPr/>
    </dgm:pt>
    <dgm:pt modelId="{162FF710-195D-429E-8C78-74C1DFB6E15C}" type="pres">
      <dgm:prSet presAssocID="{E948E4B5-959A-418E-9912-DCA0FE64B9FF}" presName="compNode" presStyleCnt="0"/>
      <dgm:spPr/>
    </dgm:pt>
    <dgm:pt modelId="{D13765D0-7A35-40FD-B785-0F4420BFA85D}" type="pres">
      <dgm:prSet presAssocID="{E948E4B5-959A-418E-9912-DCA0FE64B9FF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35B5FEE8-D020-4724-A9FC-A328F0A6FF32}" type="pres">
      <dgm:prSet presAssocID="{E948E4B5-959A-418E-9912-DCA0FE64B9FF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erknemersbadge met effen opvulling"/>
        </a:ext>
      </dgm:extLst>
    </dgm:pt>
    <dgm:pt modelId="{2644B456-C534-418F-A250-1A221D8712AD}" type="pres">
      <dgm:prSet presAssocID="{E948E4B5-959A-418E-9912-DCA0FE64B9FF}" presName="spaceRect" presStyleCnt="0"/>
      <dgm:spPr/>
    </dgm:pt>
    <dgm:pt modelId="{9CA73504-C076-44E9-B479-CD848256482A}" type="pres">
      <dgm:prSet presAssocID="{E948E4B5-959A-418E-9912-DCA0FE64B9FF}" presName="textRect" presStyleLbl="revTx" presStyleIdx="0" presStyleCnt="3">
        <dgm:presLayoutVars>
          <dgm:chMax val="1"/>
          <dgm:chPref val="1"/>
        </dgm:presLayoutVars>
      </dgm:prSet>
      <dgm:spPr/>
    </dgm:pt>
    <dgm:pt modelId="{127F8C7D-01B9-4936-8696-1BFBBFCA78F5}" type="pres">
      <dgm:prSet presAssocID="{1AB8B0C9-41C5-4EEF-8EEA-97A2D3E7F4EC}" presName="sibTrans" presStyleCnt="0"/>
      <dgm:spPr/>
    </dgm:pt>
    <dgm:pt modelId="{E122766F-A6A0-404C-B079-5D5F93B9AC41}" type="pres">
      <dgm:prSet presAssocID="{DFC4D155-327D-40FF-88D7-5015C9F33832}" presName="compNode" presStyleCnt="0"/>
      <dgm:spPr/>
    </dgm:pt>
    <dgm:pt modelId="{9BACD307-FBBF-4086-B0E0-D46B6AFD366A}" type="pres">
      <dgm:prSet presAssocID="{DFC4D155-327D-40FF-88D7-5015C9F33832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37B12ED0-92D3-4DCE-B6AE-7C5A7CC41823}" type="pres">
      <dgm:prSet presAssocID="{DFC4D155-327D-40FF-88D7-5015C9F3383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otafdrukken van dinosaurus met effen opvulling"/>
        </a:ext>
      </dgm:extLst>
    </dgm:pt>
    <dgm:pt modelId="{003AA051-D17B-467C-829B-CB71D7F81CF8}" type="pres">
      <dgm:prSet presAssocID="{DFC4D155-327D-40FF-88D7-5015C9F33832}" presName="spaceRect" presStyleCnt="0"/>
      <dgm:spPr/>
    </dgm:pt>
    <dgm:pt modelId="{F172E715-B514-4A16-B1CA-90D8D7513836}" type="pres">
      <dgm:prSet presAssocID="{DFC4D155-327D-40FF-88D7-5015C9F33832}" presName="textRect" presStyleLbl="revTx" presStyleIdx="1" presStyleCnt="3">
        <dgm:presLayoutVars>
          <dgm:chMax val="1"/>
          <dgm:chPref val="1"/>
        </dgm:presLayoutVars>
      </dgm:prSet>
      <dgm:spPr/>
    </dgm:pt>
    <dgm:pt modelId="{F451A0CE-CABF-4AB0-8172-688912710573}" type="pres">
      <dgm:prSet presAssocID="{F5B7AD78-7837-4CA3-9338-59F7DD4E1A5F}" presName="sibTrans" presStyleCnt="0"/>
      <dgm:spPr/>
    </dgm:pt>
    <dgm:pt modelId="{72C84E7D-FD4D-41F0-9F20-D482872D202C}" type="pres">
      <dgm:prSet presAssocID="{1CC56DF2-67D7-46E2-911D-F25AC6220F8B}" presName="compNode" presStyleCnt="0"/>
      <dgm:spPr/>
    </dgm:pt>
    <dgm:pt modelId="{4A34998E-A1DA-46B0-A133-60D6D99D70FC}" type="pres">
      <dgm:prSet presAssocID="{1CC56DF2-67D7-46E2-911D-F25AC6220F8B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19C4FEE-1B35-4DBA-98F5-4D56C46B817A}" type="pres">
      <dgm:prSet presAssocID="{1CC56DF2-67D7-46E2-911D-F25AC6220F8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A5AEAE99-AA36-46BF-B8E5-1C32302BF282}" type="pres">
      <dgm:prSet presAssocID="{1CC56DF2-67D7-46E2-911D-F25AC6220F8B}" presName="spaceRect" presStyleCnt="0"/>
      <dgm:spPr/>
    </dgm:pt>
    <dgm:pt modelId="{CCDC9578-CBBD-4E1B-B3E1-9C2909218A99}" type="pres">
      <dgm:prSet presAssocID="{1CC56DF2-67D7-46E2-911D-F25AC6220F8B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1A1E5405-A1EE-4E5E-9F27-8E64A8AFECE3}" type="presOf" srcId="{1CC56DF2-67D7-46E2-911D-F25AC6220F8B}" destId="{CCDC9578-CBBD-4E1B-B3E1-9C2909218A99}" srcOrd="0" destOrd="0" presId="urn:microsoft.com/office/officeart/2018/5/layout/IconLeafLabelList"/>
    <dgm:cxn modelId="{CC11B21E-919E-4048-BFD7-CAF28464508A}" srcId="{BF55EC98-D0D5-4DED-86AC-F90F2712A6B9}" destId="{E948E4B5-959A-418E-9912-DCA0FE64B9FF}" srcOrd="0" destOrd="0" parTransId="{147ECB52-4BD5-4254-8AAF-1E3FDD30CF0F}" sibTransId="{1AB8B0C9-41C5-4EEF-8EEA-97A2D3E7F4EC}"/>
    <dgm:cxn modelId="{8301E595-3DD3-44BD-89A8-C227CB3F18FC}" srcId="{BF55EC98-D0D5-4DED-86AC-F90F2712A6B9}" destId="{1CC56DF2-67D7-46E2-911D-F25AC6220F8B}" srcOrd="2" destOrd="0" parTransId="{F97396F0-BFD5-47F5-AB05-9041C52E07AD}" sibTransId="{4BEF4238-94D1-4EE8-9F6B-81F5913A06AC}"/>
    <dgm:cxn modelId="{FEF06EA4-6E81-47F9-91FE-6BF1F083E813}" type="presOf" srcId="{BF55EC98-D0D5-4DED-86AC-F90F2712A6B9}" destId="{9030BD51-3F48-4B59-99C0-DD76720944CB}" srcOrd="0" destOrd="0" presId="urn:microsoft.com/office/officeart/2018/5/layout/IconLeafLabelList"/>
    <dgm:cxn modelId="{5F4C3CB3-EACE-430E-8000-E3B1AE4904DB}" type="presOf" srcId="{DFC4D155-327D-40FF-88D7-5015C9F33832}" destId="{F172E715-B514-4A16-B1CA-90D8D7513836}" srcOrd="0" destOrd="0" presId="urn:microsoft.com/office/officeart/2018/5/layout/IconLeafLabelList"/>
    <dgm:cxn modelId="{EDDA8CBB-DBC5-42F9-8688-EB2E6E12515E}" type="presOf" srcId="{E948E4B5-959A-418E-9912-DCA0FE64B9FF}" destId="{9CA73504-C076-44E9-B479-CD848256482A}" srcOrd="0" destOrd="0" presId="urn:microsoft.com/office/officeart/2018/5/layout/IconLeafLabelList"/>
    <dgm:cxn modelId="{373BE8E3-9D0B-4523-A2F9-560B074B3A03}" srcId="{BF55EC98-D0D5-4DED-86AC-F90F2712A6B9}" destId="{DFC4D155-327D-40FF-88D7-5015C9F33832}" srcOrd="1" destOrd="0" parTransId="{88EEDF76-66CA-4CEF-BE56-A41049D1D4EB}" sibTransId="{F5B7AD78-7837-4CA3-9338-59F7DD4E1A5F}"/>
    <dgm:cxn modelId="{4CC9482E-D7AD-45C3-9729-1F5C98801F6E}" type="presParOf" srcId="{9030BD51-3F48-4B59-99C0-DD76720944CB}" destId="{162FF710-195D-429E-8C78-74C1DFB6E15C}" srcOrd="0" destOrd="0" presId="urn:microsoft.com/office/officeart/2018/5/layout/IconLeafLabelList"/>
    <dgm:cxn modelId="{D33D09A5-BBC8-408A-A397-5B08DF1173D8}" type="presParOf" srcId="{162FF710-195D-429E-8C78-74C1DFB6E15C}" destId="{D13765D0-7A35-40FD-B785-0F4420BFA85D}" srcOrd="0" destOrd="0" presId="urn:microsoft.com/office/officeart/2018/5/layout/IconLeafLabelList"/>
    <dgm:cxn modelId="{0D110C0E-3A5B-448F-8251-862E96A002B3}" type="presParOf" srcId="{162FF710-195D-429E-8C78-74C1DFB6E15C}" destId="{35B5FEE8-D020-4724-A9FC-A328F0A6FF32}" srcOrd="1" destOrd="0" presId="urn:microsoft.com/office/officeart/2018/5/layout/IconLeafLabelList"/>
    <dgm:cxn modelId="{FBB67E4C-64B4-4FF1-A625-687BB8098E6F}" type="presParOf" srcId="{162FF710-195D-429E-8C78-74C1DFB6E15C}" destId="{2644B456-C534-418F-A250-1A221D8712AD}" srcOrd="2" destOrd="0" presId="urn:microsoft.com/office/officeart/2018/5/layout/IconLeafLabelList"/>
    <dgm:cxn modelId="{59FE7058-3666-4D20-9C8A-5DFD0D5CD2DB}" type="presParOf" srcId="{162FF710-195D-429E-8C78-74C1DFB6E15C}" destId="{9CA73504-C076-44E9-B479-CD848256482A}" srcOrd="3" destOrd="0" presId="urn:microsoft.com/office/officeart/2018/5/layout/IconLeafLabelList"/>
    <dgm:cxn modelId="{F6B03D08-93F2-42AC-9937-32D598FE8D0B}" type="presParOf" srcId="{9030BD51-3F48-4B59-99C0-DD76720944CB}" destId="{127F8C7D-01B9-4936-8696-1BFBBFCA78F5}" srcOrd="1" destOrd="0" presId="urn:microsoft.com/office/officeart/2018/5/layout/IconLeafLabelList"/>
    <dgm:cxn modelId="{098E3E03-968E-45F9-B32E-421C3D4D06FB}" type="presParOf" srcId="{9030BD51-3F48-4B59-99C0-DD76720944CB}" destId="{E122766F-A6A0-404C-B079-5D5F93B9AC41}" srcOrd="2" destOrd="0" presId="urn:microsoft.com/office/officeart/2018/5/layout/IconLeafLabelList"/>
    <dgm:cxn modelId="{C0CACBB4-EF58-46E9-B561-27DF1504F7E3}" type="presParOf" srcId="{E122766F-A6A0-404C-B079-5D5F93B9AC41}" destId="{9BACD307-FBBF-4086-B0E0-D46B6AFD366A}" srcOrd="0" destOrd="0" presId="urn:microsoft.com/office/officeart/2018/5/layout/IconLeafLabelList"/>
    <dgm:cxn modelId="{917B284F-7593-43E4-8130-D6F9E30D00F3}" type="presParOf" srcId="{E122766F-A6A0-404C-B079-5D5F93B9AC41}" destId="{37B12ED0-92D3-4DCE-B6AE-7C5A7CC41823}" srcOrd="1" destOrd="0" presId="urn:microsoft.com/office/officeart/2018/5/layout/IconLeafLabelList"/>
    <dgm:cxn modelId="{62EC0453-DE1A-4E04-903F-CEF9664D5521}" type="presParOf" srcId="{E122766F-A6A0-404C-B079-5D5F93B9AC41}" destId="{003AA051-D17B-467C-829B-CB71D7F81CF8}" srcOrd="2" destOrd="0" presId="urn:microsoft.com/office/officeart/2018/5/layout/IconLeafLabelList"/>
    <dgm:cxn modelId="{0397AFA4-4EC1-4D33-9CA7-1B3DCECB9434}" type="presParOf" srcId="{E122766F-A6A0-404C-B079-5D5F93B9AC41}" destId="{F172E715-B514-4A16-B1CA-90D8D7513836}" srcOrd="3" destOrd="0" presId="urn:microsoft.com/office/officeart/2018/5/layout/IconLeafLabelList"/>
    <dgm:cxn modelId="{A69DF45A-747D-4E4B-BB14-A5B9266D5945}" type="presParOf" srcId="{9030BD51-3F48-4B59-99C0-DD76720944CB}" destId="{F451A0CE-CABF-4AB0-8172-688912710573}" srcOrd="3" destOrd="0" presId="urn:microsoft.com/office/officeart/2018/5/layout/IconLeafLabelList"/>
    <dgm:cxn modelId="{C5BE9814-D1EF-4AF8-BF9A-6660DB3B7B34}" type="presParOf" srcId="{9030BD51-3F48-4B59-99C0-DD76720944CB}" destId="{72C84E7D-FD4D-41F0-9F20-D482872D202C}" srcOrd="4" destOrd="0" presId="urn:microsoft.com/office/officeart/2018/5/layout/IconLeafLabelList"/>
    <dgm:cxn modelId="{ABA1A34C-0BA5-44F2-B6C2-D5C6ED6CC487}" type="presParOf" srcId="{72C84E7D-FD4D-41F0-9F20-D482872D202C}" destId="{4A34998E-A1DA-46B0-A133-60D6D99D70FC}" srcOrd="0" destOrd="0" presId="urn:microsoft.com/office/officeart/2018/5/layout/IconLeafLabelList"/>
    <dgm:cxn modelId="{01ADF10E-765D-42DB-B15B-8D7C7D31D784}" type="presParOf" srcId="{72C84E7D-FD4D-41F0-9F20-D482872D202C}" destId="{E19C4FEE-1B35-4DBA-98F5-4D56C46B817A}" srcOrd="1" destOrd="0" presId="urn:microsoft.com/office/officeart/2018/5/layout/IconLeafLabelList"/>
    <dgm:cxn modelId="{B71D0F22-2FCD-4334-85C7-E4F14AD138B0}" type="presParOf" srcId="{72C84E7D-FD4D-41F0-9F20-D482872D202C}" destId="{A5AEAE99-AA36-46BF-B8E5-1C32302BF282}" srcOrd="2" destOrd="0" presId="urn:microsoft.com/office/officeart/2018/5/layout/IconLeafLabelList"/>
    <dgm:cxn modelId="{CF9D2FB3-34F0-4663-B986-7FC734FBD862}" type="presParOf" srcId="{72C84E7D-FD4D-41F0-9F20-D482872D202C}" destId="{CCDC9578-CBBD-4E1B-B3E1-9C2909218A99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28F13B4-360B-4F14-A1F6-3A543088242D}" type="doc">
      <dgm:prSet loTypeId="urn:microsoft.com/office/officeart/2008/layout/LinedList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69E90F6-9878-48C3-B073-7627246476FC}">
      <dgm:prSet/>
      <dgm:spPr/>
      <dgm:t>
        <a:bodyPr/>
        <a:lstStyle/>
        <a:p>
          <a:r>
            <a:rPr lang="nl-NL" baseline="0"/>
            <a:t>Worden ongeveer 30 cm</a:t>
          </a:r>
          <a:endParaRPr lang="en-US"/>
        </a:p>
      </dgm:t>
    </dgm:pt>
    <dgm:pt modelId="{1DE1A10A-BD25-4668-8528-4F4AC4863415}" type="parTrans" cxnId="{C8622FCF-36EE-45E7-874F-6AB7590074F6}">
      <dgm:prSet/>
      <dgm:spPr/>
      <dgm:t>
        <a:bodyPr/>
        <a:lstStyle/>
        <a:p>
          <a:endParaRPr lang="en-US"/>
        </a:p>
      </dgm:t>
    </dgm:pt>
    <dgm:pt modelId="{B11B2695-B52D-44DA-A65C-8720BADF0D26}" type="sibTrans" cxnId="{C8622FCF-36EE-45E7-874F-6AB7590074F6}">
      <dgm:prSet/>
      <dgm:spPr/>
      <dgm:t>
        <a:bodyPr/>
        <a:lstStyle/>
        <a:p>
          <a:endParaRPr lang="en-US"/>
        </a:p>
      </dgm:t>
    </dgm:pt>
    <dgm:pt modelId="{5666049E-A336-4451-8E2E-4351C1DC0D19}">
      <dgm:prSet/>
      <dgm:spPr/>
      <dgm:t>
        <a:bodyPr/>
        <a:lstStyle/>
        <a:p>
          <a:r>
            <a:rPr lang="nl-NL" baseline="0"/>
            <a:t>In het wild 10 tot 12 jaar</a:t>
          </a:r>
          <a:endParaRPr lang="en-US"/>
        </a:p>
      </dgm:t>
    </dgm:pt>
    <dgm:pt modelId="{EA5D686B-F2A0-4FD1-9C84-F7CCFF29FC43}" type="parTrans" cxnId="{39458CAC-956E-4A04-949C-289BE926EF8B}">
      <dgm:prSet/>
      <dgm:spPr/>
      <dgm:t>
        <a:bodyPr/>
        <a:lstStyle/>
        <a:p>
          <a:endParaRPr lang="en-US"/>
        </a:p>
      </dgm:t>
    </dgm:pt>
    <dgm:pt modelId="{2C227B4C-88F7-4C70-9391-FBCF3E263A0F}" type="sibTrans" cxnId="{39458CAC-956E-4A04-949C-289BE926EF8B}">
      <dgm:prSet/>
      <dgm:spPr/>
      <dgm:t>
        <a:bodyPr/>
        <a:lstStyle/>
        <a:p>
          <a:endParaRPr lang="en-US"/>
        </a:p>
      </dgm:t>
    </dgm:pt>
    <dgm:pt modelId="{E820A8F2-EA26-4923-92B0-4B8740E9D411}">
      <dgm:prSet/>
      <dgm:spPr/>
      <dgm:t>
        <a:bodyPr/>
        <a:lstStyle/>
        <a:p>
          <a:r>
            <a:rPr lang="nl-NL" baseline="0"/>
            <a:t>Gevangenschap 25 jaar</a:t>
          </a:r>
          <a:endParaRPr lang="en-US"/>
        </a:p>
      </dgm:t>
    </dgm:pt>
    <dgm:pt modelId="{A9C33F08-E65B-4F4A-AA42-44AFBD124627}" type="parTrans" cxnId="{F5D6E25A-AB57-4FC3-86C0-FB468A2650E8}">
      <dgm:prSet/>
      <dgm:spPr/>
      <dgm:t>
        <a:bodyPr/>
        <a:lstStyle/>
        <a:p>
          <a:endParaRPr lang="en-US"/>
        </a:p>
      </dgm:t>
    </dgm:pt>
    <dgm:pt modelId="{8DB04C54-BCEB-4590-B2DD-E8B161C6A70A}" type="sibTrans" cxnId="{F5D6E25A-AB57-4FC3-86C0-FB468A2650E8}">
      <dgm:prSet/>
      <dgm:spPr/>
      <dgm:t>
        <a:bodyPr/>
        <a:lstStyle/>
        <a:p>
          <a:endParaRPr lang="en-US"/>
        </a:p>
      </dgm:t>
    </dgm:pt>
    <dgm:pt modelId="{67FAAF1B-25E1-42F0-BC45-1067F13A764B}">
      <dgm:prSet/>
      <dgm:spPr/>
      <dgm:t>
        <a:bodyPr/>
        <a:lstStyle/>
        <a:p>
          <a:r>
            <a:rPr lang="nl-NL" baseline="0"/>
            <a:t>Vrouwtjes iets dikker dan mannetjes</a:t>
          </a:r>
          <a:endParaRPr lang="en-US"/>
        </a:p>
      </dgm:t>
    </dgm:pt>
    <dgm:pt modelId="{2E41B02A-D740-4992-983F-99850D32532F}" type="parTrans" cxnId="{A99B1843-1770-44E9-B904-1617FC057BCC}">
      <dgm:prSet/>
      <dgm:spPr/>
      <dgm:t>
        <a:bodyPr/>
        <a:lstStyle/>
        <a:p>
          <a:endParaRPr lang="en-US"/>
        </a:p>
      </dgm:t>
    </dgm:pt>
    <dgm:pt modelId="{FA27BEA6-8BCA-401A-9A35-54151652ACAA}" type="sibTrans" cxnId="{A99B1843-1770-44E9-B904-1617FC057BCC}">
      <dgm:prSet/>
      <dgm:spPr/>
      <dgm:t>
        <a:bodyPr/>
        <a:lstStyle/>
        <a:p>
          <a:endParaRPr lang="en-US"/>
        </a:p>
      </dgm:t>
    </dgm:pt>
    <dgm:pt modelId="{22A8E2F9-58B8-4A8C-814D-6ACD036752A8}">
      <dgm:prSet/>
      <dgm:spPr/>
      <dgm:t>
        <a:bodyPr/>
        <a:lstStyle/>
        <a:p>
          <a:r>
            <a:rPr lang="nl-NL" baseline="0" dirty="0"/>
            <a:t>Geslachtsrijp tussen de 1 en 2 jaar ( legt tussen de 200 en 1000 eitjes )</a:t>
          </a:r>
          <a:endParaRPr lang="en-US" dirty="0"/>
        </a:p>
      </dgm:t>
    </dgm:pt>
    <dgm:pt modelId="{5318D186-6DD0-4EA0-A406-9EA0F78CEB4B}" type="parTrans" cxnId="{14621F51-B09F-4D24-9767-3DC877A378AF}">
      <dgm:prSet/>
      <dgm:spPr/>
      <dgm:t>
        <a:bodyPr/>
        <a:lstStyle/>
        <a:p>
          <a:endParaRPr lang="en-US"/>
        </a:p>
      </dgm:t>
    </dgm:pt>
    <dgm:pt modelId="{E8247C4C-AEBE-4E66-82A2-1412889E443E}" type="sibTrans" cxnId="{14621F51-B09F-4D24-9767-3DC877A378AF}">
      <dgm:prSet/>
      <dgm:spPr/>
      <dgm:t>
        <a:bodyPr/>
        <a:lstStyle/>
        <a:p>
          <a:endParaRPr lang="en-US"/>
        </a:p>
      </dgm:t>
    </dgm:pt>
    <dgm:pt modelId="{BC511CB3-A96D-4D6A-B424-BE7667B32208}" type="pres">
      <dgm:prSet presAssocID="{328F13B4-360B-4F14-A1F6-3A543088242D}" presName="vert0" presStyleCnt="0">
        <dgm:presLayoutVars>
          <dgm:dir/>
          <dgm:animOne val="branch"/>
          <dgm:animLvl val="lvl"/>
        </dgm:presLayoutVars>
      </dgm:prSet>
      <dgm:spPr/>
    </dgm:pt>
    <dgm:pt modelId="{7971CBA7-1520-45F0-BCAF-B254F7B22D2C}" type="pres">
      <dgm:prSet presAssocID="{469E90F6-9878-48C3-B073-7627246476FC}" presName="thickLine" presStyleLbl="alignNode1" presStyleIdx="0" presStyleCnt="5"/>
      <dgm:spPr/>
    </dgm:pt>
    <dgm:pt modelId="{1D4AE735-1F8F-48B2-85C6-CEE0B5A296CB}" type="pres">
      <dgm:prSet presAssocID="{469E90F6-9878-48C3-B073-7627246476FC}" presName="horz1" presStyleCnt="0"/>
      <dgm:spPr/>
    </dgm:pt>
    <dgm:pt modelId="{EFCC1800-F4B8-4A45-BA28-848E1F405F5F}" type="pres">
      <dgm:prSet presAssocID="{469E90F6-9878-48C3-B073-7627246476FC}" presName="tx1" presStyleLbl="revTx" presStyleIdx="0" presStyleCnt="5"/>
      <dgm:spPr/>
    </dgm:pt>
    <dgm:pt modelId="{B4733ADC-2E30-42AA-9E44-26859FDA91A5}" type="pres">
      <dgm:prSet presAssocID="{469E90F6-9878-48C3-B073-7627246476FC}" presName="vert1" presStyleCnt="0"/>
      <dgm:spPr/>
    </dgm:pt>
    <dgm:pt modelId="{97D64465-C51C-4465-8355-FBE6D16CFF91}" type="pres">
      <dgm:prSet presAssocID="{5666049E-A336-4451-8E2E-4351C1DC0D19}" presName="thickLine" presStyleLbl="alignNode1" presStyleIdx="1" presStyleCnt="5"/>
      <dgm:spPr/>
    </dgm:pt>
    <dgm:pt modelId="{85538289-1A98-4672-A6F5-9E462BCAFD2E}" type="pres">
      <dgm:prSet presAssocID="{5666049E-A336-4451-8E2E-4351C1DC0D19}" presName="horz1" presStyleCnt="0"/>
      <dgm:spPr/>
    </dgm:pt>
    <dgm:pt modelId="{CF4CA24D-F3FA-4684-9678-903300320CE5}" type="pres">
      <dgm:prSet presAssocID="{5666049E-A336-4451-8E2E-4351C1DC0D19}" presName="tx1" presStyleLbl="revTx" presStyleIdx="1" presStyleCnt="5"/>
      <dgm:spPr/>
    </dgm:pt>
    <dgm:pt modelId="{96357E91-7448-4743-8FB9-3C29FE1887E6}" type="pres">
      <dgm:prSet presAssocID="{5666049E-A336-4451-8E2E-4351C1DC0D19}" presName="vert1" presStyleCnt="0"/>
      <dgm:spPr/>
    </dgm:pt>
    <dgm:pt modelId="{FEB19033-5188-4811-A2B0-6E32B6A57A53}" type="pres">
      <dgm:prSet presAssocID="{E820A8F2-EA26-4923-92B0-4B8740E9D411}" presName="thickLine" presStyleLbl="alignNode1" presStyleIdx="2" presStyleCnt="5"/>
      <dgm:spPr/>
    </dgm:pt>
    <dgm:pt modelId="{ADCAE842-CCB0-4A7A-8D9E-4D6F8A6D2810}" type="pres">
      <dgm:prSet presAssocID="{E820A8F2-EA26-4923-92B0-4B8740E9D411}" presName="horz1" presStyleCnt="0"/>
      <dgm:spPr/>
    </dgm:pt>
    <dgm:pt modelId="{80D15056-520B-420B-8BF1-E7182899E893}" type="pres">
      <dgm:prSet presAssocID="{E820A8F2-EA26-4923-92B0-4B8740E9D411}" presName="tx1" presStyleLbl="revTx" presStyleIdx="2" presStyleCnt="5"/>
      <dgm:spPr/>
    </dgm:pt>
    <dgm:pt modelId="{FA167D18-A927-4399-9B03-B84B5E1F1D27}" type="pres">
      <dgm:prSet presAssocID="{E820A8F2-EA26-4923-92B0-4B8740E9D411}" presName="vert1" presStyleCnt="0"/>
      <dgm:spPr/>
    </dgm:pt>
    <dgm:pt modelId="{1D5AC9AB-70AF-4846-9F0D-3C535856FFA0}" type="pres">
      <dgm:prSet presAssocID="{67FAAF1B-25E1-42F0-BC45-1067F13A764B}" presName="thickLine" presStyleLbl="alignNode1" presStyleIdx="3" presStyleCnt="5"/>
      <dgm:spPr/>
    </dgm:pt>
    <dgm:pt modelId="{2A7262A4-E5DA-43EB-9CC0-BB7F0E110632}" type="pres">
      <dgm:prSet presAssocID="{67FAAF1B-25E1-42F0-BC45-1067F13A764B}" presName="horz1" presStyleCnt="0"/>
      <dgm:spPr/>
    </dgm:pt>
    <dgm:pt modelId="{E1EF0D21-0231-494C-AC9B-AE7DE40BE6E4}" type="pres">
      <dgm:prSet presAssocID="{67FAAF1B-25E1-42F0-BC45-1067F13A764B}" presName="tx1" presStyleLbl="revTx" presStyleIdx="3" presStyleCnt="5"/>
      <dgm:spPr/>
    </dgm:pt>
    <dgm:pt modelId="{4FB6CCA5-8235-4501-9047-3406DEF7C2A0}" type="pres">
      <dgm:prSet presAssocID="{67FAAF1B-25E1-42F0-BC45-1067F13A764B}" presName="vert1" presStyleCnt="0"/>
      <dgm:spPr/>
    </dgm:pt>
    <dgm:pt modelId="{28810E89-1AB6-481B-B738-0E7A471DF87B}" type="pres">
      <dgm:prSet presAssocID="{22A8E2F9-58B8-4A8C-814D-6ACD036752A8}" presName="thickLine" presStyleLbl="alignNode1" presStyleIdx="4" presStyleCnt="5"/>
      <dgm:spPr/>
    </dgm:pt>
    <dgm:pt modelId="{6B1D9C89-B6B3-4C9E-B3BF-4CD0A4AF9785}" type="pres">
      <dgm:prSet presAssocID="{22A8E2F9-58B8-4A8C-814D-6ACD036752A8}" presName="horz1" presStyleCnt="0"/>
      <dgm:spPr/>
    </dgm:pt>
    <dgm:pt modelId="{42899331-99A4-45AE-9819-A5EE4426CC0B}" type="pres">
      <dgm:prSet presAssocID="{22A8E2F9-58B8-4A8C-814D-6ACD036752A8}" presName="tx1" presStyleLbl="revTx" presStyleIdx="4" presStyleCnt="5"/>
      <dgm:spPr/>
    </dgm:pt>
    <dgm:pt modelId="{9188FAAB-4EE8-427A-A73D-B34C082B70B5}" type="pres">
      <dgm:prSet presAssocID="{22A8E2F9-58B8-4A8C-814D-6ACD036752A8}" presName="vert1" presStyleCnt="0"/>
      <dgm:spPr/>
    </dgm:pt>
  </dgm:ptLst>
  <dgm:cxnLst>
    <dgm:cxn modelId="{9B684100-56D2-4C2B-B83B-3596899D787E}" type="presOf" srcId="{5666049E-A336-4451-8E2E-4351C1DC0D19}" destId="{CF4CA24D-F3FA-4684-9678-903300320CE5}" srcOrd="0" destOrd="0" presId="urn:microsoft.com/office/officeart/2008/layout/LinedList"/>
    <dgm:cxn modelId="{A99B1843-1770-44E9-B904-1617FC057BCC}" srcId="{328F13B4-360B-4F14-A1F6-3A543088242D}" destId="{67FAAF1B-25E1-42F0-BC45-1067F13A764B}" srcOrd="3" destOrd="0" parTransId="{2E41B02A-D740-4992-983F-99850D32532F}" sibTransId="{FA27BEA6-8BCA-401A-9A35-54151652ACAA}"/>
    <dgm:cxn modelId="{14621F51-B09F-4D24-9767-3DC877A378AF}" srcId="{328F13B4-360B-4F14-A1F6-3A543088242D}" destId="{22A8E2F9-58B8-4A8C-814D-6ACD036752A8}" srcOrd="4" destOrd="0" parTransId="{5318D186-6DD0-4EA0-A406-9EA0F78CEB4B}" sibTransId="{E8247C4C-AEBE-4E66-82A2-1412889E443E}"/>
    <dgm:cxn modelId="{F5D6E25A-AB57-4FC3-86C0-FB468A2650E8}" srcId="{328F13B4-360B-4F14-A1F6-3A543088242D}" destId="{E820A8F2-EA26-4923-92B0-4B8740E9D411}" srcOrd="2" destOrd="0" parTransId="{A9C33F08-E65B-4F4A-AA42-44AFBD124627}" sibTransId="{8DB04C54-BCEB-4590-B2DD-E8B161C6A70A}"/>
    <dgm:cxn modelId="{0739C288-F254-44AF-B489-C5404AEB252D}" type="presOf" srcId="{328F13B4-360B-4F14-A1F6-3A543088242D}" destId="{BC511CB3-A96D-4D6A-B424-BE7667B32208}" srcOrd="0" destOrd="0" presId="urn:microsoft.com/office/officeart/2008/layout/LinedList"/>
    <dgm:cxn modelId="{39458CAC-956E-4A04-949C-289BE926EF8B}" srcId="{328F13B4-360B-4F14-A1F6-3A543088242D}" destId="{5666049E-A336-4451-8E2E-4351C1DC0D19}" srcOrd="1" destOrd="0" parTransId="{EA5D686B-F2A0-4FD1-9C84-F7CCFF29FC43}" sibTransId="{2C227B4C-88F7-4C70-9391-FBCF3E263A0F}"/>
    <dgm:cxn modelId="{D3E6EEAF-858F-45E3-A50A-73CAA1D5EB36}" type="presOf" srcId="{67FAAF1B-25E1-42F0-BC45-1067F13A764B}" destId="{E1EF0D21-0231-494C-AC9B-AE7DE40BE6E4}" srcOrd="0" destOrd="0" presId="urn:microsoft.com/office/officeart/2008/layout/LinedList"/>
    <dgm:cxn modelId="{BFEEA1B0-2F3E-46FB-A24B-55C431FB2441}" type="presOf" srcId="{22A8E2F9-58B8-4A8C-814D-6ACD036752A8}" destId="{42899331-99A4-45AE-9819-A5EE4426CC0B}" srcOrd="0" destOrd="0" presId="urn:microsoft.com/office/officeart/2008/layout/LinedList"/>
    <dgm:cxn modelId="{3C1F34C3-30C5-4AEA-9B90-5E6FF3840AA4}" type="presOf" srcId="{469E90F6-9878-48C3-B073-7627246476FC}" destId="{EFCC1800-F4B8-4A45-BA28-848E1F405F5F}" srcOrd="0" destOrd="0" presId="urn:microsoft.com/office/officeart/2008/layout/LinedList"/>
    <dgm:cxn modelId="{C8622FCF-36EE-45E7-874F-6AB7590074F6}" srcId="{328F13B4-360B-4F14-A1F6-3A543088242D}" destId="{469E90F6-9878-48C3-B073-7627246476FC}" srcOrd="0" destOrd="0" parTransId="{1DE1A10A-BD25-4668-8528-4F4AC4863415}" sibTransId="{B11B2695-B52D-44DA-A65C-8720BADF0D26}"/>
    <dgm:cxn modelId="{9F7976DF-BBDE-4999-94EE-AFC67CBCE142}" type="presOf" srcId="{E820A8F2-EA26-4923-92B0-4B8740E9D411}" destId="{80D15056-520B-420B-8BF1-E7182899E893}" srcOrd="0" destOrd="0" presId="urn:microsoft.com/office/officeart/2008/layout/LinedList"/>
    <dgm:cxn modelId="{6369EF3B-A275-4AB6-87D4-88C0670E444B}" type="presParOf" srcId="{BC511CB3-A96D-4D6A-B424-BE7667B32208}" destId="{7971CBA7-1520-45F0-BCAF-B254F7B22D2C}" srcOrd="0" destOrd="0" presId="urn:microsoft.com/office/officeart/2008/layout/LinedList"/>
    <dgm:cxn modelId="{AFD92BD8-6B66-42A5-98B9-30AF006D03B3}" type="presParOf" srcId="{BC511CB3-A96D-4D6A-B424-BE7667B32208}" destId="{1D4AE735-1F8F-48B2-85C6-CEE0B5A296CB}" srcOrd="1" destOrd="0" presId="urn:microsoft.com/office/officeart/2008/layout/LinedList"/>
    <dgm:cxn modelId="{32CDAC09-CF25-4EB2-8B32-9E0F384F28D1}" type="presParOf" srcId="{1D4AE735-1F8F-48B2-85C6-CEE0B5A296CB}" destId="{EFCC1800-F4B8-4A45-BA28-848E1F405F5F}" srcOrd="0" destOrd="0" presId="urn:microsoft.com/office/officeart/2008/layout/LinedList"/>
    <dgm:cxn modelId="{4C976EB2-6348-414F-901D-98B1EECBF86B}" type="presParOf" srcId="{1D4AE735-1F8F-48B2-85C6-CEE0B5A296CB}" destId="{B4733ADC-2E30-42AA-9E44-26859FDA91A5}" srcOrd="1" destOrd="0" presId="urn:microsoft.com/office/officeart/2008/layout/LinedList"/>
    <dgm:cxn modelId="{011DC878-2E50-4466-89B1-09A22FF560E0}" type="presParOf" srcId="{BC511CB3-A96D-4D6A-B424-BE7667B32208}" destId="{97D64465-C51C-4465-8355-FBE6D16CFF91}" srcOrd="2" destOrd="0" presId="urn:microsoft.com/office/officeart/2008/layout/LinedList"/>
    <dgm:cxn modelId="{D7727321-9A2E-4DF4-BAD8-F3C79A7DECFD}" type="presParOf" srcId="{BC511CB3-A96D-4D6A-B424-BE7667B32208}" destId="{85538289-1A98-4672-A6F5-9E462BCAFD2E}" srcOrd="3" destOrd="0" presId="urn:microsoft.com/office/officeart/2008/layout/LinedList"/>
    <dgm:cxn modelId="{B0D1233E-845A-4547-ADF0-30745405283C}" type="presParOf" srcId="{85538289-1A98-4672-A6F5-9E462BCAFD2E}" destId="{CF4CA24D-F3FA-4684-9678-903300320CE5}" srcOrd="0" destOrd="0" presId="urn:microsoft.com/office/officeart/2008/layout/LinedList"/>
    <dgm:cxn modelId="{D688FF22-3D11-4747-99B9-47C6EA4B5989}" type="presParOf" srcId="{85538289-1A98-4672-A6F5-9E462BCAFD2E}" destId="{96357E91-7448-4743-8FB9-3C29FE1887E6}" srcOrd="1" destOrd="0" presId="urn:microsoft.com/office/officeart/2008/layout/LinedList"/>
    <dgm:cxn modelId="{73B239C4-B2A3-4188-9E62-DC55B6D313C4}" type="presParOf" srcId="{BC511CB3-A96D-4D6A-B424-BE7667B32208}" destId="{FEB19033-5188-4811-A2B0-6E32B6A57A53}" srcOrd="4" destOrd="0" presId="urn:microsoft.com/office/officeart/2008/layout/LinedList"/>
    <dgm:cxn modelId="{D7441D02-9A1F-4936-8E16-8C6EA3CFA46B}" type="presParOf" srcId="{BC511CB3-A96D-4D6A-B424-BE7667B32208}" destId="{ADCAE842-CCB0-4A7A-8D9E-4D6F8A6D2810}" srcOrd="5" destOrd="0" presId="urn:microsoft.com/office/officeart/2008/layout/LinedList"/>
    <dgm:cxn modelId="{EF8B919D-A5E1-4AFE-996E-641CBB08CDAA}" type="presParOf" srcId="{ADCAE842-CCB0-4A7A-8D9E-4D6F8A6D2810}" destId="{80D15056-520B-420B-8BF1-E7182899E893}" srcOrd="0" destOrd="0" presId="urn:microsoft.com/office/officeart/2008/layout/LinedList"/>
    <dgm:cxn modelId="{491CA24A-FB03-47C3-9F0B-81C3B0F6E671}" type="presParOf" srcId="{ADCAE842-CCB0-4A7A-8D9E-4D6F8A6D2810}" destId="{FA167D18-A927-4399-9B03-B84B5E1F1D27}" srcOrd="1" destOrd="0" presId="urn:microsoft.com/office/officeart/2008/layout/LinedList"/>
    <dgm:cxn modelId="{17D3AC27-2512-4866-9168-71A5E64F7884}" type="presParOf" srcId="{BC511CB3-A96D-4D6A-B424-BE7667B32208}" destId="{1D5AC9AB-70AF-4846-9F0D-3C535856FFA0}" srcOrd="6" destOrd="0" presId="urn:microsoft.com/office/officeart/2008/layout/LinedList"/>
    <dgm:cxn modelId="{36CF4CB5-69F9-4A4A-B6E4-F3C3D7C3FFBF}" type="presParOf" srcId="{BC511CB3-A96D-4D6A-B424-BE7667B32208}" destId="{2A7262A4-E5DA-43EB-9CC0-BB7F0E110632}" srcOrd="7" destOrd="0" presId="urn:microsoft.com/office/officeart/2008/layout/LinedList"/>
    <dgm:cxn modelId="{06019349-E346-44A3-97A4-9BE39856CB4B}" type="presParOf" srcId="{2A7262A4-E5DA-43EB-9CC0-BB7F0E110632}" destId="{E1EF0D21-0231-494C-AC9B-AE7DE40BE6E4}" srcOrd="0" destOrd="0" presId="urn:microsoft.com/office/officeart/2008/layout/LinedList"/>
    <dgm:cxn modelId="{E6EDF265-7193-4F18-ACD4-DB250057B58F}" type="presParOf" srcId="{2A7262A4-E5DA-43EB-9CC0-BB7F0E110632}" destId="{4FB6CCA5-8235-4501-9047-3406DEF7C2A0}" srcOrd="1" destOrd="0" presId="urn:microsoft.com/office/officeart/2008/layout/LinedList"/>
    <dgm:cxn modelId="{FC2E599A-DF47-4F92-BADF-CC2E6C7F8452}" type="presParOf" srcId="{BC511CB3-A96D-4D6A-B424-BE7667B32208}" destId="{28810E89-1AB6-481B-B738-0E7A471DF87B}" srcOrd="8" destOrd="0" presId="urn:microsoft.com/office/officeart/2008/layout/LinedList"/>
    <dgm:cxn modelId="{89CDEFF5-E68E-480D-86DC-5B024AF65A05}" type="presParOf" srcId="{BC511CB3-A96D-4D6A-B424-BE7667B32208}" destId="{6B1D9C89-B6B3-4C9E-B3BF-4CD0A4AF9785}" srcOrd="9" destOrd="0" presId="urn:microsoft.com/office/officeart/2008/layout/LinedList"/>
    <dgm:cxn modelId="{EBF19F00-7738-41EE-93CF-058A3476BE60}" type="presParOf" srcId="{6B1D9C89-B6B3-4C9E-B3BF-4CD0A4AF9785}" destId="{42899331-99A4-45AE-9819-A5EE4426CC0B}" srcOrd="0" destOrd="0" presId="urn:microsoft.com/office/officeart/2008/layout/LinedList"/>
    <dgm:cxn modelId="{C6EA0D17-FAF6-4623-BBEE-DEA29FDB887D}" type="presParOf" srcId="{6B1D9C89-B6B3-4C9E-B3BF-4CD0A4AF9785}" destId="{9188FAAB-4EE8-427A-A73D-B34C082B70B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A1B4B93-6A8E-4694-9E83-580AF5E102D0}" type="doc">
      <dgm:prSet loTypeId="urn:microsoft.com/office/officeart/2008/layout/LinedList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4E054FB8-5C67-428C-B7E0-E6D9AF8F9BDA}">
      <dgm:prSet/>
      <dgm:spPr/>
      <dgm:t>
        <a:bodyPr/>
        <a:lstStyle/>
        <a:p>
          <a:r>
            <a:rPr lang="nl-NL" baseline="0"/>
            <a:t>Gekko’s laten staart los bij stress of gevaar</a:t>
          </a:r>
          <a:endParaRPr lang="en-US"/>
        </a:p>
      </dgm:t>
    </dgm:pt>
    <dgm:pt modelId="{AD1B4B64-E61E-4868-943B-B0ED5EF8C5D5}" type="parTrans" cxnId="{AAE3F593-852B-4C4E-8F48-296091DC58CF}">
      <dgm:prSet/>
      <dgm:spPr/>
      <dgm:t>
        <a:bodyPr/>
        <a:lstStyle/>
        <a:p>
          <a:endParaRPr lang="en-US"/>
        </a:p>
      </dgm:t>
    </dgm:pt>
    <dgm:pt modelId="{D25D0CCD-1F0D-4F76-A595-DA05637BD365}" type="sibTrans" cxnId="{AAE3F593-852B-4C4E-8F48-296091DC58CF}">
      <dgm:prSet/>
      <dgm:spPr/>
      <dgm:t>
        <a:bodyPr/>
        <a:lstStyle/>
        <a:p>
          <a:endParaRPr lang="en-US"/>
        </a:p>
      </dgm:t>
    </dgm:pt>
    <dgm:pt modelId="{CA597E64-4DE1-470D-8CC9-BC02A4D64EDD}">
      <dgm:prSet/>
      <dgm:spPr/>
      <dgm:t>
        <a:bodyPr/>
        <a:lstStyle/>
        <a:p>
          <a:r>
            <a:rPr lang="nl-NL" baseline="0" dirty="0"/>
            <a:t>= Autonomie </a:t>
          </a:r>
          <a:endParaRPr lang="en-US" dirty="0"/>
        </a:p>
      </dgm:t>
    </dgm:pt>
    <dgm:pt modelId="{93639A34-47F4-4412-A8D3-7A69CAB97835}" type="parTrans" cxnId="{FA4984E5-B5C3-44EA-A973-64D6FC9786FB}">
      <dgm:prSet/>
      <dgm:spPr/>
      <dgm:t>
        <a:bodyPr/>
        <a:lstStyle/>
        <a:p>
          <a:endParaRPr lang="en-US"/>
        </a:p>
      </dgm:t>
    </dgm:pt>
    <dgm:pt modelId="{F02BF4B5-4B31-4114-8AAE-52E079A20B46}" type="sibTrans" cxnId="{FA4984E5-B5C3-44EA-A973-64D6FC9786FB}">
      <dgm:prSet/>
      <dgm:spPr/>
      <dgm:t>
        <a:bodyPr/>
        <a:lstStyle/>
        <a:p>
          <a:endParaRPr lang="en-US"/>
        </a:p>
      </dgm:t>
    </dgm:pt>
    <dgm:pt modelId="{5D6C8778-B82E-46DA-AB21-18481586403A}">
      <dgm:prSet/>
      <dgm:spPr/>
      <dgm:t>
        <a:bodyPr/>
        <a:lstStyle/>
        <a:p>
          <a:r>
            <a:rPr lang="nl-NL" baseline="0"/>
            <a:t>Ontsnappen als ze bij staart worden gegrepen </a:t>
          </a:r>
          <a:endParaRPr lang="en-US"/>
        </a:p>
      </dgm:t>
    </dgm:pt>
    <dgm:pt modelId="{49EECFC6-A8CE-495D-971D-CABA78D10968}" type="parTrans" cxnId="{F3C4EFE4-BC46-44E5-B675-E03CE2C76306}">
      <dgm:prSet/>
      <dgm:spPr/>
      <dgm:t>
        <a:bodyPr/>
        <a:lstStyle/>
        <a:p>
          <a:endParaRPr lang="en-US"/>
        </a:p>
      </dgm:t>
    </dgm:pt>
    <dgm:pt modelId="{D042A9BD-B2CE-421A-9F5F-F18820EA1CBF}" type="sibTrans" cxnId="{F3C4EFE4-BC46-44E5-B675-E03CE2C76306}">
      <dgm:prSet/>
      <dgm:spPr/>
      <dgm:t>
        <a:bodyPr/>
        <a:lstStyle/>
        <a:p>
          <a:endParaRPr lang="en-US"/>
        </a:p>
      </dgm:t>
    </dgm:pt>
    <dgm:pt modelId="{0996BAC1-5261-43AC-B396-B792B1118C32}">
      <dgm:prSet/>
      <dgm:spPr/>
      <dgm:t>
        <a:bodyPr/>
        <a:lstStyle/>
        <a:p>
          <a:r>
            <a:rPr lang="nl-NL" baseline="0"/>
            <a:t>De nieuwe staart lijkt niet op het origineel </a:t>
          </a:r>
          <a:endParaRPr lang="en-US"/>
        </a:p>
      </dgm:t>
    </dgm:pt>
    <dgm:pt modelId="{E3080CBC-FFF2-4D62-9A12-C60C8746B489}" type="parTrans" cxnId="{E5BAD35B-F160-4E08-A861-D5DF103B3977}">
      <dgm:prSet/>
      <dgm:spPr/>
      <dgm:t>
        <a:bodyPr/>
        <a:lstStyle/>
        <a:p>
          <a:endParaRPr lang="en-US"/>
        </a:p>
      </dgm:t>
    </dgm:pt>
    <dgm:pt modelId="{087299C8-E384-4398-A2BA-3674DA5F4AEA}" type="sibTrans" cxnId="{E5BAD35B-F160-4E08-A861-D5DF103B3977}">
      <dgm:prSet/>
      <dgm:spPr/>
      <dgm:t>
        <a:bodyPr/>
        <a:lstStyle/>
        <a:p>
          <a:endParaRPr lang="en-US"/>
        </a:p>
      </dgm:t>
    </dgm:pt>
    <dgm:pt modelId="{E911DA6F-EA0C-4F97-BED0-59E9CF9585B2}" type="pres">
      <dgm:prSet presAssocID="{9A1B4B93-6A8E-4694-9E83-580AF5E102D0}" presName="vert0" presStyleCnt="0">
        <dgm:presLayoutVars>
          <dgm:dir/>
          <dgm:animOne val="branch"/>
          <dgm:animLvl val="lvl"/>
        </dgm:presLayoutVars>
      </dgm:prSet>
      <dgm:spPr/>
    </dgm:pt>
    <dgm:pt modelId="{DB237C6E-C8C1-4480-992E-7548D4A2E210}" type="pres">
      <dgm:prSet presAssocID="{4E054FB8-5C67-428C-B7E0-E6D9AF8F9BDA}" presName="thickLine" presStyleLbl="alignNode1" presStyleIdx="0" presStyleCnt="4"/>
      <dgm:spPr/>
    </dgm:pt>
    <dgm:pt modelId="{F6250C18-B50C-4B2D-9427-7F588F568A0F}" type="pres">
      <dgm:prSet presAssocID="{4E054FB8-5C67-428C-B7E0-E6D9AF8F9BDA}" presName="horz1" presStyleCnt="0"/>
      <dgm:spPr/>
    </dgm:pt>
    <dgm:pt modelId="{9A9091E6-0762-45A4-AD32-FF80A53AB870}" type="pres">
      <dgm:prSet presAssocID="{4E054FB8-5C67-428C-B7E0-E6D9AF8F9BDA}" presName="tx1" presStyleLbl="revTx" presStyleIdx="0" presStyleCnt="4"/>
      <dgm:spPr/>
    </dgm:pt>
    <dgm:pt modelId="{5808947A-EA0F-4E58-B65F-9975EB6669BC}" type="pres">
      <dgm:prSet presAssocID="{4E054FB8-5C67-428C-B7E0-E6D9AF8F9BDA}" presName="vert1" presStyleCnt="0"/>
      <dgm:spPr/>
    </dgm:pt>
    <dgm:pt modelId="{3C068AAC-10F4-4AB6-A7D8-01FD2D14D55B}" type="pres">
      <dgm:prSet presAssocID="{CA597E64-4DE1-470D-8CC9-BC02A4D64EDD}" presName="thickLine" presStyleLbl="alignNode1" presStyleIdx="1" presStyleCnt="4"/>
      <dgm:spPr/>
    </dgm:pt>
    <dgm:pt modelId="{A37F8EFF-8370-4DE6-9D06-0CD02E2964F1}" type="pres">
      <dgm:prSet presAssocID="{CA597E64-4DE1-470D-8CC9-BC02A4D64EDD}" presName="horz1" presStyleCnt="0"/>
      <dgm:spPr/>
    </dgm:pt>
    <dgm:pt modelId="{90CA3A25-9B3E-4BA5-A355-9A6DB3843EE8}" type="pres">
      <dgm:prSet presAssocID="{CA597E64-4DE1-470D-8CC9-BC02A4D64EDD}" presName="tx1" presStyleLbl="revTx" presStyleIdx="1" presStyleCnt="4"/>
      <dgm:spPr/>
    </dgm:pt>
    <dgm:pt modelId="{F149256D-6E8C-454D-ADB9-0BC9E0EA4F0C}" type="pres">
      <dgm:prSet presAssocID="{CA597E64-4DE1-470D-8CC9-BC02A4D64EDD}" presName="vert1" presStyleCnt="0"/>
      <dgm:spPr/>
    </dgm:pt>
    <dgm:pt modelId="{EA61169E-9F59-4F34-9418-711C89BF781D}" type="pres">
      <dgm:prSet presAssocID="{5D6C8778-B82E-46DA-AB21-18481586403A}" presName="thickLine" presStyleLbl="alignNode1" presStyleIdx="2" presStyleCnt="4"/>
      <dgm:spPr/>
    </dgm:pt>
    <dgm:pt modelId="{632912FF-8C2A-425E-92B5-AFACDB05F938}" type="pres">
      <dgm:prSet presAssocID="{5D6C8778-B82E-46DA-AB21-18481586403A}" presName="horz1" presStyleCnt="0"/>
      <dgm:spPr/>
    </dgm:pt>
    <dgm:pt modelId="{53FA80E0-F9A7-4CFF-9A24-415D708392F2}" type="pres">
      <dgm:prSet presAssocID="{5D6C8778-B82E-46DA-AB21-18481586403A}" presName="tx1" presStyleLbl="revTx" presStyleIdx="2" presStyleCnt="4"/>
      <dgm:spPr/>
    </dgm:pt>
    <dgm:pt modelId="{A8E804A4-5DC6-4CEF-9E16-3146A7AC4BB3}" type="pres">
      <dgm:prSet presAssocID="{5D6C8778-B82E-46DA-AB21-18481586403A}" presName="vert1" presStyleCnt="0"/>
      <dgm:spPr/>
    </dgm:pt>
    <dgm:pt modelId="{AB0AA3C5-A72D-4A1E-92EC-435E362BDEF6}" type="pres">
      <dgm:prSet presAssocID="{0996BAC1-5261-43AC-B396-B792B1118C32}" presName="thickLine" presStyleLbl="alignNode1" presStyleIdx="3" presStyleCnt="4"/>
      <dgm:spPr/>
    </dgm:pt>
    <dgm:pt modelId="{9377B970-195A-4DA6-823B-4DAAE76249F9}" type="pres">
      <dgm:prSet presAssocID="{0996BAC1-5261-43AC-B396-B792B1118C32}" presName="horz1" presStyleCnt="0"/>
      <dgm:spPr/>
    </dgm:pt>
    <dgm:pt modelId="{D195696E-5CF7-4D30-BE55-0A20A76D8389}" type="pres">
      <dgm:prSet presAssocID="{0996BAC1-5261-43AC-B396-B792B1118C32}" presName="tx1" presStyleLbl="revTx" presStyleIdx="3" presStyleCnt="4"/>
      <dgm:spPr/>
    </dgm:pt>
    <dgm:pt modelId="{D01CFE7C-C52F-4AEF-97D6-08ACF8DD602A}" type="pres">
      <dgm:prSet presAssocID="{0996BAC1-5261-43AC-B396-B792B1118C32}" presName="vert1" presStyleCnt="0"/>
      <dgm:spPr/>
    </dgm:pt>
  </dgm:ptLst>
  <dgm:cxnLst>
    <dgm:cxn modelId="{E9D85035-1EE9-4130-95DE-59D536E91B62}" type="presOf" srcId="{0996BAC1-5261-43AC-B396-B792B1118C32}" destId="{D195696E-5CF7-4D30-BE55-0A20A76D8389}" srcOrd="0" destOrd="0" presId="urn:microsoft.com/office/officeart/2008/layout/LinedList"/>
    <dgm:cxn modelId="{E5BAD35B-F160-4E08-A861-D5DF103B3977}" srcId="{9A1B4B93-6A8E-4694-9E83-580AF5E102D0}" destId="{0996BAC1-5261-43AC-B396-B792B1118C32}" srcOrd="3" destOrd="0" parTransId="{E3080CBC-FFF2-4D62-9A12-C60C8746B489}" sibTransId="{087299C8-E384-4398-A2BA-3674DA5F4AEA}"/>
    <dgm:cxn modelId="{4185884D-6F3C-446B-A55D-83ABBA5BD116}" type="presOf" srcId="{9A1B4B93-6A8E-4694-9E83-580AF5E102D0}" destId="{E911DA6F-EA0C-4F97-BED0-59E9CF9585B2}" srcOrd="0" destOrd="0" presId="urn:microsoft.com/office/officeart/2008/layout/LinedList"/>
    <dgm:cxn modelId="{B90B3F52-D44B-4EBE-A079-C4D877368417}" type="presOf" srcId="{CA597E64-4DE1-470D-8CC9-BC02A4D64EDD}" destId="{90CA3A25-9B3E-4BA5-A355-9A6DB3843EE8}" srcOrd="0" destOrd="0" presId="urn:microsoft.com/office/officeart/2008/layout/LinedList"/>
    <dgm:cxn modelId="{AAE3F593-852B-4C4E-8F48-296091DC58CF}" srcId="{9A1B4B93-6A8E-4694-9E83-580AF5E102D0}" destId="{4E054FB8-5C67-428C-B7E0-E6D9AF8F9BDA}" srcOrd="0" destOrd="0" parTransId="{AD1B4B64-E61E-4868-943B-B0ED5EF8C5D5}" sibTransId="{D25D0CCD-1F0D-4F76-A595-DA05637BD365}"/>
    <dgm:cxn modelId="{DEECE0DD-824A-45D7-87D2-C9B7C9275D3A}" type="presOf" srcId="{4E054FB8-5C67-428C-B7E0-E6D9AF8F9BDA}" destId="{9A9091E6-0762-45A4-AD32-FF80A53AB870}" srcOrd="0" destOrd="0" presId="urn:microsoft.com/office/officeart/2008/layout/LinedList"/>
    <dgm:cxn modelId="{F3C4EFE4-BC46-44E5-B675-E03CE2C76306}" srcId="{9A1B4B93-6A8E-4694-9E83-580AF5E102D0}" destId="{5D6C8778-B82E-46DA-AB21-18481586403A}" srcOrd="2" destOrd="0" parTransId="{49EECFC6-A8CE-495D-971D-CABA78D10968}" sibTransId="{D042A9BD-B2CE-421A-9F5F-F18820EA1CBF}"/>
    <dgm:cxn modelId="{FA4984E5-B5C3-44EA-A973-64D6FC9786FB}" srcId="{9A1B4B93-6A8E-4694-9E83-580AF5E102D0}" destId="{CA597E64-4DE1-470D-8CC9-BC02A4D64EDD}" srcOrd="1" destOrd="0" parTransId="{93639A34-47F4-4412-A8D3-7A69CAB97835}" sibTransId="{F02BF4B5-4B31-4114-8AAE-52E079A20B46}"/>
    <dgm:cxn modelId="{3787FEF6-C424-4A56-B1D3-AB002CAD5042}" type="presOf" srcId="{5D6C8778-B82E-46DA-AB21-18481586403A}" destId="{53FA80E0-F9A7-4CFF-9A24-415D708392F2}" srcOrd="0" destOrd="0" presId="urn:microsoft.com/office/officeart/2008/layout/LinedList"/>
    <dgm:cxn modelId="{BABDB16E-DD0D-4B07-9D23-B0B885DE900A}" type="presParOf" srcId="{E911DA6F-EA0C-4F97-BED0-59E9CF9585B2}" destId="{DB237C6E-C8C1-4480-992E-7548D4A2E210}" srcOrd="0" destOrd="0" presId="urn:microsoft.com/office/officeart/2008/layout/LinedList"/>
    <dgm:cxn modelId="{1E866C78-8740-4E27-9204-B82CB6EB7A97}" type="presParOf" srcId="{E911DA6F-EA0C-4F97-BED0-59E9CF9585B2}" destId="{F6250C18-B50C-4B2D-9427-7F588F568A0F}" srcOrd="1" destOrd="0" presId="urn:microsoft.com/office/officeart/2008/layout/LinedList"/>
    <dgm:cxn modelId="{21E189D6-6F27-4BFA-A462-1AE94A79E583}" type="presParOf" srcId="{F6250C18-B50C-4B2D-9427-7F588F568A0F}" destId="{9A9091E6-0762-45A4-AD32-FF80A53AB870}" srcOrd="0" destOrd="0" presId="urn:microsoft.com/office/officeart/2008/layout/LinedList"/>
    <dgm:cxn modelId="{9C0CF43F-C25C-4652-8764-EB0FA6FBA563}" type="presParOf" srcId="{F6250C18-B50C-4B2D-9427-7F588F568A0F}" destId="{5808947A-EA0F-4E58-B65F-9975EB6669BC}" srcOrd="1" destOrd="0" presId="urn:microsoft.com/office/officeart/2008/layout/LinedList"/>
    <dgm:cxn modelId="{37D7DD2F-118C-4803-94EC-7BB2B1986F43}" type="presParOf" srcId="{E911DA6F-EA0C-4F97-BED0-59E9CF9585B2}" destId="{3C068AAC-10F4-4AB6-A7D8-01FD2D14D55B}" srcOrd="2" destOrd="0" presId="urn:microsoft.com/office/officeart/2008/layout/LinedList"/>
    <dgm:cxn modelId="{B055AA9E-ABA5-4D68-A4E9-D51C29F89634}" type="presParOf" srcId="{E911DA6F-EA0C-4F97-BED0-59E9CF9585B2}" destId="{A37F8EFF-8370-4DE6-9D06-0CD02E2964F1}" srcOrd="3" destOrd="0" presId="urn:microsoft.com/office/officeart/2008/layout/LinedList"/>
    <dgm:cxn modelId="{99015947-F6AB-4371-860F-1348AC86FC1E}" type="presParOf" srcId="{A37F8EFF-8370-4DE6-9D06-0CD02E2964F1}" destId="{90CA3A25-9B3E-4BA5-A355-9A6DB3843EE8}" srcOrd="0" destOrd="0" presId="urn:microsoft.com/office/officeart/2008/layout/LinedList"/>
    <dgm:cxn modelId="{259066B4-8292-4993-9660-B47ADC6EA6B3}" type="presParOf" srcId="{A37F8EFF-8370-4DE6-9D06-0CD02E2964F1}" destId="{F149256D-6E8C-454D-ADB9-0BC9E0EA4F0C}" srcOrd="1" destOrd="0" presId="urn:microsoft.com/office/officeart/2008/layout/LinedList"/>
    <dgm:cxn modelId="{ECF36A08-0073-4F42-B114-8096532F90CB}" type="presParOf" srcId="{E911DA6F-EA0C-4F97-BED0-59E9CF9585B2}" destId="{EA61169E-9F59-4F34-9418-711C89BF781D}" srcOrd="4" destOrd="0" presId="urn:microsoft.com/office/officeart/2008/layout/LinedList"/>
    <dgm:cxn modelId="{B5964E76-F06A-45BA-83B0-7E9807ADEDF1}" type="presParOf" srcId="{E911DA6F-EA0C-4F97-BED0-59E9CF9585B2}" destId="{632912FF-8C2A-425E-92B5-AFACDB05F938}" srcOrd="5" destOrd="0" presId="urn:microsoft.com/office/officeart/2008/layout/LinedList"/>
    <dgm:cxn modelId="{2035D0F3-DCFD-4783-A1A3-26E658255D89}" type="presParOf" srcId="{632912FF-8C2A-425E-92B5-AFACDB05F938}" destId="{53FA80E0-F9A7-4CFF-9A24-415D708392F2}" srcOrd="0" destOrd="0" presId="urn:microsoft.com/office/officeart/2008/layout/LinedList"/>
    <dgm:cxn modelId="{00D6EB58-A58E-41CF-A6A2-46A905BFB8FD}" type="presParOf" srcId="{632912FF-8C2A-425E-92B5-AFACDB05F938}" destId="{A8E804A4-5DC6-4CEF-9E16-3146A7AC4BB3}" srcOrd="1" destOrd="0" presId="urn:microsoft.com/office/officeart/2008/layout/LinedList"/>
    <dgm:cxn modelId="{E31ECA65-9278-4112-9605-50B6F6834871}" type="presParOf" srcId="{E911DA6F-EA0C-4F97-BED0-59E9CF9585B2}" destId="{AB0AA3C5-A72D-4A1E-92EC-435E362BDEF6}" srcOrd="6" destOrd="0" presId="urn:microsoft.com/office/officeart/2008/layout/LinedList"/>
    <dgm:cxn modelId="{AC5C3291-471B-4AF6-AF89-6BF6EDAEA129}" type="presParOf" srcId="{E911DA6F-EA0C-4F97-BED0-59E9CF9585B2}" destId="{9377B970-195A-4DA6-823B-4DAAE76249F9}" srcOrd="7" destOrd="0" presId="urn:microsoft.com/office/officeart/2008/layout/LinedList"/>
    <dgm:cxn modelId="{5F35CC50-C5CC-4B6B-8170-2F52D6F14E78}" type="presParOf" srcId="{9377B970-195A-4DA6-823B-4DAAE76249F9}" destId="{D195696E-5CF7-4D30-BE55-0A20A76D8389}" srcOrd="0" destOrd="0" presId="urn:microsoft.com/office/officeart/2008/layout/LinedList"/>
    <dgm:cxn modelId="{2F8EDB95-1370-4767-BD70-F553618F0FFD}" type="presParOf" srcId="{9377B970-195A-4DA6-823B-4DAAE76249F9}" destId="{D01CFE7C-C52F-4AEF-97D6-08ACF8DD602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C194782-5DE5-4C6C-8D00-E4483A9F6D9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AD069B4B-EFCF-44AF-A758-47F87346D35A}">
      <dgm:prSet/>
      <dgm:spPr/>
      <dgm:t>
        <a:bodyPr/>
        <a:lstStyle/>
        <a:p>
          <a:r>
            <a:rPr lang="nl-NL"/>
            <a:t>Luipaardgekko</a:t>
          </a:r>
          <a:endParaRPr lang="en-US"/>
        </a:p>
      </dgm:t>
    </dgm:pt>
    <dgm:pt modelId="{2717971E-91EE-4EEB-8AA3-ADCED39BCC00}" type="parTrans" cxnId="{B41CE4AB-84D4-429D-8F57-75503258B595}">
      <dgm:prSet/>
      <dgm:spPr/>
      <dgm:t>
        <a:bodyPr/>
        <a:lstStyle/>
        <a:p>
          <a:endParaRPr lang="en-US"/>
        </a:p>
      </dgm:t>
    </dgm:pt>
    <dgm:pt modelId="{3E8CDBDD-8E28-4EC6-A4A9-28F528D5BE3E}" type="sibTrans" cxnId="{B41CE4AB-84D4-429D-8F57-75503258B595}">
      <dgm:prSet/>
      <dgm:spPr/>
      <dgm:t>
        <a:bodyPr/>
        <a:lstStyle/>
        <a:p>
          <a:endParaRPr lang="en-US"/>
        </a:p>
      </dgm:t>
    </dgm:pt>
    <dgm:pt modelId="{E3EBB271-631C-409D-A00D-D8DD97F4F2BE}">
      <dgm:prSet/>
      <dgm:spPr/>
      <dgm:t>
        <a:bodyPr/>
        <a:lstStyle/>
        <a:p>
          <a:r>
            <a:rPr lang="nl-NL"/>
            <a:t>25 cm</a:t>
          </a:r>
          <a:endParaRPr lang="en-US"/>
        </a:p>
      </dgm:t>
    </dgm:pt>
    <dgm:pt modelId="{6979502A-C895-4CAE-9BF1-1D1C77AB0C72}" type="parTrans" cxnId="{9C47A648-C108-4972-947F-63DF8677BB96}">
      <dgm:prSet/>
      <dgm:spPr/>
      <dgm:t>
        <a:bodyPr/>
        <a:lstStyle/>
        <a:p>
          <a:endParaRPr lang="en-US"/>
        </a:p>
      </dgm:t>
    </dgm:pt>
    <dgm:pt modelId="{C16BA6AE-377C-4B08-B18D-EB6C05FA61BB}" type="sibTrans" cxnId="{9C47A648-C108-4972-947F-63DF8677BB96}">
      <dgm:prSet/>
      <dgm:spPr/>
      <dgm:t>
        <a:bodyPr/>
        <a:lstStyle/>
        <a:p>
          <a:endParaRPr lang="en-US"/>
        </a:p>
      </dgm:t>
    </dgm:pt>
    <dgm:pt modelId="{E89FAB87-E399-4F11-8C9B-5BABBE65A3D6}">
      <dgm:prSet/>
      <dgm:spPr/>
      <dgm:t>
        <a:bodyPr/>
        <a:lstStyle/>
        <a:p>
          <a:r>
            <a:rPr lang="nl-NL"/>
            <a:t>Tot 20 jaar</a:t>
          </a:r>
          <a:endParaRPr lang="en-US"/>
        </a:p>
      </dgm:t>
    </dgm:pt>
    <dgm:pt modelId="{42BEF381-5DD8-4641-BFE7-81F54FF365B0}" type="parTrans" cxnId="{0073D567-FCA4-43CD-9C29-D5761F0349EE}">
      <dgm:prSet/>
      <dgm:spPr/>
      <dgm:t>
        <a:bodyPr/>
        <a:lstStyle/>
        <a:p>
          <a:endParaRPr lang="en-US"/>
        </a:p>
      </dgm:t>
    </dgm:pt>
    <dgm:pt modelId="{243C05E1-1D3E-4F52-81FC-478DB9665449}" type="sibTrans" cxnId="{0073D567-FCA4-43CD-9C29-D5761F0349EE}">
      <dgm:prSet/>
      <dgm:spPr/>
      <dgm:t>
        <a:bodyPr/>
        <a:lstStyle/>
        <a:p>
          <a:endParaRPr lang="en-US"/>
        </a:p>
      </dgm:t>
    </dgm:pt>
    <dgm:pt modelId="{269EE744-B7FC-4453-A4CA-516B53A6195D}">
      <dgm:prSet/>
      <dgm:spPr/>
      <dgm:t>
        <a:bodyPr/>
        <a:lstStyle/>
        <a:p>
          <a:r>
            <a:rPr lang="nl-NL"/>
            <a:t>Mannetjes bredere staartaanzet</a:t>
          </a:r>
          <a:endParaRPr lang="en-US"/>
        </a:p>
      </dgm:t>
    </dgm:pt>
    <dgm:pt modelId="{598F7E22-C4E8-4AE4-B035-948A4CF9262D}" type="parTrans" cxnId="{65FC5F4C-B915-4F86-9067-651542117A49}">
      <dgm:prSet/>
      <dgm:spPr/>
      <dgm:t>
        <a:bodyPr/>
        <a:lstStyle/>
        <a:p>
          <a:endParaRPr lang="en-US"/>
        </a:p>
      </dgm:t>
    </dgm:pt>
    <dgm:pt modelId="{DAE23B84-4086-489B-B211-37ECBB0138BA}" type="sibTrans" cxnId="{65FC5F4C-B915-4F86-9067-651542117A49}">
      <dgm:prSet/>
      <dgm:spPr/>
      <dgm:t>
        <a:bodyPr/>
        <a:lstStyle/>
        <a:p>
          <a:endParaRPr lang="en-US"/>
        </a:p>
      </dgm:t>
    </dgm:pt>
    <dgm:pt modelId="{DAC20D76-9260-458C-987E-A0DF20D13217}">
      <dgm:prSet/>
      <dgm:spPr/>
      <dgm:t>
        <a:bodyPr/>
        <a:lstStyle/>
        <a:p>
          <a:r>
            <a:rPr lang="nl-NL"/>
            <a:t>Geslachtsrijp na 10 maand tot 2 jaar, maar vrouwtjes moeten 45 gram wegen</a:t>
          </a:r>
          <a:endParaRPr lang="en-US"/>
        </a:p>
      </dgm:t>
    </dgm:pt>
    <dgm:pt modelId="{CC0C4CE6-2A11-472C-8FED-51838D21F39B}" type="parTrans" cxnId="{F2B711AC-2198-4E14-9954-AFB289ED32F4}">
      <dgm:prSet/>
      <dgm:spPr/>
      <dgm:t>
        <a:bodyPr/>
        <a:lstStyle/>
        <a:p>
          <a:endParaRPr lang="en-US"/>
        </a:p>
      </dgm:t>
    </dgm:pt>
    <dgm:pt modelId="{29C8170F-9506-49AA-BB55-0291E20943D6}" type="sibTrans" cxnId="{F2B711AC-2198-4E14-9954-AFB289ED32F4}">
      <dgm:prSet/>
      <dgm:spPr/>
      <dgm:t>
        <a:bodyPr/>
        <a:lstStyle/>
        <a:p>
          <a:endParaRPr lang="en-US"/>
        </a:p>
      </dgm:t>
    </dgm:pt>
    <dgm:pt modelId="{245B11C4-D011-4819-9A49-08CD1D24AD52}">
      <dgm:prSet/>
      <dgm:spPr/>
      <dgm:t>
        <a:bodyPr/>
        <a:lstStyle/>
        <a:p>
          <a:r>
            <a:rPr lang="nl-NL"/>
            <a:t>Wimpergekko </a:t>
          </a:r>
          <a:endParaRPr lang="en-US"/>
        </a:p>
      </dgm:t>
    </dgm:pt>
    <dgm:pt modelId="{DD3FDE2E-1BA3-421B-B601-7617F0D1E720}" type="parTrans" cxnId="{C697F8E9-D9BA-4E37-A839-3A236253EF28}">
      <dgm:prSet/>
      <dgm:spPr/>
      <dgm:t>
        <a:bodyPr/>
        <a:lstStyle/>
        <a:p>
          <a:endParaRPr lang="en-US"/>
        </a:p>
      </dgm:t>
    </dgm:pt>
    <dgm:pt modelId="{7EA0FF58-39BE-4AE3-9751-64D5A2F3B635}" type="sibTrans" cxnId="{C697F8E9-D9BA-4E37-A839-3A236253EF28}">
      <dgm:prSet/>
      <dgm:spPr/>
      <dgm:t>
        <a:bodyPr/>
        <a:lstStyle/>
        <a:p>
          <a:endParaRPr lang="en-US"/>
        </a:p>
      </dgm:t>
    </dgm:pt>
    <dgm:pt modelId="{C0CD5E36-4A0A-40AE-94BA-F54011C958BC}">
      <dgm:prSet/>
      <dgm:spPr/>
      <dgm:t>
        <a:bodyPr/>
        <a:lstStyle/>
        <a:p>
          <a:r>
            <a:rPr lang="nl-NL"/>
            <a:t>20 tot 25 cm</a:t>
          </a:r>
          <a:endParaRPr lang="en-US"/>
        </a:p>
      </dgm:t>
    </dgm:pt>
    <dgm:pt modelId="{EE98BC4A-C0C5-4C11-9429-367E9B44D95C}" type="parTrans" cxnId="{BBF90A02-59C8-4D3C-9BE9-37A3C5A8F2B5}">
      <dgm:prSet/>
      <dgm:spPr/>
      <dgm:t>
        <a:bodyPr/>
        <a:lstStyle/>
        <a:p>
          <a:endParaRPr lang="en-US"/>
        </a:p>
      </dgm:t>
    </dgm:pt>
    <dgm:pt modelId="{6CF9B7E5-B328-4483-A124-6E9C0AC6C45B}" type="sibTrans" cxnId="{BBF90A02-59C8-4D3C-9BE9-37A3C5A8F2B5}">
      <dgm:prSet/>
      <dgm:spPr/>
      <dgm:t>
        <a:bodyPr/>
        <a:lstStyle/>
        <a:p>
          <a:endParaRPr lang="en-US"/>
        </a:p>
      </dgm:t>
    </dgm:pt>
    <dgm:pt modelId="{21495298-C739-4C16-921E-67FBFFF6B820}">
      <dgm:prSet/>
      <dgm:spPr/>
      <dgm:t>
        <a:bodyPr/>
        <a:lstStyle/>
        <a:p>
          <a:r>
            <a:rPr lang="nl-NL"/>
            <a:t>15 tot 25 jaar</a:t>
          </a:r>
          <a:endParaRPr lang="en-US"/>
        </a:p>
      </dgm:t>
    </dgm:pt>
    <dgm:pt modelId="{67E4E5C4-8179-4CC8-96F9-E756AE87BF1F}" type="parTrans" cxnId="{0A0B7BCF-0A99-4788-B625-29AE74E0EA2D}">
      <dgm:prSet/>
      <dgm:spPr/>
      <dgm:t>
        <a:bodyPr/>
        <a:lstStyle/>
        <a:p>
          <a:endParaRPr lang="en-US"/>
        </a:p>
      </dgm:t>
    </dgm:pt>
    <dgm:pt modelId="{932EC8E3-166E-422A-AEBC-9F86D54EC169}" type="sibTrans" cxnId="{0A0B7BCF-0A99-4788-B625-29AE74E0EA2D}">
      <dgm:prSet/>
      <dgm:spPr/>
      <dgm:t>
        <a:bodyPr/>
        <a:lstStyle/>
        <a:p>
          <a:endParaRPr lang="en-US"/>
        </a:p>
      </dgm:t>
    </dgm:pt>
    <dgm:pt modelId="{EF741AFE-C50A-43A9-AA61-3C0BEB963193}">
      <dgm:prSet/>
      <dgm:spPr/>
      <dgm:t>
        <a:bodyPr/>
        <a:lstStyle/>
        <a:p>
          <a:r>
            <a:rPr lang="nl-NL"/>
            <a:t>Mannetjes bredere staartwortel</a:t>
          </a:r>
          <a:endParaRPr lang="en-US"/>
        </a:p>
      </dgm:t>
    </dgm:pt>
    <dgm:pt modelId="{06845630-AAA9-4F9B-A5B2-C57F175D387C}" type="parTrans" cxnId="{59C25C27-33B7-45F7-A736-D3CF45CCF440}">
      <dgm:prSet/>
      <dgm:spPr/>
      <dgm:t>
        <a:bodyPr/>
        <a:lstStyle/>
        <a:p>
          <a:endParaRPr lang="en-US"/>
        </a:p>
      </dgm:t>
    </dgm:pt>
    <dgm:pt modelId="{B97103DB-7D72-4E2A-9AEC-376FCC6DF2E5}" type="sibTrans" cxnId="{59C25C27-33B7-45F7-A736-D3CF45CCF440}">
      <dgm:prSet/>
      <dgm:spPr/>
      <dgm:t>
        <a:bodyPr/>
        <a:lstStyle/>
        <a:p>
          <a:endParaRPr lang="en-US"/>
        </a:p>
      </dgm:t>
    </dgm:pt>
    <dgm:pt modelId="{0503340C-96F5-4ABB-8FDC-4D16C422443A}">
      <dgm:prSet/>
      <dgm:spPr/>
      <dgm:t>
        <a:bodyPr/>
        <a:lstStyle/>
        <a:p>
          <a:r>
            <a:rPr lang="nl-NL"/>
            <a:t>Vanaf een jaar geslachtsrijp, maar vrouwtjes moeten 35 gram wegen</a:t>
          </a:r>
          <a:endParaRPr lang="en-US"/>
        </a:p>
      </dgm:t>
    </dgm:pt>
    <dgm:pt modelId="{7A104F80-C61D-4902-A313-E16247A18845}" type="parTrans" cxnId="{1FCF3FC3-BB99-470E-A7BA-38345572834D}">
      <dgm:prSet/>
      <dgm:spPr/>
      <dgm:t>
        <a:bodyPr/>
        <a:lstStyle/>
        <a:p>
          <a:endParaRPr lang="en-US"/>
        </a:p>
      </dgm:t>
    </dgm:pt>
    <dgm:pt modelId="{7B30E460-43A6-4EE4-BCE2-BD83834E4274}" type="sibTrans" cxnId="{1FCF3FC3-BB99-470E-A7BA-38345572834D}">
      <dgm:prSet/>
      <dgm:spPr/>
      <dgm:t>
        <a:bodyPr/>
        <a:lstStyle/>
        <a:p>
          <a:endParaRPr lang="en-US"/>
        </a:p>
      </dgm:t>
    </dgm:pt>
    <dgm:pt modelId="{B20F6432-5298-4D8E-B7D1-FEFA64B22468}" type="pres">
      <dgm:prSet presAssocID="{AC194782-5DE5-4C6C-8D00-E4483A9F6D94}" presName="Name0" presStyleCnt="0">
        <dgm:presLayoutVars>
          <dgm:dir/>
          <dgm:animLvl val="lvl"/>
          <dgm:resizeHandles val="exact"/>
        </dgm:presLayoutVars>
      </dgm:prSet>
      <dgm:spPr/>
    </dgm:pt>
    <dgm:pt modelId="{B1745198-7EBC-4ED7-B529-F33F7E5E957C}" type="pres">
      <dgm:prSet presAssocID="{AD069B4B-EFCF-44AF-A758-47F87346D35A}" presName="composite" presStyleCnt="0"/>
      <dgm:spPr/>
    </dgm:pt>
    <dgm:pt modelId="{73F7DF20-DEF3-4A23-84FF-E49CB9947145}" type="pres">
      <dgm:prSet presAssocID="{AD069B4B-EFCF-44AF-A758-47F87346D35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BED74597-6F57-4909-A655-F9EBCD20D63F}" type="pres">
      <dgm:prSet presAssocID="{AD069B4B-EFCF-44AF-A758-47F87346D35A}" presName="desTx" presStyleLbl="alignAccFollowNode1" presStyleIdx="0" presStyleCnt="2">
        <dgm:presLayoutVars>
          <dgm:bulletEnabled val="1"/>
        </dgm:presLayoutVars>
      </dgm:prSet>
      <dgm:spPr/>
    </dgm:pt>
    <dgm:pt modelId="{83905E06-564B-4017-904A-4258953BADD3}" type="pres">
      <dgm:prSet presAssocID="{3E8CDBDD-8E28-4EC6-A4A9-28F528D5BE3E}" presName="space" presStyleCnt="0"/>
      <dgm:spPr/>
    </dgm:pt>
    <dgm:pt modelId="{E5559794-4793-4EB3-8018-613103869687}" type="pres">
      <dgm:prSet presAssocID="{245B11C4-D011-4819-9A49-08CD1D24AD52}" presName="composite" presStyleCnt="0"/>
      <dgm:spPr/>
    </dgm:pt>
    <dgm:pt modelId="{14F16692-44A1-4432-96EE-BF6EF7E2A21B}" type="pres">
      <dgm:prSet presAssocID="{245B11C4-D011-4819-9A49-08CD1D24AD52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21DF1B91-1A14-48C4-B829-77E67411E6C7}" type="pres">
      <dgm:prSet presAssocID="{245B11C4-D011-4819-9A49-08CD1D24AD52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BBF90A02-59C8-4D3C-9BE9-37A3C5A8F2B5}" srcId="{245B11C4-D011-4819-9A49-08CD1D24AD52}" destId="{C0CD5E36-4A0A-40AE-94BA-F54011C958BC}" srcOrd="0" destOrd="0" parTransId="{EE98BC4A-C0C5-4C11-9429-367E9B44D95C}" sibTransId="{6CF9B7E5-B328-4483-A124-6E9C0AC6C45B}"/>
    <dgm:cxn modelId="{8E8C3510-C14F-4EDB-BD24-C06F9F9BAFE2}" type="presOf" srcId="{E89FAB87-E399-4F11-8C9B-5BABBE65A3D6}" destId="{BED74597-6F57-4909-A655-F9EBCD20D63F}" srcOrd="0" destOrd="1" presId="urn:microsoft.com/office/officeart/2005/8/layout/hList1"/>
    <dgm:cxn modelId="{4BA46918-C7AB-4710-8CE5-20E1C11F9063}" type="presOf" srcId="{DAC20D76-9260-458C-987E-A0DF20D13217}" destId="{BED74597-6F57-4909-A655-F9EBCD20D63F}" srcOrd="0" destOrd="3" presId="urn:microsoft.com/office/officeart/2005/8/layout/hList1"/>
    <dgm:cxn modelId="{59C25C27-33B7-45F7-A736-D3CF45CCF440}" srcId="{245B11C4-D011-4819-9A49-08CD1D24AD52}" destId="{EF741AFE-C50A-43A9-AA61-3C0BEB963193}" srcOrd="2" destOrd="0" parTransId="{06845630-AAA9-4F9B-A5B2-C57F175D387C}" sibTransId="{B97103DB-7D72-4E2A-9AEC-376FCC6DF2E5}"/>
    <dgm:cxn modelId="{DE094664-EFDD-4737-885B-F59131C69522}" type="presOf" srcId="{E3EBB271-631C-409D-A00D-D8DD97F4F2BE}" destId="{BED74597-6F57-4909-A655-F9EBCD20D63F}" srcOrd="0" destOrd="0" presId="urn:microsoft.com/office/officeart/2005/8/layout/hList1"/>
    <dgm:cxn modelId="{0073D567-FCA4-43CD-9C29-D5761F0349EE}" srcId="{AD069B4B-EFCF-44AF-A758-47F87346D35A}" destId="{E89FAB87-E399-4F11-8C9B-5BABBE65A3D6}" srcOrd="1" destOrd="0" parTransId="{42BEF381-5DD8-4641-BFE7-81F54FF365B0}" sibTransId="{243C05E1-1D3E-4F52-81FC-478DB9665449}"/>
    <dgm:cxn modelId="{9C47A648-C108-4972-947F-63DF8677BB96}" srcId="{AD069B4B-EFCF-44AF-A758-47F87346D35A}" destId="{E3EBB271-631C-409D-A00D-D8DD97F4F2BE}" srcOrd="0" destOrd="0" parTransId="{6979502A-C895-4CAE-9BF1-1D1C77AB0C72}" sibTransId="{C16BA6AE-377C-4B08-B18D-EB6C05FA61BB}"/>
    <dgm:cxn modelId="{65FC5F4C-B915-4F86-9067-651542117A49}" srcId="{AD069B4B-EFCF-44AF-A758-47F87346D35A}" destId="{269EE744-B7FC-4453-A4CA-516B53A6195D}" srcOrd="2" destOrd="0" parTransId="{598F7E22-C4E8-4AE4-B035-948A4CF9262D}" sibTransId="{DAE23B84-4086-489B-B211-37ECBB0138BA}"/>
    <dgm:cxn modelId="{F1F18784-1707-4D04-BA42-134AA492887B}" type="presOf" srcId="{EF741AFE-C50A-43A9-AA61-3C0BEB963193}" destId="{21DF1B91-1A14-48C4-B829-77E67411E6C7}" srcOrd="0" destOrd="2" presId="urn:microsoft.com/office/officeart/2005/8/layout/hList1"/>
    <dgm:cxn modelId="{030C4E85-7B92-4FE6-AFF9-5A4D2A20A0EF}" type="presOf" srcId="{21495298-C739-4C16-921E-67FBFFF6B820}" destId="{21DF1B91-1A14-48C4-B829-77E67411E6C7}" srcOrd="0" destOrd="1" presId="urn:microsoft.com/office/officeart/2005/8/layout/hList1"/>
    <dgm:cxn modelId="{D7BADA8A-C34A-4FC0-9F7B-AE45BB3E2A17}" type="presOf" srcId="{AD069B4B-EFCF-44AF-A758-47F87346D35A}" destId="{73F7DF20-DEF3-4A23-84FF-E49CB9947145}" srcOrd="0" destOrd="0" presId="urn:microsoft.com/office/officeart/2005/8/layout/hList1"/>
    <dgm:cxn modelId="{B41CE4AB-84D4-429D-8F57-75503258B595}" srcId="{AC194782-5DE5-4C6C-8D00-E4483A9F6D94}" destId="{AD069B4B-EFCF-44AF-A758-47F87346D35A}" srcOrd="0" destOrd="0" parTransId="{2717971E-91EE-4EEB-8AA3-ADCED39BCC00}" sibTransId="{3E8CDBDD-8E28-4EC6-A4A9-28F528D5BE3E}"/>
    <dgm:cxn modelId="{F2B711AC-2198-4E14-9954-AFB289ED32F4}" srcId="{AD069B4B-EFCF-44AF-A758-47F87346D35A}" destId="{DAC20D76-9260-458C-987E-A0DF20D13217}" srcOrd="3" destOrd="0" parTransId="{CC0C4CE6-2A11-472C-8FED-51838D21F39B}" sibTransId="{29C8170F-9506-49AA-BB55-0291E20943D6}"/>
    <dgm:cxn modelId="{1FCF3FC3-BB99-470E-A7BA-38345572834D}" srcId="{245B11C4-D011-4819-9A49-08CD1D24AD52}" destId="{0503340C-96F5-4ABB-8FDC-4D16C422443A}" srcOrd="3" destOrd="0" parTransId="{7A104F80-C61D-4902-A313-E16247A18845}" sibTransId="{7B30E460-43A6-4EE4-BCE2-BD83834E4274}"/>
    <dgm:cxn modelId="{A1A71AC4-6DD3-42F1-B1EC-F886C2D2FB87}" type="presOf" srcId="{C0CD5E36-4A0A-40AE-94BA-F54011C958BC}" destId="{21DF1B91-1A14-48C4-B829-77E67411E6C7}" srcOrd="0" destOrd="0" presId="urn:microsoft.com/office/officeart/2005/8/layout/hList1"/>
    <dgm:cxn modelId="{0A0B7BCF-0A99-4788-B625-29AE74E0EA2D}" srcId="{245B11C4-D011-4819-9A49-08CD1D24AD52}" destId="{21495298-C739-4C16-921E-67FBFFF6B820}" srcOrd="1" destOrd="0" parTransId="{67E4E5C4-8179-4CC8-96F9-E756AE87BF1F}" sibTransId="{932EC8E3-166E-422A-AEBC-9F86D54EC169}"/>
    <dgm:cxn modelId="{0B855FDD-DBDA-4CF1-9E0A-8ADF084CD3C9}" type="presOf" srcId="{245B11C4-D011-4819-9A49-08CD1D24AD52}" destId="{14F16692-44A1-4432-96EE-BF6EF7E2A21B}" srcOrd="0" destOrd="0" presId="urn:microsoft.com/office/officeart/2005/8/layout/hList1"/>
    <dgm:cxn modelId="{369BF1E6-6C2E-44BF-B6FA-810ADAA0895A}" type="presOf" srcId="{0503340C-96F5-4ABB-8FDC-4D16C422443A}" destId="{21DF1B91-1A14-48C4-B829-77E67411E6C7}" srcOrd="0" destOrd="3" presId="urn:microsoft.com/office/officeart/2005/8/layout/hList1"/>
    <dgm:cxn modelId="{C697F8E9-D9BA-4E37-A839-3A236253EF28}" srcId="{AC194782-5DE5-4C6C-8D00-E4483A9F6D94}" destId="{245B11C4-D011-4819-9A49-08CD1D24AD52}" srcOrd="1" destOrd="0" parTransId="{DD3FDE2E-1BA3-421B-B601-7617F0D1E720}" sibTransId="{7EA0FF58-39BE-4AE3-9751-64D5A2F3B635}"/>
    <dgm:cxn modelId="{86856EED-06F8-410C-A562-DA9534E20349}" type="presOf" srcId="{AC194782-5DE5-4C6C-8D00-E4483A9F6D94}" destId="{B20F6432-5298-4D8E-B7D1-FEFA64B22468}" srcOrd="0" destOrd="0" presId="urn:microsoft.com/office/officeart/2005/8/layout/hList1"/>
    <dgm:cxn modelId="{8C0D3DF6-740C-42C1-944F-A6FF3DCAD4DC}" type="presOf" srcId="{269EE744-B7FC-4453-A4CA-516B53A6195D}" destId="{BED74597-6F57-4909-A655-F9EBCD20D63F}" srcOrd="0" destOrd="2" presId="urn:microsoft.com/office/officeart/2005/8/layout/hList1"/>
    <dgm:cxn modelId="{C1C96C23-BD7E-4624-92F7-8857D3128BF6}" type="presParOf" srcId="{B20F6432-5298-4D8E-B7D1-FEFA64B22468}" destId="{B1745198-7EBC-4ED7-B529-F33F7E5E957C}" srcOrd="0" destOrd="0" presId="urn:microsoft.com/office/officeart/2005/8/layout/hList1"/>
    <dgm:cxn modelId="{4338EF40-B5E7-41D7-A7F0-C6331529F55F}" type="presParOf" srcId="{B1745198-7EBC-4ED7-B529-F33F7E5E957C}" destId="{73F7DF20-DEF3-4A23-84FF-E49CB9947145}" srcOrd="0" destOrd="0" presId="urn:microsoft.com/office/officeart/2005/8/layout/hList1"/>
    <dgm:cxn modelId="{F8BCA2EB-C29D-4177-ABBC-3F4E6D03107E}" type="presParOf" srcId="{B1745198-7EBC-4ED7-B529-F33F7E5E957C}" destId="{BED74597-6F57-4909-A655-F9EBCD20D63F}" srcOrd="1" destOrd="0" presId="urn:microsoft.com/office/officeart/2005/8/layout/hList1"/>
    <dgm:cxn modelId="{B9A5A289-D0E9-46B3-8923-06D7D8347A33}" type="presParOf" srcId="{B20F6432-5298-4D8E-B7D1-FEFA64B22468}" destId="{83905E06-564B-4017-904A-4258953BADD3}" srcOrd="1" destOrd="0" presId="urn:microsoft.com/office/officeart/2005/8/layout/hList1"/>
    <dgm:cxn modelId="{A02F1529-D892-4D21-AF0A-270C83AF5A0A}" type="presParOf" srcId="{B20F6432-5298-4D8E-B7D1-FEFA64B22468}" destId="{E5559794-4793-4EB3-8018-613103869687}" srcOrd="2" destOrd="0" presId="urn:microsoft.com/office/officeart/2005/8/layout/hList1"/>
    <dgm:cxn modelId="{93B8EE1C-17DA-4257-AA93-4BEE5F3F5432}" type="presParOf" srcId="{E5559794-4793-4EB3-8018-613103869687}" destId="{14F16692-44A1-4432-96EE-BF6EF7E2A21B}" srcOrd="0" destOrd="0" presId="urn:microsoft.com/office/officeart/2005/8/layout/hList1"/>
    <dgm:cxn modelId="{2C015F51-ED64-4E2D-B99E-FABFE658BBAF}" type="presParOf" srcId="{E5559794-4793-4EB3-8018-613103869687}" destId="{21DF1B91-1A14-48C4-B829-77E67411E6C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241B1F2-5332-40F8-98DE-3CB83CCF10C9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7EAA04E9-C305-465F-9A05-71EA219E9111}">
      <dgm:prSet/>
      <dgm:spPr/>
      <dgm:t>
        <a:bodyPr/>
        <a:lstStyle/>
        <a:p>
          <a:r>
            <a:rPr lang="nl-NL" baseline="0"/>
            <a:t>Alle schildpadden hebben pantser</a:t>
          </a:r>
          <a:endParaRPr lang="en-US"/>
        </a:p>
      </dgm:t>
    </dgm:pt>
    <dgm:pt modelId="{8F6D6234-77DC-4D51-8AB4-D6898E2F98E0}" type="parTrans" cxnId="{3466E34C-8102-4CC2-8DAF-A88D8836086A}">
      <dgm:prSet/>
      <dgm:spPr/>
      <dgm:t>
        <a:bodyPr/>
        <a:lstStyle/>
        <a:p>
          <a:endParaRPr lang="en-US"/>
        </a:p>
      </dgm:t>
    </dgm:pt>
    <dgm:pt modelId="{32FF1091-E8C9-43A7-A99B-AEC390EA2ADC}" type="sibTrans" cxnId="{3466E34C-8102-4CC2-8DAF-A88D8836086A}">
      <dgm:prSet/>
      <dgm:spPr/>
      <dgm:t>
        <a:bodyPr/>
        <a:lstStyle/>
        <a:p>
          <a:endParaRPr lang="en-US"/>
        </a:p>
      </dgm:t>
    </dgm:pt>
    <dgm:pt modelId="{B7A2B583-2990-49B3-9243-E816AD827D41}">
      <dgm:prSet/>
      <dgm:spPr/>
      <dgm:t>
        <a:bodyPr/>
        <a:lstStyle/>
        <a:p>
          <a:r>
            <a:rPr lang="nl-NL" baseline="0"/>
            <a:t>Meeste schildpadden hebben hard schild dat is vergroeid met ribben, borstbeen en ruggengraat</a:t>
          </a:r>
          <a:endParaRPr lang="en-US"/>
        </a:p>
      </dgm:t>
    </dgm:pt>
    <dgm:pt modelId="{10B27154-7451-4E54-87A0-CC1E5E32751C}" type="parTrans" cxnId="{B033A0FF-A91A-4A61-B104-A15BC8F9702A}">
      <dgm:prSet/>
      <dgm:spPr/>
      <dgm:t>
        <a:bodyPr/>
        <a:lstStyle/>
        <a:p>
          <a:endParaRPr lang="en-US"/>
        </a:p>
      </dgm:t>
    </dgm:pt>
    <dgm:pt modelId="{4823B4C0-44F6-42E6-8358-2F2CF8E01152}" type="sibTrans" cxnId="{B033A0FF-A91A-4A61-B104-A15BC8F9702A}">
      <dgm:prSet/>
      <dgm:spPr/>
      <dgm:t>
        <a:bodyPr/>
        <a:lstStyle/>
        <a:p>
          <a:endParaRPr lang="en-US"/>
        </a:p>
      </dgm:t>
    </dgm:pt>
    <dgm:pt modelId="{11604A4E-0824-4084-8F39-EDF0BF069521}">
      <dgm:prSet/>
      <dgm:spPr/>
      <dgm:t>
        <a:bodyPr/>
        <a:lstStyle/>
        <a:p>
          <a:r>
            <a:rPr lang="nl-NL" baseline="0"/>
            <a:t>Gevoel in schild</a:t>
          </a:r>
          <a:endParaRPr lang="en-US"/>
        </a:p>
      </dgm:t>
    </dgm:pt>
    <dgm:pt modelId="{C846A44F-AE29-4BB0-8E02-0A18A9BA7689}" type="parTrans" cxnId="{4B6F5B01-6322-4080-9D87-412619BA075F}">
      <dgm:prSet/>
      <dgm:spPr/>
      <dgm:t>
        <a:bodyPr/>
        <a:lstStyle/>
        <a:p>
          <a:endParaRPr lang="en-US"/>
        </a:p>
      </dgm:t>
    </dgm:pt>
    <dgm:pt modelId="{BB90BF6E-2C04-4EB0-8020-21BD53E5E781}" type="sibTrans" cxnId="{4B6F5B01-6322-4080-9D87-412619BA075F}">
      <dgm:prSet/>
      <dgm:spPr/>
      <dgm:t>
        <a:bodyPr/>
        <a:lstStyle/>
        <a:p>
          <a:endParaRPr lang="en-US"/>
        </a:p>
      </dgm:t>
    </dgm:pt>
    <dgm:pt modelId="{134665C9-C503-4162-BD74-965B58469597}">
      <dgm:prSet/>
      <dgm:spPr/>
      <dgm:t>
        <a:bodyPr/>
        <a:lstStyle/>
        <a:p>
          <a:r>
            <a:rPr lang="nl-NL" baseline="0"/>
            <a:t>Schild beschermt ze tegen vijanden, maar is ook isolatie</a:t>
          </a:r>
          <a:endParaRPr lang="en-US"/>
        </a:p>
      </dgm:t>
    </dgm:pt>
    <dgm:pt modelId="{361948BA-C491-4408-930B-C1137F206267}" type="parTrans" cxnId="{B68914B3-D30D-4B86-9ABC-5B4E74623042}">
      <dgm:prSet/>
      <dgm:spPr/>
      <dgm:t>
        <a:bodyPr/>
        <a:lstStyle/>
        <a:p>
          <a:endParaRPr lang="en-US"/>
        </a:p>
      </dgm:t>
    </dgm:pt>
    <dgm:pt modelId="{9FB55A28-42AA-4D2D-97B2-74DF909E78D5}" type="sibTrans" cxnId="{B68914B3-D30D-4B86-9ABC-5B4E74623042}">
      <dgm:prSet/>
      <dgm:spPr/>
      <dgm:t>
        <a:bodyPr/>
        <a:lstStyle/>
        <a:p>
          <a:endParaRPr lang="en-US"/>
        </a:p>
      </dgm:t>
    </dgm:pt>
    <dgm:pt modelId="{F1AAFF07-873E-4B7D-90AE-2B43775F20A3}" type="pres">
      <dgm:prSet presAssocID="{1241B1F2-5332-40F8-98DE-3CB83CCF10C9}" presName="root" presStyleCnt="0">
        <dgm:presLayoutVars>
          <dgm:dir/>
          <dgm:resizeHandles val="exact"/>
        </dgm:presLayoutVars>
      </dgm:prSet>
      <dgm:spPr/>
    </dgm:pt>
    <dgm:pt modelId="{00224CE8-06E2-438D-BE67-E01F8C8CFA9C}" type="pres">
      <dgm:prSet presAssocID="{7EAA04E9-C305-465F-9A05-71EA219E9111}" presName="compNode" presStyleCnt="0"/>
      <dgm:spPr/>
    </dgm:pt>
    <dgm:pt modelId="{6A4AB37A-8C20-41A3-B4E6-CAA70294CCF1}" type="pres">
      <dgm:prSet presAssocID="{7EAA04E9-C305-465F-9A05-71EA219E9111}" presName="bgRect" presStyleLbl="bgShp" presStyleIdx="0" presStyleCnt="4"/>
      <dgm:spPr/>
    </dgm:pt>
    <dgm:pt modelId="{3768A859-95E3-42E1-B8CE-75F62B7522DC}" type="pres">
      <dgm:prSet presAssocID="{7EAA04E9-C305-465F-9A05-71EA219E9111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hildpad"/>
        </a:ext>
      </dgm:extLst>
    </dgm:pt>
    <dgm:pt modelId="{7470CE45-EA63-4A9F-AABF-A1B2FB969932}" type="pres">
      <dgm:prSet presAssocID="{7EAA04E9-C305-465F-9A05-71EA219E9111}" presName="spaceRect" presStyleCnt="0"/>
      <dgm:spPr/>
    </dgm:pt>
    <dgm:pt modelId="{38B35D34-3234-4E8B-8D38-3C24135D69A1}" type="pres">
      <dgm:prSet presAssocID="{7EAA04E9-C305-465F-9A05-71EA219E9111}" presName="parTx" presStyleLbl="revTx" presStyleIdx="0" presStyleCnt="4">
        <dgm:presLayoutVars>
          <dgm:chMax val="0"/>
          <dgm:chPref val="0"/>
        </dgm:presLayoutVars>
      </dgm:prSet>
      <dgm:spPr/>
    </dgm:pt>
    <dgm:pt modelId="{AC3C27FF-4EAF-426E-A189-5952BCD44482}" type="pres">
      <dgm:prSet presAssocID="{32FF1091-E8C9-43A7-A99B-AEC390EA2ADC}" presName="sibTrans" presStyleCnt="0"/>
      <dgm:spPr/>
    </dgm:pt>
    <dgm:pt modelId="{A17D6D8B-724C-491A-9610-0882DCA164DF}" type="pres">
      <dgm:prSet presAssocID="{B7A2B583-2990-49B3-9243-E816AD827D41}" presName="compNode" presStyleCnt="0"/>
      <dgm:spPr/>
    </dgm:pt>
    <dgm:pt modelId="{CEACE286-DFCD-42CA-AFFA-11804ECFBA82}" type="pres">
      <dgm:prSet presAssocID="{B7A2B583-2990-49B3-9243-E816AD827D41}" presName="bgRect" presStyleLbl="bgShp" presStyleIdx="1" presStyleCnt="4"/>
      <dgm:spPr/>
    </dgm:pt>
    <dgm:pt modelId="{05852285-2ED6-4A68-A2D0-25BC271186A2}" type="pres">
      <dgm:prSet presAssocID="{B7A2B583-2990-49B3-9243-E816AD827D41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hildpad silhouet"/>
        </a:ext>
      </dgm:extLst>
    </dgm:pt>
    <dgm:pt modelId="{9AF5FA59-46CD-4A11-B5D6-AEC1AAC975C1}" type="pres">
      <dgm:prSet presAssocID="{B7A2B583-2990-49B3-9243-E816AD827D41}" presName="spaceRect" presStyleCnt="0"/>
      <dgm:spPr/>
    </dgm:pt>
    <dgm:pt modelId="{30FAFAE0-033E-4FAE-9C41-1A816817800E}" type="pres">
      <dgm:prSet presAssocID="{B7A2B583-2990-49B3-9243-E816AD827D41}" presName="parTx" presStyleLbl="revTx" presStyleIdx="1" presStyleCnt="4">
        <dgm:presLayoutVars>
          <dgm:chMax val="0"/>
          <dgm:chPref val="0"/>
        </dgm:presLayoutVars>
      </dgm:prSet>
      <dgm:spPr/>
    </dgm:pt>
    <dgm:pt modelId="{D0898C56-0084-4940-B60B-4E216BB8429E}" type="pres">
      <dgm:prSet presAssocID="{4823B4C0-44F6-42E6-8358-2F2CF8E01152}" presName="sibTrans" presStyleCnt="0"/>
      <dgm:spPr/>
    </dgm:pt>
    <dgm:pt modelId="{936A08DE-4058-4A99-BE2D-31577D06DDBA}" type="pres">
      <dgm:prSet presAssocID="{11604A4E-0824-4084-8F39-EDF0BF069521}" presName="compNode" presStyleCnt="0"/>
      <dgm:spPr/>
    </dgm:pt>
    <dgm:pt modelId="{BC089079-E43A-4415-9D9D-FF72425086AA}" type="pres">
      <dgm:prSet presAssocID="{11604A4E-0824-4084-8F39-EDF0BF069521}" presName="bgRect" presStyleLbl="bgShp" presStyleIdx="2" presStyleCnt="4"/>
      <dgm:spPr/>
    </dgm:pt>
    <dgm:pt modelId="{26B22A1B-AC65-4BC0-84E5-6B454AA67751}" type="pres">
      <dgm:prSet presAssocID="{11604A4E-0824-4084-8F39-EDF0BF069521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tour van nerveus gezicht met effen opvulling"/>
        </a:ext>
      </dgm:extLst>
    </dgm:pt>
    <dgm:pt modelId="{93A41A62-AF06-4151-9145-E331A7354FC0}" type="pres">
      <dgm:prSet presAssocID="{11604A4E-0824-4084-8F39-EDF0BF069521}" presName="spaceRect" presStyleCnt="0"/>
      <dgm:spPr/>
    </dgm:pt>
    <dgm:pt modelId="{07257091-DB0A-43C5-BDF7-B56EAEF4B958}" type="pres">
      <dgm:prSet presAssocID="{11604A4E-0824-4084-8F39-EDF0BF069521}" presName="parTx" presStyleLbl="revTx" presStyleIdx="2" presStyleCnt="4">
        <dgm:presLayoutVars>
          <dgm:chMax val="0"/>
          <dgm:chPref val="0"/>
        </dgm:presLayoutVars>
      </dgm:prSet>
      <dgm:spPr/>
    </dgm:pt>
    <dgm:pt modelId="{83BC57EC-3C0F-4E0A-B628-83149DB06EF5}" type="pres">
      <dgm:prSet presAssocID="{BB90BF6E-2C04-4EB0-8020-21BD53E5E781}" presName="sibTrans" presStyleCnt="0"/>
      <dgm:spPr/>
    </dgm:pt>
    <dgm:pt modelId="{E3345FAC-BCED-4F02-8376-CDBA68823DE7}" type="pres">
      <dgm:prSet presAssocID="{134665C9-C503-4162-BD74-965B58469597}" presName="compNode" presStyleCnt="0"/>
      <dgm:spPr/>
    </dgm:pt>
    <dgm:pt modelId="{B40F34FE-7A66-41B7-BE0E-E787CB6294CC}" type="pres">
      <dgm:prSet presAssocID="{134665C9-C503-4162-BD74-965B58469597}" presName="bgRect" presStyleLbl="bgShp" presStyleIdx="3" presStyleCnt="4"/>
      <dgm:spPr/>
    </dgm:pt>
    <dgm:pt modelId="{3361BB13-7813-40A2-95A5-F2984A212CD6}" type="pres">
      <dgm:prSet presAssocID="{134665C9-C503-4162-BD74-965B58469597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hedel"/>
        </a:ext>
      </dgm:extLst>
    </dgm:pt>
    <dgm:pt modelId="{F7B49BB7-FA20-4757-AFE9-4E76628E9B08}" type="pres">
      <dgm:prSet presAssocID="{134665C9-C503-4162-BD74-965B58469597}" presName="spaceRect" presStyleCnt="0"/>
      <dgm:spPr/>
    </dgm:pt>
    <dgm:pt modelId="{8FA6AA7F-1400-482F-88E3-5F80A0D178FD}" type="pres">
      <dgm:prSet presAssocID="{134665C9-C503-4162-BD74-965B58469597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4B6F5B01-6322-4080-9D87-412619BA075F}" srcId="{1241B1F2-5332-40F8-98DE-3CB83CCF10C9}" destId="{11604A4E-0824-4084-8F39-EDF0BF069521}" srcOrd="2" destOrd="0" parTransId="{C846A44F-AE29-4BB0-8E02-0A18A9BA7689}" sibTransId="{BB90BF6E-2C04-4EB0-8020-21BD53E5E781}"/>
    <dgm:cxn modelId="{6CAA8836-FE84-4C46-B39B-72ED7A9E0AB2}" type="presOf" srcId="{7EAA04E9-C305-465F-9A05-71EA219E9111}" destId="{38B35D34-3234-4E8B-8D38-3C24135D69A1}" srcOrd="0" destOrd="0" presId="urn:microsoft.com/office/officeart/2018/2/layout/IconVerticalSolidList"/>
    <dgm:cxn modelId="{3466E34C-8102-4CC2-8DAF-A88D8836086A}" srcId="{1241B1F2-5332-40F8-98DE-3CB83CCF10C9}" destId="{7EAA04E9-C305-465F-9A05-71EA219E9111}" srcOrd="0" destOrd="0" parTransId="{8F6D6234-77DC-4D51-8AB4-D6898E2F98E0}" sibTransId="{32FF1091-E8C9-43A7-A99B-AEC390EA2ADC}"/>
    <dgm:cxn modelId="{0D513EA0-CAA2-4068-981B-1DBEE5ED7CC5}" type="presOf" srcId="{134665C9-C503-4162-BD74-965B58469597}" destId="{8FA6AA7F-1400-482F-88E3-5F80A0D178FD}" srcOrd="0" destOrd="0" presId="urn:microsoft.com/office/officeart/2018/2/layout/IconVerticalSolidList"/>
    <dgm:cxn modelId="{B68914B3-D30D-4B86-9ABC-5B4E74623042}" srcId="{1241B1F2-5332-40F8-98DE-3CB83CCF10C9}" destId="{134665C9-C503-4162-BD74-965B58469597}" srcOrd="3" destOrd="0" parTransId="{361948BA-C491-4408-930B-C1137F206267}" sibTransId="{9FB55A28-42AA-4D2D-97B2-74DF909E78D5}"/>
    <dgm:cxn modelId="{421808C9-05FD-4E9F-8573-CF260F394494}" type="presOf" srcId="{1241B1F2-5332-40F8-98DE-3CB83CCF10C9}" destId="{F1AAFF07-873E-4B7D-90AE-2B43775F20A3}" srcOrd="0" destOrd="0" presId="urn:microsoft.com/office/officeart/2018/2/layout/IconVerticalSolidList"/>
    <dgm:cxn modelId="{0C4261D9-542A-4C8A-8504-7B8C89EE35D3}" type="presOf" srcId="{B7A2B583-2990-49B3-9243-E816AD827D41}" destId="{30FAFAE0-033E-4FAE-9C41-1A816817800E}" srcOrd="0" destOrd="0" presId="urn:microsoft.com/office/officeart/2018/2/layout/IconVerticalSolidList"/>
    <dgm:cxn modelId="{8C95C4E9-BFCA-4251-845F-381BC69E8F18}" type="presOf" srcId="{11604A4E-0824-4084-8F39-EDF0BF069521}" destId="{07257091-DB0A-43C5-BDF7-B56EAEF4B958}" srcOrd="0" destOrd="0" presId="urn:microsoft.com/office/officeart/2018/2/layout/IconVerticalSolidList"/>
    <dgm:cxn modelId="{B033A0FF-A91A-4A61-B104-A15BC8F9702A}" srcId="{1241B1F2-5332-40F8-98DE-3CB83CCF10C9}" destId="{B7A2B583-2990-49B3-9243-E816AD827D41}" srcOrd="1" destOrd="0" parTransId="{10B27154-7451-4E54-87A0-CC1E5E32751C}" sibTransId="{4823B4C0-44F6-42E6-8358-2F2CF8E01152}"/>
    <dgm:cxn modelId="{61BD7DC6-189C-4BFC-8ABA-55743A6ACECA}" type="presParOf" srcId="{F1AAFF07-873E-4B7D-90AE-2B43775F20A3}" destId="{00224CE8-06E2-438D-BE67-E01F8C8CFA9C}" srcOrd="0" destOrd="0" presId="urn:microsoft.com/office/officeart/2018/2/layout/IconVerticalSolidList"/>
    <dgm:cxn modelId="{44782559-0675-4C82-8750-B1F6E8640C94}" type="presParOf" srcId="{00224CE8-06E2-438D-BE67-E01F8C8CFA9C}" destId="{6A4AB37A-8C20-41A3-B4E6-CAA70294CCF1}" srcOrd="0" destOrd="0" presId="urn:microsoft.com/office/officeart/2018/2/layout/IconVerticalSolidList"/>
    <dgm:cxn modelId="{219D95D8-8C0E-45D0-BB0B-11643C740190}" type="presParOf" srcId="{00224CE8-06E2-438D-BE67-E01F8C8CFA9C}" destId="{3768A859-95E3-42E1-B8CE-75F62B7522DC}" srcOrd="1" destOrd="0" presId="urn:microsoft.com/office/officeart/2018/2/layout/IconVerticalSolidList"/>
    <dgm:cxn modelId="{25EEA626-AAA0-4462-ACEC-1A642FFFB3C6}" type="presParOf" srcId="{00224CE8-06E2-438D-BE67-E01F8C8CFA9C}" destId="{7470CE45-EA63-4A9F-AABF-A1B2FB969932}" srcOrd="2" destOrd="0" presId="urn:microsoft.com/office/officeart/2018/2/layout/IconVerticalSolidList"/>
    <dgm:cxn modelId="{C982052A-CDC3-41C3-AA42-96973F813AB5}" type="presParOf" srcId="{00224CE8-06E2-438D-BE67-E01F8C8CFA9C}" destId="{38B35D34-3234-4E8B-8D38-3C24135D69A1}" srcOrd="3" destOrd="0" presId="urn:microsoft.com/office/officeart/2018/2/layout/IconVerticalSolidList"/>
    <dgm:cxn modelId="{43E17E83-2797-4AA0-915F-5620FAC6843B}" type="presParOf" srcId="{F1AAFF07-873E-4B7D-90AE-2B43775F20A3}" destId="{AC3C27FF-4EAF-426E-A189-5952BCD44482}" srcOrd="1" destOrd="0" presId="urn:microsoft.com/office/officeart/2018/2/layout/IconVerticalSolidList"/>
    <dgm:cxn modelId="{99ABAD00-B260-4D96-9303-DBF6BADD5FAC}" type="presParOf" srcId="{F1AAFF07-873E-4B7D-90AE-2B43775F20A3}" destId="{A17D6D8B-724C-491A-9610-0882DCA164DF}" srcOrd="2" destOrd="0" presId="urn:microsoft.com/office/officeart/2018/2/layout/IconVerticalSolidList"/>
    <dgm:cxn modelId="{5D76BC0A-0F99-4B5D-9CCD-C663D53D89B1}" type="presParOf" srcId="{A17D6D8B-724C-491A-9610-0882DCA164DF}" destId="{CEACE286-DFCD-42CA-AFFA-11804ECFBA82}" srcOrd="0" destOrd="0" presId="urn:microsoft.com/office/officeart/2018/2/layout/IconVerticalSolidList"/>
    <dgm:cxn modelId="{D7F7855B-5125-491D-983D-749D6CD1888D}" type="presParOf" srcId="{A17D6D8B-724C-491A-9610-0882DCA164DF}" destId="{05852285-2ED6-4A68-A2D0-25BC271186A2}" srcOrd="1" destOrd="0" presId="urn:microsoft.com/office/officeart/2018/2/layout/IconVerticalSolidList"/>
    <dgm:cxn modelId="{1F2CDEB9-FE32-4DA6-A972-F50E23D4B674}" type="presParOf" srcId="{A17D6D8B-724C-491A-9610-0882DCA164DF}" destId="{9AF5FA59-46CD-4A11-B5D6-AEC1AAC975C1}" srcOrd="2" destOrd="0" presId="urn:microsoft.com/office/officeart/2018/2/layout/IconVerticalSolidList"/>
    <dgm:cxn modelId="{527DFAF3-F351-4E29-8499-327FF54EED19}" type="presParOf" srcId="{A17D6D8B-724C-491A-9610-0882DCA164DF}" destId="{30FAFAE0-033E-4FAE-9C41-1A816817800E}" srcOrd="3" destOrd="0" presId="urn:microsoft.com/office/officeart/2018/2/layout/IconVerticalSolidList"/>
    <dgm:cxn modelId="{72D8957E-F429-4377-92C9-ED5E34C6F319}" type="presParOf" srcId="{F1AAFF07-873E-4B7D-90AE-2B43775F20A3}" destId="{D0898C56-0084-4940-B60B-4E216BB8429E}" srcOrd="3" destOrd="0" presId="urn:microsoft.com/office/officeart/2018/2/layout/IconVerticalSolidList"/>
    <dgm:cxn modelId="{AD0092AD-3398-4D21-94B3-03C9955E1E34}" type="presParOf" srcId="{F1AAFF07-873E-4B7D-90AE-2B43775F20A3}" destId="{936A08DE-4058-4A99-BE2D-31577D06DDBA}" srcOrd="4" destOrd="0" presId="urn:microsoft.com/office/officeart/2018/2/layout/IconVerticalSolidList"/>
    <dgm:cxn modelId="{78022328-3446-40D0-A03C-B5A20B430B3A}" type="presParOf" srcId="{936A08DE-4058-4A99-BE2D-31577D06DDBA}" destId="{BC089079-E43A-4415-9D9D-FF72425086AA}" srcOrd="0" destOrd="0" presId="urn:microsoft.com/office/officeart/2018/2/layout/IconVerticalSolidList"/>
    <dgm:cxn modelId="{CFBA8F5F-8890-4049-BCFB-A8DE06BD26AB}" type="presParOf" srcId="{936A08DE-4058-4A99-BE2D-31577D06DDBA}" destId="{26B22A1B-AC65-4BC0-84E5-6B454AA67751}" srcOrd="1" destOrd="0" presId="urn:microsoft.com/office/officeart/2018/2/layout/IconVerticalSolidList"/>
    <dgm:cxn modelId="{7F9A21C1-DF51-4CA1-AC53-4B1EF2B31C9A}" type="presParOf" srcId="{936A08DE-4058-4A99-BE2D-31577D06DDBA}" destId="{93A41A62-AF06-4151-9145-E331A7354FC0}" srcOrd="2" destOrd="0" presId="urn:microsoft.com/office/officeart/2018/2/layout/IconVerticalSolidList"/>
    <dgm:cxn modelId="{224CCE1A-C0F5-4515-9C98-D6665FB86134}" type="presParOf" srcId="{936A08DE-4058-4A99-BE2D-31577D06DDBA}" destId="{07257091-DB0A-43C5-BDF7-B56EAEF4B958}" srcOrd="3" destOrd="0" presId="urn:microsoft.com/office/officeart/2018/2/layout/IconVerticalSolidList"/>
    <dgm:cxn modelId="{788C97FF-E089-422B-BC9D-F826D428E041}" type="presParOf" srcId="{F1AAFF07-873E-4B7D-90AE-2B43775F20A3}" destId="{83BC57EC-3C0F-4E0A-B628-83149DB06EF5}" srcOrd="5" destOrd="0" presId="urn:microsoft.com/office/officeart/2018/2/layout/IconVerticalSolidList"/>
    <dgm:cxn modelId="{23B0BAF2-0F63-4405-9372-B13714E7D12C}" type="presParOf" srcId="{F1AAFF07-873E-4B7D-90AE-2B43775F20A3}" destId="{E3345FAC-BCED-4F02-8376-CDBA68823DE7}" srcOrd="6" destOrd="0" presId="urn:microsoft.com/office/officeart/2018/2/layout/IconVerticalSolidList"/>
    <dgm:cxn modelId="{24B8AFB0-48E3-4DE9-B074-12D7BB87D79D}" type="presParOf" srcId="{E3345FAC-BCED-4F02-8376-CDBA68823DE7}" destId="{B40F34FE-7A66-41B7-BE0E-E787CB6294CC}" srcOrd="0" destOrd="0" presId="urn:microsoft.com/office/officeart/2018/2/layout/IconVerticalSolidList"/>
    <dgm:cxn modelId="{9A7BC9A0-293B-4061-B7CE-1A5C3BB8DE5A}" type="presParOf" srcId="{E3345FAC-BCED-4F02-8376-CDBA68823DE7}" destId="{3361BB13-7813-40A2-95A5-F2984A212CD6}" srcOrd="1" destOrd="0" presId="urn:microsoft.com/office/officeart/2018/2/layout/IconVerticalSolidList"/>
    <dgm:cxn modelId="{51F91E77-4582-4D93-AA0D-6E1FBAFD1AE6}" type="presParOf" srcId="{E3345FAC-BCED-4F02-8376-CDBA68823DE7}" destId="{F7B49BB7-FA20-4757-AFE9-4E76628E9B08}" srcOrd="2" destOrd="0" presId="urn:microsoft.com/office/officeart/2018/2/layout/IconVerticalSolidList"/>
    <dgm:cxn modelId="{14A61F01-F5A3-40AA-A415-3A9C3E5B510E}" type="presParOf" srcId="{E3345FAC-BCED-4F02-8376-CDBA68823DE7}" destId="{8FA6AA7F-1400-482F-88E3-5F80A0D178F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14D7143-8F4D-4F75-864F-6763B5C1444F}" type="doc">
      <dgm:prSet loTypeId="urn:microsoft.com/office/officeart/2008/layout/LinedList" loCatId="list" qsTypeId="urn:microsoft.com/office/officeart/2005/8/quickstyle/simple3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58D7E1A3-2313-4567-A563-13C325F5D109}">
      <dgm:prSet/>
      <dgm:spPr/>
      <dgm:t>
        <a:bodyPr/>
        <a:lstStyle/>
        <a:p>
          <a:r>
            <a:rPr lang="nl-NL"/>
            <a:t>Gemiddeld tussen de 20 en 30 cm </a:t>
          </a:r>
          <a:endParaRPr lang="en-US"/>
        </a:p>
      </dgm:t>
    </dgm:pt>
    <dgm:pt modelId="{39B33F7F-BD3D-4FFA-8779-D49757856ABB}" type="parTrans" cxnId="{E423687D-1747-4BEA-ABD5-CF49AB340764}">
      <dgm:prSet/>
      <dgm:spPr/>
      <dgm:t>
        <a:bodyPr/>
        <a:lstStyle/>
        <a:p>
          <a:endParaRPr lang="en-US"/>
        </a:p>
      </dgm:t>
    </dgm:pt>
    <dgm:pt modelId="{4B3E38FF-606F-4BF1-BA05-4EACCACB64DC}" type="sibTrans" cxnId="{E423687D-1747-4BEA-ABD5-CF49AB340764}">
      <dgm:prSet/>
      <dgm:spPr/>
      <dgm:t>
        <a:bodyPr/>
        <a:lstStyle/>
        <a:p>
          <a:endParaRPr lang="en-US"/>
        </a:p>
      </dgm:t>
    </dgm:pt>
    <dgm:pt modelId="{55E6DB5F-9710-4FB5-A663-862606382D85}">
      <dgm:prSet/>
      <dgm:spPr/>
      <dgm:t>
        <a:bodyPr/>
        <a:lstStyle/>
        <a:p>
          <a:r>
            <a:rPr lang="nl-NL"/>
            <a:t>Levensverwachting kan oplopen tot 100 jaar</a:t>
          </a:r>
          <a:endParaRPr lang="en-US"/>
        </a:p>
      </dgm:t>
    </dgm:pt>
    <dgm:pt modelId="{E56AB31C-F480-4237-A0AB-B82A9FEBF9DE}" type="parTrans" cxnId="{74A98CA5-A4FC-4EBC-A78D-B11EC8BF245B}">
      <dgm:prSet/>
      <dgm:spPr/>
      <dgm:t>
        <a:bodyPr/>
        <a:lstStyle/>
        <a:p>
          <a:endParaRPr lang="en-US"/>
        </a:p>
      </dgm:t>
    </dgm:pt>
    <dgm:pt modelId="{40DA7240-5E4C-4D13-9F24-B40F7C3693ED}" type="sibTrans" cxnId="{74A98CA5-A4FC-4EBC-A78D-B11EC8BF245B}">
      <dgm:prSet/>
      <dgm:spPr/>
      <dgm:t>
        <a:bodyPr/>
        <a:lstStyle/>
        <a:p>
          <a:endParaRPr lang="en-US"/>
        </a:p>
      </dgm:t>
    </dgm:pt>
    <dgm:pt modelId="{8A713ADC-3F01-4331-93B8-1ECDB0E104BC}">
      <dgm:prSet/>
      <dgm:spPr/>
      <dgm:t>
        <a:bodyPr/>
        <a:lstStyle/>
        <a:p>
          <a:r>
            <a:rPr lang="nl-NL"/>
            <a:t>Verschil man en vrouw pas  op volwassen grootte te zien (ong 8 jaar)</a:t>
          </a:r>
          <a:endParaRPr lang="en-US"/>
        </a:p>
      </dgm:t>
    </dgm:pt>
    <dgm:pt modelId="{A10B2DD4-DA11-4D72-A668-B093210E6D3C}" type="parTrans" cxnId="{4E199BAB-13C2-49C2-BB47-F15FBE3F7426}">
      <dgm:prSet/>
      <dgm:spPr/>
      <dgm:t>
        <a:bodyPr/>
        <a:lstStyle/>
        <a:p>
          <a:endParaRPr lang="en-US"/>
        </a:p>
      </dgm:t>
    </dgm:pt>
    <dgm:pt modelId="{61A8479F-D145-4084-9F59-07F8EFCE05FA}" type="sibTrans" cxnId="{4E199BAB-13C2-49C2-BB47-F15FBE3F7426}">
      <dgm:prSet/>
      <dgm:spPr/>
      <dgm:t>
        <a:bodyPr/>
        <a:lstStyle/>
        <a:p>
          <a:endParaRPr lang="en-US"/>
        </a:p>
      </dgm:t>
    </dgm:pt>
    <dgm:pt modelId="{1C2FA499-CCCA-43A6-9B6A-E13E3050EFFC}">
      <dgm:prSet/>
      <dgm:spPr/>
      <dgm:t>
        <a:bodyPr/>
        <a:lstStyle/>
        <a:p>
          <a:r>
            <a:rPr lang="nl-NL"/>
            <a:t>Mannetjes dikkere en langere staart</a:t>
          </a:r>
          <a:endParaRPr lang="en-US"/>
        </a:p>
      </dgm:t>
    </dgm:pt>
    <dgm:pt modelId="{CC1453C9-470F-49FD-B80E-4DA38C437A80}" type="parTrans" cxnId="{B222F110-D48B-498B-8B3C-CC345C558B1D}">
      <dgm:prSet/>
      <dgm:spPr/>
      <dgm:t>
        <a:bodyPr/>
        <a:lstStyle/>
        <a:p>
          <a:endParaRPr lang="en-US"/>
        </a:p>
      </dgm:t>
    </dgm:pt>
    <dgm:pt modelId="{F0319164-E671-4662-8B65-284D5E77DC8C}" type="sibTrans" cxnId="{B222F110-D48B-498B-8B3C-CC345C558B1D}">
      <dgm:prSet/>
      <dgm:spPr/>
      <dgm:t>
        <a:bodyPr/>
        <a:lstStyle/>
        <a:p>
          <a:endParaRPr lang="en-US"/>
        </a:p>
      </dgm:t>
    </dgm:pt>
    <dgm:pt modelId="{0179717D-9FBC-42A9-8E71-CF323026E916}">
      <dgm:prSet/>
      <dgm:spPr/>
      <dgm:t>
        <a:bodyPr/>
        <a:lstStyle/>
        <a:p>
          <a:r>
            <a:rPr lang="nl-NL"/>
            <a:t>Mannetjes na ongeveer 3 tot 5 jaar geslachtsrijp</a:t>
          </a:r>
          <a:endParaRPr lang="en-US"/>
        </a:p>
      </dgm:t>
    </dgm:pt>
    <dgm:pt modelId="{2EF18A7E-E2B6-4101-8DF1-C48F471C992D}" type="parTrans" cxnId="{3B77E9F1-864B-44F4-BC01-C62F83E0E182}">
      <dgm:prSet/>
      <dgm:spPr/>
      <dgm:t>
        <a:bodyPr/>
        <a:lstStyle/>
        <a:p>
          <a:endParaRPr lang="en-US"/>
        </a:p>
      </dgm:t>
    </dgm:pt>
    <dgm:pt modelId="{34F3E012-93F4-45A1-9698-5026DD379860}" type="sibTrans" cxnId="{3B77E9F1-864B-44F4-BC01-C62F83E0E182}">
      <dgm:prSet/>
      <dgm:spPr/>
      <dgm:t>
        <a:bodyPr/>
        <a:lstStyle/>
        <a:p>
          <a:endParaRPr lang="en-US"/>
        </a:p>
      </dgm:t>
    </dgm:pt>
    <dgm:pt modelId="{05452B35-8685-4384-AD27-10088B2CFD3B}">
      <dgm:prSet/>
      <dgm:spPr/>
      <dgm:t>
        <a:bodyPr/>
        <a:lstStyle/>
        <a:p>
          <a:r>
            <a:rPr lang="nl-NL"/>
            <a:t>Vrouwtjes na ongeveer 4 tot 6 jaar geslachtsrijp</a:t>
          </a:r>
          <a:endParaRPr lang="en-US"/>
        </a:p>
      </dgm:t>
    </dgm:pt>
    <dgm:pt modelId="{436243BE-39FF-4890-8D10-5C29D3D1B5CE}" type="parTrans" cxnId="{F4C9C601-1DBD-4DA4-8ADE-D7BB87CD6940}">
      <dgm:prSet/>
      <dgm:spPr/>
      <dgm:t>
        <a:bodyPr/>
        <a:lstStyle/>
        <a:p>
          <a:endParaRPr lang="en-US"/>
        </a:p>
      </dgm:t>
    </dgm:pt>
    <dgm:pt modelId="{10603F1A-CE66-4274-B4E2-029745D553CD}" type="sibTrans" cxnId="{F4C9C601-1DBD-4DA4-8ADE-D7BB87CD6940}">
      <dgm:prSet/>
      <dgm:spPr/>
      <dgm:t>
        <a:bodyPr/>
        <a:lstStyle/>
        <a:p>
          <a:endParaRPr lang="en-US"/>
        </a:p>
      </dgm:t>
    </dgm:pt>
    <dgm:pt modelId="{AD554528-ECE0-4E8F-95A8-B165BB33768F}" type="pres">
      <dgm:prSet presAssocID="{A14D7143-8F4D-4F75-864F-6763B5C1444F}" presName="vert0" presStyleCnt="0">
        <dgm:presLayoutVars>
          <dgm:dir/>
          <dgm:animOne val="branch"/>
          <dgm:animLvl val="lvl"/>
        </dgm:presLayoutVars>
      </dgm:prSet>
      <dgm:spPr/>
    </dgm:pt>
    <dgm:pt modelId="{A90BCC5A-4D97-4AE6-A19A-345F58FD843A}" type="pres">
      <dgm:prSet presAssocID="{58D7E1A3-2313-4567-A563-13C325F5D109}" presName="thickLine" presStyleLbl="alignNode1" presStyleIdx="0" presStyleCnt="6"/>
      <dgm:spPr/>
    </dgm:pt>
    <dgm:pt modelId="{E6F0C538-5D6F-42AA-9F94-F63698D41F88}" type="pres">
      <dgm:prSet presAssocID="{58D7E1A3-2313-4567-A563-13C325F5D109}" presName="horz1" presStyleCnt="0"/>
      <dgm:spPr/>
    </dgm:pt>
    <dgm:pt modelId="{ABAFD873-AF4C-4A1A-8B2E-12D3CD061367}" type="pres">
      <dgm:prSet presAssocID="{58D7E1A3-2313-4567-A563-13C325F5D109}" presName="tx1" presStyleLbl="revTx" presStyleIdx="0" presStyleCnt="6"/>
      <dgm:spPr/>
    </dgm:pt>
    <dgm:pt modelId="{30DF8B5C-2159-40EB-8D8B-357BFFC14A39}" type="pres">
      <dgm:prSet presAssocID="{58D7E1A3-2313-4567-A563-13C325F5D109}" presName="vert1" presStyleCnt="0"/>
      <dgm:spPr/>
    </dgm:pt>
    <dgm:pt modelId="{A35722F9-67FF-43DD-BDBC-A75F4B219AE2}" type="pres">
      <dgm:prSet presAssocID="{55E6DB5F-9710-4FB5-A663-862606382D85}" presName="thickLine" presStyleLbl="alignNode1" presStyleIdx="1" presStyleCnt="6"/>
      <dgm:spPr/>
    </dgm:pt>
    <dgm:pt modelId="{6A82D33A-1400-4DDB-B456-A8EAA63EEFD8}" type="pres">
      <dgm:prSet presAssocID="{55E6DB5F-9710-4FB5-A663-862606382D85}" presName="horz1" presStyleCnt="0"/>
      <dgm:spPr/>
    </dgm:pt>
    <dgm:pt modelId="{5761A3E9-F5BD-4C89-B1B3-527AC37F8201}" type="pres">
      <dgm:prSet presAssocID="{55E6DB5F-9710-4FB5-A663-862606382D85}" presName="tx1" presStyleLbl="revTx" presStyleIdx="1" presStyleCnt="6"/>
      <dgm:spPr/>
    </dgm:pt>
    <dgm:pt modelId="{48BFB7BF-3E4D-4CCC-9C2E-2A60AE5D8C3A}" type="pres">
      <dgm:prSet presAssocID="{55E6DB5F-9710-4FB5-A663-862606382D85}" presName="vert1" presStyleCnt="0"/>
      <dgm:spPr/>
    </dgm:pt>
    <dgm:pt modelId="{7F98E1DD-2958-446C-97DE-7C3597347BA2}" type="pres">
      <dgm:prSet presAssocID="{8A713ADC-3F01-4331-93B8-1ECDB0E104BC}" presName="thickLine" presStyleLbl="alignNode1" presStyleIdx="2" presStyleCnt="6"/>
      <dgm:spPr/>
    </dgm:pt>
    <dgm:pt modelId="{F2511913-9CCE-4E91-B9CE-40453CBF1A3B}" type="pres">
      <dgm:prSet presAssocID="{8A713ADC-3F01-4331-93B8-1ECDB0E104BC}" presName="horz1" presStyleCnt="0"/>
      <dgm:spPr/>
    </dgm:pt>
    <dgm:pt modelId="{802B4357-BF01-438D-8E42-F6CFAF5CA793}" type="pres">
      <dgm:prSet presAssocID="{8A713ADC-3F01-4331-93B8-1ECDB0E104BC}" presName="tx1" presStyleLbl="revTx" presStyleIdx="2" presStyleCnt="6"/>
      <dgm:spPr/>
    </dgm:pt>
    <dgm:pt modelId="{AEA4263E-4EB4-4F1C-8F3C-0501BA257675}" type="pres">
      <dgm:prSet presAssocID="{8A713ADC-3F01-4331-93B8-1ECDB0E104BC}" presName="vert1" presStyleCnt="0"/>
      <dgm:spPr/>
    </dgm:pt>
    <dgm:pt modelId="{E8A0EB6C-928F-4E26-9C69-0F23F191AE63}" type="pres">
      <dgm:prSet presAssocID="{1C2FA499-CCCA-43A6-9B6A-E13E3050EFFC}" presName="thickLine" presStyleLbl="alignNode1" presStyleIdx="3" presStyleCnt="6"/>
      <dgm:spPr/>
    </dgm:pt>
    <dgm:pt modelId="{3398A397-342F-4D05-A408-F402A7D8FFD0}" type="pres">
      <dgm:prSet presAssocID="{1C2FA499-CCCA-43A6-9B6A-E13E3050EFFC}" presName="horz1" presStyleCnt="0"/>
      <dgm:spPr/>
    </dgm:pt>
    <dgm:pt modelId="{814E28FB-EFA4-4165-9837-7FF3D238F5D5}" type="pres">
      <dgm:prSet presAssocID="{1C2FA499-CCCA-43A6-9B6A-E13E3050EFFC}" presName="tx1" presStyleLbl="revTx" presStyleIdx="3" presStyleCnt="6"/>
      <dgm:spPr/>
    </dgm:pt>
    <dgm:pt modelId="{B5459E89-4B74-45BC-A652-3B3B2D23D25E}" type="pres">
      <dgm:prSet presAssocID="{1C2FA499-CCCA-43A6-9B6A-E13E3050EFFC}" presName="vert1" presStyleCnt="0"/>
      <dgm:spPr/>
    </dgm:pt>
    <dgm:pt modelId="{EF26AC83-525E-4139-934F-35AF240918CE}" type="pres">
      <dgm:prSet presAssocID="{0179717D-9FBC-42A9-8E71-CF323026E916}" presName="thickLine" presStyleLbl="alignNode1" presStyleIdx="4" presStyleCnt="6"/>
      <dgm:spPr/>
    </dgm:pt>
    <dgm:pt modelId="{EF3E94B3-3581-4240-944A-06E0492EF2C8}" type="pres">
      <dgm:prSet presAssocID="{0179717D-9FBC-42A9-8E71-CF323026E916}" presName="horz1" presStyleCnt="0"/>
      <dgm:spPr/>
    </dgm:pt>
    <dgm:pt modelId="{F6EA6744-5166-43D7-98CF-FA1BED5D0BA0}" type="pres">
      <dgm:prSet presAssocID="{0179717D-9FBC-42A9-8E71-CF323026E916}" presName="tx1" presStyleLbl="revTx" presStyleIdx="4" presStyleCnt="6"/>
      <dgm:spPr/>
    </dgm:pt>
    <dgm:pt modelId="{96C9CD89-06C2-41ED-8831-87F1CA5C7D31}" type="pres">
      <dgm:prSet presAssocID="{0179717D-9FBC-42A9-8E71-CF323026E916}" presName="vert1" presStyleCnt="0"/>
      <dgm:spPr/>
    </dgm:pt>
    <dgm:pt modelId="{374D6188-CB79-4903-9793-2254A4950BD4}" type="pres">
      <dgm:prSet presAssocID="{05452B35-8685-4384-AD27-10088B2CFD3B}" presName="thickLine" presStyleLbl="alignNode1" presStyleIdx="5" presStyleCnt="6"/>
      <dgm:spPr/>
    </dgm:pt>
    <dgm:pt modelId="{0393E98A-6A0F-4193-9219-5017736B9581}" type="pres">
      <dgm:prSet presAssocID="{05452B35-8685-4384-AD27-10088B2CFD3B}" presName="horz1" presStyleCnt="0"/>
      <dgm:spPr/>
    </dgm:pt>
    <dgm:pt modelId="{3B6114AD-14DB-467D-AE5A-8D70ECCD5F95}" type="pres">
      <dgm:prSet presAssocID="{05452B35-8685-4384-AD27-10088B2CFD3B}" presName="tx1" presStyleLbl="revTx" presStyleIdx="5" presStyleCnt="6"/>
      <dgm:spPr/>
    </dgm:pt>
    <dgm:pt modelId="{D661F839-1464-4923-A289-594A20331A89}" type="pres">
      <dgm:prSet presAssocID="{05452B35-8685-4384-AD27-10088B2CFD3B}" presName="vert1" presStyleCnt="0"/>
      <dgm:spPr/>
    </dgm:pt>
  </dgm:ptLst>
  <dgm:cxnLst>
    <dgm:cxn modelId="{F4C9C601-1DBD-4DA4-8ADE-D7BB87CD6940}" srcId="{A14D7143-8F4D-4F75-864F-6763B5C1444F}" destId="{05452B35-8685-4384-AD27-10088B2CFD3B}" srcOrd="5" destOrd="0" parTransId="{436243BE-39FF-4890-8D10-5C29D3D1B5CE}" sibTransId="{10603F1A-CE66-4274-B4E2-029745D553CD}"/>
    <dgm:cxn modelId="{B222F110-D48B-498B-8B3C-CC345C558B1D}" srcId="{A14D7143-8F4D-4F75-864F-6763B5C1444F}" destId="{1C2FA499-CCCA-43A6-9B6A-E13E3050EFFC}" srcOrd="3" destOrd="0" parTransId="{CC1453C9-470F-49FD-B80E-4DA38C437A80}" sibTransId="{F0319164-E671-4662-8B65-284D5E77DC8C}"/>
    <dgm:cxn modelId="{488C1617-620E-4795-940F-935F79CDE6E0}" type="presOf" srcId="{0179717D-9FBC-42A9-8E71-CF323026E916}" destId="{F6EA6744-5166-43D7-98CF-FA1BED5D0BA0}" srcOrd="0" destOrd="0" presId="urn:microsoft.com/office/officeart/2008/layout/LinedList"/>
    <dgm:cxn modelId="{E164F817-9457-402F-8F30-7ADFA6F855C4}" type="presOf" srcId="{58D7E1A3-2313-4567-A563-13C325F5D109}" destId="{ABAFD873-AF4C-4A1A-8B2E-12D3CD061367}" srcOrd="0" destOrd="0" presId="urn:microsoft.com/office/officeart/2008/layout/LinedList"/>
    <dgm:cxn modelId="{E35E601F-8040-45CB-BF8F-B5335871051E}" type="presOf" srcId="{1C2FA499-CCCA-43A6-9B6A-E13E3050EFFC}" destId="{814E28FB-EFA4-4165-9837-7FF3D238F5D5}" srcOrd="0" destOrd="0" presId="urn:microsoft.com/office/officeart/2008/layout/LinedList"/>
    <dgm:cxn modelId="{43454A34-10ED-424D-83D0-BE26A9282A48}" type="presOf" srcId="{A14D7143-8F4D-4F75-864F-6763B5C1444F}" destId="{AD554528-ECE0-4E8F-95A8-B165BB33768F}" srcOrd="0" destOrd="0" presId="urn:microsoft.com/office/officeart/2008/layout/LinedList"/>
    <dgm:cxn modelId="{8D074B59-3BEC-4372-B934-92B797ABB1D6}" type="presOf" srcId="{05452B35-8685-4384-AD27-10088B2CFD3B}" destId="{3B6114AD-14DB-467D-AE5A-8D70ECCD5F95}" srcOrd="0" destOrd="0" presId="urn:microsoft.com/office/officeart/2008/layout/LinedList"/>
    <dgm:cxn modelId="{E423687D-1747-4BEA-ABD5-CF49AB340764}" srcId="{A14D7143-8F4D-4F75-864F-6763B5C1444F}" destId="{58D7E1A3-2313-4567-A563-13C325F5D109}" srcOrd="0" destOrd="0" parTransId="{39B33F7F-BD3D-4FFA-8779-D49757856ABB}" sibTransId="{4B3E38FF-606F-4BF1-BA05-4EACCACB64DC}"/>
    <dgm:cxn modelId="{B7D71F99-5807-4649-B509-943951435B8D}" type="presOf" srcId="{8A713ADC-3F01-4331-93B8-1ECDB0E104BC}" destId="{802B4357-BF01-438D-8E42-F6CFAF5CA793}" srcOrd="0" destOrd="0" presId="urn:microsoft.com/office/officeart/2008/layout/LinedList"/>
    <dgm:cxn modelId="{74A98CA5-A4FC-4EBC-A78D-B11EC8BF245B}" srcId="{A14D7143-8F4D-4F75-864F-6763B5C1444F}" destId="{55E6DB5F-9710-4FB5-A663-862606382D85}" srcOrd="1" destOrd="0" parTransId="{E56AB31C-F480-4237-A0AB-B82A9FEBF9DE}" sibTransId="{40DA7240-5E4C-4D13-9F24-B40F7C3693ED}"/>
    <dgm:cxn modelId="{4E199BAB-13C2-49C2-BB47-F15FBE3F7426}" srcId="{A14D7143-8F4D-4F75-864F-6763B5C1444F}" destId="{8A713ADC-3F01-4331-93B8-1ECDB0E104BC}" srcOrd="2" destOrd="0" parTransId="{A10B2DD4-DA11-4D72-A668-B093210E6D3C}" sibTransId="{61A8479F-D145-4084-9F59-07F8EFCE05FA}"/>
    <dgm:cxn modelId="{9EDB4EE3-2023-4C46-B8DD-18C645133EE2}" type="presOf" srcId="{55E6DB5F-9710-4FB5-A663-862606382D85}" destId="{5761A3E9-F5BD-4C89-B1B3-527AC37F8201}" srcOrd="0" destOrd="0" presId="urn:microsoft.com/office/officeart/2008/layout/LinedList"/>
    <dgm:cxn modelId="{3B77E9F1-864B-44F4-BC01-C62F83E0E182}" srcId="{A14D7143-8F4D-4F75-864F-6763B5C1444F}" destId="{0179717D-9FBC-42A9-8E71-CF323026E916}" srcOrd="4" destOrd="0" parTransId="{2EF18A7E-E2B6-4101-8DF1-C48F471C992D}" sibTransId="{34F3E012-93F4-45A1-9698-5026DD379860}"/>
    <dgm:cxn modelId="{6FECEC2D-FEEB-45D1-9461-F4C83C7FDC73}" type="presParOf" srcId="{AD554528-ECE0-4E8F-95A8-B165BB33768F}" destId="{A90BCC5A-4D97-4AE6-A19A-345F58FD843A}" srcOrd="0" destOrd="0" presId="urn:microsoft.com/office/officeart/2008/layout/LinedList"/>
    <dgm:cxn modelId="{E3AB0225-D08D-4641-88D4-C1EC46CC9B89}" type="presParOf" srcId="{AD554528-ECE0-4E8F-95A8-B165BB33768F}" destId="{E6F0C538-5D6F-42AA-9F94-F63698D41F88}" srcOrd="1" destOrd="0" presId="urn:microsoft.com/office/officeart/2008/layout/LinedList"/>
    <dgm:cxn modelId="{606ECD9F-D97B-4197-B3CA-B9BB01B1EB0B}" type="presParOf" srcId="{E6F0C538-5D6F-42AA-9F94-F63698D41F88}" destId="{ABAFD873-AF4C-4A1A-8B2E-12D3CD061367}" srcOrd="0" destOrd="0" presId="urn:microsoft.com/office/officeart/2008/layout/LinedList"/>
    <dgm:cxn modelId="{FAF0C8B6-6342-4A65-8056-24D88587D172}" type="presParOf" srcId="{E6F0C538-5D6F-42AA-9F94-F63698D41F88}" destId="{30DF8B5C-2159-40EB-8D8B-357BFFC14A39}" srcOrd="1" destOrd="0" presId="urn:microsoft.com/office/officeart/2008/layout/LinedList"/>
    <dgm:cxn modelId="{386A4808-FDE0-4CA0-9B4A-24E176678A5F}" type="presParOf" srcId="{AD554528-ECE0-4E8F-95A8-B165BB33768F}" destId="{A35722F9-67FF-43DD-BDBC-A75F4B219AE2}" srcOrd="2" destOrd="0" presId="urn:microsoft.com/office/officeart/2008/layout/LinedList"/>
    <dgm:cxn modelId="{52492AFD-B17D-408A-997E-B461EEBCC817}" type="presParOf" srcId="{AD554528-ECE0-4E8F-95A8-B165BB33768F}" destId="{6A82D33A-1400-4DDB-B456-A8EAA63EEFD8}" srcOrd="3" destOrd="0" presId="urn:microsoft.com/office/officeart/2008/layout/LinedList"/>
    <dgm:cxn modelId="{ABBE515D-DB5A-4BEF-BE5D-A50CF682CF92}" type="presParOf" srcId="{6A82D33A-1400-4DDB-B456-A8EAA63EEFD8}" destId="{5761A3E9-F5BD-4C89-B1B3-527AC37F8201}" srcOrd="0" destOrd="0" presId="urn:microsoft.com/office/officeart/2008/layout/LinedList"/>
    <dgm:cxn modelId="{6036A185-F067-4D39-B10D-72ED341E67AE}" type="presParOf" srcId="{6A82D33A-1400-4DDB-B456-A8EAA63EEFD8}" destId="{48BFB7BF-3E4D-4CCC-9C2E-2A60AE5D8C3A}" srcOrd="1" destOrd="0" presId="urn:microsoft.com/office/officeart/2008/layout/LinedList"/>
    <dgm:cxn modelId="{57DBEDBD-2D1A-43DC-8396-BDFFA90DADC3}" type="presParOf" srcId="{AD554528-ECE0-4E8F-95A8-B165BB33768F}" destId="{7F98E1DD-2958-446C-97DE-7C3597347BA2}" srcOrd="4" destOrd="0" presId="urn:microsoft.com/office/officeart/2008/layout/LinedList"/>
    <dgm:cxn modelId="{2E4F9952-E47C-48EC-9EA3-BCF68391B709}" type="presParOf" srcId="{AD554528-ECE0-4E8F-95A8-B165BB33768F}" destId="{F2511913-9CCE-4E91-B9CE-40453CBF1A3B}" srcOrd="5" destOrd="0" presId="urn:microsoft.com/office/officeart/2008/layout/LinedList"/>
    <dgm:cxn modelId="{CDFF329F-06A8-424A-83E1-80A0A0C79238}" type="presParOf" srcId="{F2511913-9CCE-4E91-B9CE-40453CBF1A3B}" destId="{802B4357-BF01-438D-8E42-F6CFAF5CA793}" srcOrd="0" destOrd="0" presId="urn:microsoft.com/office/officeart/2008/layout/LinedList"/>
    <dgm:cxn modelId="{EAF23F96-61A6-4F09-AA18-5E46F40E538E}" type="presParOf" srcId="{F2511913-9CCE-4E91-B9CE-40453CBF1A3B}" destId="{AEA4263E-4EB4-4F1C-8F3C-0501BA257675}" srcOrd="1" destOrd="0" presId="urn:microsoft.com/office/officeart/2008/layout/LinedList"/>
    <dgm:cxn modelId="{4C98CF7C-914B-4C2F-920E-FC528A57A211}" type="presParOf" srcId="{AD554528-ECE0-4E8F-95A8-B165BB33768F}" destId="{E8A0EB6C-928F-4E26-9C69-0F23F191AE63}" srcOrd="6" destOrd="0" presId="urn:microsoft.com/office/officeart/2008/layout/LinedList"/>
    <dgm:cxn modelId="{B230679A-00A9-4D74-B1CA-6BDB65799A79}" type="presParOf" srcId="{AD554528-ECE0-4E8F-95A8-B165BB33768F}" destId="{3398A397-342F-4D05-A408-F402A7D8FFD0}" srcOrd="7" destOrd="0" presId="urn:microsoft.com/office/officeart/2008/layout/LinedList"/>
    <dgm:cxn modelId="{3B0DE554-AF1A-4C22-B0AD-2A706B10CDFA}" type="presParOf" srcId="{3398A397-342F-4D05-A408-F402A7D8FFD0}" destId="{814E28FB-EFA4-4165-9837-7FF3D238F5D5}" srcOrd="0" destOrd="0" presId="urn:microsoft.com/office/officeart/2008/layout/LinedList"/>
    <dgm:cxn modelId="{5E1F8493-F438-47DE-B764-D6ED28E6AA5B}" type="presParOf" srcId="{3398A397-342F-4D05-A408-F402A7D8FFD0}" destId="{B5459E89-4B74-45BC-A652-3B3B2D23D25E}" srcOrd="1" destOrd="0" presId="urn:microsoft.com/office/officeart/2008/layout/LinedList"/>
    <dgm:cxn modelId="{73FA8BD4-D9EE-4D27-8E45-0A5334C25886}" type="presParOf" srcId="{AD554528-ECE0-4E8F-95A8-B165BB33768F}" destId="{EF26AC83-525E-4139-934F-35AF240918CE}" srcOrd="8" destOrd="0" presId="urn:microsoft.com/office/officeart/2008/layout/LinedList"/>
    <dgm:cxn modelId="{D5F30C11-0BFE-42BD-BAD1-BF8E0484A5B7}" type="presParOf" srcId="{AD554528-ECE0-4E8F-95A8-B165BB33768F}" destId="{EF3E94B3-3581-4240-944A-06E0492EF2C8}" srcOrd="9" destOrd="0" presId="urn:microsoft.com/office/officeart/2008/layout/LinedList"/>
    <dgm:cxn modelId="{E55E6430-D946-42C6-A47E-33865A7D5D18}" type="presParOf" srcId="{EF3E94B3-3581-4240-944A-06E0492EF2C8}" destId="{F6EA6744-5166-43D7-98CF-FA1BED5D0BA0}" srcOrd="0" destOrd="0" presId="urn:microsoft.com/office/officeart/2008/layout/LinedList"/>
    <dgm:cxn modelId="{01529722-6A81-49C0-8AF8-920491DBC83D}" type="presParOf" srcId="{EF3E94B3-3581-4240-944A-06E0492EF2C8}" destId="{96C9CD89-06C2-41ED-8831-87F1CA5C7D31}" srcOrd="1" destOrd="0" presId="urn:microsoft.com/office/officeart/2008/layout/LinedList"/>
    <dgm:cxn modelId="{E2E90A3B-8217-405E-AE4F-DB4092E5E0CE}" type="presParOf" srcId="{AD554528-ECE0-4E8F-95A8-B165BB33768F}" destId="{374D6188-CB79-4903-9793-2254A4950BD4}" srcOrd="10" destOrd="0" presId="urn:microsoft.com/office/officeart/2008/layout/LinedList"/>
    <dgm:cxn modelId="{4E312AFC-CF10-4694-A027-89FABF821D07}" type="presParOf" srcId="{AD554528-ECE0-4E8F-95A8-B165BB33768F}" destId="{0393E98A-6A0F-4193-9219-5017736B9581}" srcOrd="11" destOrd="0" presId="urn:microsoft.com/office/officeart/2008/layout/LinedList"/>
    <dgm:cxn modelId="{8518A521-FFAE-46FD-82E3-1530CCDEC1A4}" type="presParOf" srcId="{0393E98A-6A0F-4193-9219-5017736B9581}" destId="{3B6114AD-14DB-467D-AE5A-8D70ECCD5F95}" srcOrd="0" destOrd="0" presId="urn:microsoft.com/office/officeart/2008/layout/LinedList"/>
    <dgm:cxn modelId="{4E4D36F4-B193-4417-887E-3CE9E541770C}" type="presParOf" srcId="{0393E98A-6A0F-4193-9219-5017736B9581}" destId="{D661F839-1464-4923-A289-594A20331A8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5F8964-0D0F-4077-8DA2-FDE1926619DE}">
      <dsp:nvSpPr>
        <dsp:cNvPr id="0" name=""/>
        <dsp:cNvSpPr/>
      </dsp:nvSpPr>
      <dsp:spPr>
        <a:xfrm>
          <a:off x="0" y="1575"/>
          <a:ext cx="1072832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79CF7B-3C7C-4C9E-B8B8-E52C275B595D}">
      <dsp:nvSpPr>
        <dsp:cNvPr id="0" name=""/>
        <dsp:cNvSpPr/>
      </dsp:nvSpPr>
      <dsp:spPr>
        <a:xfrm>
          <a:off x="0" y="1575"/>
          <a:ext cx="10728325" cy="537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baseline="0"/>
            <a:t>Terugblik vorige les</a:t>
          </a:r>
          <a:endParaRPr lang="en-US" sz="2500" kern="1200"/>
        </a:p>
      </dsp:txBody>
      <dsp:txXfrm>
        <a:off x="0" y="1575"/>
        <a:ext cx="10728325" cy="537370"/>
      </dsp:txXfrm>
    </dsp:sp>
    <dsp:sp modelId="{F1622563-10FE-4409-9D93-9B51661DBB70}">
      <dsp:nvSpPr>
        <dsp:cNvPr id="0" name=""/>
        <dsp:cNvSpPr/>
      </dsp:nvSpPr>
      <dsp:spPr>
        <a:xfrm>
          <a:off x="0" y="538946"/>
          <a:ext cx="1072832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890AC8-5CA4-4919-8CEB-D0FEA8B626CD}">
      <dsp:nvSpPr>
        <dsp:cNvPr id="0" name=""/>
        <dsp:cNvSpPr/>
      </dsp:nvSpPr>
      <dsp:spPr>
        <a:xfrm>
          <a:off x="0" y="538946"/>
          <a:ext cx="10728325" cy="537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baseline="0"/>
            <a:t>Leerdoelen </a:t>
          </a:r>
          <a:endParaRPr lang="en-US" sz="2500" kern="1200"/>
        </a:p>
      </dsp:txBody>
      <dsp:txXfrm>
        <a:off x="0" y="538946"/>
        <a:ext cx="10728325" cy="537370"/>
      </dsp:txXfrm>
    </dsp:sp>
    <dsp:sp modelId="{6F2C12D1-05AE-49CC-9B0A-8BE47FFC3ABC}">
      <dsp:nvSpPr>
        <dsp:cNvPr id="0" name=""/>
        <dsp:cNvSpPr/>
      </dsp:nvSpPr>
      <dsp:spPr>
        <a:xfrm>
          <a:off x="0" y="1076316"/>
          <a:ext cx="1072832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BCBD64-E1F0-422F-BE14-2606A5C97AA4}">
      <dsp:nvSpPr>
        <dsp:cNvPr id="0" name=""/>
        <dsp:cNvSpPr/>
      </dsp:nvSpPr>
      <dsp:spPr>
        <a:xfrm>
          <a:off x="0" y="1076316"/>
          <a:ext cx="10728325" cy="537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baseline="0"/>
            <a:t>Theorie </a:t>
          </a:r>
          <a:endParaRPr lang="en-US" sz="2500" kern="1200"/>
        </a:p>
      </dsp:txBody>
      <dsp:txXfrm>
        <a:off x="0" y="1076316"/>
        <a:ext cx="10728325" cy="537370"/>
      </dsp:txXfrm>
    </dsp:sp>
    <dsp:sp modelId="{FC515B52-026F-4463-807B-6E8949BE131C}">
      <dsp:nvSpPr>
        <dsp:cNvPr id="0" name=""/>
        <dsp:cNvSpPr/>
      </dsp:nvSpPr>
      <dsp:spPr>
        <a:xfrm>
          <a:off x="0" y="1613687"/>
          <a:ext cx="1072832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641BD8-0BF7-4872-AAD5-03C7A692BC19}">
      <dsp:nvSpPr>
        <dsp:cNvPr id="0" name=""/>
        <dsp:cNvSpPr/>
      </dsp:nvSpPr>
      <dsp:spPr>
        <a:xfrm>
          <a:off x="0" y="1613687"/>
          <a:ext cx="10728325" cy="537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baseline="0"/>
            <a:t>Opdracht</a:t>
          </a:r>
          <a:endParaRPr lang="en-US" sz="2500" kern="1200"/>
        </a:p>
      </dsp:txBody>
      <dsp:txXfrm>
        <a:off x="0" y="1613687"/>
        <a:ext cx="10728325" cy="537370"/>
      </dsp:txXfrm>
    </dsp:sp>
    <dsp:sp modelId="{82045E4D-7EF4-4D9B-AFAB-75D67C89E8CC}">
      <dsp:nvSpPr>
        <dsp:cNvPr id="0" name=""/>
        <dsp:cNvSpPr/>
      </dsp:nvSpPr>
      <dsp:spPr>
        <a:xfrm>
          <a:off x="0" y="2151058"/>
          <a:ext cx="1072832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F45362-1FF9-4CDC-9EDC-5BE9CAB345A8}">
      <dsp:nvSpPr>
        <dsp:cNvPr id="0" name=""/>
        <dsp:cNvSpPr/>
      </dsp:nvSpPr>
      <dsp:spPr>
        <a:xfrm>
          <a:off x="0" y="2151058"/>
          <a:ext cx="10728325" cy="537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baseline="0"/>
            <a:t>Leerdoelen</a:t>
          </a:r>
          <a:endParaRPr lang="en-US" sz="2500" kern="1200"/>
        </a:p>
      </dsp:txBody>
      <dsp:txXfrm>
        <a:off x="0" y="2151058"/>
        <a:ext cx="10728325" cy="537370"/>
      </dsp:txXfrm>
    </dsp:sp>
    <dsp:sp modelId="{FAF597C6-D54B-48BD-A171-D3F4A27B641D}">
      <dsp:nvSpPr>
        <dsp:cNvPr id="0" name=""/>
        <dsp:cNvSpPr/>
      </dsp:nvSpPr>
      <dsp:spPr>
        <a:xfrm>
          <a:off x="0" y="2688428"/>
          <a:ext cx="1072832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E3413D-B527-4885-8CC4-57BDAF7B9FB4}">
      <dsp:nvSpPr>
        <dsp:cNvPr id="0" name=""/>
        <dsp:cNvSpPr/>
      </dsp:nvSpPr>
      <dsp:spPr>
        <a:xfrm>
          <a:off x="0" y="2688428"/>
          <a:ext cx="10728325" cy="537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baseline="0"/>
            <a:t>Afsluiting </a:t>
          </a:r>
          <a:endParaRPr lang="en-US" sz="2500" kern="1200"/>
        </a:p>
      </dsp:txBody>
      <dsp:txXfrm>
        <a:off x="0" y="2688428"/>
        <a:ext cx="10728325" cy="53737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64AC52-40D2-4609-B469-58389A9726F1}">
      <dsp:nvSpPr>
        <dsp:cNvPr id="0" name=""/>
        <dsp:cNvSpPr/>
      </dsp:nvSpPr>
      <dsp:spPr>
        <a:xfrm>
          <a:off x="0" y="0"/>
          <a:ext cx="6188689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9F9DC21-63FA-451B-9BE4-C1BA60A9897B}">
      <dsp:nvSpPr>
        <dsp:cNvPr id="0" name=""/>
        <dsp:cNvSpPr/>
      </dsp:nvSpPr>
      <dsp:spPr>
        <a:xfrm>
          <a:off x="0" y="0"/>
          <a:ext cx="6188689" cy="1352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Je weet het natuurlijk leefgebied van axolotl, gekko en schildpad</a:t>
          </a:r>
          <a:endParaRPr lang="en-US" sz="2700" kern="1200"/>
        </a:p>
      </dsp:txBody>
      <dsp:txXfrm>
        <a:off x="0" y="0"/>
        <a:ext cx="6188689" cy="1352333"/>
      </dsp:txXfrm>
    </dsp:sp>
    <dsp:sp modelId="{87C6CE2F-B7D7-4713-BD53-B0ACB9A4B77F}">
      <dsp:nvSpPr>
        <dsp:cNvPr id="0" name=""/>
        <dsp:cNvSpPr/>
      </dsp:nvSpPr>
      <dsp:spPr>
        <a:xfrm>
          <a:off x="0" y="1352333"/>
          <a:ext cx="6188689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2223EA4-5B5C-47B4-9B8B-DA7E373EB511}">
      <dsp:nvSpPr>
        <dsp:cNvPr id="0" name=""/>
        <dsp:cNvSpPr/>
      </dsp:nvSpPr>
      <dsp:spPr>
        <a:xfrm>
          <a:off x="0" y="1352333"/>
          <a:ext cx="6188689" cy="1352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Je kunt benoemen waarom een axolotl geen metamorfose ondergaat</a:t>
          </a:r>
          <a:endParaRPr lang="en-US" sz="2700" kern="1200"/>
        </a:p>
      </dsp:txBody>
      <dsp:txXfrm>
        <a:off x="0" y="1352333"/>
        <a:ext cx="6188689" cy="1352333"/>
      </dsp:txXfrm>
    </dsp:sp>
    <dsp:sp modelId="{ACB8FBF7-EA56-44D7-9816-D8106F64786E}">
      <dsp:nvSpPr>
        <dsp:cNvPr id="0" name=""/>
        <dsp:cNvSpPr/>
      </dsp:nvSpPr>
      <dsp:spPr>
        <a:xfrm>
          <a:off x="0" y="2704667"/>
          <a:ext cx="6188689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46ABA95-C6FC-41B7-B903-20BAD2BD4483}">
      <dsp:nvSpPr>
        <dsp:cNvPr id="0" name=""/>
        <dsp:cNvSpPr/>
      </dsp:nvSpPr>
      <dsp:spPr>
        <a:xfrm>
          <a:off x="0" y="2704667"/>
          <a:ext cx="6188689" cy="1352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Je kunt benoemen waarom gekko’s hun staart kunnen loslaten</a:t>
          </a:r>
          <a:endParaRPr lang="en-US" sz="2700" kern="1200"/>
        </a:p>
      </dsp:txBody>
      <dsp:txXfrm>
        <a:off x="0" y="2704667"/>
        <a:ext cx="6188689" cy="1352333"/>
      </dsp:txXfrm>
    </dsp:sp>
    <dsp:sp modelId="{C30892FE-FA03-4EE3-84D9-269484FA54CD}">
      <dsp:nvSpPr>
        <dsp:cNvPr id="0" name=""/>
        <dsp:cNvSpPr/>
      </dsp:nvSpPr>
      <dsp:spPr>
        <a:xfrm>
          <a:off x="0" y="4057002"/>
          <a:ext cx="6188689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547996A-7DDD-44B1-AD73-38135AB55832}">
      <dsp:nvSpPr>
        <dsp:cNvPr id="0" name=""/>
        <dsp:cNvSpPr/>
      </dsp:nvSpPr>
      <dsp:spPr>
        <a:xfrm>
          <a:off x="0" y="4057001"/>
          <a:ext cx="6188689" cy="1352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Je kunt benoemen tot welke groep de schildpad behoort</a:t>
          </a:r>
          <a:endParaRPr lang="en-US" sz="2700" kern="1200"/>
        </a:p>
      </dsp:txBody>
      <dsp:txXfrm>
        <a:off x="0" y="4057001"/>
        <a:ext cx="6188689" cy="13523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64AC52-40D2-4609-B469-58389A9726F1}">
      <dsp:nvSpPr>
        <dsp:cNvPr id="0" name=""/>
        <dsp:cNvSpPr/>
      </dsp:nvSpPr>
      <dsp:spPr>
        <a:xfrm>
          <a:off x="0" y="0"/>
          <a:ext cx="6188689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9F9DC21-63FA-451B-9BE4-C1BA60A9897B}">
      <dsp:nvSpPr>
        <dsp:cNvPr id="0" name=""/>
        <dsp:cNvSpPr/>
      </dsp:nvSpPr>
      <dsp:spPr>
        <a:xfrm>
          <a:off x="0" y="0"/>
          <a:ext cx="6188689" cy="1352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Je weet het natuurlijk leefgebied van axolotl, gekko en schildpad</a:t>
          </a:r>
          <a:endParaRPr lang="en-US" sz="2700" kern="1200"/>
        </a:p>
      </dsp:txBody>
      <dsp:txXfrm>
        <a:off x="0" y="0"/>
        <a:ext cx="6188689" cy="1352333"/>
      </dsp:txXfrm>
    </dsp:sp>
    <dsp:sp modelId="{87C6CE2F-B7D7-4713-BD53-B0ACB9A4B77F}">
      <dsp:nvSpPr>
        <dsp:cNvPr id="0" name=""/>
        <dsp:cNvSpPr/>
      </dsp:nvSpPr>
      <dsp:spPr>
        <a:xfrm>
          <a:off x="0" y="1352333"/>
          <a:ext cx="6188689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2223EA4-5B5C-47B4-9B8B-DA7E373EB511}">
      <dsp:nvSpPr>
        <dsp:cNvPr id="0" name=""/>
        <dsp:cNvSpPr/>
      </dsp:nvSpPr>
      <dsp:spPr>
        <a:xfrm>
          <a:off x="0" y="1352333"/>
          <a:ext cx="6188689" cy="1352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Je kunt benoemen waarom een axolotl geen metamorfose ondergaat</a:t>
          </a:r>
          <a:endParaRPr lang="en-US" sz="2700" kern="1200"/>
        </a:p>
      </dsp:txBody>
      <dsp:txXfrm>
        <a:off x="0" y="1352333"/>
        <a:ext cx="6188689" cy="1352333"/>
      </dsp:txXfrm>
    </dsp:sp>
    <dsp:sp modelId="{ACB8FBF7-EA56-44D7-9816-D8106F64786E}">
      <dsp:nvSpPr>
        <dsp:cNvPr id="0" name=""/>
        <dsp:cNvSpPr/>
      </dsp:nvSpPr>
      <dsp:spPr>
        <a:xfrm>
          <a:off x="0" y="2704667"/>
          <a:ext cx="6188689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46ABA95-C6FC-41B7-B903-20BAD2BD4483}">
      <dsp:nvSpPr>
        <dsp:cNvPr id="0" name=""/>
        <dsp:cNvSpPr/>
      </dsp:nvSpPr>
      <dsp:spPr>
        <a:xfrm>
          <a:off x="0" y="2704667"/>
          <a:ext cx="6188689" cy="1352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Je kunt benoemen waarom gekko’s hun staart kunnen loslaten</a:t>
          </a:r>
          <a:endParaRPr lang="en-US" sz="2700" kern="1200"/>
        </a:p>
      </dsp:txBody>
      <dsp:txXfrm>
        <a:off x="0" y="2704667"/>
        <a:ext cx="6188689" cy="1352333"/>
      </dsp:txXfrm>
    </dsp:sp>
    <dsp:sp modelId="{C30892FE-FA03-4EE3-84D9-269484FA54CD}">
      <dsp:nvSpPr>
        <dsp:cNvPr id="0" name=""/>
        <dsp:cNvSpPr/>
      </dsp:nvSpPr>
      <dsp:spPr>
        <a:xfrm>
          <a:off x="0" y="4057002"/>
          <a:ext cx="6188689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547996A-7DDD-44B1-AD73-38135AB55832}">
      <dsp:nvSpPr>
        <dsp:cNvPr id="0" name=""/>
        <dsp:cNvSpPr/>
      </dsp:nvSpPr>
      <dsp:spPr>
        <a:xfrm>
          <a:off x="0" y="4057001"/>
          <a:ext cx="6188689" cy="1352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Je kunt benoemen tot welke groep de schildpad behoort</a:t>
          </a:r>
          <a:endParaRPr lang="en-US" sz="2700" kern="1200"/>
        </a:p>
      </dsp:txBody>
      <dsp:txXfrm>
        <a:off x="0" y="4057001"/>
        <a:ext cx="6188689" cy="13523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4FFC5C-2778-4D99-BFDA-3081250FF2A6}">
      <dsp:nvSpPr>
        <dsp:cNvPr id="0" name=""/>
        <dsp:cNvSpPr/>
      </dsp:nvSpPr>
      <dsp:spPr>
        <a:xfrm>
          <a:off x="1309" y="673740"/>
          <a:ext cx="3064487" cy="15322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Axolotl </a:t>
          </a:r>
          <a:endParaRPr lang="en-US" sz="3300" kern="1200"/>
        </a:p>
      </dsp:txBody>
      <dsp:txXfrm>
        <a:off x="46187" y="718618"/>
        <a:ext cx="2974731" cy="1442487"/>
      </dsp:txXfrm>
    </dsp:sp>
    <dsp:sp modelId="{437D3F29-D05E-421E-BFC2-875860BFCB93}">
      <dsp:nvSpPr>
        <dsp:cNvPr id="0" name=""/>
        <dsp:cNvSpPr/>
      </dsp:nvSpPr>
      <dsp:spPr>
        <a:xfrm>
          <a:off x="3831918" y="673740"/>
          <a:ext cx="3064487" cy="15322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 dirty="0"/>
            <a:t>Gekko’s</a:t>
          </a:r>
          <a:endParaRPr lang="en-US" sz="3300" kern="1200" dirty="0"/>
        </a:p>
      </dsp:txBody>
      <dsp:txXfrm>
        <a:off x="3876796" y="718618"/>
        <a:ext cx="2974731" cy="1442487"/>
      </dsp:txXfrm>
    </dsp:sp>
    <dsp:sp modelId="{47331B3B-20A3-491D-9D6B-24224B4D4545}">
      <dsp:nvSpPr>
        <dsp:cNvPr id="0" name=""/>
        <dsp:cNvSpPr/>
      </dsp:nvSpPr>
      <dsp:spPr>
        <a:xfrm>
          <a:off x="7662528" y="673740"/>
          <a:ext cx="3064487" cy="15322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Schildpadden</a:t>
          </a:r>
          <a:endParaRPr lang="en-US" sz="3300" kern="1200"/>
        </a:p>
      </dsp:txBody>
      <dsp:txXfrm>
        <a:off x="7707406" y="718618"/>
        <a:ext cx="2974731" cy="144248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3765D0-7A35-40FD-B785-0F4420BFA85D}">
      <dsp:nvSpPr>
        <dsp:cNvPr id="0" name=""/>
        <dsp:cNvSpPr/>
      </dsp:nvSpPr>
      <dsp:spPr>
        <a:xfrm>
          <a:off x="1451412" y="22362"/>
          <a:ext cx="1612687" cy="16126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B5FEE8-D020-4724-A9FC-A328F0A6FF32}">
      <dsp:nvSpPr>
        <dsp:cNvPr id="0" name=""/>
        <dsp:cNvSpPr/>
      </dsp:nvSpPr>
      <dsp:spPr>
        <a:xfrm>
          <a:off x="1795099" y="366050"/>
          <a:ext cx="925312" cy="9253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A73504-C076-44E9-B479-CD848256482A}">
      <dsp:nvSpPr>
        <dsp:cNvPr id="0" name=""/>
        <dsp:cNvSpPr/>
      </dsp:nvSpPr>
      <dsp:spPr>
        <a:xfrm>
          <a:off x="935881" y="2137362"/>
          <a:ext cx="264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300" kern="1200"/>
            <a:t>Ambystoma mexicanum </a:t>
          </a:r>
          <a:endParaRPr lang="en-US" sz="2300" kern="1200"/>
        </a:p>
      </dsp:txBody>
      <dsp:txXfrm>
        <a:off x="935881" y="2137362"/>
        <a:ext cx="2643750" cy="720000"/>
      </dsp:txXfrm>
    </dsp:sp>
    <dsp:sp modelId="{9BACD307-FBBF-4086-B0E0-D46B6AFD366A}">
      <dsp:nvSpPr>
        <dsp:cNvPr id="0" name=""/>
        <dsp:cNvSpPr/>
      </dsp:nvSpPr>
      <dsp:spPr>
        <a:xfrm>
          <a:off x="4557818" y="22362"/>
          <a:ext cx="1612687" cy="16126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B12ED0-92D3-4DCE-B6AE-7C5A7CC41823}">
      <dsp:nvSpPr>
        <dsp:cNvPr id="0" name=""/>
        <dsp:cNvSpPr/>
      </dsp:nvSpPr>
      <dsp:spPr>
        <a:xfrm>
          <a:off x="4901506" y="366050"/>
          <a:ext cx="925312" cy="9253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72E715-B514-4A16-B1CA-90D8D7513836}">
      <dsp:nvSpPr>
        <dsp:cNvPr id="0" name=""/>
        <dsp:cNvSpPr/>
      </dsp:nvSpPr>
      <dsp:spPr>
        <a:xfrm>
          <a:off x="4042287" y="2137362"/>
          <a:ext cx="264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300" kern="1200"/>
            <a:t>Behoort tot de salamanders</a:t>
          </a:r>
          <a:endParaRPr lang="en-US" sz="2300" kern="1200"/>
        </a:p>
      </dsp:txBody>
      <dsp:txXfrm>
        <a:off x="4042287" y="2137362"/>
        <a:ext cx="2643750" cy="720000"/>
      </dsp:txXfrm>
    </dsp:sp>
    <dsp:sp modelId="{4A34998E-A1DA-46B0-A133-60D6D99D70FC}">
      <dsp:nvSpPr>
        <dsp:cNvPr id="0" name=""/>
        <dsp:cNvSpPr/>
      </dsp:nvSpPr>
      <dsp:spPr>
        <a:xfrm>
          <a:off x="7664225" y="22362"/>
          <a:ext cx="1612687" cy="16126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9C4FEE-1B35-4DBA-98F5-4D56C46B817A}">
      <dsp:nvSpPr>
        <dsp:cNvPr id="0" name=""/>
        <dsp:cNvSpPr/>
      </dsp:nvSpPr>
      <dsp:spPr>
        <a:xfrm>
          <a:off x="8007912" y="366050"/>
          <a:ext cx="925312" cy="92531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DC9578-CBBD-4E1B-B3E1-9C2909218A99}">
      <dsp:nvSpPr>
        <dsp:cNvPr id="0" name=""/>
        <dsp:cNvSpPr/>
      </dsp:nvSpPr>
      <dsp:spPr>
        <a:xfrm>
          <a:off x="7148693" y="2137362"/>
          <a:ext cx="264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300" kern="1200"/>
            <a:t>Leefgebied: Mexico </a:t>
          </a:r>
          <a:endParaRPr lang="en-US" sz="2300" kern="1200"/>
        </a:p>
      </dsp:txBody>
      <dsp:txXfrm>
        <a:off x="7148693" y="2137362"/>
        <a:ext cx="2643750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71CBA7-1520-45F0-BCAF-B254F7B22D2C}">
      <dsp:nvSpPr>
        <dsp:cNvPr id="0" name=""/>
        <dsp:cNvSpPr/>
      </dsp:nvSpPr>
      <dsp:spPr>
        <a:xfrm>
          <a:off x="0" y="660"/>
          <a:ext cx="6188689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FCC1800-F4B8-4A45-BA28-848E1F405F5F}">
      <dsp:nvSpPr>
        <dsp:cNvPr id="0" name=""/>
        <dsp:cNvSpPr/>
      </dsp:nvSpPr>
      <dsp:spPr>
        <a:xfrm>
          <a:off x="0" y="660"/>
          <a:ext cx="6188689" cy="1081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 baseline="0"/>
            <a:t>Worden ongeveer 30 cm</a:t>
          </a:r>
          <a:endParaRPr lang="en-US" sz="2900" kern="1200"/>
        </a:p>
      </dsp:txBody>
      <dsp:txXfrm>
        <a:off x="0" y="660"/>
        <a:ext cx="6188689" cy="1081603"/>
      </dsp:txXfrm>
    </dsp:sp>
    <dsp:sp modelId="{97D64465-C51C-4465-8355-FBE6D16CFF91}">
      <dsp:nvSpPr>
        <dsp:cNvPr id="0" name=""/>
        <dsp:cNvSpPr/>
      </dsp:nvSpPr>
      <dsp:spPr>
        <a:xfrm>
          <a:off x="0" y="1082263"/>
          <a:ext cx="6188689" cy="0"/>
        </a:xfrm>
        <a:prstGeom prst="line">
          <a:avLst/>
        </a:prstGeom>
        <a:gradFill rotWithShape="0">
          <a:gsLst>
            <a:gs pos="0">
              <a:schemeClr val="accent5">
                <a:hueOff val="-12512"/>
                <a:satOff val="-8389"/>
                <a:lumOff val="225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12512"/>
                <a:satOff val="-8389"/>
                <a:lumOff val="225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12512"/>
                <a:satOff val="-8389"/>
                <a:lumOff val="225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12512"/>
              <a:satOff val="-8389"/>
              <a:lumOff val="225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F4CA24D-F3FA-4684-9678-903300320CE5}">
      <dsp:nvSpPr>
        <dsp:cNvPr id="0" name=""/>
        <dsp:cNvSpPr/>
      </dsp:nvSpPr>
      <dsp:spPr>
        <a:xfrm>
          <a:off x="0" y="1082263"/>
          <a:ext cx="6188689" cy="1081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 baseline="0"/>
            <a:t>In het wild 10 tot 12 jaar</a:t>
          </a:r>
          <a:endParaRPr lang="en-US" sz="2900" kern="1200"/>
        </a:p>
      </dsp:txBody>
      <dsp:txXfrm>
        <a:off x="0" y="1082263"/>
        <a:ext cx="6188689" cy="1081603"/>
      </dsp:txXfrm>
    </dsp:sp>
    <dsp:sp modelId="{FEB19033-5188-4811-A2B0-6E32B6A57A53}">
      <dsp:nvSpPr>
        <dsp:cNvPr id="0" name=""/>
        <dsp:cNvSpPr/>
      </dsp:nvSpPr>
      <dsp:spPr>
        <a:xfrm>
          <a:off x="0" y="2163866"/>
          <a:ext cx="6188689" cy="0"/>
        </a:xfrm>
        <a:prstGeom prst="line">
          <a:avLst/>
        </a:prstGeom>
        <a:gradFill rotWithShape="0">
          <a:gsLst>
            <a:gs pos="0">
              <a:schemeClr val="accent5">
                <a:hueOff val="-25025"/>
                <a:satOff val="-16779"/>
                <a:lumOff val="451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5025"/>
                <a:satOff val="-16779"/>
                <a:lumOff val="451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5025"/>
                <a:satOff val="-16779"/>
                <a:lumOff val="451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25025"/>
              <a:satOff val="-16779"/>
              <a:lumOff val="451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0D15056-520B-420B-8BF1-E7182899E893}">
      <dsp:nvSpPr>
        <dsp:cNvPr id="0" name=""/>
        <dsp:cNvSpPr/>
      </dsp:nvSpPr>
      <dsp:spPr>
        <a:xfrm>
          <a:off x="0" y="2163866"/>
          <a:ext cx="6188689" cy="1081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 baseline="0"/>
            <a:t>Gevangenschap 25 jaar</a:t>
          </a:r>
          <a:endParaRPr lang="en-US" sz="2900" kern="1200"/>
        </a:p>
      </dsp:txBody>
      <dsp:txXfrm>
        <a:off x="0" y="2163866"/>
        <a:ext cx="6188689" cy="1081603"/>
      </dsp:txXfrm>
    </dsp:sp>
    <dsp:sp modelId="{1D5AC9AB-70AF-4846-9F0D-3C535856FFA0}">
      <dsp:nvSpPr>
        <dsp:cNvPr id="0" name=""/>
        <dsp:cNvSpPr/>
      </dsp:nvSpPr>
      <dsp:spPr>
        <a:xfrm>
          <a:off x="0" y="3245469"/>
          <a:ext cx="6188689" cy="0"/>
        </a:xfrm>
        <a:prstGeom prst="line">
          <a:avLst/>
        </a:prstGeom>
        <a:gradFill rotWithShape="0">
          <a:gsLst>
            <a:gs pos="0">
              <a:schemeClr val="accent5">
                <a:hueOff val="-37537"/>
                <a:satOff val="-25168"/>
                <a:lumOff val="6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7537"/>
                <a:satOff val="-25168"/>
                <a:lumOff val="6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7537"/>
                <a:satOff val="-25168"/>
                <a:lumOff val="6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37537"/>
              <a:satOff val="-25168"/>
              <a:lumOff val="6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1EF0D21-0231-494C-AC9B-AE7DE40BE6E4}">
      <dsp:nvSpPr>
        <dsp:cNvPr id="0" name=""/>
        <dsp:cNvSpPr/>
      </dsp:nvSpPr>
      <dsp:spPr>
        <a:xfrm>
          <a:off x="0" y="3245469"/>
          <a:ext cx="6188689" cy="1081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 baseline="0"/>
            <a:t>Vrouwtjes iets dikker dan mannetjes</a:t>
          </a:r>
          <a:endParaRPr lang="en-US" sz="2900" kern="1200"/>
        </a:p>
      </dsp:txBody>
      <dsp:txXfrm>
        <a:off x="0" y="3245469"/>
        <a:ext cx="6188689" cy="1081603"/>
      </dsp:txXfrm>
    </dsp:sp>
    <dsp:sp modelId="{28810E89-1AB6-481B-B738-0E7A471DF87B}">
      <dsp:nvSpPr>
        <dsp:cNvPr id="0" name=""/>
        <dsp:cNvSpPr/>
      </dsp:nvSpPr>
      <dsp:spPr>
        <a:xfrm>
          <a:off x="0" y="4327072"/>
          <a:ext cx="6188689" cy="0"/>
        </a:xfrm>
        <a:prstGeom prst="line">
          <a:avLst/>
        </a:prstGeom>
        <a:gradFill rotWithShape="0">
          <a:gsLst>
            <a:gs pos="0">
              <a:schemeClr val="accent5">
                <a:hueOff val="-50049"/>
                <a:satOff val="-33558"/>
                <a:lumOff val="902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50049"/>
                <a:satOff val="-33558"/>
                <a:lumOff val="902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50049"/>
                <a:satOff val="-33558"/>
                <a:lumOff val="902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50049"/>
              <a:satOff val="-33558"/>
              <a:lumOff val="902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2899331-99A4-45AE-9819-A5EE4426CC0B}">
      <dsp:nvSpPr>
        <dsp:cNvPr id="0" name=""/>
        <dsp:cNvSpPr/>
      </dsp:nvSpPr>
      <dsp:spPr>
        <a:xfrm>
          <a:off x="0" y="4327072"/>
          <a:ext cx="6188689" cy="1081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 baseline="0" dirty="0"/>
            <a:t>Geslachtsrijp tussen de 1 en 2 jaar ( legt tussen de 200 en 1000 eitjes )</a:t>
          </a:r>
          <a:endParaRPr lang="en-US" sz="2900" kern="1200" dirty="0"/>
        </a:p>
      </dsp:txBody>
      <dsp:txXfrm>
        <a:off x="0" y="4327072"/>
        <a:ext cx="6188689" cy="108160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237C6E-C8C1-4480-992E-7548D4A2E210}">
      <dsp:nvSpPr>
        <dsp:cNvPr id="0" name=""/>
        <dsp:cNvSpPr/>
      </dsp:nvSpPr>
      <dsp:spPr>
        <a:xfrm>
          <a:off x="0" y="0"/>
          <a:ext cx="10728325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A9091E6-0762-45A4-AD32-FF80A53AB870}">
      <dsp:nvSpPr>
        <dsp:cNvPr id="0" name=""/>
        <dsp:cNvSpPr/>
      </dsp:nvSpPr>
      <dsp:spPr>
        <a:xfrm>
          <a:off x="0" y="0"/>
          <a:ext cx="10728325" cy="719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 baseline="0"/>
            <a:t>Gekko’s laten staart los bij stress of gevaar</a:t>
          </a:r>
          <a:endParaRPr lang="en-US" sz="3300" kern="1200"/>
        </a:p>
      </dsp:txBody>
      <dsp:txXfrm>
        <a:off x="0" y="0"/>
        <a:ext cx="10728325" cy="719931"/>
      </dsp:txXfrm>
    </dsp:sp>
    <dsp:sp modelId="{3C068AAC-10F4-4AB6-A7D8-01FD2D14D55B}">
      <dsp:nvSpPr>
        <dsp:cNvPr id="0" name=""/>
        <dsp:cNvSpPr/>
      </dsp:nvSpPr>
      <dsp:spPr>
        <a:xfrm>
          <a:off x="0" y="719931"/>
          <a:ext cx="10728325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0CA3A25-9B3E-4BA5-A355-9A6DB3843EE8}">
      <dsp:nvSpPr>
        <dsp:cNvPr id="0" name=""/>
        <dsp:cNvSpPr/>
      </dsp:nvSpPr>
      <dsp:spPr>
        <a:xfrm>
          <a:off x="0" y="719931"/>
          <a:ext cx="10728325" cy="719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 baseline="0" dirty="0"/>
            <a:t>= Autonomie </a:t>
          </a:r>
          <a:endParaRPr lang="en-US" sz="3300" kern="1200" dirty="0"/>
        </a:p>
      </dsp:txBody>
      <dsp:txXfrm>
        <a:off x="0" y="719931"/>
        <a:ext cx="10728325" cy="719931"/>
      </dsp:txXfrm>
    </dsp:sp>
    <dsp:sp modelId="{EA61169E-9F59-4F34-9418-711C89BF781D}">
      <dsp:nvSpPr>
        <dsp:cNvPr id="0" name=""/>
        <dsp:cNvSpPr/>
      </dsp:nvSpPr>
      <dsp:spPr>
        <a:xfrm>
          <a:off x="0" y="1439862"/>
          <a:ext cx="10728325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3FA80E0-F9A7-4CFF-9A24-415D708392F2}">
      <dsp:nvSpPr>
        <dsp:cNvPr id="0" name=""/>
        <dsp:cNvSpPr/>
      </dsp:nvSpPr>
      <dsp:spPr>
        <a:xfrm>
          <a:off x="0" y="1439862"/>
          <a:ext cx="10728325" cy="719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 baseline="0"/>
            <a:t>Ontsnappen als ze bij staart worden gegrepen </a:t>
          </a:r>
          <a:endParaRPr lang="en-US" sz="3300" kern="1200"/>
        </a:p>
      </dsp:txBody>
      <dsp:txXfrm>
        <a:off x="0" y="1439862"/>
        <a:ext cx="10728325" cy="719931"/>
      </dsp:txXfrm>
    </dsp:sp>
    <dsp:sp modelId="{AB0AA3C5-A72D-4A1E-92EC-435E362BDEF6}">
      <dsp:nvSpPr>
        <dsp:cNvPr id="0" name=""/>
        <dsp:cNvSpPr/>
      </dsp:nvSpPr>
      <dsp:spPr>
        <a:xfrm>
          <a:off x="0" y="2159793"/>
          <a:ext cx="10728325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195696E-5CF7-4D30-BE55-0A20A76D8389}">
      <dsp:nvSpPr>
        <dsp:cNvPr id="0" name=""/>
        <dsp:cNvSpPr/>
      </dsp:nvSpPr>
      <dsp:spPr>
        <a:xfrm>
          <a:off x="0" y="2159793"/>
          <a:ext cx="10728325" cy="719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 baseline="0"/>
            <a:t>De nieuwe staart lijkt niet op het origineel </a:t>
          </a:r>
          <a:endParaRPr lang="en-US" sz="3300" kern="1200"/>
        </a:p>
      </dsp:txBody>
      <dsp:txXfrm>
        <a:off x="0" y="2159793"/>
        <a:ext cx="10728325" cy="71993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F7DF20-DEF3-4A23-84FF-E49CB9947145}">
      <dsp:nvSpPr>
        <dsp:cNvPr id="0" name=""/>
        <dsp:cNvSpPr/>
      </dsp:nvSpPr>
      <dsp:spPr>
        <a:xfrm>
          <a:off x="52" y="177907"/>
          <a:ext cx="5013187" cy="748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/>
            <a:t>Luipaardgekko</a:t>
          </a:r>
          <a:endParaRPr lang="en-US" sz="2600" kern="1200"/>
        </a:p>
      </dsp:txBody>
      <dsp:txXfrm>
        <a:off x="52" y="177907"/>
        <a:ext cx="5013187" cy="748800"/>
      </dsp:txXfrm>
    </dsp:sp>
    <dsp:sp modelId="{BED74597-6F57-4909-A655-F9EBCD20D63F}">
      <dsp:nvSpPr>
        <dsp:cNvPr id="0" name=""/>
        <dsp:cNvSpPr/>
      </dsp:nvSpPr>
      <dsp:spPr>
        <a:xfrm>
          <a:off x="52" y="926707"/>
          <a:ext cx="5013187" cy="30689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600" kern="1200"/>
            <a:t>25 cm</a:t>
          </a:r>
          <a:endParaRPr lang="en-US" sz="2600" kern="120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600" kern="1200"/>
            <a:t>Tot 20 jaar</a:t>
          </a:r>
          <a:endParaRPr lang="en-US" sz="2600" kern="120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600" kern="1200"/>
            <a:t>Mannetjes bredere staartaanzet</a:t>
          </a:r>
          <a:endParaRPr lang="en-US" sz="2600" kern="120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600" kern="1200"/>
            <a:t>Geslachtsrijp na 10 maand tot 2 jaar, maar vrouwtjes moeten 45 gram wegen</a:t>
          </a:r>
          <a:endParaRPr lang="en-US" sz="2600" kern="1200"/>
        </a:p>
      </dsp:txBody>
      <dsp:txXfrm>
        <a:off x="52" y="926707"/>
        <a:ext cx="5013187" cy="3068909"/>
      </dsp:txXfrm>
    </dsp:sp>
    <dsp:sp modelId="{14F16692-44A1-4432-96EE-BF6EF7E2A21B}">
      <dsp:nvSpPr>
        <dsp:cNvPr id="0" name=""/>
        <dsp:cNvSpPr/>
      </dsp:nvSpPr>
      <dsp:spPr>
        <a:xfrm>
          <a:off x="5715085" y="177907"/>
          <a:ext cx="5013187" cy="748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/>
            <a:t>Wimpergekko </a:t>
          </a:r>
          <a:endParaRPr lang="en-US" sz="2600" kern="1200"/>
        </a:p>
      </dsp:txBody>
      <dsp:txXfrm>
        <a:off x="5715085" y="177907"/>
        <a:ext cx="5013187" cy="748800"/>
      </dsp:txXfrm>
    </dsp:sp>
    <dsp:sp modelId="{21DF1B91-1A14-48C4-B829-77E67411E6C7}">
      <dsp:nvSpPr>
        <dsp:cNvPr id="0" name=""/>
        <dsp:cNvSpPr/>
      </dsp:nvSpPr>
      <dsp:spPr>
        <a:xfrm>
          <a:off x="5715085" y="926707"/>
          <a:ext cx="5013187" cy="30689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600" kern="1200"/>
            <a:t>20 tot 25 cm</a:t>
          </a:r>
          <a:endParaRPr lang="en-US" sz="2600" kern="120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600" kern="1200"/>
            <a:t>15 tot 25 jaar</a:t>
          </a:r>
          <a:endParaRPr lang="en-US" sz="2600" kern="120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600" kern="1200"/>
            <a:t>Mannetjes bredere staartwortel</a:t>
          </a:r>
          <a:endParaRPr lang="en-US" sz="2600" kern="120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600" kern="1200"/>
            <a:t>Vanaf een jaar geslachtsrijp, maar vrouwtjes moeten 35 gram wegen</a:t>
          </a:r>
          <a:endParaRPr lang="en-US" sz="2600" kern="1200"/>
        </a:p>
      </dsp:txBody>
      <dsp:txXfrm>
        <a:off x="5715085" y="926707"/>
        <a:ext cx="5013187" cy="306890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4AB37A-8C20-41A3-B4E6-CAA70294CCF1}">
      <dsp:nvSpPr>
        <dsp:cNvPr id="0" name=""/>
        <dsp:cNvSpPr/>
      </dsp:nvSpPr>
      <dsp:spPr>
        <a:xfrm>
          <a:off x="0" y="2245"/>
          <a:ext cx="6188689" cy="113786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68A859-95E3-42E1-B8CE-75F62B7522DC}">
      <dsp:nvSpPr>
        <dsp:cNvPr id="0" name=""/>
        <dsp:cNvSpPr/>
      </dsp:nvSpPr>
      <dsp:spPr>
        <a:xfrm>
          <a:off x="344203" y="258264"/>
          <a:ext cx="625824" cy="6258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B35D34-3234-4E8B-8D38-3C24135D69A1}">
      <dsp:nvSpPr>
        <dsp:cNvPr id="0" name=""/>
        <dsp:cNvSpPr/>
      </dsp:nvSpPr>
      <dsp:spPr>
        <a:xfrm>
          <a:off x="1314230" y="2245"/>
          <a:ext cx="4874458" cy="1137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424" tIns="120424" rIns="120424" bIns="120424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baseline="0"/>
            <a:t>Alle schildpadden hebben pantser</a:t>
          </a:r>
          <a:endParaRPr lang="en-US" sz="2100" kern="1200"/>
        </a:p>
      </dsp:txBody>
      <dsp:txXfrm>
        <a:off x="1314230" y="2245"/>
        <a:ext cx="4874458" cy="1137862"/>
      </dsp:txXfrm>
    </dsp:sp>
    <dsp:sp modelId="{CEACE286-DFCD-42CA-AFFA-11804ECFBA82}">
      <dsp:nvSpPr>
        <dsp:cNvPr id="0" name=""/>
        <dsp:cNvSpPr/>
      </dsp:nvSpPr>
      <dsp:spPr>
        <a:xfrm>
          <a:off x="0" y="1424572"/>
          <a:ext cx="6188689" cy="113786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852285-2ED6-4A68-A2D0-25BC271186A2}">
      <dsp:nvSpPr>
        <dsp:cNvPr id="0" name=""/>
        <dsp:cNvSpPr/>
      </dsp:nvSpPr>
      <dsp:spPr>
        <a:xfrm>
          <a:off x="344203" y="1680591"/>
          <a:ext cx="625824" cy="6258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FAFAE0-033E-4FAE-9C41-1A816817800E}">
      <dsp:nvSpPr>
        <dsp:cNvPr id="0" name=""/>
        <dsp:cNvSpPr/>
      </dsp:nvSpPr>
      <dsp:spPr>
        <a:xfrm>
          <a:off x="1314230" y="1424572"/>
          <a:ext cx="4874458" cy="1137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424" tIns="120424" rIns="120424" bIns="120424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baseline="0"/>
            <a:t>Meeste schildpadden hebben hard schild dat is vergroeid met ribben, borstbeen en ruggengraat</a:t>
          </a:r>
          <a:endParaRPr lang="en-US" sz="2100" kern="1200"/>
        </a:p>
      </dsp:txBody>
      <dsp:txXfrm>
        <a:off x="1314230" y="1424572"/>
        <a:ext cx="4874458" cy="1137862"/>
      </dsp:txXfrm>
    </dsp:sp>
    <dsp:sp modelId="{BC089079-E43A-4415-9D9D-FF72425086AA}">
      <dsp:nvSpPr>
        <dsp:cNvPr id="0" name=""/>
        <dsp:cNvSpPr/>
      </dsp:nvSpPr>
      <dsp:spPr>
        <a:xfrm>
          <a:off x="0" y="2846900"/>
          <a:ext cx="6188689" cy="113786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B22A1B-AC65-4BC0-84E5-6B454AA67751}">
      <dsp:nvSpPr>
        <dsp:cNvPr id="0" name=""/>
        <dsp:cNvSpPr/>
      </dsp:nvSpPr>
      <dsp:spPr>
        <a:xfrm>
          <a:off x="344203" y="3102919"/>
          <a:ext cx="625824" cy="6258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257091-DB0A-43C5-BDF7-B56EAEF4B958}">
      <dsp:nvSpPr>
        <dsp:cNvPr id="0" name=""/>
        <dsp:cNvSpPr/>
      </dsp:nvSpPr>
      <dsp:spPr>
        <a:xfrm>
          <a:off x="1314230" y="2846900"/>
          <a:ext cx="4874458" cy="1137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424" tIns="120424" rIns="120424" bIns="120424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baseline="0"/>
            <a:t>Gevoel in schild</a:t>
          </a:r>
          <a:endParaRPr lang="en-US" sz="2100" kern="1200"/>
        </a:p>
      </dsp:txBody>
      <dsp:txXfrm>
        <a:off x="1314230" y="2846900"/>
        <a:ext cx="4874458" cy="1137862"/>
      </dsp:txXfrm>
    </dsp:sp>
    <dsp:sp modelId="{B40F34FE-7A66-41B7-BE0E-E787CB6294CC}">
      <dsp:nvSpPr>
        <dsp:cNvPr id="0" name=""/>
        <dsp:cNvSpPr/>
      </dsp:nvSpPr>
      <dsp:spPr>
        <a:xfrm>
          <a:off x="0" y="4269228"/>
          <a:ext cx="6188689" cy="113786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61BB13-7813-40A2-95A5-F2984A212CD6}">
      <dsp:nvSpPr>
        <dsp:cNvPr id="0" name=""/>
        <dsp:cNvSpPr/>
      </dsp:nvSpPr>
      <dsp:spPr>
        <a:xfrm>
          <a:off x="344203" y="4525247"/>
          <a:ext cx="625824" cy="62582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A6AA7F-1400-482F-88E3-5F80A0D178FD}">
      <dsp:nvSpPr>
        <dsp:cNvPr id="0" name=""/>
        <dsp:cNvSpPr/>
      </dsp:nvSpPr>
      <dsp:spPr>
        <a:xfrm>
          <a:off x="1314230" y="4269228"/>
          <a:ext cx="4874458" cy="1137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424" tIns="120424" rIns="120424" bIns="120424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baseline="0"/>
            <a:t>Schild beschermt ze tegen vijanden, maar is ook isolatie</a:t>
          </a:r>
          <a:endParaRPr lang="en-US" sz="2100" kern="1200"/>
        </a:p>
      </dsp:txBody>
      <dsp:txXfrm>
        <a:off x="1314230" y="4269228"/>
        <a:ext cx="4874458" cy="113786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0BCC5A-4D97-4AE6-A19A-345F58FD843A}">
      <dsp:nvSpPr>
        <dsp:cNvPr id="0" name=""/>
        <dsp:cNvSpPr/>
      </dsp:nvSpPr>
      <dsp:spPr>
        <a:xfrm>
          <a:off x="0" y="2641"/>
          <a:ext cx="6188689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BAFD873-AF4C-4A1A-8B2E-12D3CD061367}">
      <dsp:nvSpPr>
        <dsp:cNvPr id="0" name=""/>
        <dsp:cNvSpPr/>
      </dsp:nvSpPr>
      <dsp:spPr>
        <a:xfrm>
          <a:off x="0" y="2641"/>
          <a:ext cx="6188689" cy="9006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Gemiddeld tussen de 20 en 30 cm </a:t>
          </a:r>
          <a:endParaRPr lang="en-US" sz="2500" kern="1200"/>
        </a:p>
      </dsp:txBody>
      <dsp:txXfrm>
        <a:off x="0" y="2641"/>
        <a:ext cx="6188689" cy="900675"/>
      </dsp:txXfrm>
    </dsp:sp>
    <dsp:sp modelId="{A35722F9-67FF-43DD-BDBC-A75F4B219AE2}">
      <dsp:nvSpPr>
        <dsp:cNvPr id="0" name=""/>
        <dsp:cNvSpPr/>
      </dsp:nvSpPr>
      <dsp:spPr>
        <a:xfrm>
          <a:off x="0" y="903316"/>
          <a:ext cx="6188689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761A3E9-F5BD-4C89-B1B3-527AC37F8201}">
      <dsp:nvSpPr>
        <dsp:cNvPr id="0" name=""/>
        <dsp:cNvSpPr/>
      </dsp:nvSpPr>
      <dsp:spPr>
        <a:xfrm>
          <a:off x="0" y="903316"/>
          <a:ext cx="6188689" cy="9006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Levensverwachting kan oplopen tot 100 jaar</a:t>
          </a:r>
          <a:endParaRPr lang="en-US" sz="2500" kern="1200"/>
        </a:p>
      </dsp:txBody>
      <dsp:txXfrm>
        <a:off x="0" y="903316"/>
        <a:ext cx="6188689" cy="900675"/>
      </dsp:txXfrm>
    </dsp:sp>
    <dsp:sp modelId="{7F98E1DD-2958-446C-97DE-7C3597347BA2}">
      <dsp:nvSpPr>
        <dsp:cNvPr id="0" name=""/>
        <dsp:cNvSpPr/>
      </dsp:nvSpPr>
      <dsp:spPr>
        <a:xfrm>
          <a:off x="0" y="1803992"/>
          <a:ext cx="6188689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02B4357-BF01-438D-8E42-F6CFAF5CA793}">
      <dsp:nvSpPr>
        <dsp:cNvPr id="0" name=""/>
        <dsp:cNvSpPr/>
      </dsp:nvSpPr>
      <dsp:spPr>
        <a:xfrm>
          <a:off x="0" y="1803992"/>
          <a:ext cx="6188689" cy="9006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Verschil man en vrouw pas  op volwassen grootte te zien (ong 8 jaar)</a:t>
          </a:r>
          <a:endParaRPr lang="en-US" sz="2500" kern="1200"/>
        </a:p>
      </dsp:txBody>
      <dsp:txXfrm>
        <a:off x="0" y="1803992"/>
        <a:ext cx="6188689" cy="900675"/>
      </dsp:txXfrm>
    </dsp:sp>
    <dsp:sp modelId="{E8A0EB6C-928F-4E26-9C69-0F23F191AE63}">
      <dsp:nvSpPr>
        <dsp:cNvPr id="0" name=""/>
        <dsp:cNvSpPr/>
      </dsp:nvSpPr>
      <dsp:spPr>
        <a:xfrm>
          <a:off x="0" y="2704668"/>
          <a:ext cx="6188689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14E28FB-EFA4-4165-9837-7FF3D238F5D5}">
      <dsp:nvSpPr>
        <dsp:cNvPr id="0" name=""/>
        <dsp:cNvSpPr/>
      </dsp:nvSpPr>
      <dsp:spPr>
        <a:xfrm>
          <a:off x="0" y="2704668"/>
          <a:ext cx="6188689" cy="9006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Mannetjes dikkere en langere staart</a:t>
          </a:r>
          <a:endParaRPr lang="en-US" sz="2500" kern="1200"/>
        </a:p>
      </dsp:txBody>
      <dsp:txXfrm>
        <a:off x="0" y="2704668"/>
        <a:ext cx="6188689" cy="900675"/>
      </dsp:txXfrm>
    </dsp:sp>
    <dsp:sp modelId="{EF26AC83-525E-4139-934F-35AF240918CE}">
      <dsp:nvSpPr>
        <dsp:cNvPr id="0" name=""/>
        <dsp:cNvSpPr/>
      </dsp:nvSpPr>
      <dsp:spPr>
        <a:xfrm>
          <a:off x="0" y="3605343"/>
          <a:ext cx="6188689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6EA6744-5166-43D7-98CF-FA1BED5D0BA0}">
      <dsp:nvSpPr>
        <dsp:cNvPr id="0" name=""/>
        <dsp:cNvSpPr/>
      </dsp:nvSpPr>
      <dsp:spPr>
        <a:xfrm>
          <a:off x="0" y="3605343"/>
          <a:ext cx="6188689" cy="9006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Mannetjes na ongeveer 3 tot 5 jaar geslachtsrijp</a:t>
          </a:r>
          <a:endParaRPr lang="en-US" sz="2500" kern="1200"/>
        </a:p>
      </dsp:txBody>
      <dsp:txXfrm>
        <a:off x="0" y="3605343"/>
        <a:ext cx="6188689" cy="900675"/>
      </dsp:txXfrm>
    </dsp:sp>
    <dsp:sp modelId="{374D6188-CB79-4903-9793-2254A4950BD4}">
      <dsp:nvSpPr>
        <dsp:cNvPr id="0" name=""/>
        <dsp:cNvSpPr/>
      </dsp:nvSpPr>
      <dsp:spPr>
        <a:xfrm>
          <a:off x="0" y="4506019"/>
          <a:ext cx="6188689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B6114AD-14DB-467D-AE5A-8D70ECCD5F95}">
      <dsp:nvSpPr>
        <dsp:cNvPr id="0" name=""/>
        <dsp:cNvSpPr/>
      </dsp:nvSpPr>
      <dsp:spPr>
        <a:xfrm>
          <a:off x="0" y="4506019"/>
          <a:ext cx="6188689" cy="9006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Vrouwtjes na ongeveer 4 tot 6 jaar geslachtsrijp</a:t>
          </a:r>
          <a:endParaRPr lang="en-US" sz="2500" kern="1200"/>
        </a:p>
      </dsp:txBody>
      <dsp:txXfrm>
        <a:off x="0" y="4506019"/>
        <a:ext cx="6188689" cy="900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0013" y="484479"/>
            <a:ext cx="6911974" cy="2954655"/>
          </a:xfrm>
        </p:spPr>
        <p:txBody>
          <a:bodyPr anchor="b">
            <a:normAutofit/>
          </a:bodyPr>
          <a:lstStyle>
            <a:lvl1pPr algn="ctr">
              <a:defRPr sz="5600" cap="all" spc="-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0013" y="3799133"/>
            <a:ext cx="6911974" cy="1969841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2395C5C9-164C-46B3-A87E-7660D39D3106}" type="datetime2">
              <a:rPr lang="en-US" smtClean="0"/>
              <a:t>Tuesday, June 13,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313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000" y="2636838"/>
            <a:ext cx="10728325" cy="31321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5B75179A-1E2B-41AB-B400-4F1B4022FAEE}" type="datetime2">
              <a:rPr lang="en-US" smtClean="0"/>
              <a:t>Tuesday, June 13,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55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40486" y="720000"/>
            <a:ext cx="1477328" cy="5048975"/>
          </a:xfrm>
        </p:spPr>
        <p:txBody>
          <a:bodyPr vert="eaVert">
            <a:norm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1838" y="720000"/>
            <a:ext cx="8929614" cy="5048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05681D0F-6595-4F14-8EF3-954CD87C797B}" type="datetime2">
              <a:rPr lang="en-US" smtClean="0"/>
              <a:t>Tuesday, June 13,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76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00" y="2541600"/>
            <a:ext cx="10728325" cy="3227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4DDCFF8A-AAF8-4A12-8A91-9CA0EAF6CBB9}" type="datetime2">
              <a:rPr lang="en-US" smtClean="0"/>
              <a:t>Tuesday, June 13,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94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6" cy="2879724"/>
          </a:xfrm>
        </p:spPr>
        <p:txBody>
          <a:bodyPr anchor="b">
            <a:normAutofit/>
          </a:bodyPr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910" y="3858924"/>
            <a:ext cx="10728326" cy="1919076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ABCC25C3-021A-4B0B-8F70-0C181FE1CF45}" type="datetime2">
              <a:rPr lang="en-US" smtClean="0"/>
              <a:t>Tuesday, June 13,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437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541600"/>
            <a:ext cx="5003800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8400" y="2541600"/>
            <a:ext cx="5003801" cy="3234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0C23D88D-8CEC-4ED9-A53B-5596187D9A16}" type="datetime2">
              <a:rPr lang="en-US" smtClean="0"/>
              <a:t>Tuesday, June 13,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566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5" cy="673005"/>
          </a:xfrm>
        </p:spPr>
        <p:txBody>
          <a:bodyPr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840698"/>
            <a:ext cx="5015638" cy="565796"/>
          </a:xfrm>
        </p:spPr>
        <p:txBody>
          <a:bodyPr wrap="square" anchor="b">
            <a:normAutofit/>
          </a:bodyPr>
          <a:lstStyle>
            <a:lvl1pPr marL="0" indent="0">
              <a:lnSpc>
                <a:spcPct val="120000"/>
              </a:lnSpc>
              <a:buNone/>
              <a:defRPr sz="16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2541600"/>
            <a:ext cx="5003801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400" y="1840698"/>
            <a:ext cx="5015638" cy="565796"/>
          </a:xfrm>
        </p:spPr>
        <p:txBody>
          <a:bodyPr anchor="b">
            <a:normAutofit/>
          </a:bodyPr>
          <a:lstStyle>
            <a:lvl1pPr marL="0" indent="0">
              <a:lnSpc>
                <a:spcPct val="120000"/>
              </a:lnSpc>
              <a:buNone/>
              <a:defRPr sz="16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400" y="2541600"/>
            <a:ext cx="5003800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D2CCD382-DFDA-4722-A27A-59C21AD112F2}" type="datetime2">
              <a:rPr lang="en-US" smtClean="0"/>
              <a:t>Tuesday, June 13, 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31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22F2A30D-1C09-413F-AAB1-38F366000715}" type="datetime2">
              <a:rPr lang="en-US" smtClean="0"/>
              <a:t>Tuesday, June 13, 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264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6DB82B9C-D65E-4F64-95C3-B10F3B00F0D9}" type="datetime2">
              <a:rPr lang="en-US" smtClean="0"/>
              <a:t>Tuesday, June 13, 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350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3107463" cy="1477328"/>
          </a:xfrm>
        </p:spPr>
        <p:txBody>
          <a:bodyPr anchor="t" anchorCtr="0">
            <a:norm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8188" y="584662"/>
            <a:ext cx="6911974" cy="518431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4800"/>
            </a:lvl1pPr>
            <a:lvl2pPr marL="914400" indent="-457200">
              <a:buFont typeface="Arial" panose="020B0604020202020204" pitchFamily="34" charset="0"/>
              <a:buChar char="•"/>
              <a:defRPr sz="2000"/>
            </a:lvl2pPr>
            <a:lvl3pPr marL="1257300" indent="-342900">
              <a:buFont typeface="Arial" panose="020B0604020202020204" pitchFamily="34" charset="0"/>
              <a:buChar char="•"/>
              <a:defRPr sz="2000"/>
            </a:lvl3pPr>
            <a:lvl4pPr marL="1714500" indent="-342900">
              <a:buFont typeface="Arial" panose="020B0604020202020204" pitchFamily="34" charset="0"/>
              <a:buChar char="•"/>
              <a:defRPr sz="2000"/>
            </a:lvl4pPr>
            <a:lvl5pPr marL="2171700" indent="-342900">
              <a:buFont typeface="Arial" panose="020B0604020202020204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541600"/>
            <a:ext cx="3107463" cy="323183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B7F5FDCC-6AAC-4A08-B9E0-3793AB5E64C3}" type="datetime2">
              <a:rPr lang="en-US" smtClean="0"/>
              <a:t>Tuesday, June 13,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702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3095626" cy="1476000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8188" y="728664"/>
            <a:ext cx="6923812" cy="504031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541600"/>
            <a:ext cx="3095625" cy="3232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349FE94D-439C-40F1-900E-BC07940E3988}" type="datetime2">
              <a:rPr lang="en-US" smtClean="0"/>
              <a:t>Tuesday, June 13,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395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646535-AEF6-4883-A4F9-EEC1F8B431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2" cy="147732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541600"/>
            <a:ext cx="10728325" cy="32273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l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8DEA2CF1-0EB2-4673-802D-3371233E4A77}" type="datetime2">
              <a:rPr lang="en-US" smtClean="0"/>
              <a:t>Tuesday, June 13,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ctr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r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621B6DD-29C1-4FEA-923F-71EA1347694C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6468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18" r:id="rId6"/>
    <p:sldLayoutId id="2147483714" r:id="rId7"/>
    <p:sldLayoutId id="2147483715" r:id="rId8"/>
    <p:sldLayoutId id="2147483716" r:id="rId9"/>
    <p:sldLayoutId id="2147483717" r:id="rId10"/>
    <p:sldLayoutId id="2147483719" r:id="rId11"/>
  </p:sldLayoutIdLst>
  <p:hf sldNum="0" hdr="0" ftr="0" dt="0"/>
  <p:txStyles>
    <p:titleStyle>
      <a:lvl1pPr algn="l" defTabSz="914400" rtl="0" eaLnBrk="1" latinLnBrk="0" hangingPunct="1">
        <a:lnSpc>
          <a:spcPct val="88000"/>
        </a:lnSpc>
        <a:spcBef>
          <a:spcPct val="0"/>
        </a:spcBef>
        <a:buNone/>
        <a:defRPr sz="4400" kern="1200" cap="none" spc="4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nti.com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149A9F6-B857-488C-AC3A-007B78165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49EFD05-C377-44BE-91F0-1D17C1D9BF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AC36645-C5EE-ECDB-5A73-87DD3A1AE2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1449389"/>
            <a:ext cx="5015638" cy="2075012"/>
          </a:xfrm>
        </p:spPr>
        <p:txBody>
          <a:bodyPr>
            <a:normAutofit/>
          </a:bodyPr>
          <a:lstStyle/>
          <a:p>
            <a:r>
              <a:rPr lang="nl-NL" dirty="0"/>
              <a:t>Huisvesting en hygiëne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40E9FD1-1402-951A-2BCE-10C770DECC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0000" y="3830398"/>
            <a:ext cx="5015638" cy="1219439"/>
          </a:xfrm>
        </p:spPr>
        <p:txBody>
          <a:bodyPr>
            <a:normAutofit/>
          </a:bodyPr>
          <a:lstStyle/>
          <a:p>
            <a:r>
              <a:rPr lang="nl-NL" sz="1800" dirty="0"/>
              <a:t>14-06-2023</a:t>
            </a:r>
            <a:endParaRPr lang="nl-NL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2FD01A0-E6FF-41CD-AEBD-279232B90D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65602" y="317452"/>
            <a:ext cx="2088038" cy="719230"/>
            <a:chOff x="4532666" y="505937"/>
            <a:chExt cx="2981730" cy="1027064"/>
          </a:xfrm>
        </p:grpSpPr>
        <p:sp>
          <p:nvSpPr>
            <p:cNvPr id="15" name="Freeform 78">
              <a:extLst>
                <a:ext uri="{FF2B5EF4-FFF2-40B4-BE49-F238E27FC236}">
                  <a16:creationId xmlns:a16="http://schemas.microsoft.com/office/drawing/2014/main" id="{811C6308-5554-4129-8881-A95AF512C5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4532666" y="754398"/>
              <a:ext cx="694205" cy="713383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6" name="Freeform 79">
              <a:extLst>
                <a:ext uri="{FF2B5EF4-FFF2-40B4-BE49-F238E27FC236}">
                  <a16:creationId xmlns:a16="http://schemas.microsoft.com/office/drawing/2014/main" id="{C28F3A03-B53B-433E-8DF7-6B13336D0A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5791465" y="505937"/>
              <a:ext cx="587404" cy="943792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7" name="Freeform 85">
              <a:extLst>
                <a:ext uri="{FF2B5EF4-FFF2-40B4-BE49-F238E27FC236}">
                  <a16:creationId xmlns:a16="http://schemas.microsoft.com/office/drawing/2014/main" id="{E990BBBC-E616-4D0E-9917-A6CA72AAEA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7087193" y="757585"/>
              <a:ext cx="427203" cy="775416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C9AA14C-80A4-427C-A911-28CD20C56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17356" y="5503147"/>
            <a:ext cx="2117174" cy="588806"/>
            <a:chOff x="4549904" y="5078157"/>
            <a:chExt cx="3023338" cy="840818"/>
          </a:xfrm>
        </p:grpSpPr>
        <p:sp>
          <p:nvSpPr>
            <p:cNvPr id="20" name="Freeform 80">
              <a:extLst>
                <a:ext uri="{FF2B5EF4-FFF2-40B4-BE49-F238E27FC236}">
                  <a16:creationId xmlns:a16="http://schemas.microsoft.com/office/drawing/2014/main" id="{EF32CDAF-4619-4949-9516-1E042181EB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5690691" y="5352589"/>
              <a:ext cx="749228" cy="383544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 84">
              <a:extLst>
                <a:ext uri="{FF2B5EF4-FFF2-40B4-BE49-F238E27FC236}">
                  <a16:creationId xmlns:a16="http://schemas.microsoft.com/office/drawing/2014/main" id="{270C485D-6BA8-4BF7-B72C-2B14A43A66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274527">
              <a:off x="6910134" y="5062687"/>
              <a:ext cx="647637" cy="678578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87">
              <a:extLst>
                <a:ext uri="{FF2B5EF4-FFF2-40B4-BE49-F238E27FC236}">
                  <a16:creationId xmlns:a16="http://schemas.microsoft.com/office/drawing/2014/main" id="{79239B91-4327-43B3-AED5-CB9EC1653B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4430858">
              <a:off x="4571743" y="5071596"/>
              <a:ext cx="626472" cy="670149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pic>
        <p:nvPicPr>
          <p:cNvPr id="5" name="Afbeelding 4" descr="Groene slang op tak">
            <a:extLst>
              <a:ext uri="{FF2B5EF4-FFF2-40B4-BE49-F238E27FC236}">
                <a16:creationId xmlns:a16="http://schemas.microsoft.com/office/drawing/2014/main" id="{7EF7E4A5-ED40-F3E0-86B2-B41A38D661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288" b="2"/>
          <a:stretch/>
        </p:blipFill>
        <p:spPr>
          <a:xfrm>
            <a:off x="6313088" y="602657"/>
            <a:ext cx="5326462" cy="5250743"/>
          </a:xfrm>
          <a:custGeom>
            <a:avLst/>
            <a:gdLst/>
            <a:ahLst/>
            <a:cxnLst/>
            <a:rect l="l" t="t" r="r" b="b"/>
            <a:pathLst>
              <a:path w="5326462" h="5250743">
                <a:moveTo>
                  <a:pt x="2576092" y="0"/>
                </a:moveTo>
                <a:cubicBezTo>
                  <a:pt x="2650583" y="0"/>
                  <a:pt x="2726041" y="967"/>
                  <a:pt x="2803435" y="967"/>
                </a:cubicBezTo>
                <a:cubicBezTo>
                  <a:pt x="3020137" y="967"/>
                  <a:pt x="3205881" y="967"/>
                  <a:pt x="3329710" y="47407"/>
                </a:cubicBezTo>
                <a:cubicBezTo>
                  <a:pt x="3732156" y="124807"/>
                  <a:pt x="4088166" y="387966"/>
                  <a:pt x="4304868" y="573726"/>
                </a:cubicBezTo>
                <a:cubicBezTo>
                  <a:pt x="4537048" y="744005"/>
                  <a:pt x="4893058" y="1069084"/>
                  <a:pt x="5109760" y="1471563"/>
                </a:cubicBezTo>
                <a:cubicBezTo>
                  <a:pt x="5202632" y="2090761"/>
                  <a:pt x="5326462" y="2477760"/>
                  <a:pt x="5326462" y="2694480"/>
                </a:cubicBezTo>
                <a:cubicBezTo>
                  <a:pt x="5326462" y="3267238"/>
                  <a:pt x="5249068" y="3329158"/>
                  <a:pt x="5249068" y="3329158"/>
                </a:cubicBezTo>
                <a:cubicBezTo>
                  <a:pt x="5109760" y="3824516"/>
                  <a:pt x="4784708" y="4288915"/>
                  <a:pt x="4506091" y="4613994"/>
                </a:cubicBezTo>
                <a:cubicBezTo>
                  <a:pt x="4242954" y="4877153"/>
                  <a:pt x="3825029" y="5016473"/>
                  <a:pt x="3329710" y="5233192"/>
                </a:cubicBezTo>
                <a:cubicBezTo>
                  <a:pt x="3020137" y="5233192"/>
                  <a:pt x="2199766" y="5310592"/>
                  <a:pt x="1704448" y="5140313"/>
                </a:cubicBezTo>
                <a:cubicBezTo>
                  <a:pt x="1224608" y="4908113"/>
                  <a:pt x="1069821" y="4861674"/>
                  <a:pt x="667375" y="4505635"/>
                </a:cubicBezTo>
                <a:cubicBezTo>
                  <a:pt x="311365" y="4103156"/>
                  <a:pt x="48228" y="3329158"/>
                  <a:pt x="17270" y="2880239"/>
                </a:cubicBezTo>
                <a:cubicBezTo>
                  <a:pt x="-29166" y="2617080"/>
                  <a:pt x="32749" y="2183641"/>
                  <a:pt x="32749" y="2090761"/>
                </a:cubicBezTo>
                <a:cubicBezTo>
                  <a:pt x="32749" y="1610883"/>
                  <a:pt x="342323" y="1254844"/>
                  <a:pt x="605461" y="929765"/>
                </a:cubicBezTo>
                <a:cubicBezTo>
                  <a:pt x="884077" y="620166"/>
                  <a:pt x="1147215" y="341526"/>
                  <a:pt x="1549661" y="248646"/>
                </a:cubicBezTo>
                <a:cubicBezTo>
                  <a:pt x="1905671" y="78367"/>
                  <a:pt x="1905671" y="78367"/>
                  <a:pt x="1905671" y="78367"/>
                </a:cubicBezTo>
                <a:cubicBezTo>
                  <a:pt x="2137851" y="8707"/>
                  <a:pt x="2352618" y="0"/>
                  <a:pt x="257609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599916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BFB0E95-9CAE-4968-A118-2B9F7C8BBB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133437-BFEB-412D-978C-59379BF575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E50A9F-2D71-55D2-9865-ADAC0FA85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0006" y="619199"/>
            <a:ext cx="8831988" cy="1242121"/>
          </a:xfrm>
        </p:spPr>
        <p:txBody>
          <a:bodyPr wrap="square">
            <a:normAutofit/>
          </a:bodyPr>
          <a:lstStyle/>
          <a:p>
            <a:pPr algn="ctr"/>
            <a:r>
              <a:rPr lang="nl-NL" sz="6000" dirty="0"/>
              <a:t>Gekko’s</a:t>
            </a:r>
            <a:endParaRPr lang="nl-NL" sz="36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98907C4-FC8B-4436-8D59-610E373613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89400" y="406270"/>
            <a:ext cx="684878" cy="1449344"/>
            <a:chOff x="643527" y="1187494"/>
            <a:chExt cx="1434178" cy="3035022"/>
          </a:xfrm>
        </p:grpSpPr>
        <p:sp>
          <p:nvSpPr>
            <p:cNvPr id="15" name="Freeform 78">
              <a:extLst>
                <a:ext uri="{FF2B5EF4-FFF2-40B4-BE49-F238E27FC236}">
                  <a16:creationId xmlns:a16="http://schemas.microsoft.com/office/drawing/2014/main" id="{F2DAC1FA-67FB-485E-99AD-1D35808FAD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083914" y="3331230"/>
              <a:ext cx="879143" cy="903430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6" name="Freeform 79">
              <a:extLst>
                <a:ext uri="{FF2B5EF4-FFF2-40B4-BE49-F238E27FC236}">
                  <a16:creationId xmlns:a16="http://schemas.microsoft.com/office/drawing/2014/main" id="{80135264-D47B-4DA1-B607-272AC7552A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869193" y="1989904"/>
              <a:ext cx="743890" cy="1195221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7" name="Freeform 85">
              <a:extLst>
                <a:ext uri="{FF2B5EF4-FFF2-40B4-BE49-F238E27FC236}">
                  <a16:creationId xmlns:a16="http://schemas.microsoft.com/office/drawing/2014/main" id="{7E6A5C45-96C1-4BE7-BEF8-CD041B512D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316205" y="967005"/>
              <a:ext cx="541011" cy="981989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F9D18AC-8DBF-44B9-B251-652985A64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25208" y="268792"/>
            <a:ext cx="632305" cy="1606552"/>
            <a:chOff x="10224385" y="954724"/>
            <a:chExt cx="1324087" cy="3364228"/>
          </a:xfrm>
        </p:grpSpPr>
        <p:sp>
          <p:nvSpPr>
            <p:cNvPr id="20" name="Freeform 80">
              <a:extLst>
                <a:ext uri="{FF2B5EF4-FFF2-40B4-BE49-F238E27FC236}">
                  <a16:creationId xmlns:a16="http://schemas.microsoft.com/office/drawing/2014/main" id="{4B04572D-211A-45E4-9FCC-BDF9788427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62739" y="2385730"/>
              <a:ext cx="985733" cy="504616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 84">
              <a:extLst>
                <a:ext uri="{FF2B5EF4-FFF2-40B4-BE49-F238E27FC236}">
                  <a16:creationId xmlns:a16="http://schemas.microsoft.com/office/drawing/2014/main" id="{03D89CFC-3412-4CF0-BCB9-14BA1B201D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874527">
              <a:off x="10288245" y="954724"/>
              <a:ext cx="852074" cy="892781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87">
              <a:extLst>
                <a:ext uri="{FF2B5EF4-FFF2-40B4-BE49-F238E27FC236}">
                  <a16:creationId xmlns:a16="http://schemas.microsoft.com/office/drawing/2014/main" id="{27B2BC09-FADA-48B1-ABBF-D28310E5A0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20630858">
              <a:off x="10224385" y="3437261"/>
              <a:ext cx="824227" cy="881691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D277D65C-DA10-481D-B5A1-7DB78CF638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2589984"/>
            <a:ext cx="12180637" cy="4268018"/>
          </a:xfrm>
          <a:custGeom>
            <a:avLst/>
            <a:gdLst>
              <a:gd name="connsiteX0" fmla="*/ 9245089 w 12180637"/>
              <a:gd name="connsiteY0" fmla="*/ 0 h 4483555"/>
              <a:gd name="connsiteX1" fmla="*/ 10751325 w 12180637"/>
              <a:gd name="connsiteY1" fmla="*/ 78622 h 4483555"/>
              <a:gd name="connsiteX2" fmla="*/ 11353161 w 12180637"/>
              <a:gd name="connsiteY2" fmla="*/ 66474 h 4483555"/>
              <a:gd name="connsiteX3" fmla="*/ 12085768 w 12180637"/>
              <a:gd name="connsiteY3" fmla="*/ 51687 h 4483555"/>
              <a:gd name="connsiteX4" fmla="*/ 12180637 w 12180637"/>
              <a:gd name="connsiteY4" fmla="*/ 49772 h 4483555"/>
              <a:gd name="connsiteX5" fmla="*/ 12180637 w 12180637"/>
              <a:gd name="connsiteY5" fmla="*/ 4483555 h 4483555"/>
              <a:gd name="connsiteX6" fmla="*/ 0 w 12180637"/>
              <a:gd name="connsiteY6" fmla="*/ 4483555 h 4483555"/>
              <a:gd name="connsiteX7" fmla="*/ 0 w 12180637"/>
              <a:gd name="connsiteY7" fmla="*/ 109941 h 4483555"/>
              <a:gd name="connsiteX8" fmla="*/ 60108 w 12180637"/>
              <a:gd name="connsiteY8" fmla="*/ 112355 h 4483555"/>
              <a:gd name="connsiteX9" fmla="*/ 1270760 w 12180637"/>
              <a:gd name="connsiteY9" fmla="*/ 160955 h 4483555"/>
              <a:gd name="connsiteX10" fmla="*/ 2474433 w 12180637"/>
              <a:gd name="connsiteY10" fmla="*/ 136660 h 4483555"/>
              <a:gd name="connsiteX11" fmla="*/ 3226727 w 12180637"/>
              <a:gd name="connsiteY11" fmla="*/ 121475 h 4483555"/>
              <a:gd name="connsiteX12" fmla="*/ 3979023 w 12180637"/>
              <a:gd name="connsiteY12" fmla="*/ 106291 h 4483555"/>
              <a:gd name="connsiteX13" fmla="*/ 9245089 w 12180637"/>
              <a:gd name="connsiteY13" fmla="*/ 0 h 4483555"/>
              <a:gd name="connsiteX0" fmla="*/ 9245089 w 12180637"/>
              <a:gd name="connsiteY0" fmla="*/ 0 h 4483555"/>
              <a:gd name="connsiteX1" fmla="*/ 10751325 w 12180637"/>
              <a:gd name="connsiteY1" fmla="*/ 78622 h 4483555"/>
              <a:gd name="connsiteX2" fmla="*/ 11353161 w 12180637"/>
              <a:gd name="connsiteY2" fmla="*/ 66474 h 4483555"/>
              <a:gd name="connsiteX3" fmla="*/ 12085768 w 12180637"/>
              <a:gd name="connsiteY3" fmla="*/ 51687 h 4483555"/>
              <a:gd name="connsiteX4" fmla="*/ 12180637 w 12180637"/>
              <a:gd name="connsiteY4" fmla="*/ 49772 h 4483555"/>
              <a:gd name="connsiteX5" fmla="*/ 12180637 w 12180637"/>
              <a:gd name="connsiteY5" fmla="*/ 4483555 h 4483555"/>
              <a:gd name="connsiteX6" fmla="*/ 0 w 12180637"/>
              <a:gd name="connsiteY6" fmla="*/ 4483555 h 4483555"/>
              <a:gd name="connsiteX7" fmla="*/ 0 w 12180637"/>
              <a:gd name="connsiteY7" fmla="*/ 109941 h 4483555"/>
              <a:gd name="connsiteX8" fmla="*/ 60108 w 12180637"/>
              <a:gd name="connsiteY8" fmla="*/ 112355 h 4483555"/>
              <a:gd name="connsiteX9" fmla="*/ 1270760 w 12180637"/>
              <a:gd name="connsiteY9" fmla="*/ 160955 h 4483555"/>
              <a:gd name="connsiteX10" fmla="*/ 2474433 w 12180637"/>
              <a:gd name="connsiteY10" fmla="*/ 136660 h 4483555"/>
              <a:gd name="connsiteX11" fmla="*/ 3226727 w 12180637"/>
              <a:gd name="connsiteY11" fmla="*/ 121475 h 4483555"/>
              <a:gd name="connsiteX12" fmla="*/ 3979023 w 12180637"/>
              <a:gd name="connsiteY12" fmla="*/ 106291 h 4483555"/>
              <a:gd name="connsiteX13" fmla="*/ 9245089 w 12180637"/>
              <a:gd name="connsiteY13" fmla="*/ 0 h 4483555"/>
              <a:gd name="connsiteX0" fmla="*/ 9245089 w 12180637"/>
              <a:gd name="connsiteY0" fmla="*/ 0 h 4483555"/>
              <a:gd name="connsiteX1" fmla="*/ 10751325 w 12180637"/>
              <a:gd name="connsiteY1" fmla="*/ 78622 h 4483555"/>
              <a:gd name="connsiteX2" fmla="*/ 11353161 w 12180637"/>
              <a:gd name="connsiteY2" fmla="*/ 66474 h 4483555"/>
              <a:gd name="connsiteX3" fmla="*/ 12085768 w 12180637"/>
              <a:gd name="connsiteY3" fmla="*/ 51687 h 4483555"/>
              <a:gd name="connsiteX4" fmla="*/ 12180637 w 12180637"/>
              <a:gd name="connsiteY4" fmla="*/ 49772 h 4483555"/>
              <a:gd name="connsiteX5" fmla="*/ 12180637 w 12180637"/>
              <a:gd name="connsiteY5" fmla="*/ 4483555 h 4483555"/>
              <a:gd name="connsiteX6" fmla="*/ 0 w 12180637"/>
              <a:gd name="connsiteY6" fmla="*/ 4483555 h 4483555"/>
              <a:gd name="connsiteX7" fmla="*/ 0 w 12180637"/>
              <a:gd name="connsiteY7" fmla="*/ 109941 h 4483555"/>
              <a:gd name="connsiteX8" fmla="*/ 60108 w 12180637"/>
              <a:gd name="connsiteY8" fmla="*/ 112355 h 4483555"/>
              <a:gd name="connsiteX9" fmla="*/ 2474433 w 12180637"/>
              <a:gd name="connsiteY9" fmla="*/ 136660 h 4483555"/>
              <a:gd name="connsiteX10" fmla="*/ 3226727 w 12180637"/>
              <a:gd name="connsiteY10" fmla="*/ 121475 h 4483555"/>
              <a:gd name="connsiteX11" fmla="*/ 3979023 w 12180637"/>
              <a:gd name="connsiteY11" fmla="*/ 106291 h 4483555"/>
              <a:gd name="connsiteX12" fmla="*/ 9245089 w 12180637"/>
              <a:gd name="connsiteY12" fmla="*/ 0 h 4483555"/>
              <a:gd name="connsiteX0" fmla="*/ 9245089 w 12180637"/>
              <a:gd name="connsiteY0" fmla="*/ 0 h 4483555"/>
              <a:gd name="connsiteX1" fmla="*/ 10751325 w 12180637"/>
              <a:gd name="connsiteY1" fmla="*/ 78622 h 4483555"/>
              <a:gd name="connsiteX2" fmla="*/ 11353161 w 12180637"/>
              <a:gd name="connsiteY2" fmla="*/ 66474 h 4483555"/>
              <a:gd name="connsiteX3" fmla="*/ 12085768 w 12180637"/>
              <a:gd name="connsiteY3" fmla="*/ 51687 h 4483555"/>
              <a:gd name="connsiteX4" fmla="*/ 12180637 w 12180637"/>
              <a:gd name="connsiteY4" fmla="*/ 49772 h 4483555"/>
              <a:gd name="connsiteX5" fmla="*/ 12180637 w 12180637"/>
              <a:gd name="connsiteY5" fmla="*/ 4483555 h 4483555"/>
              <a:gd name="connsiteX6" fmla="*/ 0 w 12180637"/>
              <a:gd name="connsiteY6" fmla="*/ 4483555 h 4483555"/>
              <a:gd name="connsiteX7" fmla="*/ 0 w 12180637"/>
              <a:gd name="connsiteY7" fmla="*/ 109941 h 4483555"/>
              <a:gd name="connsiteX8" fmla="*/ 60108 w 12180637"/>
              <a:gd name="connsiteY8" fmla="*/ 112355 h 4483555"/>
              <a:gd name="connsiteX9" fmla="*/ 1944662 w 12180637"/>
              <a:gd name="connsiteY9" fmla="*/ 98823 h 4483555"/>
              <a:gd name="connsiteX10" fmla="*/ 3226727 w 12180637"/>
              <a:gd name="connsiteY10" fmla="*/ 121475 h 4483555"/>
              <a:gd name="connsiteX11" fmla="*/ 3979023 w 12180637"/>
              <a:gd name="connsiteY11" fmla="*/ 106291 h 4483555"/>
              <a:gd name="connsiteX12" fmla="*/ 9245089 w 12180637"/>
              <a:gd name="connsiteY12" fmla="*/ 0 h 4483555"/>
              <a:gd name="connsiteX0" fmla="*/ 9245089 w 12180637"/>
              <a:gd name="connsiteY0" fmla="*/ 0 h 4483555"/>
              <a:gd name="connsiteX1" fmla="*/ 10751325 w 12180637"/>
              <a:gd name="connsiteY1" fmla="*/ 78622 h 4483555"/>
              <a:gd name="connsiteX2" fmla="*/ 11353161 w 12180637"/>
              <a:gd name="connsiteY2" fmla="*/ 66474 h 4483555"/>
              <a:gd name="connsiteX3" fmla="*/ 12085768 w 12180637"/>
              <a:gd name="connsiteY3" fmla="*/ 51687 h 4483555"/>
              <a:gd name="connsiteX4" fmla="*/ 12180637 w 12180637"/>
              <a:gd name="connsiteY4" fmla="*/ 49772 h 4483555"/>
              <a:gd name="connsiteX5" fmla="*/ 12180637 w 12180637"/>
              <a:gd name="connsiteY5" fmla="*/ 4483555 h 4483555"/>
              <a:gd name="connsiteX6" fmla="*/ 0 w 12180637"/>
              <a:gd name="connsiteY6" fmla="*/ 4483555 h 4483555"/>
              <a:gd name="connsiteX7" fmla="*/ 0 w 12180637"/>
              <a:gd name="connsiteY7" fmla="*/ 109941 h 4483555"/>
              <a:gd name="connsiteX8" fmla="*/ 60108 w 12180637"/>
              <a:gd name="connsiteY8" fmla="*/ 112355 h 4483555"/>
              <a:gd name="connsiteX9" fmla="*/ 1944662 w 12180637"/>
              <a:gd name="connsiteY9" fmla="*/ 98823 h 4483555"/>
              <a:gd name="connsiteX10" fmla="*/ 3226727 w 12180637"/>
              <a:gd name="connsiteY10" fmla="*/ 121475 h 4483555"/>
              <a:gd name="connsiteX11" fmla="*/ 5089365 w 12180637"/>
              <a:gd name="connsiteY11" fmla="*/ 38184 h 4483555"/>
              <a:gd name="connsiteX12" fmla="*/ 9245089 w 12180637"/>
              <a:gd name="connsiteY12" fmla="*/ 0 h 4483555"/>
              <a:gd name="connsiteX0" fmla="*/ 9245089 w 12180637"/>
              <a:gd name="connsiteY0" fmla="*/ 8084 h 4491639"/>
              <a:gd name="connsiteX1" fmla="*/ 10751325 w 12180637"/>
              <a:gd name="connsiteY1" fmla="*/ 86706 h 4491639"/>
              <a:gd name="connsiteX2" fmla="*/ 11353161 w 12180637"/>
              <a:gd name="connsiteY2" fmla="*/ 74558 h 4491639"/>
              <a:gd name="connsiteX3" fmla="*/ 12085768 w 12180637"/>
              <a:gd name="connsiteY3" fmla="*/ 59771 h 4491639"/>
              <a:gd name="connsiteX4" fmla="*/ 12180637 w 12180637"/>
              <a:gd name="connsiteY4" fmla="*/ 57856 h 4491639"/>
              <a:gd name="connsiteX5" fmla="*/ 12180637 w 12180637"/>
              <a:gd name="connsiteY5" fmla="*/ 4491639 h 4491639"/>
              <a:gd name="connsiteX6" fmla="*/ 0 w 12180637"/>
              <a:gd name="connsiteY6" fmla="*/ 4491639 h 4491639"/>
              <a:gd name="connsiteX7" fmla="*/ 0 w 12180637"/>
              <a:gd name="connsiteY7" fmla="*/ 118025 h 4491639"/>
              <a:gd name="connsiteX8" fmla="*/ 60108 w 12180637"/>
              <a:gd name="connsiteY8" fmla="*/ 120439 h 4491639"/>
              <a:gd name="connsiteX9" fmla="*/ 1944662 w 12180637"/>
              <a:gd name="connsiteY9" fmla="*/ 106907 h 4491639"/>
              <a:gd name="connsiteX10" fmla="*/ 3226727 w 12180637"/>
              <a:gd name="connsiteY10" fmla="*/ 129559 h 4491639"/>
              <a:gd name="connsiteX11" fmla="*/ 5089365 w 12180637"/>
              <a:gd name="connsiteY11" fmla="*/ 46268 h 4491639"/>
              <a:gd name="connsiteX12" fmla="*/ 9245089 w 12180637"/>
              <a:gd name="connsiteY12" fmla="*/ 8084 h 4491639"/>
              <a:gd name="connsiteX0" fmla="*/ 9027375 w 12180637"/>
              <a:gd name="connsiteY0" fmla="*/ 37489 h 4452936"/>
              <a:gd name="connsiteX1" fmla="*/ 10751325 w 12180637"/>
              <a:gd name="connsiteY1" fmla="*/ 48003 h 4452936"/>
              <a:gd name="connsiteX2" fmla="*/ 11353161 w 12180637"/>
              <a:gd name="connsiteY2" fmla="*/ 35855 h 4452936"/>
              <a:gd name="connsiteX3" fmla="*/ 12085768 w 12180637"/>
              <a:gd name="connsiteY3" fmla="*/ 21068 h 4452936"/>
              <a:gd name="connsiteX4" fmla="*/ 12180637 w 12180637"/>
              <a:gd name="connsiteY4" fmla="*/ 19153 h 4452936"/>
              <a:gd name="connsiteX5" fmla="*/ 12180637 w 12180637"/>
              <a:gd name="connsiteY5" fmla="*/ 4452936 h 4452936"/>
              <a:gd name="connsiteX6" fmla="*/ 0 w 12180637"/>
              <a:gd name="connsiteY6" fmla="*/ 4452936 h 4452936"/>
              <a:gd name="connsiteX7" fmla="*/ 0 w 12180637"/>
              <a:gd name="connsiteY7" fmla="*/ 79322 h 4452936"/>
              <a:gd name="connsiteX8" fmla="*/ 60108 w 12180637"/>
              <a:gd name="connsiteY8" fmla="*/ 81736 h 4452936"/>
              <a:gd name="connsiteX9" fmla="*/ 1944662 w 12180637"/>
              <a:gd name="connsiteY9" fmla="*/ 68204 h 4452936"/>
              <a:gd name="connsiteX10" fmla="*/ 3226727 w 12180637"/>
              <a:gd name="connsiteY10" fmla="*/ 90856 h 4452936"/>
              <a:gd name="connsiteX11" fmla="*/ 5089365 w 12180637"/>
              <a:gd name="connsiteY11" fmla="*/ 7565 h 4452936"/>
              <a:gd name="connsiteX12" fmla="*/ 9027375 w 12180637"/>
              <a:gd name="connsiteY12" fmla="*/ 37489 h 4452936"/>
              <a:gd name="connsiteX0" fmla="*/ 9027375 w 12180637"/>
              <a:gd name="connsiteY0" fmla="*/ 67310 h 4482757"/>
              <a:gd name="connsiteX1" fmla="*/ 10751325 w 12180637"/>
              <a:gd name="connsiteY1" fmla="*/ 77824 h 4482757"/>
              <a:gd name="connsiteX2" fmla="*/ 11353161 w 12180637"/>
              <a:gd name="connsiteY2" fmla="*/ 65676 h 4482757"/>
              <a:gd name="connsiteX3" fmla="*/ 11360054 w 12180637"/>
              <a:gd name="connsiteY3" fmla="*/ 1004384 h 4482757"/>
              <a:gd name="connsiteX4" fmla="*/ 12180637 w 12180637"/>
              <a:gd name="connsiteY4" fmla="*/ 48974 h 4482757"/>
              <a:gd name="connsiteX5" fmla="*/ 12180637 w 12180637"/>
              <a:gd name="connsiteY5" fmla="*/ 4482757 h 4482757"/>
              <a:gd name="connsiteX6" fmla="*/ 0 w 12180637"/>
              <a:gd name="connsiteY6" fmla="*/ 4482757 h 4482757"/>
              <a:gd name="connsiteX7" fmla="*/ 0 w 12180637"/>
              <a:gd name="connsiteY7" fmla="*/ 109143 h 4482757"/>
              <a:gd name="connsiteX8" fmla="*/ 60108 w 12180637"/>
              <a:gd name="connsiteY8" fmla="*/ 111557 h 4482757"/>
              <a:gd name="connsiteX9" fmla="*/ 1944662 w 12180637"/>
              <a:gd name="connsiteY9" fmla="*/ 98025 h 4482757"/>
              <a:gd name="connsiteX10" fmla="*/ 3226727 w 12180637"/>
              <a:gd name="connsiteY10" fmla="*/ 120677 h 4482757"/>
              <a:gd name="connsiteX11" fmla="*/ 5089365 w 12180637"/>
              <a:gd name="connsiteY11" fmla="*/ 37386 h 4482757"/>
              <a:gd name="connsiteX12" fmla="*/ 9027375 w 12180637"/>
              <a:gd name="connsiteY12" fmla="*/ 67310 h 4482757"/>
              <a:gd name="connsiteX0" fmla="*/ 9027375 w 12180637"/>
              <a:gd name="connsiteY0" fmla="*/ 342299 h 4757746"/>
              <a:gd name="connsiteX1" fmla="*/ 10751325 w 12180637"/>
              <a:gd name="connsiteY1" fmla="*/ 352813 h 4757746"/>
              <a:gd name="connsiteX2" fmla="*/ 11353161 w 12180637"/>
              <a:gd name="connsiteY2" fmla="*/ 340665 h 4757746"/>
              <a:gd name="connsiteX3" fmla="*/ 12180637 w 12180637"/>
              <a:gd name="connsiteY3" fmla="*/ 323963 h 4757746"/>
              <a:gd name="connsiteX4" fmla="*/ 12180637 w 12180637"/>
              <a:gd name="connsiteY4" fmla="*/ 4757746 h 4757746"/>
              <a:gd name="connsiteX5" fmla="*/ 0 w 12180637"/>
              <a:gd name="connsiteY5" fmla="*/ 4757746 h 4757746"/>
              <a:gd name="connsiteX6" fmla="*/ 0 w 12180637"/>
              <a:gd name="connsiteY6" fmla="*/ 384132 h 4757746"/>
              <a:gd name="connsiteX7" fmla="*/ 60108 w 12180637"/>
              <a:gd name="connsiteY7" fmla="*/ 386546 h 4757746"/>
              <a:gd name="connsiteX8" fmla="*/ 1944662 w 12180637"/>
              <a:gd name="connsiteY8" fmla="*/ 373014 h 4757746"/>
              <a:gd name="connsiteX9" fmla="*/ 3226727 w 12180637"/>
              <a:gd name="connsiteY9" fmla="*/ 395666 h 4757746"/>
              <a:gd name="connsiteX10" fmla="*/ 5089365 w 12180637"/>
              <a:gd name="connsiteY10" fmla="*/ 312375 h 4757746"/>
              <a:gd name="connsiteX11" fmla="*/ 9027375 w 12180637"/>
              <a:gd name="connsiteY11" fmla="*/ 342299 h 4757746"/>
              <a:gd name="connsiteX0" fmla="*/ 9027375 w 12180637"/>
              <a:gd name="connsiteY0" fmla="*/ 337966 h 4753413"/>
              <a:gd name="connsiteX1" fmla="*/ 10751325 w 12180637"/>
              <a:gd name="connsiteY1" fmla="*/ 348480 h 4753413"/>
              <a:gd name="connsiteX2" fmla="*/ 12180637 w 12180637"/>
              <a:gd name="connsiteY2" fmla="*/ 319630 h 4753413"/>
              <a:gd name="connsiteX3" fmla="*/ 12180637 w 12180637"/>
              <a:gd name="connsiteY3" fmla="*/ 4753413 h 4753413"/>
              <a:gd name="connsiteX4" fmla="*/ 0 w 12180637"/>
              <a:gd name="connsiteY4" fmla="*/ 4753413 h 4753413"/>
              <a:gd name="connsiteX5" fmla="*/ 0 w 12180637"/>
              <a:gd name="connsiteY5" fmla="*/ 379799 h 4753413"/>
              <a:gd name="connsiteX6" fmla="*/ 60108 w 12180637"/>
              <a:gd name="connsiteY6" fmla="*/ 382213 h 4753413"/>
              <a:gd name="connsiteX7" fmla="*/ 1944662 w 12180637"/>
              <a:gd name="connsiteY7" fmla="*/ 368681 h 4753413"/>
              <a:gd name="connsiteX8" fmla="*/ 3226727 w 12180637"/>
              <a:gd name="connsiteY8" fmla="*/ 391333 h 4753413"/>
              <a:gd name="connsiteX9" fmla="*/ 5089365 w 12180637"/>
              <a:gd name="connsiteY9" fmla="*/ 308042 h 4753413"/>
              <a:gd name="connsiteX10" fmla="*/ 9027375 w 12180637"/>
              <a:gd name="connsiteY10" fmla="*/ 337966 h 4753413"/>
              <a:gd name="connsiteX0" fmla="*/ 9027375 w 12180637"/>
              <a:gd name="connsiteY0" fmla="*/ 37489 h 4452936"/>
              <a:gd name="connsiteX1" fmla="*/ 10751325 w 12180637"/>
              <a:gd name="connsiteY1" fmla="*/ 48003 h 4452936"/>
              <a:gd name="connsiteX2" fmla="*/ 12180637 w 12180637"/>
              <a:gd name="connsiteY2" fmla="*/ 19153 h 4452936"/>
              <a:gd name="connsiteX3" fmla="*/ 12180637 w 12180637"/>
              <a:gd name="connsiteY3" fmla="*/ 4452936 h 4452936"/>
              <a:gd name="connsiteX4" fmla="*/ 0 w 12180637"/>
              <a:gd name="connsiteY4" fmla="*/ 4452936 h 4452936"/>
              <a:gd name="connsiteX5" fmla="*/ 0 w 12180637"/>
              <a:gd name="connsiteY5" fmla="*/ 79322 h 4452936"/>
              <a:gd name="connsiteX6" fmla="*/ 60108 w 12180637"/>
              <a:gd name="connsiteY6" fmla="*/ 81736 h 4452936"/>
              <a:gd name="connsiteX7" fmla="*/ 1944662 w 12180637"/>
              <a:gd name="connsiteY7" fmla="*/ 68204 h 4452936"/>
              <a:gd name="connsiteX8" fmla="*/ 3226727 w 12180637"/>
              <a:gd name="connsiteY8" fmla="*/ 90856 h 4452936"/>
              <a:gd name="connsiteX9" fmla="*/ 5089365 w 12180637"/>
              <a:gd name="connsiteY9" fmla="*/ 7565 h 4452936"/>
              <a:gd name="connsiteX10" fmla="*/ 9027375 w 12180637"/>
              <a:gd name="connsiteY10" fmla="*/ 37489 h 4452936"/>
              <a:gd name="connsiteX0" fmla="*/ 9027375 w 12180637"/>
              <a:gd name="connsiteY0" fmla="*/ 35052 h 4450499"/>
              <a:gd name="connsiteX1" fmla="*/ 10540868 w 12180637"/>
              <a:gd name="connsiteY1" fmla="*/ 30432 h 4450499"/>
              <a:gd name="connsiteX2" fmla="*/ 12180637 w 12180637"/>
              <a:gd name="connsiteY2" fmla="*/ 16716 h 4450499"/>
              <a:gd name="connsiteX3" fmla="*/ 12180637 w 12180637"/>
              <a:gd name="connsiteY3" fmla="*/ 4450499 h 4450499"/>
              <a:gd name="connsiteX4" fmla="*/ 0 w 12180637"/>
              <a:gd name="connsiteY4" fmla="*/ 4450499 h 4450499"/>
              <a:gd name="connsiteX5" fmla="*/ 0 w 12180637"/>
              <a:gd name="connsiteY5" fmla="*/ 76885 h 4450499"/>
              <a:gd name="connsiteX6" fmla="*/ 60108 w 12180637"/>
              <a:gd name="connsiteY6" fmla="*/ 79299 h 4450499"/>
              <a:gd name="connsiteX7" fmla="*/ 1944662 w 12180637"/>
              <a:gd name="connsiteY7" fmla="*/ 65767 h 4450499"/>
              <a:gd name="connsiteX8" fmla="*/ 3226727 w 12180637"/>
              <a:gd name="connsiteY8" fmla="*/ 88419 h 4450499"/>
              <a:gd name="connsiteX9" fmla="*/ 5089365 w 12180637"/>
              <a:gd name="connsiteY9" fmla="*/ 5128 h 4450499"/>
              <a:gd name="connsiteX10" fmla="*/ 9027375 w 12180637"/>
              <a:gd name="connsiteY10" fmla="*/ 35052 h 445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80637" h="4450499">
                <a:moveTo>
                  <a:pt x="9027375" y="35052"/>
                </a:moveTo>
                <a:lnTo>
                  <a:pt x="10540868" y="30432"/>
                </a:lnTo>
                <a:cubicBezTo>
                  <a:pt x="11066412" y="27376"/>
                  <a:pt x="11405389" y="-13668"/>
                  <a:pt x="12180637" y="16716"/>
                </a:cubicBezTo>
                <a:lnTo>
                  <a:pt x="12180637" y="4450499"/>
                </a:lnTo>
                <a:lnTo>
                  <a:pt x="0" y="4450499"/>
                </a:lnTo>
                <a:lnTo>
                  <a:pt x="0" y="76885"/>
                </a:lnTo>
                <a:lnTo>
                  <a:pt x="60108" y="79299"/>
                </a:lnTo>
                <a:lnTo>
                  <a:pt x="1944662" y="65767"/>
                </a:lnTo>
                <a:cubicBezTo>
                  <a:pt x="2472432" y="67287"/>
                  <a:pt x="2975962" y="93481"/>
                  <a:pt x="3226727" y="88419"/>
                </a:cubicBezTo>
                <a:lnTo>
                  <a:pt x="5089365" y="5128"/>
                </a:lnTo>
                <a:cubicBezTo>
                  <a:pt x="6092425" y="-15118"/>
                  <a:pt x="8118791" y="30835"/>
                  <a:pt x="9027375" y="35052"/>
                </a:cubicBez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ACB2809-48DC-D3F5-D024-ACF71D0280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2242471"/>
              </p:ext>
            </p:extLst>
          </p:nvPr>
        </p:nvGraphicFramePr>
        <p:xfrm>
          <a:off x="720725" y="3249612"/>
          <a:ext cx="10728325" cy="2879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987874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FDDBFE-D3DA-0CEB-13CB-C2171A265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dirty="0"/>
              <a:t>Gekko’s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0358CFC-056E-8DC7-AE04-3E542068FA2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19997" y="1731975"/>
          <a:ext cx="10728325" cy="4173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859476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44A00C45-023C-431E-B774-053A3C686B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" name="Rectangle 3080">
            <a:extLst>
              <a:ext uri="{FF2B5EF4-FFF2-40B4-BE49-F238E27FC236}">
                <a16:creationId xmlns:a16="http://schemas.microsoft.com/office/drawing/2014/main" id="{6A8151FD-E26B-480E-A623-CFBFE3713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083" name="Freeform: Shape 3082">
            <a:extLst>
              <a:ext uri="{FF2B5EF4-FFF2-40B4-BE49-F238E27FC236}">
                <a16:creationId xmlns:a16="http://schemas.microsoft.com/office/drawing/2014/main" id="{6BE63264-F1B8-4AB7-AD1C-4180A9D2B1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-342615" y="342615"/>
            <a:ext cx="6858000" cy="6172768"/>
          </a:xfrm>
          <a:custGeom>
            <a:avLst/>
            <a:gdLst>
              <a:gd name="connsiteX0" fmla="*/ 6858000 w 6858000"/>
              <a:gd name="connsiteY0" fmla="*/ 0 h 5780582"/>
              <a:gd name="connsiteX1" fmla="*/ 6858000 w 6858000"/>
              <a:gd name="connsiteY1" fmla="*/ 5780582 h 5780582"/>
              <a:gd name="connsiteX2" fmla="*/ 6766523 w 6858000"/>
              <a:gd name="connsiteY2" fmla="*/ 5777266 h 5780582"/>
              <a:gd name="connsiteX3" fmla="*/ 5437222 w 6858000"/>
              <a:gd name="connsiteY3" fmla="*/ 5734742 h 5780582"/>
              <a:gd name="connsiteX4" fmla="*/ 4440498 w 6858000"/>
              <a:gd name="connsiteY4" fmla="*/ 5734742 h 5780582"/>
              <a:gd name="connsiteX5" fmla="*/ 582209 w 6858000"/>
              <a:gd name="connsiteY5" fmla="*/ 4121983 h 5780582"/>
              <a:gd name="connsiteX6" fmla="*/ 73548 w 6858000"/>
              <a:gd name="connsiteY6" fmla="*/ 3184291 h 5780582"/>
              <a:gd name="connsiteX7" fmla="*/ 0 w 6858000"/>
              <a:gd name="connsiteY7" fmla="*/ 2994994 h 5780582"/>
              <a:gd name="connsiteX8" fmla="*/ 0 w 6858000"/>
              <a:gd name="connsiteY8" fmla="*/ 0 h 5780582"/>
              <a:gd name="connsiteX0" fmla="*/ 6858000 w 6858000"/>
              <a:gd name="connsiteY0" fmla="*/ 0 h 5878098"/>
              <a:gd name="connsiteX1" fmla="*/ 6858000 w 6858000"/>
              <a:gd name="connsiteY1" fmla="*/ 5780582 h 5878098"/>
              <a:gd name="connsiteX2" fmla="*/ 6766523 w 6858000"/>
              <a:gd name="connsiteY2" fmla="*/ 5777266 h 5878098"/>
              <a:gd name="connsiteX3" fmla="*/ 5437222 w 6858000"/>
              <a:gd name="connsiteY3" fmla="*/ 5734742 h 5878098"/>
              <a:gd name="connsiteX4" fmla="*/ 4440498 w 6858000"/>
              <a:gd name="connsiteY4" fmla="*/ 5734742 h 5878098"/>
              <a:gd name="connsiteX5" fmla="*/ 582209 w 6858000"/>
              <a:gd name="connsiteY5" fmla="*/ 4121983 h 5878098"/>
              <a:gd name="connsiteX6" fmla="*/ 73548 w 6858000"/>
              <a:gd name="connsiteY6" fmla="*/ 3184291 h 5878098"/>
              <a:gd name="connsiteX7" fmla="*/ 0 w 6858000"/>
              <a:gd name="connsiteY7" fmla="*/ 2994994 h 5878098"/>
              <a:gd name="connsiteX8" fmla="*/ 0 w 6858000"/>
              <a:gd name="connsiteY8" fmla="*/ 0 h 5878098"/>
              <a:gd name="connsiteX9" fmla="*/ 6858000 w 6858000"/>
              <a:gd name="connsiteY9" fmla="*/ 0 h 5878098"/>
              <a:gd name="connsiteX0" fmla="*/ 6858000 w 6858000"/>
              <a:gd name="connsiteY0" fmla="*/ 0 h 5780582"/>
              <a:gd name="connsiteX1" fmla="*/ 6858000 w 6858000"/>
              <a:gd name="connsiteY1" fmla="*/ 5780582 h 5780582"/>
              <a:gd name="connsiteX2" fmla="*/ 6766523 w 6858000"/>
              <a:gd name="connsiteY2" fmla="*/ 5777266 h 5780582"/>
              <a:gd name="connsiteX3" fmla="*/ 5437222 w 6858000"/>
              <a:gd name="connsiteY3" fmla="*/ 5734742 h 5780582"/>
              <a:gd name="connsiteX4" fmla="*/ 3010841 w 6858000"/>
              <a:gd name="connsiteY4" fmla="*/ 5469518 h 5780582"/>
              <a:gd name="connsiteX5" fmla="*/ 582209 w 6858000"/>
              <a:gd name="connsiteY5" fmla="*/ 4121983 h 5780582"/>
              <a:gd name="connsiteX6" fmla="*/ 73548 w 6858000"/>
              <a:gd name="connsiteY6" fmla="*/ 3184291 h 5780582"/>
              <a:gd name="connsiteX7" fmla="*/ 0 w 6858000"/>
              <a:gd name="connsiteY7" fmla="*/ 2994994 h 5780582"/>
              <a:gd name="connsiteX8" fmla="*/ 0 w 6858000"/>
              <a:gd name="connsiteY8" fmla="*/ 0 h 5780582"/>
              <a:gd name="connsiteX9" fmla="*/ 6858000 w 6858000"/>
              <a:gd name="connsiteY9" fmla="*/ 0 h 5780582"/>
              <a:gd name="connsiteX0" fmla="*/ 6858000 w 6858000"/>
              <a:gd name="connsiteY0" fmla="*/ 0 h 5780582"/>
              <a:gd name="connsiteX1" fmla="*/ 6858000 w 6858000"/>
              <a:gd name="connsiteY1" fmla="*/ 5780582 h 5780582"/>
              <a:gd name="connsiteX2" fmla="*/ 6766523 w 6858000"/>
              <a:gd name="connsiteY2" fmla="*/ 5777266 h 5780582"/>
              <a:gd name="connsiteX3" fmla="*/ 5437222 w 6858000"/>
              <a:gd name="connsiteY3" fmla="*/ 5734742 h 5780582"/>
              <a:gd name="connsiteX4" fmla="*/ 3010841 w 6858000"/>
              <a:gd name="connsiteY4" fmla="*/ 5469518 h 5780582"/>
              <a:gd name="connsiteX5" fmla="*/ 582209 w 6858000"/>
              <a:gd name="connsiteY5" fmla="*/ 4121983 h 5780582"/>
              <a:gd name="connsiteX6" fmla="*/ 73548 w 6858000"/>
              <a:gd name="connsiteY6" fmla="*/ 3184291 h 5780582"/>
              <a:gd name="connsiteX7" fmla="*/ 0 w 6858000"/>
              <a:gd name="connsiteY7" fmla="*/ 2994994 h 5780582"/>
              <a:gd name="connsiteX8" fmla="*/ 0 w 6858000"/>
              <a:gd name="connsiteY8" fmla="*/ 0 h 5780582"/>
              <a:gd name="connsiteX9" fmla="*/ 6858000 w 6858000"/>
              <a:gd name="connsiteY9" fmla="*/ 0 h 5780582"/>
              <a:gd name="connsiteX0" fmla="*/ 6858000 w 6858000"/>
              <a:gd name="connsiteY0" fmla="*/ 0 h 5780582"/>
              <a:gd name="connsiteX1" fmla="*/ 6858000 w 6858000"/>
              <a:gd name="connsiteY1" fmla="*/ 5780582 h 5780582"/>
              <a:gd name="connsiteX2" fmla="*/ 6766523 w 6858000"/>
              <a:gd name="connsiteY2" fmla="*/ 5777266 h 5780582"/>
              <a:gd name="connsiteX3" fmla="*/ 5437222 w 6858000"/>
              <a:gd name="connsiteY3" fmla="*/ 5734742 h 5780582"/>
              <a:gd name="connsiteX4" fmla="*/ 3010841 w 6858000"/>
              <a:gd name="connsiteY4" fmla="*/ 5469518 h 5780582"/>
              <a:gd name="connsiteX5" fmla="*/ 582209 w 6858000"/>
              <a:gd name="connsiteY5" fmla="*/ 4121983 h 5780582"/>
              <a:gd name="connsiteX6" fmla="*/ 73548 w 6858000"/>
              <a:gd name="connsiteY6" fmla="*/ 3184291 h 5780582"/>
              <a:gd name="connsiteX7" fmla="*/ 0 w 6858000"/>
              <a:gd name="connsiteY7" fmla="*/ 2994994 h 5780582"/>
              <a:gd name="connsiteX8" fmla="*/ 0 w 6858000"/>
              <a:gd name="connsiteY8" fmla="*/ 0 h 5780582"/>
              <a:gd name="connsiteX9" fmla="*/ 6858000 w 6858000"/>
              <a:gd name="connsiteY9" fmla="*/ 0 h 5780582"/>
              <a:gd name="connsiteX0" fmla="*/ 6858000 w 6858000"/>
              <a:gd name="connsiteY0" fmla="*/ 0 h 5780582"/>
              <a:gd name="connsiteX1" fmla="*/ 6858000 w 6858000"/>
              <a:gd name="connsiteY1" fmla="*/ 5780582 h 5780582"/>
              <a:gd name="connsiteX2" fmla="*/ 6766523 w 6858000"/>
              <a:gd name="connsiteY2" fmla="*/ 5777266 h 5780582"/>
              <a:gd name="connsiteX3" fmla="*/ 5437222 w 6858000"/>
              <a:gd name="connsiteY3" fmla="*/ 5734742 h 5780582"/>
              <a:gd name="connsiteX4" fmla="*/ 3010841 w 6858000"/>
              <a:gd name="connsiteY4" fmla="*/ 5469518 h 5780582"/>
              <a:gd name="connsiteX5" fmla="*/ 582209 w 6858000"/>
              <a:gd name="connsiteY5" fmla="*/ 4121983 h 5780582"/>
              <a:gd name="connsiteX6" fmla="*/ 0 w 6858000"/>
              <a:gd name="connsiteY6" fmla="*/ 2994994 h 5780582"/>
              <a:gd name="connsiteX7" fmla="*/ 0 w 6858000"/>
              <a:gd name="connsiteY7" fmla="*/ 0 h 5780582"/>
              <a:gd name="connsiteX8" fmla="*/ 6858000 w 6858000"/>
              <a:gd name="connsiteY8" fmla="*/ 0 h 5780582"/>
              <a:gd name="connsiteX0" fmla="*/ 6858000 w 6858000"/>
              <a:gd name="connsiteY0" fmla="*/ 0 h 5780582"/>
              <a:gd name="connsiteX1" fmla="*/ 6858000 w 6858000"/>
              <a:gd name="connsiteY1" fmla="*/ 5780582 h 5780582"/>
              <a:gd name="connsiteX2" fmla="*/ 6766523 w 6858000"/>
              <a:gd name="connsiteY2" fmla="*/ 5777266 h 5780582"/>
              <a:gd name="connsiteX3" fmla="*/ 5437222 w 6858000"/>
              <a:gd name="connsiteY3" fmla="*/ 5734742 h 5780582"/>
              <a:gd name="connsiteX4" fmla="*/ 3010841 w 6858000"/>
              <a:gd name="connsiteY4" fmla="*/ 5469518 h 5780582"/>
              <a:gd name="connsiteX5" fmla="*/ 582209 w 6858000"/>
              <a:gd name="connsiteY5" fmla="*/ 4121983 h 5780582"/>
              <a:gd name="connsiteX6" fmla="*/ 0 w 6858000"/>
              <a:gd name="connsiteY6" fmla="*/ 2994994 h 5780582"/>
              <a:gd name="connsiteX7" fmla="*/ 0 w 6858000"/>
              <a:gd name="connsiteY7" fmla="*/ 0 h 5780582"/>
              <a:gd name="connsiteX8" fmla="*/ 6858000 w 6858000"/>
              <a:gd name="connsiteY8" fmla="*/ 0 h 5780582"/>
              <a:gd name="connsiteX0" fmla="*/ 6858000 w 6858000"/>
              <a:gd name="connsiteY0" fmla="*/ 0 h 5780582"/>
              <a:gd name="connsiteX1" fmla="*/ 6858000 w 6858000"/>
              <a:gd name="connsiteY1" fmla="*/ 5780582 h 5780582"/>
              <a:gd name="connsiteX2" fmla="*/ 6766523 w 6858000"/>
              <a:gd name="connsiteY2" fmla="*/ 5777266 h 5780582"/>
              <a:gd name="connsiteX3" fmla="*/ 5437222 w 6858000"/>
              <a:gd name="connsiteY3" fmla="*/ 5734742 h 5780582"/>
              <a:gd name="connsiteX4" fmla="*/ 3010841 w 6858000"/>
              <a:gd name="connsiteY4" fmla="*/ 5469518 h 5780582"/>
              <a:gd name="connsiteX5" fmla="*/ 959581 w 6858000"/>
              <a:gd name="connsiteY5" fmla="*/ 4373609 h 5780582"/>
              <a:gd name="connsiteX6" fmla="*/ 0 w 6858000"/>
              <a:gd name="connsiteY6" fmla="*/ 2994994 h 5780582"/>
              <a:gd name="connsiteX7" fmla="*/ 0 w 6858000"/>
              <a:gd name="connsiteY7" fmla="*/ 0 h 5780582"/>
              <a:gd name="connsiteX8" fmla="*/ 6858000 w 6858000"/>
              <a:gd name="connsiteY8" fmla="*/ 0 h 5780582"/>
              <a:gd name="connsiteX0" fmla="*/ 6858000 w 6858000"/>
              <a:gd name="connsiteY0" fmla="*/ 0 h 5780582"/>
              <a:gd name="connsiteX1" fmla="*/ 6858000 w 6858000"/>
              <a:gd name="connsiteY1" fmla="*/ 5780582 h 5780582"/>
              <a:gd name="connsiteX2" fmla="*/ 6766523 w 6858000"/>
              <a:gd name="connsiteY2" fmla="*/ 5777266 h 5780582"/>
              <a:gd name="connsiteX3" fmla="*/ 3010841 w 6858000"/>
              <a:gd name="connsiteY3" fmla="*/ 5469518 h 5780582"/>
              <a:gd name="connsiteX4" fmla="*/ 959581 w 6858000"/>
              <a:gd name="connsiteY4" fmla="*/ 4373609 h 5780582"/>
              <a:gd name="connsiteX5" fmla="*/ 0 w 6858000"/>
              <a:gd name="connsiteY5" fmla="*/ 2994994 h 5780582"/>
              <a:gd name="connsiteX6" fmla="*/ 0 w 6858000"/>
              <a:gd name="connsiteY6" fmla="*/ 0 h 5780582"/>
              <a:gd name="connsiteX7" fmla="*/ 6858000 w 6858000"/>
              <a:gd name="connsiteY7" fmla="*/ 0 h 5780582"/>
              <a:gd name="connsiteX0" fmla="*/ 6858000 w 6858000"/>
              <a:gd name="connsiteY0" fmla="*/ 0 h 5780582"/>
              <a:gd name="connsiteX1" fmla="*/ 6858000 w 6858000"/>
              <a:gd name="connsiteY1" fmla="*/ 5780582 h 5780582"/>
              <a:gd name="connsiteX2" fmla="*/ 3010841 w 6858000"/>
              <a:gd name="connsiteY2" fmla="*/ 5469518 h 5780582"/>
              <a:gd name="connsiteX3" fmla="*/ 959581 w 6858000"/>
              <a:gd name="connsiteY3" fmla="*/ 4373609 h 5780582"/>
              <a:gd name="connsiteX4" fmla="*/ 0 w 6858000"/>
              <a:gd name="connsiteY4" fmla="*/ 2994994 h 5780582"/>
              <a:gd name="connsiteX5" fmla="*/ 0 w 6858000"/>
              <a:gd name="connsiteY5" fmla="*/ 0 h 5780582"/>
              <a:gd name="connsiteX6" fmla="*/ 6858000 w 6858000"/>
              <a:gd name="connsiteY6" fmla="*/ 0 h 5780582"/>
              <a:gd name="connsiteX0" fmla="*/ 6858000 w 6858000"/>
              <a:gd name="connsiteY0" fmla="*/ 0 h 5780582"/>
              <a:gd name="connsiteX1" fmla="*/ 6858000 w 6858000"/>
              <a:gd name="connsiteY1" fmla="*/ 5780582 h 5780582"/>
              <a:gd name="connsiteX2" fmla="*/ 3010841 w 6858000"/>
              <a:gd name="connsiteY2" fmla="*/ 5469518 h 5780582"/>
              <a:gd name="connsiteX3" fmla="*/ 959581 w 6858000"/>
              <a:gd name="connsiteY3" fmla="*/ 4373609 h 5780582"/>
              <a:gd name="connsiteX4" fmla="*/ 0 w 6858000"/>
              <a:gd name="connsiteY4" fmla="*/ 2994994 h 5780582"/>
              <a:gd name="connsiteX5" fmla="*/ 0 w 6858000"/>
              <a:gd name="connsiteY5" fmla="*/ 0 h 5780582"/>
              <a:gd name="connsiteX6" fmla="*/ 6858000 w 6858000"/>
              <a:gd name="connsiteY6" fmla="*/ 0 h 5780582"/>
              <a:gd name="connsiteX0" fmla="*/ 6858000 w 6858000"/>
              <a:gd name="connsiteY0" fmla="*/ 0 h 5780582"/>
              <a:gd name="connsiteX1" fmla="*/ 6858000 w 6858000"/>
              <a:gd name="connsiteY1" fmla="*/ 5780582 h 5780582"/>
              <a:gd name="connsiteX2" fmla="*/ 3010841 w 6858000"/>
              <a:gd name="connsiteY2" fmla="*/ 5469518 h 5780582"/>
              <a:gd name="connsiteX3" fmla="*/ 959581 w 6858000"/>
              <a:gd name="connsiteY3" fmla="*/ 4373609 h 5780582"/>
              <a:gd name="connsiteX4" fmla="*/ 0 w 6858000"/>
              <a:gd name="connsiteY4" fmla="*/ 2994994 h 5780582"/>
              <a:gd name="connsiteX5" fmla="*/ 0 w 6858000"/>
              <a:gd name="connsiteY5" fmla="*/ 0 h 5780582"/>
              <a:gd name="connsiteX6" fmla="*/ 6858000 w 6858000"/>
              <a:gd name="connsiteY6" fmla="*/ 0 h 5780582"/>
              <a:gd name="connsiteX0" fmla="*/ 6858000 w 6858000"/>
              <a:gd name="connsiteY0" fmla="*/ 0 h 5780582"/>
              <a:gd name="connsiteX1" fmla="*/ 6858000 w 6858000"/>
              <a:gd name="connsiteY1" fmla="*/ 5780582 h 5780582"/>
              <a:gd name="connsiteX2" fmla="*/ 3264841 w 6858000"/>
              <a:gd name="connsiteY2" fmla="*/ 5442316 h 5780582"/>
              <a:gd name="connsiteX3" fmla="*/ 959581 w 6858000"/>
              <a:gd name="connsiteY3" fmla="*/ 4373609 h 5780582"/>
              <a:gd name="connsiteX4" fmla="*/ 0 w 6858000"/>
              <a:gd name="connsiteY4" fmla="*/ 2994994 h 5780582"/>
              <a:gd name="connsiteX5" fmla="*/ 0 w 6858000"/>
              <a:gd name="connsiteY5" fmla="*/ 0 h 5780582"/>
              <a:gd name="connsiteX6" fmla="*/ 6858000 w 6858000"/>
              <a:gd name="connsiteY6" fmla="*/ 0 h 5780582"/>
              <a:gd name="connsiteX0" fmla="*/ 6858000 w 6858000"/>
              <a:gd name="connsiteY0" fmla="*/ 0 h 5784516"/>
              <a:gd name="connsiteX1" fmla="*/ 6858000 w 6858000"/>
              <a:gd name="connsiteY1" fmla="*/ 5780582 h 5784516"/>
              <a:gd name="connsiteX2" fmla="*/ 3264841 w 6858000"/>
              <a:gd name="connsiteY2" fmla="*/ 5442316 h 5784516"/>
              <a:gd name="connsiteX3" fmla="*/ 959581 w 6858000"/>
              <a:gd name="connsiteY3" fmla="*/ 4373609 h 5784516"/>
              <a:gd name="connsiteX4" fmla="*/ 0 w 6858000"/>
              <a:gd name="connsiteY4" fmla="*/ 2994994 h 5784516"/>
              <a:gd name="connsiteX5" fmla="*/ 0 w 6858000"/>
              <a:gd name="connsiteY5" fmla="*/ 0 h 5784516"/>
              <a:gd name="connsiteX6" fmla="*/ 6858000 w 6858000"/>
              <a:gd name="connsiteY6" fmla="*/ 0 h 5784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0" h="5784516">
                <a:moveTo>
                  <a:pt x="6858000" y="0"/>
                </a:moveTo>
                <a:lnTo>
                  <a:pt x="6858000" y="5780582"/>
                </a:lnTo>
                <a:cubicBezTo>
                  <a:pt x="4704756" y="5812908"/>
                  <a:pt x="4198884" y="5641214"/>
                  <a:pt x="3264841" y="5442316"/>
                </a:cubicBezTo>
                <a:cubicBezTo>
                  <a:pt x="2330798" y="5243418"/>
                  <a:pt x="1503721" y="4781496"/>
                  <a:pt x="959581" y="4373609"/>
                </a:cubicBezTo>
                <a:cubicBezTo>
                  <a:pt x="415441" y="3965722"/>
                  <a:pt x="198635" y="3573180"/>
                  <a:pt x="0" y="2994994"/>
                </a:cubicBezTo>
                <a:lnTo>
                  <a:pt x="0" y="0"/>
                </a:lnTo>
                <a:lnTo>
                  <a:pt x="6858000" y="0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C94125E-AABF-AEC9-487A-867BE335F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5015505" cy="1477328"/>
          </a:xfrm>
        </p:spPr>
        <p:txBody>
          <a:bodyPr>
            <a:normAutofit/>
          </a:bodyPr>
          <a:lstStyle/>
          <a:p>
            <a:r>
              <a:rPr lang="nl-NL" sz="4800" dirty="0"/>
              <a:t>Schildpadden </a:t>
            </a:r>
          </a:p>
        </p:txBody>
      </p:sp>
      <p:pic>
        <p:nvPicPr>
          <p:cNvPr id="3074" name="Picture 2" descr="Griekse landschildpadden - Eifelpark Gondorf | Pretpark Duitsland">
            <a:extLst>
              <a:ext uri="{FF2B5EF4-FFF2-40B4-BE49-F238E27FC236}">
                <a16:creationId xmlns:a16="http://schemas.microsoft.com/office/drawing/2014/main" id="{3F2764E1-E908-554E-5690-7156F07517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1" r="-1" b="4956"/>
          <a:stretch/>
        </p:blipFill>
        <p:spPr bwMode="auto">
          <a:xfrm>
            <a:off x="656644" y="2626187"/>
            <a:ext cx="5078861" cy="3180022"/>
          </a:xfrm>
          <a:custGeom>
            <a:avLst/>
            <a:gdLst/>
            <a:ahLst/>
            <a:cxnLst/>
            <a:rect l="l" t="t" r="r" b="b"/>
            <a:pathLst>
              <a:path w="5078861" h="3180022">
                <a:moveTo>
                  <a:pt x="3276428" y="2"/>
                </a:moveTo>
                <a:cubicBezTo>
                  <a:pt x="3304302" y="21"/>
                  <a:pt x="3329599" y="233"/>
                  <a:pt x="3351926" y="662"/>
                </a:cubicBezTo>
                <a:cubicBezTo>
                  <a:pt x="3709493" y="17196"/>
                  <a:pt x="4341946" y="169233"/>
                  <a:pt x="4641167" y="448987"/>
                </a:cubicBezTo>
                <a:cubicBezTo>
                  <a:pt x="4946649" y="631788"/>
                  <a:pt x="5056849" y="1024552"/>
                  <a:pt x="5077430" y="1613913"/>
                </a:cubicBezTo>
                <a:cubicBezTo>
                  <a:pt x="5091263" y="2010042"/>
                  <a:pt x="5005018" y="2303257"/>
                  <a:pt x="4809735" y="2513219"/>
                </a:cubicBezTo>
                <a:cubicBezTo>
                  <a:pt x="4627124" y="2809799"/>
                  <a:pt x="4047725" y="3071868"/>
                  <a:pt x="3654311" y="3133974"/>
                </a:cubicBezTo>
                <a:cubicBezTo>
                  <a:pt x="3260559" y="3186418"/>
                  <a:pt x="2883382" y="3160895"/>
                  <a:pt x="2594283" y="3170991"/>
                </a:cubicBezTo>
                <a:cubicBezTo>
                  <a:pt x="2199182" y="3184788"/>
                  <a:pt x="1533580" y="3188685"/>
                  <a:pt x="1300277" y="3138791"/>
                </a:cubicBezTo>
                <a:cubicBezTo>
                  <a:pt x="1096221" y="3097550"/>
                  <a:pt x="527513" y="2836879"/>
                  <a:pt x="328033" y="2650376"/>
                </a:cubicBezTo>
                <a:cubicBezTo>
                  <a:pt x="128553" y="2463873"/>
                  <a:pt x="18354" y="2071110"/>
                  <a:pt x="1147" y="1578365"/>
                </a:cubicBezTo>
                <a:cubicBezTo>
                  <a:pt x="-16060" y="1085620"/>
                  <a:pt x="163176" y="692423"/>
                  <a:pt x="348823" y="482798"/>
                </a:cubicBezTo>
                <a:cubicBezTo>
                  <a:pt x="640811" y="279132"/>
                  <a:pt x="1347172" y="60997"/>
                  <a:pt x="1607361" y="51911"/>
                </a:cubicBezTo>
                <a:cubicBezTo>
                  <a:pt x="1860322" y="43077"/>
                  <a:pt x="2858319" y="-276"/>
                  <a:pt x="3276428" y="2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AFD75A-7219-A132-FEE5-8613E28BFD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3394" y="1964559"/>
            <a:ext cx="4991962" cy="5135375"/>
          </a:xfrm>
        </p:spPr>
        <p:txBody>
          <a:bodyPr>
            <a:normAutofit/>
          </a:bodyPr>
          <a:lstStyle/>
          <a:p>
            <a:r>
              <a:rPr lang="nl-NL" sz="2800" dirty="0"/>
              <a:t>Griekse landschildpad = </a:t>
            </a:r>
            <a:r>
              <a:rPr lang="nl-NL" sz="2800" dirty="0" err="1"/>
              <a:t>Testudo</a:t>
            </a:r>
            <a:r>
              <a:rPr lang="nl-NL" sz="2800" dirty="0"/>
              <a:t> </a:t>
            </a:r>
            <a:r>
              <a:rPr lang="nl-NL" sz="2800" dirty="0" err="1"/>
              <a:t>Hermanni</a:t>
            </a:r>
            <a:endParaRPr lang="nl-NL" sz="2800" dirty="0"/>
          </a:p>
          <a:p>
            <a:r>
              <a:rPr lang="nl-NL" sz="2800" dirty="0"/>
              <a:t>Behoort tot de reptielen </a:t>
            </a:r>
          </a:p>
          <a:p>
            <a:r>
              <a:rPr lang="nl-NL" sz="2800" dirty="0"/>
              <a:t>Leefgebied = Zuid-Europa</a:t>
            </a:r>
          </a:p>
        </p:txBody>
      </p:sp>
    </p:spTree>
    <p:extLst>
      <p:ext uri="{BB962C8B-B14F-4D97-AF65-F5344CB8AC3E}">
        <p14:creationId xmlns:p14="http://schemas.microsoft.com/office/powerpoint/2010/main" val="190528666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:a16="http://schemas.microsoft.com/office/drawing/2014/main" id="{308119F7-B84E-4EBF-919F-A9B0F6D924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DAA17479-17CB-402A-8689-750C6F385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BED5BF6-F00B-E161-A093-9041B97B5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3107463" cy="5510138"/>
          </a:xfrm>
        </p:spPr>
        <p:txBody>
          <a:bodyPr>
            <a:normAutofit/>
          </a:bodyPr>
          <a:lstStyle/>
          <a:p>
            <a:r>
              <a:rPr lang="nl-NL"/>
              <a:t>Schildpadden </a:t>
            </a:r>
            <a:endParaRPr lang="nl-NL" dirty="0"/>
          </a:p>
        </p:txBody>
      </p:sp>
      <p:sp useBgFill="1">
        <p:nvSpPr>
          <p:cNvPr id="17" name="Freeform: Shape 12">
            <a:extLst>
              <a:ext uri="{FF2B5EF4-FFF2-40B4-BE49-F238E27FC236}">
                <a16:creationId xmlns:a16="http://schemas.microsoft.com/office/drawing/2014/main" id="{F534AA72-89BF-4BB0-B339-DEB9FC7F1B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2978" y="0"/>
            <a:ext cx="7809022" cy="6858000"/>
          </a:xfrm>
          <a:custGeom>
            <a:avLst/>
            <a:gdLst>
              <a:gd name="connsiteX0" fmla="*/ 27229 w 7809022"/>
              <a:gd name="connsiteY0" fmla="*/ 0 h 6858000"/>
              <a:gd name="connsiteX1" fmla="*/ 7809022 w 7809022"/>
              <a:gd name="connsiteY1" fmla="*/ 0 h 6858000"/>
              <a:gd name="connsiteX2" fmla="*/ 7809022 w 7809022"/>
              <a:gd name="connsiteY2" fmla="*/ 6858000 h 6858000"/>
              <a:gd name="connsiteX3" fmla="*/ 41303 w 7809022"/>
              <a:gd name="connsiteY3" fmla="*/ 6858000 h 6858000"/>
              <a:gd name="connsiteX4" fmla="*/ 41303 w 7809022"/>
              <a:gd name="connsiteY4" fmla="*/ 6822879 h 6858000"/>
              <a:gd name="connsiteX5" fmla="*/ 41303 w 7809022"/>
              <a:gd name="connsiteY5" fmla="*/ 6667752 h 6858000"/>
              <a:gd name="connsiteX6" fmla="*/ 0 w 7809022"/>
              <a:gd name="connsiteY6" fmla="*/ 3813425 h 6858000"/>
              <a:gd name="connsiteX7" fmla="*/ 41303 w 7809022"/>
              <a:gd name="connsiteY7" fmla="*/ 2572413 h 6858000"/>
              <a:gd name="connsiteX8" fmla="*/ 41303 w 7809022"/>
              <a:gd name="connsiteY8" fmla="*/ 1496869 h 6858000"/>
              <a:gd name="connsiteX9" fmla="*/ 41303 w 7809022"/>
              <a:gd name="connsiteY9" fmla="*/ 1083199 h 6858000"/>
              <a:gd name="connsiteX10" fmla="*/ 0 w 7809022"/>
              <a:gd name="connsiteY10" fmla="*/ 545427 h 6858000"/>
              <a:gd name="connsiteX11" fmla="*/ 22153 w 7809022"/>
              <a:gd name="connsiteY11" fmla="*/ 10166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809022" h="6858000">
                <a:moveTo>
                  <a:pt x="27229" y="0"/>
                </a:moveTo>
                <a:lnTo>
                  <a:pt x="7809022" y="0"/>
                </a:lnTo>
                <a:lnTo>
                  <a:pt x="7809022" y="6858000"/>
                </a:lnTo>
                <a:lnTo>
                  <a:pt x="41303" y="6858000"/>
                </a:lnTo>
                <a:lnTo>
                  <a:pt x="41303" y="6822879"/>
                </a:lnTo>
                <a:cubicBezTo>
                  <a:pt x="41303" y="6760828"/>
                  <a:pt x="41303" y="6709119"/>
                  <a:pt x="41303" y="6667752"/>
                </a:cubicBezTo>
                <a:cubicBezTo>
                  <a:pt x="41303" y="6667752"/>
                  <a:pt x="41303" y="6667752"/>
                  <a:pt x="0" y="3813425"/>
                </a:cubicBezTo>
                <a:cubicBezTo>
                  <a:pt x="0" y="3813425"/>
                  <a:pt x="0" y="3813425"/>
                  <a:pt x="41303" y="2572413"/>
                </a:cubicBezTo>
                <a:cubicBezTo>
                  <a:pt x="41303" y="2572413"/>
                  <a:pt x="41303" y="2572413"/>
                  <a:pt x="41303" y="1496869"/>
                </a:cubicBezTo>
                <a:cubicBezTo>
                  <a:pt x="41303" y="1455502"/>
                  <a:pt x="41303" y="1290034"/>
                  <a:pt x="41303" y="1083199"/>
                </a:cubicBezTo>
                <a:cubicBezTo>
                  <a:pt x="41303" y="876364"/>
                  <a:pt x="0" y="710895"/>
                  <a:pt x="0" y="545427"/>
                </a:cubicBezTo>
                <a:cubicBezTo>
                  <a:pt x="0" y="545427"/>
                  <a:pt x="0" y="545427"/>
                  <a:pt x="22153" y="101661"/>
                </a:cubicBezTo>
                <a:close/>
              </a:path>
            </a:pathLst>
          </a:cu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graphicFrame>
        <p:nvGraphicFramePr>
          <p:cNvPr id="18" name="Tijdelijke aanduiding voor inhoud 2">
            <a:extLst>
              <a:ext uri="{FF2B5EF4-FFF2-40B4-BE49-F238E27FC236}">
                <a16:creationId xmlns:a16="http://schemas.microsoft.com/office/drawing/2014/main" id="{2E65C4FF-8D64-D120-A6D6-FACD98A11B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5001999"/>
              </p:ext>
            </p:extLst>
          </p:nvPr>
        </p:nvGraphicFramePr>
        <p:xfrm>
          <a:off x="5260361" y="728664"/>
          <a:ext cx="6188689" cy="5409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179893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08119F7-B84E-4EBF-919F-A9B0F6D924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A17479-17CB-402A-8689-750C6F385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84EAED-C839-BB28-6FF7-5718C91EC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3107463" cy="5510138"/>
          </a:xfrm>
        </p:spPr>
        <p:txBody>
          <a:bodyPr>
            <a:normAutofit/>
          </a:bodyPr>
          <a:lstStyle/>
          <a:p>
            <a:r>
              <a:rPr lang="nl-NL" sz="6000" dirty="0"/>
              <a:t>schildpadden</a:t>
            </a: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F534AA72-89BF-4BB0-B339-DEB9FC7F1B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2978" y="0"/>
            <a:ext cx="7809022" cy="6858000"/>
          </a:xfrm>
          <a:custGeom>
            <a:avLst/>
            <a:gdLst>
              <a:gd name="connsiteX0" fmla="*/ 27229 w 7809022"/>
              <a:gd name="connsiteY0" fmla="*/ 0 h 6858000"/>
              <a:gd name="connsiteX1" fmla="*/ 7809022 w 7809022"/>
              <a:gd name="connsiteY1" fmla="*/ 0 h 6858000"/>
              <a:gd name="connsiteX2" fmla="*/ 7809022 w 7809022"/>
              <a:gd name="connsiteY2" fmla="*/ 6858000 h 6858000"/>
              <a:gd name="connsiteX3" fmla="*/ 41303 w 7809022"/>
              <a:gd name="connsiteY3" fmla="*/ 6858000 h 6858000"/>
              <a:gd name="connsiteX4" fmla="*/ 41303 w 7809022"/>
              <a:gd name="connsiteY4" fmla="*/ 6822879 h 6858000"/>
              <a:gd name="connsiteX5" fmla="*/ 41303 w 7809022"/>
              <a:gd name="connsiteY5" fmla="*/ 6667752 h 6858000"/>
              <a:gd name="connsiteX6" fmla="*/ 0 w 7809022"/>
              <a:gd name="connsiteY6" fmla="*/ 3813425 h 6858000"/>
              <a:gd name="connsiteX7" fmla="*/ 41303 w 7809022"/>
              <a:gd name="connsiteY7" fmla="*/ 2572413 h 6858000"/>
              <a:gd name="connsiteX8" fmla="*/ 41303 w 7809022"/>
              <a:gd name="connsiteY8" fmla="*/ 1496869 h 6858000"/>
              <a:gd name="connsiteX9" fmla="*/ 41303 w 7809022"/>
              <a:gd name="connsiteY9" fmla="*/ 1083199 h 6858000"/>
              <a:gd name="connsiteX10" fmla="*/ 0 w 7809022"/>
              <a:gd name="connsiteY10" fmla="*/ 545427 h 6858000"/>
              <a:gd name="connsiteX11" fmla="*/ 22153 w 7809022"/>
              <a:gd name="connsiteY11" fmla="*/ 10166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809022" h="6858000">
                <a:moveTo>
                  <a:pt x="27229" y="0"/>
                </a:moveTo>
                <a:lnTo>
                  <a:pt x="7809022" y="0"/>
                </a:lnTo>
                <a:lnTo>
                  <a:pt x="7809022" y="6858000"/>
                </a:lnTo>
                <a:lnTo>
                  <a:pt x="41303" y="6858000"/>
                </a:lnTo>
                <a:lnTo>
                  <a:pt x="41303" y="6822879"/>
                </a:lnTo>
                <a:cubicBezTo>
                  <a:pt x="41303" y="6760828"/>
                  <a:pt x="41303" y="6709119"/>
                  <a:pt x="41303" y="6667752"/>
                </a:cubicBezTo>
                <a:cubicBezTo>
                  <a:pt x="41303" y="6667752"/>
                  <a:pt x="41303" y="6667752"/>
                  <a:pt x="0" y="3813425"/>
                </a:cubicBezTo>
                <a:cubicBezTo>
                  <a:pt x="0" y="3813425"/>
                  <a:pt x="0" y="3813425"/>
                  <a:pt x="41303" y="2572413"/>
                </a:cubicBezTo>
                <a:cubicBezTo>
                  <a:pt x="41303" y="2572413"/>
                  <a:pt x="41303" y="2572413"/>
                  <a:pt x="41303" y="1496869"/>
                </a:cubicBezTo>
                <a:cubicBezTo>
                  <a:pt x="41303" y="1455502"/>
                  <a:pt x="41303" y="1290034"/>
                  <a:pt x="41303" y="1083199"/>
                </a:cubicBezTo>
                <a:cubicBezTo>
                  <a:pt x="41303" y="876364"/>
                  <a:pt x="0" y="710895"/>
                  <a:pt x="0" y="545427"/>
                </a:cubicBezTo>
                <a:cubicBezTo>
                  <a:pt x="0" y="545427"/>
                  <a:pt x="0" y="545427"/>
                  <a:pt x="22153" y="101661"/>
                </a:cubicBezTo>
                <a:close/>
              </a:path>
            </a:pathLst>
          </a:cu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4E1761F8-004E-56C6-1CA4-CF4790847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3823154"/>
              </p:ext>
            </p:extLst>
          </p:nvPr>
        </p:nvGraphicFramePr>
        <p:xfrm>
          <a:off x="5260361" y="728664"/>
          <a:ext cx="6188689" cy="5409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15547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F58D3F4-AD3E-4263-85BF-7EB7124583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383AC10-A272-4982-A610-DDA728D781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6FDED66-1461-4834-9923-329986747F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95815" y="0"/>
            <a:ext cx="11196185" cy="6858000"/>
          </a:xfrm>
          <a:custGeom>
            <a:avLst/>
            <a:gdLst>
              <a:gd name="connsiteX0" fmla="*/ 678180 w 11196185"/>
              <a:gd name="connsiteY0" fmla="*/ 0 h 6858000"/>
              <a:gd name="connsiteX1" fmla="*/ 10577581 w 11196185"/>
              <a:gd name="connsiteY1" fmla="*/ 0 h 6858000"/>
              <a:gd name="connsiteX2" fmla="*/ 10716113 w 11196185"/>
              <a:gd name="connsiteY2" fmla="*/ 294338 h 6858000"/>
              <a:gd name="connsiteX3" fmla="*/ 11040720 w 11196185"/>
              <a:gd name="connsiteY3" fmla="*/ 992736 h 6858000"/>
              <a:gd name="connsiteX4" fmla="*/ 11188414 w 11196185"/>
              <a:gd name="connsiteY4" fmla="*/ 1350314 h 6858000"/>
              <a:gd name="connsiteX5" fmla="*/ 11196185 w 11196185"/>
              <a:gd name="connsiteY5" fmla="*/ 1382182 h 6858000"/>
              <a:gd name="connsiteX6" fmla="*/ 11196185 w 11196185"/>
              <a:gd name="connsiteY6" fmla="*/ 4121434 h 6858000"/>
              <a:gd name="connsiteX7" fmla="*/ 11176802 w 11196185"/>
              <a:gd name="connsiteY7" fmla="*/ 4304566 h 6858000"/>
              <a:gd name="connsiteX8" fmla="*/ 10289429 w 11196185"/>
              <a:gd name="connsiteY8" fmla="*/ 5937296 h 6858000"/>
              <a:gd name="connsiteX9" fmla="*/ 9411880 w 11196185"/>
              <a:gd name="connsiteY9" fmla="*/ 6851146 h 6858000"/>
              <a:gd name="connsiteX10" fmla="*/ 9402883 w 11196185"/>
              <a:gd name="connsiteY10" fmla="*/ 6858000 h 6858000"/>
              <a:gd name="connsiteX11" fmla="*/ 1880709 w 11196185"/>
              <a:gd name="connsiteY11" fmla="*/ 6858000 h 6858000"/>
              <a:gd name="connsiteX12" fmla="*/ 1838993 w 11196185"/>
              <a:gd name="connsiteY12" fmla="*/ 6821023 h 6858000"/>
              <a:gd name="connsiteX13" fmla="*/ 1110605 w 11196185"/>
              <a:gd name="connsiteY13" fmla="*/ 6101023 h 6858000"/>
              <a:gd name="connsiteX14" fmla="*/ 0 w 11196185"/>
              <a:gd name="connsiteY14" fmla="*/ 3022953 h 6858000"/>
              <a:gd name="connsiteX15" fmla="*/ 653297 w 11196185"/>
              <a:gd name="connsiteY15" fmla="*/ 4311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196185" h="6858000">
                <a:moveTo>
                  <a:pt x="678180" y="0"/>
                </a:moveTo>
                <a:lnTo>
                  <a:pt x="10577581" y="0"/>
                </a:lnTo>
                <a:lnTo>
                  <a:pt x="10716113" y="294338"/>
                </a:lnTo>
                <a:cubicBezTo>
                  <a:pt x="10820232" y="519974"/>
                  <a:pt x="10926393" y="755332"/>
                  <a:pt x="11040720" y="992736"/>
                </a:cubicBezTo>
                <a:cubicBezTo>
                  <a:pt x="11101967" y="1099159"/>
                  <a:pt x="11150454" y="1219908"/>
                  <a:pt x="11188414" y="1350314"/>
                </a:cubicBezTo>
                <a:lnTo>
                  <a:pt x="11196185" y="1382182"/>
                </a:lnTo>
                <a:lnTo>
                  <a:pt x="11196185" y="4121434"/>
                </a:lnTo>
                <a:lnTo>
                  <a:pt x="11176802" y="4304566"/>
                </a:lnTo>
                <a:cubicBezTo>
                  <a:pt x="11053990" y="5160104"/>
                  <a:pt x="10546664" y="5536165"/>
                  <a:pt x="10289429" y="5937296"/>
                </a:cubicBezTo>
                <a:cubicBezTo>
                  <a:pt x="10175102" y="6195166"/>
                  <a:pt x="9816937" y="6534516"/>
                  <a:pt x="9411880" y="6851146"/>
                </a:cubicBezTo>
                <a:lnTo>
                  <a:pt x="9402883" y="6858000"/>
                </a:lnTo>
                <a:lnTo>
                  <a:pt x="1880709" y="6858000"/>
                </a:lnTo>
                <a:lnTo>
                  <a:pt x="1838993" y="6821023"/>
                </a:lnTo>
                <a:cubicBezTo>
                  <a:pt x="1404461" y="6426943"/>
                  <a:pt x="1110605" y="6101023"/>
                  <a:pt x="1110605" y="6101023"/>
                </a:cubicBezTo>
                <a:cubicBezTo>
                  <a:pt x="816622" y="5544351"/>
                  <a:pt x="0" y="3776098"/>
                  <a:pt x="0" y="3022953"/>
                </a:cubicBezTo>
                <a:cubicBezTo>
                  <a:pt x="0" y="2171572"/>
                  <a:pt x="195989" y="894500"/>
                  <a:pt x="653297" y="4311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D6CEBB1-907A-217E-F3F9-F2280B57C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1200" y="619200"/>
            <a:ext cx="4991961" cy="1477328"/>
          </a:xfrm>
        </p:spPr>
        <p:txBody>
          <a:bodyPr wrap="square" anchor="ctr">
            <a:normAutofit/>
          </a:bodyPr>
          <a:lstStyle/>
          <a:p>
            <a:r>
              <a:rPr lang="nl-NL" dirty="0"/>
              <a:t>Opdracht </a:t>
            </a:r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1607CD53-0FF9-47E9-94AD-2BF64BA801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5824556">
            <a:off x="198004" y="426519"/>
            <a:ext cx="2955087" cy="2765998"/>
          </a:xfrm>
          <a:custGeom>
            <a:avLst/>
            <a:gdLst>
              <a:gd name="T0" fmla="*/ 43 w 250"/>
              <a:gd name="T1" fmla="*/ 167 h 234"/>
              <a:gd name="T2" fmla="*/ 70 w 250"/>
              <a:gd name="T3" fmla="*/ 133 h 234"/>
              <a:gd name="T4" fmla="*/ 48 w 250"/>
              <a:gd name="T5" fmla="*/ 134 h 234"/>
              <a:gd name="T6" fmla="*/ 19 w 250"/>
              <a:gd name="T7" fmla="*/ 130 h 234"/>
              <a:gd name="T8" fmla="*/ 6 w 250"/>
              <a:gd name="T9" fmla="*/ 123 h 234"/>
              <a:gd name="T10" fmla="*/ 1 w 250"/>
              <a:gd name="T11" fmla="*/ 103 h 234"/>
              <a:gd name="T12" fmla="*/ 11 w 250"/>
              <a:gd name="T13" fmla="*/ 81 h 234"/>
              <a:gd name="T14" fmla="*/ 23 w 250"/>
              <a:gd name="T15" fmla="*/ 76 h 234"/>
              <a:gd name="T16" fmla="*/ 81 w 250"/>
              <a:gd name="T17" fmla="*/ 78 h 234"/>
              <a:gd name="T18" fmla="*/ 65 w 250"/>
              <a:gd name="T19" fmla="*/ 49 h 234"/>
              <a:gd name="T20" fmla="*/ 57 w 250"/>
              <a:gd name="T21" fmla="*/ 27 h 234"/>
              <a:gd name="T22" fmla="*/ 67 w 250"/>
              <a:gd name="T23" fmla="*/ 12 h 234"/>
              <a:gd name="T24" fmla="*/ 85 w 250"/>
              <a:gd name="T25" fmla="*/ 1 h 234"/>
              <a:gd name="T26" fmla="*/ 101 w 250"/>
              <a:gd name="T27" fmla="*/ 8 h 234"/>
              <a:gd name="T28" fmla="*/ 107 w 250"/>
              <a:gd name="T29" fmla="*/ 15 h 234"/>
              <a:gd name="T30" fmla="*/ 120 w 250"/>
              <a:gd name="T31" fmla="*/ 37 h 234"/>
              <a:gd name="T32" fmla="*/ 131 w 250"/>
              <a:gd name="T33" fmla="*/ 60 h 234"/>
              <a:gd name="T34" fmla="*/ 164 w 250"/>
              <a:gd name="T35" fmla="*/ 25 h 234"/>
              <a:gd name="T36" fmla="*/ 187 w 250"/>
              <a:gd name="T37" fmla="*/ 11 h 234"/>
              <a:gd name="T38" fmla="*/ 205 w 250"/>
              <a:gd name="T39" fmla="*/ 19 h 234"/>
              <a:gd name="T40" fmla="*/ 214 w 250"/>
              <a:gd name="T41" fmla="*/ 34 h 234"/>
              <a:gd name="T42" fmla="*/ 203 w 250"/>
              <a:gd name="T43" fmla="*/ 57 h 234"/>
              <a:gd name="T44" fmla="*/ 166 w 250"/>
              <a:gd name="T45" fmla="*/ 100 h 234"/>
              <a:gd name="T46" fmla="*/ 217 w 250"/>
              <a:gd name="T47" fmla="*/ 98 h 234"/>
              <a:gd name="T48" fmla="*/ 244 w 250"/>
              <a:gd name="T49" fmla="*/ 104 h 234"/>
              <a:gd name="T50" fmla="*/ 249 w 250"/>
              <a:gd name="T51" fmla="*/ 115 h 234"/>
              <a:gd name="T52" fmla="*/ 247 w 250"/>
              <a:gd name="T53" fmla="*/ 129 h 234"/>
              <a:gd name="T54" fmla="*/ 245 w 250"/>
              <a:gd name="T55" fmla="*/ 134 h 234"/>
              <a:gd name="T56" fmla="*/ 241 w 250"/>
              <a:gd name="T57" fmla="*/ 141 h 234"/>
              <a:gd name="T58" fmla="*/ 227 w 250"/>
              <a:gd name="T59" fmla="*/ 147 h 234"/>
              <a:gd name="T60" fmla="*/ 187 w 250"/>
              <a:gd name="T61" fmla="*/ 151 h 234"/>
              <a:gd name="T62" fmla="*/ 160 w 250"/>
              <a:gd name="T63" fmla="*/ 148 h 234"/>
              <a:gd name="T64" fmla="*/ 168 w 250"/>
              <a:gd name="T65" fmla="*/ 168 h 234"/>
              <a:gd name="T66" fmla="*/ 176 w 250"/>
              <a:gd name="T67" fmla="*/ 194 h 234"/>
              <a:gd name="T68" fmla="*/ 176 w 250"/>
              <a:gd name="T69" fmla="*/ 211 h 234"/>
              <a:gd name="T70" fmla="*/ 170 w 250"/>
              <a:gd name="T71" fmla="*/ 221 h 234"/>
              <a:gd name="T72" fmla="*/ 156 w 250"/>
              <a:gd name="T73" fmla="*/ 230 h 234"/>
              <a:gd name="T74" fmla="*/ 130 w 250"/>
              <a:gd name="T75" fmla="*/ 226 h 234"/>
              <a:gd name="T76" fmla="*/ 122 w 250"/>
              <a:gd name="T77" fmla="*/ 213 h 234"/>
              <a:gd name="T78" fmla="*/ 110 w 250"/>
              <a:gd name="T79" fmla="*/ 169 h 234"/>
              <a:gd name="T80" fmla="*/ 92 w 250"/>
              <a:gd name="T81" fmla="*/ 192 h 234"/>
              <a:gd name="T82" fmla="*/ 87 w 250"/>
              <a:gd name="T83" fmla="*/ 197 h 234"/>
              <a:gd name="T84" fmla="*/ 84 w 250"/>
              <a:gd name="T85" fmla="*/ 201 h 234"/>
              <a:gd name="T86" fmla="*/ 65 w 250"/>
              <a:gd name="T87" fmla="*/ 212 h 234"/>
              <a:gd name="T88" fmla="*/ 50 w 250"/>
              <a:gd name="T89" fmla="*/ 204 h 234"/>
              <a:gd name="T90" fmla="*/ 44 w 250"/>
              <a:gd name="T91" fmla="*/ 198 h 234"/>
              <a:gd name="T92" fmla="*/ 38 w 250"/>
              <a:gd name="T93" fmla="*/ 185 h 234"/>
              <a:gd name="T94" fmla="*/ 43 w 250"/>
              <a:gd name="T95" fmla="*/ 167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0" h="234">
                <a:moveTo>
                  <a:pt x="43" y="167"/>
                </a:moveTo>
                <a:cubicBezTo>
                  <a:pt x="70" y="133"/>
                  <a:pt x="70" y="133"/>
                  <a:pt x="70" y="133"/>
                </a:cubicBezTo>
                <a:cubicBezTo>
                  <a:pt x="60" y="134"/>
                  <a:pt x="61" y="134"/>
                  <a:pt x="48" y="134"/>
                </a:cubicBezTo>
                <a:cubicBezTo>
                  <a:pt x="34" y="133"/>
                  <a:pt x="24" y="132"/>
                  <a:pt x="19" y="130"/>
                </a:cubicBezTo>
                <a:cubicBezTo>
                  <a:pt x="13" y="128"/>
                  <a:pt x="9" y="126"/>
                  <a:pt x="6" y="123"/>
                </a:cubicBezTo>
                <a:cubicBezTo>
                  <a:pt x="1" y="119"/>
                  <a:pt x="0" y="112"/>
                  <a:pt x="1" y="103"/>
                </a:cubicBezTo>
                <a:cubicBezTo>
                  <a:pt x="2" y="93"/>
                  <a:pt x="6" y="86"/>
                  <a:pt x="11" y="81"/>
                </a:cubicBezTo>
                <a:cubicBezTo>
                  <a:pt x="15" y="77"/>
                  <a:pt x="18" y="76"/>
                  <a:pt x="23" y="76"/>
                </a:cubicBezTo>
                <a:cubicBezTo>
                  <a:pt x="81" y="78"/>
                  <a:pt x="81" y="78"/>
                  <a:pt x="81" y="78"/>
                </a:cubicBezTo>
                <a:cubicBezTo>
                  <a:pt x="65" y="49"/>
                  <a:pt x="65" y="49"/>
                  <a:pt x="65" y="49"/>
                </a:cubicBezTo>
                <a:cubicBezTo>
                  <a:pt x="58" y="40"/>
                  <a:pt x="56" y="33"/>
                  <a:pt x="57" y="27"/>
                </a:cubicBezTo>
                <a:cubicBezTo>
                  <a:pt x="58" y="21"/>
                  <a:pt x="62" y="16"/>
                  <a:pt x="67" y="12"/>
                </a:cubicBezTo>
                <a:cubicBezTo>
                  <a:pt x="74" y="6"/>
                  <a:pt x="80" y="2"/>
                  <a:pt x="85" y="1"/>
                </a:cubicBezTo>
                <a:cubicBezTo>
                  <a:pt x="90" y="0"/>
                  <a:pt x="95" y="2"/>
                  <a:pt x="101" y="8"/>
                </a:cubicBezTo>
                <a:cubicBezTo>
                  <a:pt x="104" y="11"/>
                  <a:pt x="106" y="13"/>
                  <a:pt x="107" y="15"/>
                </a:cubicBezTo>
                <a:cubicBezTo>
                  <a:pt x="110" y="19"/>
                  <a:pt x="112" y="20"/>
                  <a:pt x="120" y="37"/>
                </a:cubicBezTo>
                <a:cubicBezTo>
                  <a:pt x="129" y="55"/>
                  <a:pt x="128" y="51"/>
                  <a:pt x="131" y="60"/>
                </a:cubicBezTo>
                <a:cubicBezTo>
                  <a:pt x="164" y="25"/>
                  <a:pt x="164" y="25"/>
                  <a:pt x="164" y="25"/>
                </a:cubicBezTo>
                <a:cubicBezTo>
                  <a:pt x="173" y="16"/>
                  <a:pt x="180" y="11"/>
                  <a:pt x="187" y="11"/>
                </a:cubicBezTo>
                <a:cubicBezTo>
                  <a:pt x="193" y="10"/>
                  <a:pt x="200" y="13"/>
                  <a:pt x="205" y="19"/>
                </a:cubicBezTo>
                <a:cubicBezTo>
                  <a:pt x="210" y="24"/>
                  <a:pt x="213" y="29"/>
                  <a:pt x="214" y="34"/>
                </a:cubicBezTo>
                <a:cubicBezTo>
                  <a:pt x="214" y="39"/>
                  <a:pt x="211" y="47"/>
                  <a:pt x="203" y="57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217" y="98"/>
                  <a:pt x="217" y="98"/>
                  <a:pt x="217" y="98"/>
                </a:cubicBezTo>
                <a:cubicBezTo>
                  <a:pt x="229" y="96"/>
                  <a:pt x="238" y="98"/>
                  <a:pt x="244" y="104"/>
                </a:cubicBezTo>
                <a:cubicBezTo>
                  <a:pt x="247" y="107"/>
                  <a:pt x="249" y="111"/>
                  <a:pt x="249" y="115"/>
                </a:cubicBezTo>
                <a:cubicBezTo>
                  <a:pt x="250" y="120"/>
                  <a:pt x="249" y="124"/>
                  <a:pt x="247" y="129"/>
                </a:cubicBezTo>
                <a:cubicBezTo>
                  <a:pt x="247" y="130"/>
                  <a:pt x="246" y="132"/>
                  <a:pt x="245" y="134"/>
                </a:cubicBezTo>
                <a:cubicBezTo>
                  <a:pt x="244" y="137"/>
                  <a:pt x="243" y="140"/>
                  <a:pt x="241" y="141"/>
                </a:cubicBezTo>
                <a:cubicBezTo>
                  <a:pt x="239" y="144"/>
                  <a:pt x="234" y="146"/>
                  <a:pt x="227" y="147"/>
                </a:cubicBezTo>
                <a:cubicBezTo>
                  <a:pt x="221" y="149"/>
                  <a:pt x="207" y="150"/>
                  <a:pt x="187" y="151"/>
                </a:cubicBezTo>
                <a:cubicBezTo>
                  <a:pt x="175" y="152"/>
                  <a:pt x="161" y="148"/>
                  <a:pt x="160" y="148"/>
                </a:cubicBezTo>
                <a:cubicBezTo>
                  <a:pt x="161" y="151"/>
                  <a:pt x="165" y="161"/>
                  <a:pt x="168" y="168"/>
                </a:cubicBezTo>
                <a:cubicBezTo>
                  <a:pt x="168" y="171"/>
                  <a:pt x="173" y="181"/>
                  <a:pt x="176" y="194"/>
                </a:cubicBezTo>
                <a:cubicBezTo>
                  <a:pt x="179" y="206"/>
                  <a:pt x="176" y="203"/>
                  <a:pt x="176" y="211"/>
                </a:cubicBezTo>
                <a:cubicBezTo>
                  <a:pt x="176" y="214"/>
                  <a:pt x="174" y="217"/>
                  <a:pt x="170" y="221"/>
                </a:cubicBezTo>
                <a:cubicBezTo>
                  <a:pt x="166" y="226"/>
                  <a:pt x="161" y="228"/>
                  <a:pt x="156" y="230"/>
                </a:cubicBezTo>
                <a:cubicBezTo>
                  <a:pt x="147" y="234"/>
                  <a:pt x="137" y="233"/>
                  <a:pt x="130" y="226"/>
                </a:cubicBezTo>
                <a:cubicBezTo>
                  <a:pt x="127" y="223"/>
                  <a:pt x="125" y="219"/>
                  <a:pt x="122" y="213"/>
                </a:cubicBezTo>
                <a:cubicBezTo>
                  <a:pt x="118" y="188"/>
                  <a:pt x="117" y="189"/>
                  <a:pt x="110" y="169"/>
                </a:cubicBezTo>
                <a:cubicBezTo>
                  <a:pt x="92" y="192"/>
                  <a:pt x="92" y="192"/>
                  <a:pt x="92" y="192"/>
                </a:cubicBezTo>
                <a:cubicBezTo>
                  <a:pt x="90" y="193"/>
                  <a:pt x="88" y="195"/>
                  <a:pt x="87" y="197"/>
                </a:cubicBezTo>
                <a:cubicBezTo>
                  <a:pt x="86" y="198"/>
                  <a:pt x="85" y="200"/>
                  <a:pt x="84" y="201"/>
                </a:cubicBezTo>
                <a:cubicBezTo>
                  <a:pt x="76" y="209"/>
                  <a:pt x="70" y="212"/>
                  <a:pt x="65" y="212"/>
                </a:cubicBezTo>
                <a:cubicBezTo>
                  <a:pt x="60" y="211"/>
                  <a:pt x="55" y="209"/>
                  <a:pt x="50" y="204"/>
                </a:cubicBezTo>
                <a:cubicBezTo>
                  <a:pt x="50" y="203"/>
                  <a:pt x="48" y="202"/>
                  <a:pt x="44" y="198"/>
                </a:cubicBezTo>
                <a:cubicBezTo>
                  <a:pt x="41" y="195"/>
                  <a:pt x="39" y="191"/>
                  <a:pt x="38" y="185"/>
                </a:cubicBezTo>
                <a:cubicBezTo>
                  <a:pt x="37" y="179"/>
                  <a:pt x="39" y="173"/>
                  <a:pt x="43" y="16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743B15-21F9-083C-F862-57F34947DC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1200" y="2267280"/>
            <a:ext cx="6189254" cy="3869360"/>
          </a:xfrm>
        </p:spPr>
        <p:txBody>
          <a:bodyPr>
            <a:normAutofit/>
          </a:bodyPr>
          <a:lstStyle/>
          <a:p>
            <a:r>
              <a:rPr lang="nl-NL" sz="2600" dirty="0"/>
              <a:t>Ganzenbord</a:t>
            </a:r>
          </a:p>
          <a:p>
            <a:pPr lvl="1"/>
            <a:r>
              <a:rPr lang="nl-NL" sz="2600" dirty="0"/>
              <a:t>Klas verdelen in twee teams</a:t>
            </a:r>
          </a:p>
          <a:p>
            <a:pPr lvl="1"/>
            <a:r>
              <a:rPr lang="nl-NL" sz="2600" dirty="0"/>
              <a:t>Om de beurt</a:t>
            </a:r>
          </a:p>
          <a:p>
            <a:pPr lvl="1"/>
            <a:r>
              <a:rPr lang="nl-NL" sz="2600" dirty="0"/>
              <a:t>3 categorieën ( axolotl, gekko en schildpad )</a:t>
            </a:r>
          </a:p>
          <a:p>
            <a:pPr lvl="1"/>
            <a:r>
              <a:rPr lang="nl-NL" sz="2600" dirty="0"/>
              <a:t>Beige vakje = nog een keer gooien</a:t>
            </a:r>
          </a:p>
          <a:p>
            <a:pPr lvl="1"/>
            <a:r>
              <a:rPr lang="nl-NL" sz="2600" dirty="0"/>
              <a:t>Aqua vakje = beurt overslaan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305123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8">
            <a:extLst>
              <a:ext uri="{FF2B5EF4-FFF2-40B4-BE49-F238E27FC236}">
                <a16:creationId xmlns:a16="http://schemas.microsoft.com/office/drawing/2014/main" id="{308119F7-B84E-4EBF-919F-A9B0F6D924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0">
            <a:extLst>
              <a:ext uri="{FF2B5EF4-FFF2-40B4-BE49-F238E27FC236}">
                <a16:creationId xmlns:a16="http://schemas.microsoft.com/office/drawing/2014/main" id="{DAA17479-17CB-402A-8689-750C6F385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A139D30-86AA-94B5-41F7-33D6E04C7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3107463" cy="5510138"/>
          </a:xfrm>
        </p:spPr>
        <p:txBody>
          <a:bodyPr>
            <a:normAutofit/>
          </a:bodyPr>
          <a:lstStyle/>
          <a:p>
            <a:r>
              <a:rPr lang="nl-NL"/>
              <a:t>Leerdoelen vandaag</a:t>
            </a: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F534AA72-89BF-4BB0-B339-DEB9FC7F1B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2978" y="0"/>
            <a:ext cx="7809022" cy="6858000"/>
          </a:xfrm>
          <a:custGeom>
            <a:avLst/>
            <a:gdLst>
              <a:gd name="connsiteX0" fmla="*/ 27229 w 7809022"/>
              <a:gd name="connsiteY0" fmla="*/ 0 h 6858000"/>
              <a:gd name="connsiteX1" fmla="*/ 7809022 w 7809022"/>
              <a:gd name="connsiteY1" fmla="*/ 0 h 6858000"/>
              <a:gd name="connsiteX2" fmla="*/ 7809022 w 7809022"/>
              <a:gd name="connsiteY2" fmla="*/ 6858000 h 6858000"/>
              <a:gd name="connsiteX3" fmla="*/ 41303 w 7809022"/>
              <a:gd name="connsiteY3" fmla="*/ 6858000 h 6858000"/>
              <a:gd name="connsiteX4" fmla="*/ 41303 w 7809022"/>
              <a:gd name="connsiteY4" fmla="*/ 6822879 h 6858000"/>
              <a:gd name="connsiteX5" fmla="*/ 41303 w 7809022"/>
              <a:gd name="connsiteY5" fmla="*/ 6667752 h 6858000"/>
              <a:gd name="connsiteX6" fmla="*/ 0 w 7809022"/>
              <a:gd name="connsiteY6" fmla="*/ 3813425 h 6858000"/>
              <a:gd name="connsiteX7" fmla="*/ 41303 w 7809022"/>
              <a:gd name="connsiteY7" fmla="*/ 2572413 h 6858000"/>
              <a:gd name="connsiteX8" fmla="*/ 41303 w 7809022"/>
              <a:gd name="connsiteY8" fmla="*/ 1496869 h 6858000"/>
              <a:gd name="connsiteX9" fmla="*/ 41303 w 7809022"/>
              <a:gd name="connsiteY9" fmla="*/ 1083199 h 6858000"/>
              <a:gd name="connsiteX10" fmla="*/ 0 w 7809022"/>
              <a:gd name="connsiteY10" fmla="*/ 545427 h 6858000"/>
              <a:gd name="connsiteX11" fmla="*/ 22153 w 7809022"/>
              <a:gd name="connsiteY11" fmla="*/ 10166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809022" h="6858000">
                <a:moveTo>
                  <a:pt x="27229" y="0"/>
                </a:moveTo>
                <a:lnTo>
                  <a:pt x="7809022" y="0"/>
                </a:lnTo>
                <a:lnTo>
                  <a:pt x="7809022" y="6858000"/>
                </a:lnTo>
                <a:lnTo>
                  <a:pt x="41303" y="6858000"/>
                </a:lnTo>
                <a:lnTo>
                  <a:pt x="41303" y="6822879"/>
                </a:lnTo>
                <a:cubicBezTo>
                  <a:pt x="41303" y="6760828"/>
                  <a:pt x="41303" y="6709119"/>
                  <a:pt x="41303" y="6667752"/>
                </a:cubicBezTo>
                <a:cubicBezTo>
                  <a:pt x="41303" y="6667752"/>
                  <a:pt x="41303" y="6667752"/>
                  <a:pt x="0" y="3813425"/>
                </a:cubicBezTo>
                <a:cubicBezTo>
                  <a:pt x="0" y="3813425"/>
                  <a:pt x="0" y="3813425"/>
                  <a:pt x="41303" y="2572413"/>
                </a:cubicBezTo>
                <a:cubicBezTo>
                  <a:pt x="41303" y="2572413"/>
                  <a:pt x="41303" y="2572413"/>
                  <a:pt x="41303" y="1496869"/>
                </a:cubicBezTo>
                <a:cubicBezTo>
                  <a:pt x="41303" y="1455502"/>
                  <a:pt x="41303" y="1290034"/>
                  <a:pt x="41303" y="1083199"/>
                </a:cubicBezTo>
                <a:cubicBezTo>
                  <a:pt x="41303" y="876364"/>
                  <a:pt x="0" y="710895"/>
                  <a:pt x="0" y="545427"/>
                </a:cubicBezTo>
                <a:cubicBezTo>
                  <a:pt x="0" y="545427"/>
                  <a:pt x="0" y="545427"/>
                  <a:pt x="22153" y="101661"/>
                </a:cubicBezTo>
                <a:close/>
              </a:path>
            </a:pathLst>
          </a:cu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graphicFrame>
        <p:nvGraphicFramePr>
          <p:cNvPr id="16" name="Tijdelijke aanduiding voor inhoud 2">
            <a:extLst>
              <a:ext uri="{FF2B5EF4-FFF2-40B4-BE49-F238E27FC236}">
                <a16:creationId xmlns:a16="http://schemas.microsoft.com/office/drawing/2014/main" id="{E228E3DE-6E92-F258-0644-582C36703E9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260361" y="728664"/>
          <a:ext cx="6188689" cy="5409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427025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7EFF05-A8DA-4B3E-9C21-7A04283D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4CA1620-2C02-4B4E-97C8-06FCE85EE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57DE79-27F8-4881-BE3B-5321D1801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733608-1322-485D-B942-B827E6997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3527" y="954724"/>
            <a:ext cx="10904945" cy="3364228"/>
            <a:chOff x="643527" y="954724"/>
            <a:chExt cx="10904945" cy="3364228"/>
          </a:xfrm>
        </p:grpSpPr>
        <p:sp>
          <p:nvSpPr>
            <p:cNvPr id="17" name="Freeform 78">
              <a:extLst>
                <a:ext uri="{FF2B5EF4-FFF2-40B4-BE49-F238E27FC236}">
                  <a16:creationId xmlns:a16="http://schemas.microsoft.com/office/drawing/2014/main" id="{7975F1CD-7143-447F-AC1A-8D3EA46ECA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083914" y="3331230"/>
              <a:ext cx="879143" cy="903430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8" name="Freeform 79">
              <a:extLst>
                <a:ext uri="{FF2B5EF4-FFF2-40B4-BE49-F238E27FC236}">
                  <a16:creationId xmlns:a16="http://schemas.microsoft.com/office/drawing/2014/main" id="{501A6B8C-11DF-404A-89DD-354DA4C193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869193" y="1989904"/>
              <a:ext cx="743890" cy="1195221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9" name="Freeform 85">
              <a:extLst>
                <a:ext uri="{FF2B5EF4-FFF2-40B4-BE49-F238E27FC236}">
                  <a16:creationId xmlns:a16="http://schemas.microsoft.com/office/drawing/2014/main" id="{14D1F65C-CD34-4E1F-8743-D3879A8712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316205" y="967005"/>
              <a:ext cx="541011" cy="981989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0" name="Freeform 80">
              <a:extLst>
                <a:ext uri="{FF2B5EF4-FFF2-40B4-BE49-F238E27FC236}">
                  <a16:creationId xmlns:a16="http://schemas.microsoft.com/office/drawing/2014/main" id="{E5C58F66-1B6C-4935-9BB4-583D612CD2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62739" y="2385730"/>
              <a:ext cx="985733" cy="504616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 84">
              <a:extLst>
                <a:ext uri="{FF2B5EF4-FFF2-40B4-BE49-F238E27FC236}">
                  <a16:creationId xmlns:a16="http://schemas.microsoft.com/office/drawing/2014/main" id="{F41F116D-556B-4BC2-9DCD-46DA7CCC0E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874527">
              <a:off x="10288245" y="954724"/>
              <a:ext cx="852074" cy="892781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87">
              <a:extLst>
                <a:ext uri="{FF2B5EF4-FFF2-40B4-BE49-F238E27FC236}">
                  <a16:creationId xmlns:a16="http://schemas.microsoft.com/office/drawing/2014/main" id="{DE46F0F4-2435-4BDC-A92C-EB13608804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20630858">
              <a:off x="10224385" y="3437261"/>
              <a:ext cx="824227" cy="881691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8486C00-F682-9C4B-0361-9A1C360DB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14" y="1334791"/>
            <a:ext cx="6911974" cy="2803071"/>
          </a:xfrm>
        </p:spPr>
        <p:txBody>
          <a:bodyPr vert="horz" wrap="square" lIns="0" tIns="0" rIns="0" bIns="0" rtlCol="0" anchor="ctr" anchorCtr="0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5600" spc="-100"/>
              <a:t>Einde les </a:t>
            </a:r>
          </a:p>
        </p:txBody>
      </p: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085AB271-571D-4C19-9FCC-C760834A8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5693226" y="359229"/>
            <a:ext cx="805544" cy="12191999"/>
          </a:xfrm>
          <a:custGeom>
            <a:avLst/>
            <a:gdLst>
              <a:gd name="connsiteX0" fmla="*/ 0 w 1214924"/>
              <a:gd name="connsiteY0" fmla="*/ 12191999 h 12191999"/>
              <a:gd name="connsiteX1" fmla="*/ 32 w 1214924"/>
              <a:gd name="connsiteY1" fmla="*/ 12166053 h 12191999"/>
              <a:gd name="connsiteX2" fmla="*/ 59979 w 1214924"/>
              <a:gd name="connsiteY2" fmla="*/ 9224089 h 12191999"/>
              <a:gd name="connsiteX3" fmla="*/ 120877 w 1214924"/>
              <a:gd name="connsiteY3" fmla="*/ 8004225 h 12191999"/>
              <a:gd name="connsiteX4" fmla="*/ 59979 w 1214924"/>
              <a:gd name="connsiteY4" fmla="*/ 7211315 h 12191999"/>
              <a:gd name="connsiteX5" fmla="*/ 59979 w 1214924"/>
              <a:gd name="connsiteY5" fmla="*/ 6601383 h 12191999"/>
              <a:gd name="connsiteX6" fmla="*/ 59979 w 1214924"/>
              <a:gd name="connsiteY6" fmla="*/ 5015562 h 12191999"/>
              <a:gd name="connsiteX7" fmla="*/ 120877 w 1214924"/>
              <a:gd name="connsiteY7" fmla="*/ 3185768 h 12191999"/>
              <a:gd name="connsiteX8" fmla="*/ 74847 w 1214924"/>
              <a:gd name="connsiteY8" fmla="*/ 4714 h 12191999"/>
              <a:gd name="connsiteX9" fmla="*/ 74778 w 1214924"/>
              <a:gd name="connsiteY9" fmla="*/ 0 h 12191999"/>
              <a:gd name="connsiteX10" fmla="*/ 1214924 w 1214924"/>
              <a:gd name="connsiteY10" fmla="*/ 0 h 12191999"/>
              <a:gd name="connsiteX11" fmla="*/ 1214924 w 1214924"/>
              <a:gd name="connsiteY11" fmla="*/ 12191999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4924" h="12191999">
                <a:moveTo>
                  <a:pt x="0" y="12191999"/>
                </a:moveTo>
                <a:lnTo>
                  <a:pt x="32" y="12166053"/>
                </a:lnTo>
                <a:cubicBezTo>
                  <a:pt x="2886" y="11339787"/>
                  <a:pt x="14305" y="10367710"/>
                  <a:pt x="59979" y="9224089"/>
                </a:cubicBezTo>
                <a:cubicBezTo>
                  <a:pt x="120877" y="8004225"/>
                  <a:pt x="120877" y="8004225"/>
                  <a:pt x="120877" y="8004225"/>
                </a:cubicBezTo>
                <a:cubicBezTo>
                  <a:pt x="120877" y="7760253"/>
                  <a:pt x="59979" y="7516280"/>
                  <a:pt x="59979" y="7211315"/>
                </a:cubicBezTo>
                <a:cubicBezTo>
                  <a:pt x="59979" y="6906349"/>
                  <a:pt x="59979" y="6662377"/>
                  <a:pt x="59979" y="6601383"/>
                </a:cubicBezTo>
                <a:cubicBezTo>
                  <a:pt x="59979" y="5015562"/>
                  <a:pt x="59979" y="5015562"/>
                  <a:pt x="59979" y="5015562"/>
                </a:cubicBezTo>
                <a:cubicBezTo>
                  <a:pt x="120877" y="3185768"/>
                  <a:pt x="120877" y="3185768"/>
                  <a:pt x="120877" y="3185768"/>
                </a:cubicBezTo>
                <a:cubicBezTo>
                  <a:pt x="98040" y="1607571"/>
                  <a:pt x="83767" y="621197"/>
                  <a:pt x="74847" y="4714"/>
                </a:cubicBezTo>
                <a:lnTo>
                  <a:pt x="74778" y="0"/>
                </a:lnTo>
                <a:lnTo>
                  <a:pt x="1214924" y="0"/>
                </a:lnTo>
                <a:lnTo>
                  <a:pt x="1214924" y="12191999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5398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FD3AB4-ECFD-9126-1905-4EAA0454D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000" dirty="0"/>
              <a:t>Vandaag:	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5924A4DD-B695-258F-C181-1668AE24CBB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20000" y="2541600"/>
          <a:ext cx="10728325" cy="3227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76109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69CF112-CE49-4CE6-991F-E4A6FCAD4E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lose-up van een roeispaan in een meer">
            <a:extLst>
              <a:ext uri="{FF2B5EF4-FFF2-40B4-BE49-F238E27FC236}">
                <a16:creationId xmlns:a16="http://schemas.microsoft.com/office/drawing/2014/main" id="{020B3199-011B-A5F9-226A-7E55841AF4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037" r="18672" b="-1"/>
          <a:stretch/>
        </p:blipFill>
        <p:spPr>
          <a:xfrm>
            <a:off x="7333307" y="10"/>
            <a:ext cx="4858695" cy="6857990"/>
          </a:xfrm>
          <a:custGeom>
            <a:avLst/>
            <a:gdLst/>
            <a:ahLst/>
            <a:cxnLst/>
            <a:rect l="l" t="t" r="r" b="b"/>
            <a:pathLst>
              <a:path w="4858695" h="6858000">
                <a:moveTo>
                  <a:pt x="492746" y="0"/>
                </a:moveTo>
                <a:lnTo>
                  <a:pt x="4858695" y="0"/>
                </a:lnTo>
                <a:lnTo>
                  <a:pt x="4858695" y="6858000"/>
                </a:lnTo>
                <a:lnTo>
                  <a:pt x="0" y="6858000"/>
                </a:lnTo>
                <a:lnTo>
                  <a:pt x="8292" y="6849586"/>
                </a:lnTo>
                <a:cubicBezTo>
                  <a:pt x="364724" y="6471364"/>
                  <a:pt x="1039362" y="5693031"/>
                  <a:pt x="1267733" y="4893468"/>
                </a:cubicBezTo>
                <a:cubicBezTo>
                  <a:pt x="1496104" y="4093905"/>
                  <a:pt x="1464141" y="2947616"/>
                  <a:pt x="1378520" y="2052209"/>
                </a:cubicBezTo>
                <a:cubicBezTo>
                  <a:pt x="1292899" y="1156802"/>
                  <a:pt x="980727" y="345663"/>
                  <a:pt x="492746" y="0"/>
                </a:cubicBez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75C4398-3D59-4210-F491-6E1B96B68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6923812" cy="1477328"/>
          </a:xfrm>
        </p:spPr>
        <p:txBody>
          <a:bodyPr wrap="square" anchor="ctr">
            <a:normAutofit/>
          </a:bodyPr>
          <a:lstStyle/>
          <a:p>
            <a:r>
              <a:rPr lang="nl-NL" sz="4800" dirty="0"/>
              <a:t>Terugblik 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DB92D80-C76A-6EF7-D407-C086958AF3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999" y="2541600"/>
            <a:ext cx="6923813" cy="3216273"/>
          </a:xfrm>
        </p:spPr>
        <p:txBody>
          <a:bodyPr>
            <a:normAutofit fontScale="92500" lnSpcReduction="20000"/>
          </a:bodyPr>
          <a:lstStyle/>
          <a:p>
            <a:r>
              <a:rPr lang="nl-NL" sz="2400" dirty="0"/>
              <a:t>Vorige week gehad over vissen</a:t>
            </a:r>
          </a:p>
          <a:p>
            <a:pPr lvl="1"/>
            <a:r>
              <a:rPr lang="nl-NL" sz="2400" dirty="0"/>
              <a:t>Wat weten jullie nog?</a:t>
            </a:r>
          </a:p>
          <a:p>
            <a:pPr lvl="1"/>
            <a:r>
              <a:rPr lang="nl-NL" sz="2400" dirty="0"/>
              <a:t>Schrijf minimaal 3 dingen op waar we het vorige week over hebben gehad</a:t>
            </a:r>
          </a:p>
          <a:p>
            <a:pPr lvl="1"/>
            <a:endParaRPr lang="nl-NL" sz="2400" dirty="0"/>
          </a:p>
          <a:p>
            <a:pPr lvl="1"/>
            <a:endParaRPr lang="nl-NL" sz="2400" dirty="0"/>
          </a:p>
          <a:p>
            <a:pPr lvl="1"/>
            <a:r>
              <a:rPr lang="nl-NL" sz="2400" dirty="0">
                <a:hlinkClick r:id="rId3"/>
              </a:rPr>
              <a:t>www.menti.com</a:t>
            </a:r>
            <a:endParaRPr lang="nl-NL" sz="2400" dirty="0"/>
          </a:p>
          <a:p>
            <a:pPr lvl="1"/>
            <a:r>
              <a:rPr lang="nl-NL" sz="2400" dirty="0"/>
              <a:t>Code: 14184700</a:t>
            </a:r>
          </a:p>
        </p:txBody>
      </p:sp>
    </p:spTree>
    <p:extLst>
      <p:ext uri="{BB962C8B-B14F-4D97-AF65-F5344CB8AC3E}">
        <p14:creationId xmlns:p14="http://schemas.microsoft.com/office/powerpoint/2010/main" val="396378062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8">
            <a:extLst>
              <a:ext uri="{FF2B5EF4-FFF2-40B4-BE49-F238E27FC236}">
                <a16:creationId xmlns:a16="http://schemas.microsoft.com/office/drawing/2014/main" id="{308119F7-B84E-4EBF-919F-A9B0F6D924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0">
            <a:extLst>
              <a:ext uri="{FF2B5EF4-FFF2-40B4-BE49-F238E27FC236}">
                <a16:creationId xmlns:a16="http://schemas.microsoft.com/office/drawing/2014/main" id="{DAA17479-17CB-402A-8689-750C6F385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A139D30-86AA-94B5-41F7-33D6E04C7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3107463" cy="5510138"/>
          </a:xfrm>
        </p:spPr>
        <p:txBody>
          <a:bodyPr>
            <a:normAutofit/>
          </a:bodyPr>
          <a:lstStyle/>
          <a:p>
            <a:r>
              <a:rPr lang="nl-NL"/>
              <a:t>Leerdoelen vandaag</a:t>
            </a: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F534AA72-89BF-4BB0-B339-DEB9FC7F1B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2978" y="0"/>
            <a:ext cx="7809022" cy="6858000"/>
          </a:xfrm>
          <a:custGeom>
            <a:avLst/>
            <a:gdLst>
              <a:gd name="connsiteX0" fmla="*/ 27229 w 7809022"/>
              <a:gd name="connsiteY0" fmla="*/ 0 h 6858000"/>
              <a:gd name="connsiteX1" fmla="*/ 7809022 w 7809022"/>
              <a:gd name="connsiteY1" fmla="*/ 0 h 6858000"/>
              <a:gd name="connsiteX2" fmla="*/ 7809022 w 7809022"/>
              <a:gd name="connsiteY2" fmla="*/ 6858000 h 6858000"/>
              <a:gd name="connsiteX3" fmla="*/ 41303 w 7809022"/>
              <a:gd name="connsiteY3" fmla="*/ 6858000 h 6858000"/>
              <a:gd name="connsiteX4" fmla="*/ 41303 w 7809022"/>
              <a:gd name="connsiteY4" fmla="*/ 6822879 h 6858000"/>
              <a:gd name="connsiteX5" fmla="*/ 41303 w 7809022"/>
              <a:gd name="connsiteY5" fmla="*/ 6667752 h 6858000"/>
              <a:gd name="connsiteX6" fmla="*/ 0 w 7809022"/>
              <a:gd name="connsiteY6" fmla="*/ 3813425 h 6858000"/>
              <a:gd name="connsiteX7" fmla="*/ 41303 w 7809022"/>
              <a:gd name="connsiteY7" fmla="*/ 2572413 h 6858000"/>
              <a:gd name="connsiteX8" fmla="*/ 41303 w 7809022"/>
              <a:gd name="connsiteY8" fmla="*/ 1496869 h 6858000"/>
              <a:gd name="connsiteX9" fmla="*/ 41303 w 7809022"/>
              <a:gd name="connsiteY9" fmla="*/ 1083199 h 6858000"/>
              <a:gd name="connsiteX10" fmla="*/ 0 w 7809022"/>
              <a:gd name="connsiteY10" fmla="*/ 545427 h 6858000"/>
              <a:gd name="connsiteX11" fmla="*/ 22153 w 7809022"/>
              <a:gd name="connsiteY11" fmla="*/ 10166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809022" h="6858000">
                <a:moveTo>
                  <a:pt x="27229" y="0"/>
                </a:moveTo>
                <a:lnTo>
                  <a:pt x="7809022" y="0"/>
                </a:lnTo>
                <a:lnTo>
                  <a:pt x="7809022" y="6858000"/>
                </a:lnTo>
                <a:lnTo>
                  <a:pt x="41303" y="6858000"/>
                </a:lnTo>
                <a:lnTo>
                  <a:pt x="41303" y="6822879"/>
                </a:lnTo>
                <a:cubicBezTo>
                  <a:pt x="41303" y="6760828"/>
                  <a:pt x="41303" y="6709119"/>
                  <a:pt x="41303" y="6667752"/>
                </a:cubicBezTo>
                <a:cubicBezTo>
                  <a:pt x="41303" y="6667752"/>
                  <a:pt x="41303" y="6667752"/>
                  <a:pt x="0" y="3813425"/>
                </a:cubicBezTo>
                <a:cubicBezTo>
                  <a:pt x="0" y="3813425"/>
                  <a:pt x="0" y="3813425"/>
                  <a:pt x="41303" y="2572413"/>
                </a:cubicBezTo>
                <a:cubicBezTo>
                  <a:pt x="41303" y="2572413"/>
                  <a:pt x="41303" y="2572413"/>
                  <a:pt x="41303" y="1496869"/>
                </a:cubicBezTo>
                <a:cubicBezTo>
                  <a:pt x="41303" y="1455502"/>
                  <a:pt x="41303" y="1290034"/>
                  <a:pt x="41303" y="1083199"/>
                </a:cubicBezTo>
                <a:cubicBezTo>
                  <a:pt x="41303" y="876364"/>
                  <a:pt x="0" y="710895"/>
                  <a:pt x="0" y="545427"/>
                </a:cubicBezTo>
                <a:cubicBezTo>
                  <a:pt x="0" y="545427"/>
                  <a:pt x="0" y="545427"/>
                  <a:pt x="22153" y="101661"/>
                </a:cubicBezTo>
                <a:close/>
              </a:path>
            </a:pathLst>
          </a:cu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graphicFrame>
        <p:nvGraphicFramePr>
          <p:cNvPr id="16" name="Tijdelijke aanduiding voor inhoud 2">
            <a:extLst>
              <a:ext uri="{FF2B5EF4-FFF2-40B4-BE49-F238E27FC236}">
                <a16:creationId xmlns:a16="http://schemas.microsoft.com/office/drawing/2014/main" id="{E228E3DE-6E92-F258-0644-582C36703E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3245808"/>
              </p:ext>
            </p:extLst>
          </p:nvPr>
        </p:nvGraphicFramePr>
        <p:xfrm>
          <a:off x="5260361" y="728664"/>
          <a:ext cx="6188689" cy="5409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884524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BFB0E95-9CAE-4968-A118-2B9F7C8BBB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133437-BFEB-412D-978C-59379BF575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6FB8BB0-15D1-7218-56AC-FE25904EA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0006" y="619200"/>
            <a:ext cx="8831988" cy="681586"/>
          </a:xfrm>
        </p:spPr>
        <p:txBody>
          <a:bodyPr wrap="square">
            <a:normAutofit/>
          </a:bodyPr>
          <a:lstStyle/>
          <a:p>
            <a:pPr algn="ctr"/>
            <a:r>
              <a:rPr lang="nl-NL" sz="3200"/>
              <a:t>Theorie vandaag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98907C4-FC8B-4436-8D59-610E373613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89400" y="406270"/>
            <a:ext cx="684878" cy="1449344"/>
            <a:chOff x="643527" y="1187494"/>
            <a:chExt cx="1434178" cy="3035022"/>
          </a:xfrm>
        </p:grpSpPr>
        <p:sp>
          <p:nvSpPr>
            <p:cNvPr id="14" name="Freeform 78">
              <a:extLst>
                <a:ext uri="{FF2B5EF4-FFF2-40B4-BE49-F238E27FC236}">
                  <a16:creationId xmlns:a16="http://schemas.microsoft.com/office/drawing/2014/main" id="{F2DAC1FA-67FB-485E-99AD-1D35808FAD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083914" y="3331230"/>
              <a:ext cx="879143" cy="903430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5" name="Freeform 79">
              <a:extLst>
                <a:ext uri="{FF2B5EF4-FFF2-40B4-BE49-F238E27FC236}">
                  <a16:creationId xmlns:a16="http://schemas.microsoft.com/office/drawing/2014/main" id="{80135264-D47B-4DA1-B607-272AC7552A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869193" y="1989904"/>
              <a:ext cx="743890" cy="1195221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6" name="Freeform 85">
              <a:extLst>
                <a:ext uri="{FF2B5EF4-FFF2-40B4-BE49-F238E27FC236}">
                  <a16:creationId xmlns:a16="http://schemas.microsoft.com/office/drawing/2014/main" id="{7E6A5C45-96C1-4BE7-BEF8-CD041B512D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316205" y="967005"/>
              <a:ext cx="541011" cy="981989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F9D18AC-8DBF-44B9-B251-652985A64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25208" y="268792"/>
            <a:ext cx="632305" cy="1606552"/>
            <a:chOff x="10224385" y="954724"/>
            <a:chExt cx="1324087" cy="3364228"/>
          </a:xfrm>
        </p:grpSpPr>
        <p:sp>
          <p:nvSpPr>
            <p:cNvPr id="19" name="Freeform 80">
              <a:extLst>
                <a:ext uri="{FF2B5EF4-FFF2-40B4-BE49-F238E27FC236}">
                  <a16:creationId xmlns:a16="http://schemas.microsoft.com/office/drawing/2014/main" id="{4B04572D-211A-45E4-9FCC-BDF9788427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62739" y="2385730"/>
              <a:ext cx="985733" cy="504616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0" name="Freeform 84">
              <a:extLst>
                <a:ext uri="{FF2B5EF4-FFF2-40B4-BE49-F238E27FC236}">
                  <a16:creationId xmlns:a16="http://schemas.microsoft.com/office/drawing/2014/main" id="{03D89CFC-3412-4CF0-BCB9-14BA1B201D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874527">
              <a:off x="10288245" y="954724"/>
              <a:ext cx="852074" cy="892781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 87">
              <a:extLst>
                <a:ext uri="{FF2B5EF4-FFF2-40B4-BE49-F238E27FC236}">
                  <a16:creationId xmlns:a16="http://schemas.microsoft.com/office/drawing/2014/main" id="{27B2BC09-FADA-48B1-ABBF-D28310E5A0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20630858">
              <a:off x="10224385" y="3437261"/>
              <a:ext cx="824227" cy="881691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 useBgFill="1">
        <p:nvSpPr>
          <p:cNvPr id="23" name="Freeform: Shape 22">
            <a:extLst>
              <a:ext uri="{FF2B5EF4-FFF2-40B4-BE49-F238E27FC236}">
                <a16:creationId xmlns:a16="http://schemas.microsoft.com/office/drawing/2014/main" id="{D277D65C-DA10-481D-B5A1-7DB78CF638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2589984"/>
            <a:ext cx="12180637" cy="4268018"/>
          </a:xfrm>
          <a:custGeom>
            <a:avLst/>
            <a:gdLst>
              <a:gd name="connsiteX0" fmla="*/ 9245089 w 12180637"/>
              <a:gd name="connsiteY0" fmla="*/ 0 h 4483555"/>
              <a:gd name="connsiteX1" fmla="*/ 10751325 w 12180637"/>
              <a:gd name="connsiteY1" fmla="*/ 78622 h 4483555"/>
              <a:gd name="connsiteX2" fmla="*/ 11353161 w 12180637"/>
              <a:gd name="connsiteY2" fmla="*/ 66474 h 4483555"/>
              <a:gd name="connsiteX3" fmla="*/ 12085768 w 12180637"/>
              <a:gd name="connsiteY3" fmla="*/ 51687 h 4483555"/>
              <a:gd name="connsiteX4" fmla="*/ 12180637 w 12180637"/>
              <a:gd name="connsiteY4" fmla="*/ 49772 h 4483555"/>
              <a:gd name="connsiteX5" fmla="*/ 12180637 w 12180637"/>
              <a:gd name="connsiteY5" fmla="*/ 4483555 h 4483555"/>
              <a:gd name="connsiteX6" fmla="*/ 0 w 12180637"/>
              <a:gd name="connsiteY6" fmla="*/ 4483555 h 4483555"/>
              <a:gd name="connsiteX7" fmla="*/ 0 w 12180637"/>
              <a:gd name="connsiteY7" fmla="*/ 109941 h 4483555"/>
              <a:gd name="connsiteX8" fmla="*/ 60108 w 12180637"/>
              <a:gd name="connsiteY8" fmla="*/ 112355 h 4483555"/>
              <a:gd name="connsiteX9" fmla="*/ 1270760 w 12180637"/>
              <a:gd name="connsiteY9" fmla="*/ 160955 h 4483555"/>
              <a:gd name="connsiteX10" fmla="*/ 2474433 w 12180637"/>
              <a:gd name="connsiteY10" fmla="*/ 136660 h 4483555"/>
              <a:gd name="connsiteX11" fmla="*/ 3226727 w 12180637"/>
              <a:gd name="connsiteY11" fmla="*/ 121475 h 4483555"/>
              <a:gd name="connsiteX12" fmla="*/ 3979023 w 12180637"/>
              <a:gd name="connsiteY12" fmla="*/ 106291 h 4483555"/>
              <a:gd name="connsiteX13" fmla="*/ 9245089 w 12180637"/>
              <a:gd name="connsiteY13" fmla="*/ 0 h 4483555"/>
              <a:gd name="connsiteX0" fmla="*/ 9245089 w 12180637"/>
              <a:gd name="connsiteY0" fmla="*/ 0 h 4483555"/>
              <a:gd name="connsiteX1" fmla="*/ 10751325 w 12180637"/>
              <a:gd name="connsiteY1" fmla="*/ 78622 h 4483555"/>
              <a:gd name="connsiteX2" fmla="*/ 11353161 w 12180637"/>
              <a:gd name="connsiteY2" fmla="*/ 66474 h 4483555"/>
              <a:gd name="connsiteX3" fmla="*/ 12085768 w 12180637"/>
              <a:gd name="connsiteY3" fmla="*/ 51687 h 4483555"/>
              <a:gd name="connsiteX4" fmla="*/ 12180637 w 12180637"/>
              <a:gd name="connsiteY4" fmla="*/ 49772 h 4483555"/>
              <a:gd name="connsiteX5" fmla="*/ 12180637 w 12180637"/>
              <a:gd name="connsiteY5" fmla="*/ 4483555 h 4483555"/>
              <a:gd name="connsiteX6" fmla="*/ 0 w 12180637"/>
              <a:gd name="connsiteY6" fmla="*/ 4483555 h 4483555"/>
              <a:gd name="connsiteX7" fmla="*/ 0 w 12180637"/>
              <a:gd name="connsiteY7" fmla="*/ 109941 h 4483555"/>
              <a:gd name="connsiteX8" fmla="*/ 60108 w 12180637"/>
              <a:gd name="connsiteY8" fmla="*/ 112355 h 4483555"/>
              <a:gd name="connsiteX9" fmla="*/ 1270760 w 12180637"/>
              <a:gd name="connsiteY9" fmla="*/ 160955 h 4483555"/>
              <a:gd name="connsiteX10" fmla="*/ 2474433 w 12180637"/>
              <a:gd name="connsiteY10" fmla="*/ 136660 h 4483555"/>
              <a:gd name="connsiteX11" fmla="*/ 3226727 w 12180637"/>
              <a:gd name="connsiteY11" fmla="*/ 121475 h 4483555"/>
              <a:gd name="connsiteX12" fmla="*/ 3979023 w 12180637"/>
              <a:gd name="connsiteY12" fmla="*/ 106291 h 4483555"/>
              <a:gd name="connsiteX13" fmla="*/ 9245089 w 12180637"/>
              <a:gd name="connsiteY13" fmla="*/ 0 h 4483555"/>
              <a:gd name="connsiteX0" fmla="*/ 9245089 w 12180637"/>
              <a:gd name="connsiteY0" fmla="*/ 0 h 4483555"/>
              <a:gd name="connsiteX1" fmla="*/ 10751325 w 12180637"/>
              <a:gd name="connsiteY1" fmla="*/ 78622 h 4483555"/>
              <a:gd name="connsiteX2" fmla="*/ 11353161 w 12180637"/>
              <a:gd name="connsiteY2" fmla="*/ 66474 h 4483555"/>
              <a:gd name="connsiteX3" fmla="*/ 12085768 w 12180637"/>
              <a:gd name="connsiteY3" fmla="*/ 51687 h 4483555"/>
              <a:gd name="connsiteX4" fmla="*/ 12180637 w 12180637"/>
              <a:gd name="connsiteY4" fmla="*/ 49772 h 4483555"/>
              <a:gd name="connsiteX5" fmla="*/ 12180637 w 12180637"/>
              <a:gd name="connsiteY5" fmla="*/ 4483555 h 4483555"/>
              <a:gd name="connsiteX6" fmla="*/ 0 w 12180637"/>
              <a:gd name="connsiteY6" fmla="*/ 4483555 h 4483555"/>
              <a:gd name="connsiteX7" fmla="*/ 0 w 12180637"/>
              <a:gd name="connsiteY7" fmla="*/ 109941 h 4483555"/>
              <a:gd name="connsiteX8" fmla="*/ 60108 w 12180637"/>
              <a:gd name="connsiteY8" fmla="*/ 112355 h 4483555"/>
              <a:gd name="connsiteX9" fmla="*/ 2474433 w 12180637"/>
              <a:gd name="connsiteY9" fmla="*/ 136660 h 4483555"/>
              <a:gd name="connsiteX10" fmla="*/ 3226727 w 12180637"/>
              <a:gd name="connsiteY10" fmla="*/ 121475 h 4483555"/>
              <a:gd name="connsiteX11" fmla="*/ 3979023 w 12180637"/>
              <a:gd name="connsiteY11" fmla="*/ 106291 h 4483555"/>
              <a:gd name="connsiteX12" fmla="*/ 9245089 w 12180637"/>
              <a:gd name="connsiteY12" fmla="*/ 0 h 4483555"/>
              <a:gd name="connsiteX0" fmla="*/ 9245089 w 12180637"/>
              <a:gd name="connsiteY0" fmla="*/ 0 h 4483555"/>
              <a:gd name="connsiteX1" fmla="*/ 10751325 w 12180637"/>
              <a:gd name="connsiteY1" fmla="*/ 78622 h 4483555"/>
              <a:gd name="connsiteX2" fmla="*/ 11353161 w 12180637"/>
              <a:gd name="connsiteY2" fmla="*/ 66474 h 4483555"/>
              <a:gd name="connsiteX3" fmla="*/ 12085768 w 12180637"/>
              <a:gd name="connsiteY3" fmla="*/ 51687 h 4483555"/>
              <a:gd name="connsiteX4" fmla="*/ 12180637 w 12180637"/>
              <a:gd name="connsiteY4" fmla="*/ 49772 h 4483555"/>
              <a:gd name="connsiteX5" fmla="*/ 12180637 w 12180637"/>
              <a:gd name="connsiteY5" fmla="*/ 4483555 h 4483555"/>
              <a:gd name="connsiteX6" fmla="*/ 0 w 12180637"/>
              <a:gd name="connsiteY6" fmla="*/ 4483555 h 4483555"/>
              <a:gd name="connsiteX7" fmla="*/ 0 w 12180637"/>
              <a:gd name="connsiteY7" fmla="*/ 109941 h 4483555"/>
              <a:gd name="connsiteX8" fmla="*/ 60108 w 12180637"/>
              <a:gd name="connsiteY8" fmla="*/ 112355 h 4483555"/>
              <a:gd name="connsiteX9" fmla="*/ 1944662 w 12180637"/>
              <a:gd name="connsiteY9" fmla="*/ 98823 h 4483555"/>
              <a:gd name="connsiteX10" fmla="*/ 3226727 w 12180637"/>
              <a:gd name="connsiteY10" fmla="*/ 121475 h 4483555"/>
              <a:gd name="connsiteX11" fmla="*/ 3979023 w 12180637"/>
              <a:gd name="connsiteY11" fmla="*/ 106291 h 4483555"/>
              <a:gd name="connsiteX12" fmla="*/ 9245089 w 12180637"/>
              <a:gd name="connsiteY12" fmla="*/ 0 h 4483555"/>
              <a:gd name="connsiteX0" fmla="*/ 9245089 w 12180637"/>
              <a:gd name="connsiteY0" fmla="*/ 0 h 4483555"/>
              <a:gd name="connsiteX1" fmla="*/ 10751325 w 12180637"/>
              <a:gd name="connsiteY1" fmla="*/ 78622 h 4483555"/>
              <a:gd name="connsiteX2" fmla="*/ 11353161 w 12180637"/>
              <a:gd name="connsiteY2" fmla="*/ 66474 h 4483555"/>
              <a:gd name="connsiteX3" fmla="*/ 12085768 w 12180637"/>
              <a:gd name="connsiteY3" fmla="*/ 51687 h 4483555"/>
              <a:gd name="connsiteX4" fmla="*/ 12180637 w 12180637"/>
              <a:gd name="connsiteY4" fmla="*/ 49772 h 4483555"/>
              <a:gd name="connsiteX5" fmla="*/ 12180637 w 12180637"/>
              <a:gd name="connsiteY5" fmla="*/ 4483555 h 4483555"/>
              <a:gd name="connsiteX6" fmla="*/ 0 w 12180637"/>
              <a:gd name="connsiteY6" fmla="*/ 4483555 h 4483555"/>
              <a:gd name="connsiteX7" fmla="*/ 0 w 12180637"/>
              <a:gd name="connsiteY7" fmla="*/ 109941 h 4483555"/>
              <a:gd name="connsiteX8" fmla="*/ 60108 w 12180637"/>
              <a:gd name="connsiteY8" fmla="*/ 112355 h 4483555"/>
              <a:gd name="connsiteX9" fmla="*/ 1944662 w 12180637"/>
              <a:gd name="connsiteY9" fmla="*/ 98823 h 4483555"/>
              <a:gd name="connsiteX10" fmla="*/ 3226727 w 12180637"/>
              <a:gd name="connsiteY10" fmla="*/ 121475 h 4483555"/>
              <a:gd name="connsiteX11" fmla="*/ 5089365 w 12180637"/>
              <a:gd name="connsiteY11" fmla="*/ 38184 h 4483555"/>
              <a:gd name="connsiteX12" fmla="*/ 9245089 w 12180637"/>
              <a:gd name="connsiteY12" fmla="*/ 0 h 4483555"/>
              <a:gd name="connsiteX0" fmla="*/ 9245089 w 12180637"/>
              <a:gd name="connsiteY0" fmla="*/ 8084 h 4491639"/>
              <a:gd name="connsiteX1" fmla="*/ 10751325 w 12180637"/>
              <a:gd name="connsiteY1" fmla="*/ 86706 h 4491639"/>
              <a:gd name="connsiteX2" fmla="*/ 11353161 w 12180637"/>
              <a:gd name="connsiteY2" fmla="*/ 74558 h 4491639"/>
              <a:gd name="connsiteX3" fmla="*/ 12085768 w 12180637"/>
              <a:gd name="connsiteY3" fmla="*/ 59771 h 4491639"/>
              <a:gd name="connsiteX4" fmla="*/ 12180637 w 12180637"/>
              <a:gd name="connsiteY4" fmla="*/ 57856 h 4491639"/>
              <a:gd name="connsiteX5" fmla="*/ 12180637 w 12180637"/>
              <a:gd name="connsiteY5" fmla="*/ 4491639 h 4491639"/>
              <a:gd name="connsiteX6" fmla="*/ 0 w 12180637"/>
              <a:gd name="connsiteY6" fmla="*/ 4491639 h 4491639"/>
              <a:gd name="connsiteX7" fmla="*/ 0 w 12180637"/>
              <a:gd name="connsiteY7" fmla="*/ 118025 h 4491639"/>
              <a:gd name="connsiteX8" fmla="*/ 60108 w 12180637"/>
              <a:gd name="connsiteY8" fmla="*/ 120439 h 4491639"/>
              <a:gd name="connsiteX9" fmla="*/ 1944662 w 12180637"/>
              <a:gd name="connsiteY9" fmla="*/ 106907 h 4491639"/>
              <a:gd name="connsiteX10" fmla="*/ 3226727 w 12180637"/>
              <a:gd name="connsiteY10" fmla="*/ 129559 h 4491639"/>
              <a:gd name="connsiteX11" fmla="*/ 5089365 w 12180637"/>
              <a:gd name="connsiteY11" fmla="*/ 46268 h 4491639"/>
              <a:gd name="connsiteX12" fmla="*/ 9245089 w 12180637"/>
              <a:gd name="connsiteY12" fmla="*/ 8084 h 4491639"/>
              <a:gd name="connsiteX0" fmla="*/ 9027375 w 12180637"/>
              <a:gd name="connsiteY0" fmla="*/ 37489 h 4452936"/>
              <a:gd name="connsiteX1" fmla="*/ 10751325 w 12180637"/>
              <a:gd name="connsiteY1" fmla="*/ 48003 h 4452936"/>
              <a:gd name="connsiteX2" fmla="*/ 11353161 w 12180637"/>
              <a:gd name="connsiteY2" fmla="*/ 35855 h 4452936"/>
              <a:gd name="connsiteX3" fmla="*/ 12085768 w 12180637"/>
              <a:gd name="connsiteY3" fmla="*/ 21068 h 4452936"/>
              <a:gd name="connsiteX4" fmla="*/ 12180637 w 12180637"/>
              <a:gd name="connsiteY4" fmla="*/ 19153 h 4452936"/>
              <a:gd name="connsiteX5" fmla="*/ 12180637 w 12180637"/>
              <a:gd name="connsiteY5" fmla="*/ 4452936 h 4452936"/>
              <a:gd name="connsiteX6" fmla="*/ 0 w 12180637"/>
              <a:gd name="connsiteY6" fmla="*/ 4452936 h 4452936"/>
              <a:gd name="connsiteX7" fmla="*/ 0 w 12180637"/>
              <a:gd name="connsiteY7" fmla="*/ 79322 h 4452936"/>
              <a:gd name="connsiteX8" fmla="*/ 60108 w 12180637"/>
              <a:gd name="connsiteY8" fmla="*/ 81736 h 4452936"/>
              <a:gd name="connsiteX9" fmla="*/ 1944662 w 12180637"/>
              <a:gd name="connsiteY9" fmla="*/ 68204 h 4452936"/>
              <a:gd name="connsiteX10" fmla="*/ 3226727 w 12180637"/>
              <a:gd name="connsiteY10" fmla="*/ 90856 h 4452936"/>
              <a:gd name="connsiteX11" fmla="*/ 5089365 w 12180637"/>
              <a:gd name="connsiteY11" fmla="*/ 7565 h 4452936"/>
              <a:gd name="connsiteX12" fmla="*/ 9027375 w 12180637"/>
              <a:gd name="connsiteY12" fmla="*/ 37489 h 4452936"/>
              <a:gd name="connsiteX0" fmla="*/ 9027375 w 12180637"/>
              <a:gd name="connsiteY0" fmla="*/ 67310 h 4482757"/>
              <a:gd name="connsiteX1" fmla="*/ 10751325 w 12180637"/>
              <a:gd name="connsiteY1" fmla="*/ 77824 h 4482757"/>
              <a:gd name="connsiteX2" fmla="*/ 11353161 w 12180637"/>
              <a:gd name="connsiteY2" fmla="*/ 65676 h 4482757"/>
              <a:gd name="connsiteX3" fmla="*/ 11360054 w 12180637"/>
              <a:gd name="connsiteY3" fmla="*/ 1004384 h 4482757"/>
              <a:gd name="connsiteX4" fmla="*/ 12180637 w 12180637"/>
              <a:gd name="connsiteY4" fmla="*/ 48974 h 4482757"/>
              <a:gd name="connsiteX5" fmla="*/ 12180637 w 12180637"/>
              <a:gd name="connsiteY5" fmla="*/ 4482757 h 4482757"/>
              <a:gd name="connsiteX6" fmla="*/ 0 w 12180637"/>
              <a:gd name="connsiteY6" fmla="*/ 4482757 h 4482757"/>
              <a:gd name="connsiteX7" fmla="*/ 0 w 12180637"/>
              <a:gd name="connsiteY7" fmla="*/ 109143 h 4482757"/>
              <a:gd name="connsiteX8" fmla="*/ 60108 w 12180637"/>
              <a:gd name="connsiteY8" fmla="*/ 111557 h 4482757"/>
              <a:gd name="connsiteX9" fmla="*/ 1944662 w 12180637"/>
              <a:gd name="connsiteY9" fmla="*/ 98025 h 4482757"/>
              <a:gd name="connsiteX10" fmla="*/ 3226727 w 12180637"/>
              <a:gd name="connsiteY10" fmla="*/ 120677 h 4482757"/>
              <a:gd name="connsiteX11" fmla="*/ 5089365 w 12180637"/>
              <a:gd name="connsiteY11" fmla="*/ 37386 h 4482757"/>
              <a:gd name="connsiteX12" fmla="*/ 9027375 w 12180637"/>
              <a:gd name="connsiteY12" fmla="*/ 67310 h 4482757"/>
              <a:gd name="connsiteX0" fmla="*/ 9027375 w 12180637"/>
              <a:gd name="connsiteY0" fmla="*/ 342299 h 4757746"/>
              <a:gd name="connsiteX1" fmla="*/ 10751325 w 12180637"/>
              <a:gd name="connsiteY1" fmla="*/ 352813 h 4757746"/>
              <a:gd name="connsiteX2" fmla="*/ 11353161 w 12180637"/>
              <a:gd name="connsiteY2" fmla="*/ 340665 h 4757746"/>
              <a:gd name="connsiteX3" fmla="*/ 12180637 w 12180637"/>
              <a:gd name="connsiteY3" fmla="*/ 323963 h 4757746"/>
              <a:gd name="connsiteX4" fmla="*/ 12180637 w 12180637"/>
              <a:gd name="connsiteY4" fmla="*/ 4757746 h 4757746"/>
              <a:gd name="connsiteX5" fmla="*/ 0 w 12180637"/>
              <a:gd name="connsiteY5" fmla="*/ 4757746 h 4757746"/>
              <a:gd name="connsiteX6" fmla="*/ 0 w 12180637"/>
              <a:gd name="connsiteY6" fmla="*/ 384132 h 4757746"/>
              <a:gd name="connsiteX7" fmla="*/ 60108 w 12180637"/>
              <a:gd name="connsiteY7" fmla="*/ 386546 h 4757746"/>
              <a:gd name="connsiteX8" fmla="*/ 1944662 w 12180637"/>
              <a:gd name="connsiteY8" fmla="*/ 373014 h 4757746"/>
              <a:gd name="connsiteX9" fmla="*/ 3226727 w 12180637"/>
              <a:gd name="connsiteY9" fmla="*/ 395666 h 4757746"/>
              <a:gd name="connsiteX10" fmla="*/ 5089365 w 12180637"/>
              <a:gd name="connsiteY10" fmla="*/ 312375 h 4757746"/>
              <a:gd name="connsiteX11" fmla="*/ 9027375 w 12180637"/>
              <a:gd name="connsiteY11" fmla="*/ 342299 h 4757746"/>
              <a:gd name="connsiteX0" fmla="*/ 9027375 w 12180637"/>
              <a:gd name="connsiteY0" fmla="*/ 337966 h 4753413"/>
              <a:gd name="connsiteX1" fmla="*/ 10751325 w 12180637"/>
              <a:gd name="connsiteY1" fmla="*/ 348480 h 4753413"/>
              <a:gd name="connsiteX2" fmla="*/ 12180637 w 12180637"/>
              <a:gd name="connsiteY2" fmla="*/ 319630 h 4753413"/>
              <a:gd name="connsiteX3" fmla="*/ 12180637 w 12180637"/>
              <a:gd name="connsiteY3" fmla="*/ 4753413 h 4753413"/>
              <a:gd name="connsiteX4" fmla="*/ 0 w 12180637"/>
              <a:gd name="connsiteY4" fmla="*/ 4753413 h 4753413"/>
              <a:gd name="connsiteX5" fmla="*/ 0 w 12180637"/>
              <a:gd name="connsiteY5" fmla="*/ 379799 h 4753413"/>
              <a:gd name="connsiteX6" fmla="*/ 60108 w 12180637"/>
              <a:gd name="connsiteY6" fmla="*/ 382213 h 4753413"/>
              <a:gd name="connsiteX7" fmla="*/ 1944662 w 12180637"/>
              <a:gd name="connsiteY7" fmla="*/ 368681 h 4753413"/>
              <a:gd name="connsiteX8" fmla="*/ 3226727 w 12180637"/>
              <a:gd name="connsiteY8" fmla="*/ 391333 h 4753413"/>
              <a:gd name="connsiteX9" fmla="*/ 5089365 w 12180637"/>
              <a:gd name="connsiteY9" fmla="*/ 308042 h 4753413"/>
              <a:gd name="connsiteX10" fmla="*/ 9027375 w 12180637"/>
              <a:gd name="connsiteY10" fmla="*/ 337966 h 4753413"/>
              <a:gd name="connsiteX0" fmla="*/ 9027375 w 12180637"/>
              <a:gd name="connsiteY0" fmla="*/ 37489 h 4452936"/>
              <a:gd name="connsiteX1" fmla="*/ 10751325 w 12180637"/>
              <a:gd name="connsiteY1" fmla="*/ 48003 h 4452936"/>
              <a:gd name="connsiteX2" fmla="*/ 12180637 w 12180637"/>
              <a:gd name="connsiteY2" fmla="*/ 19153 h 4452936"/>
              <a:gd name="connsiteX3" fmla="*/ 12180637 w 12180637"/>
              <a:gd name="connsiteY3" fmla="*/ 4452936 h 4452936"/>
              <a:gd name="connsiteX4" fmla="*/ 0 w 12180637"/>
              <a:gd name="connsiteY4" fmla="*/ 4452936 h 4452936"/>
              <a:gd name="connsiteX5" fmla="*/ 0 w 12180637"/>
              <a:gd name="connsiteY5" fmla="*/ 79322 h 4452936"/>
              <a:gd name="connsiteX6" fmla="*/ 60108 w 12180637"/>
              <a:gd name="connsiteY6" fmla="*/ 81736 h 4452936"/>
              <a:gd name="connsiteX7" fmla="*/ 1944662 w 12180637"/>
              <a:gd name="connsiteY7" fmla="*/ 68204 h 4452936"/>
              <a:gd name="connsiteX8" fmla="*/ 3226727 w 12180637"/>
              <a:gd name="connsiteY8" fmla="*/ 90856 h 4452936"/>
              <a:gd name="connsiteX9" fmla="*/ 5089365 w 12180637"/>
              <a:gd name="connsiteY9" fmla="*/ 7565 h 4452936"/>
              <a:gd name="connsiteX10" fmla="*/ 9027375 w 12180637"/>
              <a:gd name="connsiteY10" fmla="*/ 37489 h 4452936"/>
              <a:gd name="connsiteX0" fmla="*/ 9027375 w 12180637"/>
              <a:gd name="connsiteY0" fmla="*/ 35052 h 4450499"/>
              <a:gd name="connsiteX1" fmla="*/ 10540868 w 12180637"/>
              <a:gd name="connsiteY1" fmla="*/ 30432 h 4450499"/>
              <a:gd name="connsiteX2" fmla="*/ 12180637 w 12180637"/>
              <a:gd name="connsiteY2" fmla="*/ 16716 h 4450499"/>
              <a:gd name="connsiteX3" fmla="*/ 12180637 w 12180637"/>
              <a:gd name="connsiteY3" fmla="*/ 4450499 h 4450499"/>
              <a:gd name="connsiteX4" fmla="*/ 0 w 12180637"/>
              <a:gd name="connsiteY4" fmla="*/ 4450499 h 4450499"/>
              <a:gd name="connsiteX5" fmla="*/ 0 w 12180637"/>
              <a:gd name="connsiteY5" fmla="*/ 76885 h 4450499"/>
              <a:gd name="connsiteX6" fmla="*/ 60108 w 12180637"/>
              <a:gd name="connsiteY6" fmla="*/ 79299 h 4450499"/>
              <a:gd name="connsiteX7" fmla="*/ 1944662 w 12180637"/>
              <a:gd name="connsiteY7" fmla="*/ 65767 h 4450499"/>
              <a:gd name="connsiteX8" fmla="*/ 3226727 w 12180637"/>
              <a:gd name="connsiteY8" fmla="*/ 88419 h 4450499"/>
              <a:gd name="connsiteX9" fmla="*/ 5089365 w 12180637"/>
              <a:gd name="connsiteY9" fmla="*/ 5128 h 4450499"/>
              <a:gd name="connsiteX10" fmla="*/ 9027375 w 12180637"/>
              <a:gd name="connsiteY10" fmla="*/ 35052 h 445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80637" h="4450499">
                <a:moveTo>
                  <a:pt x="9027375" y="35052"/>
                </a:moveTo>
                <a:lnTo>
                  <a:pt x="10540868" y="30432"/>
                </a:lnTo>
                <a:cubicBezTo>
                  <a:pt x="11066412" y="27376"/>
                  <a:pt x="11405389" y="-13668"/>
                  <a:pt x="12180637" y="16716"/>
                </a:cubicBezTo>
                <a:lnTo>
                  <a:pt x="12180637" y="4450499"/>
                </a:lnTo>
                <a:lnTo>
                  <a:pt x="0" y="4450499"/>
                </a:lnTo>
                <a:lnTo>
                  <a:pt x="0" y="76885"/>
                </a:lnTo>
                <a:lnTo>
                  <a:pt x="60108" y="79299"/>
                </a:lnTo>
                <a:lnTo>
                  <a:pt x="1944662" y="65767"/>
                </a:lnTo>
                <a:cubicBezTo>
                  <a:pt x="2472432" y="67287"/>
                  <a:pt x="2975962" y="93481"/>
                  <a:pt x="3226727" y="88419"/>
                </a:cubicBezTo>
                <a:lnTo>
                  <a:pt x="5089365" y="5128"/>
                </a:lnTo>
                <a:cubicBezTo>
                  <a:pt x="6092425" y="-15118"/>
                  <a:pt x="8118791" y="30835"/>
                  <a:pt x="9027375" y="35052"/>
                </a:cubicBez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D1997D21-3C5C-6559-3ABC-230176F381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2153590"/>
              </p:ext>
            </p:extLst>
          </p:nvPr>
        </p:nvGraphicFramePr>
        <p:xfrm>
          <a:off x="720725" y="3249612"/>
          <a:ext cx="10728325" cy="2879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022932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id="{2BFB0E95-9CAE-4968-A118-2B9F7C8BBB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0">
            <a:extLst>
              <a:ext uri="{FF2B5EF4-FFF2-40B4-BE49-F238E27FC236}">
                <a16:creationId xmlns:a16="http://schemas.microsoft.com/office/drawing/2014/main" id="{72133437-BFEB-412D-978C-59379BF575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881209F-D629-E5CC-D59B-66D56FCD1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0006" y="619200"/>
            <a:ext cx="8831988" cy="681586"/>
          </a:xfrm>
        </p:spPr>
        <p:txBody>
          <a:bodyPr wrap="square">
            <a:normAutofit/>
          </a:bodyPr>
          <a:lstStyle/>
          <a:p>
            <a:pPr algn="ctr"/>
            <a:r>
              <a:rPr lang="nl-NL" sz="3200"/>
              <a:t>Axolotl</a:t>
            </a:r>
          </a:p>
        </p:txBody>
      </p:sp>
      <p:grpSp>
        <p:nvGrpSpPr>
          <p:cNvPr id="24" name="Group 12">
            <a:extLst>
              <a:ext uri="{FF2B5EF4-FFF2-40B4-BE49-F238E27FC236}">
                <a16:creationId xmlns:a16="http://schemas.microsoft.com/office/drawing/2014/main" id="{898907C4-FC8B-4436-8D59-610E373613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89400" y="406270"/>
            <a:ext cx="684878" cy="1449344"/>
            <a:chOff x="643527" y="1187494"/>
            <a:chExt cx="1434178" cy="3035022"/>
          </a:xfrm>
        </p:grpSpPr>
        <p:sp>
          <p:nvSpPr>
            <p:cNvPr id="14" name="Freeform 78">
              <a:extLst>
                <a:ext uri="{FF2B5EF4-FFF2-40B4-BE49-F238E27FC236}">
                  <a16:creationId xmlns:a16="http://schemas.microsoft.com/office/drawing/2014/main" id="{F2DAC1FA-67FB-485E-99AD-1D35808FAD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083914" y="3331230"/>
              <a:ext cx="879143" cy="903430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5" name="Freeform 79">
              <a:extLst>
                <a:ext uri="{FF2B5EF4-FFF2-40B4-BE49-F238E27FC236}">
                  <a16:creationId xmlns:a16="http://schemas.microsoft.com/office/drawing/2014/main" id="{80135264-D47B-4DA1-B607-272AC7552A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869193" y="1989904"/>
              <a:ext cx="743890" cy="1195221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6" name="Freeform 85">
              <a:extLst>
                <a:ext uri="{FF2B5EF4-FFF2-40B4-BE49-F238E27FC236}">
                  <a16:creationId xmlns:a16="http://schemas.microsoft.com/office/drawing/2014/main" id="{7E6A5C45-96C1-4BE7-BEF8-CD041B512D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316205" y="967005"/>
              <a:ext cx="541011" cy="981989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F9D18AC-8DBF-44B9-B251-652985A64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25208" y="268792"/>
            <a:ext cx="632305" cy="1606552"/>
            <a:chOff x="10224385" y="954724"/>
            <a:chExt cx="1324087" cy="3364228"/>
          </a:xfrm>
        </p:grpSpPr>
        <p:sp>
          <p:nvSpPr>
            <p:cNvPr id="19" name="Freeform 80">
              <a:extLst>
                <a:ext uri="{FF2B5EF4-FFF2-40B4-BE49-F238E27FC236}">
                  <a16:creationId xmlns:a16="http://schemas.microsoft.com/office/drawing/2014/main" id="{4B04572D-211A-45E4-9FCC-BDF9788427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62739" y="2385730"/>
              <a:ext cx="985733" cy="504616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0" name="Freeform 84">
              <a:extLst>
                <a:ext uri="{FF2B5EF4-FFF2-40B4-BE49-F238E27FC236}">
                  <a16:creationId xmlns:a16="http://schemas.microsoft.com/office/drawing/2014/main" id="{03D89CFC-3412-4CF0-BCB9-14BA1B201D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874527">
              <a:off x="10288245" y="954724"/>
              <a:ext cx="852074" cy="892781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 87">
              <a:extLst>
                <a:ext uri="{FF2B5EF4-FFF2-40B4-BE49-F238E27FC236}">
                  <a16:creationId xmlns:a16="http://schemas.microsoft.com/office/drawing/2014/main" id="{27B2BC09-FADA-48B1-ABBF-D28310E5A0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20630858">
              <a:off x="10224385" y="3437261"/>
              <a:ext cx="824227" cy="881691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 useBgFill="1">
        <p:nvSpPr>
          <p:cNvPr id="23" name="Freeform: Shape 22">
            <a:extLst>
              <a:ext uri="{FF2B5EF4-FFF2-40B4-BE49-F238E27FC236}">
                <a16:creationId xmlns:a16="http://schemas.microsoft.com/office/drawing/2014/main" id="{D277D65C-DA10-481D-B5A1-7DB78CF638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2589984"/>
            <a:ext cx="12180637" cy="4268018"/>
          </a:xfrm>
          <a:custGeom>
            <a:avLst/>
            <a:gdLst>
              <a:gd name="connsiteX0" fmla="*/ 9245089 w 12180637"/>
              <a:gd name="connsiteY0" fmla="*/ 0 h 4483555"/>
              <a:gd name="connsiteX1" fmla="*/ 10751325 w 12180637"/>
              <a:gd name="connsiteY1" fmla="*/ 78622 h 4483555"/>
              <a:gd name="connsiteX2" fmla="*/ 11353161 w 12180637"/>
              <a:gd name="connsiteY2" fmla="*/ 66474 h 4483555"/>
              <a:gd name="connsiteX3" fmla="*/ 12085768 w 12180637"/>
              <a:gd name="connsiteY3" fmla="*/ 51687 h 4483555"/>
              <a:gd name="connsiteX4" fmla="*/ 12180637 w 12180637"/>
              <a:gd name="connsiteY4" fmla="*/ 49772 h 4483555"/>
              <a:gd name="connsiteX5" fmla="*/ 12180637 w 12180637"/>
              <a:gd name="connsiteY5" fmla="*/ 4483555 h 4483555"/>
              <a:gd name="connsiteX6" fmla="*/ 0 w 12180637"/>
              <a:gd name="connsiteY6" fmla="*/ 4483555 h 4483555"/>
              <a:gd name="connsiteX7" fmla="*/ 0 w 12180637"/>
              <a:gd name="connsiteY7" fmla="*/ 109941 h 4483555"/>
              <a:gd name="connsiteX8" fmla="*/ 60108 w 12180637"/>
              <a:gd name="connsiteY8" fmla="*/ 112355 h 4483555"/>
              <a:gd name="connsiteX9" fmla="*/ 1270760 w 12180637"/>
              <a:gd name="connsiteY9" fmla="*/ 160955 h 4483555"/>
              <a:gd name="connsiteX10" fmla="*/ 2474433 w 12180637"/>
              <a:gd name="connsiteY10" fmla="*/ 136660 h 4483555"/>
              <a:gd name="connsiteX11" fmla="*/ 3226727 w 12180637"/>
              <a:gd name="connsiteY11" fmla="*/ 121475 h 4483555"/>
              <a:gd name="connsiteX12" fmla="*/ 3979023 w 12180637"/>
              <a:gd name="connsiteY12" fmla="*/ 106291 h 4483555"/>
              <a:gd name="connsiteX13" fmla="*/ 9245089 w 12180637"/>
              <a:gd name="connsiteY13" fmla="*/ 0 h 4483555"/>
              <a:gd name="connsiteX0" fmla="*/ 9245089 w 12180637"/>
              <a:gd name="connsiteY0" fmla="*/ 0 h 4483555"/>
              <a:gd name="connsiteX1" fmla="*/ 10751325 w 12180637"/>
              <a:gd name="connsiteY1" fmla="*/ 78622 h 4483555"/>
              <a:gd name="connsiteX2" fmla="*/ 11353161 w 12180637"/>
              <a:gd name="connsiteY2" fmla="*/ 66474 h 4483555"/>
              <a:gd name="connsiteX3" fmla="*/ 12085768 w 12180637"/>
              <a:gd name="connsiteY3" fmla="*/ 51687 h 4483555"/>
              <a:gd name="connsiteX4" fmla="*/ 12180637 w 12180637"/>
              <a:gd name="connsiteY4" fmla="*/ 49772 h 4483555"/>
              <a:gd name="connsiteX5" fmla="*/ 12180637 w 12180637"/>
              <a:gd name="connsiteY5" fmla="*/ 4483555 h 4483555"/>
              <a:gd name="connsiteX6" fmla="*/ 0 w 12180637"/>
              <a:gd name="connsiteY6" fmla="*/ 4483555 h 4483555"/>
              <a:gd name="connsiteX7" fmla="*/ 0 w 12180637"/>
              <a:gd name="connsiteY7" fmla="*/ 109941 h 4483555"/>
              <a:gd name="connsiteX8" fmla="*/ 60108 w 12180637"/>
              <a:gd name="connsiteY8" fmla="*/ 112355 h 4483555"/>
              <a:gd name="connsiteX9" fmla="*/ 1270760 w 12180637"/>
              <a:gd name="connsiteY9" fmla="*/ 160955 h 4483555"/>
              <a:gd name="connsiteX10" fmla="*/ 2474433 w 12180637"/>
              <a:gd name="connsiteY10" fmla="*/ 136660 h 4483555"/>
              <a:gd name="connsiteX11" fmla="*/ 3226727 w 12180637"/>
              <a:gd name="connsiteY11" fmla="*/ 121475 h 4483555"/>
              <a:gd name="connsiteX12" fmla="*/ 3979023 w 12180637"/>
              <a:gd name="connsiteY12" fmla="*/ 106291 h 4483555"/>
              <a:gd name="connsiteX13" fmla="*/ 9245089 w 12180637"/>
              <a:gd name="connsiteY13" fmla="*/ 0 h 4483555"/>
              <a:gd name="connsiteX0" fmla="*/ 9245089 w 12180637"/>
              <a:gd name="connsiteY0" fmla="*/ 0 h 4483555"/>
              <a:gd name="connsiteX1" fmla="*/ 10751325 w 12180637"/>
              <a:gd name="connsiteY1" fmla="*/ 78622 h 4483555"/>
              <a:gd name="connsiteX2" fmla="*/ 11353161 w 12180637"/>
              <a:gd name="connsiteY2" fmla="*/ 66474 h 4483555"/>
              <a:gd name="connsiteX3" fmla="*/ 12085768 w 12180637"/>
              <a:gd name="connsiteY3" fmla="*/ 51687 h 4483555"/>
              <a:gd name="connsiteX4" fmla="*/ 12180637 w 12180637"/>
              <a:gd name="connsiteY4" fmla="*/ 49772 h 4483555"/>
              <a:gd name="connsiteX5" fmla="*/ 12180637 w 12180637"/>
              <a:gd name="connsiteY5" fmla="*/ 4483555 h 4483555"/>
              <a:gd name="connsiteX6" fmla="*/ 0 w 12180637"/>
              <a:gd name="connsiteY6" fmla="*/ 4483555 h 4483555"/>
              <a:gd name="connsiteX7" fmla="*/ 0 w 12180637"/>
              <a:gd name="connsiteY7" fmla="*/ 109941 h 4483555"/>
              <a:gd name="connsiteX8" fmla="*/ 60108 w 12180637"/>
              <a:gd name="connsiteY8" fmla="*/ 112355 h 4483555"/>
              <a:gd name="connsiteX9" fmla="*/ 2474433 w 12180637"/>
              <a:gd name="connsiteY9" fmla="*/ 136660 h 4483555"/>
              <a:gd name="connsiteX10" fmla="*/ 3226727 w 12180637"/>
              <a:gd name="connsiteY10" fmla="*/ 121475 h 4483555"/>
              <a:gd name="connsiteX11" fmla="*/ 3979023 w 12180637"/>
              <a:gd name="connsiteY11" fmla="*/ 106291 h 4483555"/>
              <a:gd name="connsiteX12" fmla="*/ 9245089 w 12180637"/>
              <a:gd name="connsiteY12" fmla="*/ 0 h 4483555"/>
              <a:gd name="connsiteX0" fmla="*/ 9245089 w 12180637"/>
              <a:gd name="connsiteY0" fmla="*/ 0 h 4483555"/>
              <a:gd name="connsiteX1" fmla="*/ 10751325 w 12180637"/>
              <a:gd name="connsiteY1" fmla="*/ 78622 h 4483555"/>
              <a:gd name="connsiteX2" fmla="*/ 11353161 w 12180637"/>
              <a:gd name="connsiteY2" fmla="*/ 66474 h 4483555"/>
              <a:gd name="connsiteX3" fmla="*/ 12085768 w 12180637"/>
              <a:gd name="connsiteY3" fmla="*/ 51687 h 4483555"/>
              <a:gd name="connsiteX4" fmla="*/ 12180637 w 12180637"/>
              <a:gd name="connsiteY4" fmla="*/ 49772 h 4483555"/>
              <a:gd name="connsiteX5" fmla="*/ 12180637 w 12180637"/>
              <a:gd name="connsiteY5" fmla="*/ 4483555 h 4483555"/>
              <a:gd name="connsiteX6" fmla="*/ 0 w 12180637"/>
              <a:gd name="connsiteY6" fmla="*/ 4483555 h 4483555"/>
              <a:gd name="connsiteX7" fmla="*/ 0 w 12180637"/>
              <a:gd name="connsiteY7" fmla="*/ 109941 h 4483555"/>
              <a:gd name="connsiteX8" fmla="*/ 60108 w 12180637"/>
              <a:gd name="connsiteY8" fmla="*/ 112355 h 4483555"/>
              <a:gd name="connsiteX9" fmla="*/ 1944662 w 12180637"/>
              <a:gd name="connsiteY9" fmla="*/ 98823 h 4483555"/>
              <a:gd name="connsiteX10" fmla="*/ 3226727 w 12180637"/>
              <a:gd name="connsiteY10" fmla="*/ 121475 h 4483555"/>
              <a:gd name="connsiteX11" fmla="*/ 3979023 w 12180637"/>
              <a:gd name="connsiteY11" fmla="*/ 106291 h 4483555"/>
              <a:gd name="connsiteX12" fmla="*/ 9245089 w 12180637"/>
              <a:gd name="connsiteY12" fmla="*/ 0 h 4483555"/>
              <a:gd name="connsiteX0" fmla="*/ 9245089 w 12180637"/>
              <a:gd name="connsiteY0" fmla="*/ 0 h 4483555"/>
              <a:gd name="connsiteX1" fmla="*/ 10751325 w 12180637"/>
              <a:gd name="connsiteY1" fmla="*/ 78622 h 4483555"/>
              <a:gd name="connsiteX2" fmla="*/ 11353161 w 12180637"/>
              <a:gd name="connsiteY2" fmla="*/ 66474 h 4483555"/>
              <a:gd name="connsiteX3" fmla="*/ 12085768 w 12180637"/>
              <a:gd name="connsiteY3" fmla="*/ 51687 h 4483555"/>
              <a:gd name="connsiteX4" fmla="*/ 12180637 w 12180637"/>
              <a:gd name="connsiteY4" fmla="*/ 49772 h 4483555"/>
              <a:gd name="connsiteX5" fmla="*/ 12180637 w 12180637"/>
              <a:gd name="connsiteY5" fmla="*/ 4483555 h 4483555"/>
              <a:gd name="connsiteX6" fmla="*/ 0 w 12180637"/>
              <a:gd name="connsiteY6" fmla="*/ 4483555 h 4483555"/>
              <a:gd name="connsiteX7" fmla="*/ 0 w 12180637"/>
              <a:gd name="connsiteY7" fmla="*/ 109941 h 4483555"/>
              <a:gd name="connsiteX8" fmla="*/ 60108 w 12180637"/>
              <a:gd name="connsiteY8" fmla="*/ 112355 h 4483555"/>
              <a:gd name="connsiteX9" fmla="*/ 1944662 w 12180637"/>
              <a:gd name="connsiteY9" fmla="*/ 98823 h 4483555"/>
              <a:gd name="connsiteX10" fmla="*/ 3226727 w 12180637"/>
              <a:gd name="connsiteY10" fmla="*/ 121475 h 4483555"/>
              <a:gd name="connsiteX11" fmla="*/ 5089365 w 12180637"/>
              <a:gd name="connsiteY11" fmla="*/ 38184 h 4483555"/>
              <a:gd name="connsiteX12" fmla="*/ 9245089 w 12180637"/>
              <a:gd name="connsiteY12" fmla="*/ 0 h 4483555"/>
              <a:gd name="connsiteX0" fmla="*/ 9245089 w 12180637"/>
              <a:gd name="connsiteY0" fmla="*/ 8084 h 4491639"/>
              <a:gd name="connsiteX1" fmla="*/ 10751325 w 12180637"/>
              <a:gd name="connsiteY1" fmla="*/ 86706 h 4491639"/>
              <a:gd name="connsiteX2" fmla="*/ 11353161 w 12180637"/>
              <a:gd name="connsiteY2" fmla="*/ 74558 h 4491639"/>
              <a:gd name="connsiteX3" fmla="*/ 12085768 w 12180637"/>
              <a:gd name="connsiteY3" fmla="*/ 59771 h 4491639"/>
              <a:gd name="connsiteX4" fmla="*/ 12180637 w 12180637"/>
              <a:gd name="connsiteY4" fmla="*/ 57856 h 4491639"/>
              <a:gd name="connsiteX5" fmla="*/ 12180637 w 12180637"/>
              <a:gd name="connsiteY5" fmla="*/ 4491639 h 4491639"/>
              <a:gd name="connsiteX6" fmla="*/ 0 w 12180637"/>
              <a:gd name="connsiteY6" fmla="*/ 4491639 h 4491639"/>
              <a:gd name="connsiteX7" fmla="*/ 0 w 12180637"/>
              <a:gd name="connsiteY7" fmla="*/ 118025 h 4491639"/>
              <a:gd name="connsiteX8" fmla="*/ 60108 w 12180637"/>
              <a:gd name="connsiteY8" fmla="*/ 120439 h 4491639"/>
              <a:gd name="connsiteX9" fmla="*/ 1944662 w 12180637"/>
              <a:gd name="connsiteY9" fmla="*/ 106907 h 4491639"/>
              <a:gd name="connsiteX10" fmla="*/ 3226727 w 12180637"/>
              <a:gd name="connsiteY10" fmla="*/ 129559 h 4491639"/>
              <a:gd name="connsiteX11" fmla="*/ 5089365 w 12180637"/>
              <a:gd name="connsiteY11" fmla="*/ 46268 h 4491639"/>
              <a:gd name="connsiteX12" fmla="*/ 9245089 w 12180637"/>
              <a:gd name="connsiteY12" fmla="*/ 8084 h 4491639"/>
              <a:gd name="connsiteX0" fmla="*/ 9027375 w 12180637"/>
              <a:gd name="connsiteY0" fmla="*/ 37489 h 4452936"/>
              <a:gd name="connsiteX1" fmla="*/ 10751325 w 12180637"/>
              <a:gd name="connsiteY1" fmla="*/ 48003 h 4452936"/>
              <a:gd name="connsiteX2" fmla="*/ 11353161 w 12180637"/>
              <a:gd name="connsiteY2" fmla="*/ 35855 h 4452936"/>
              <a:gd name="connsiteX3" fmla="*/ 12085768 w 12180637"/>
              <a:gd name="connsiteY3" fmla="*/ 21068 h 4452936"/>
              <a:gd name="connsiteX4" fmla="*/ 12180637 w 12180637"/>
              <a:gd name="connsiteY4" fmla="*/ 19153 h 4452936"/>
              <a:gd name="connsiteX5" fmla="*/ 12180637 w 12180637"/>
              <a:gd name="connsiteY5" fmla="*/ 4452936 h 4452936"/>
              <a:gd name="connsiteX6" fmla="*/ 0 w 12180637"/>
              <a:gd name="connsiteY6" fmla="*/ 4452936 h 4452936"/>
              <a:gd name="connsiteX7" fmla="*/ 0 w 12180637"/>
              <a:gd name="connsiteY7" fmla="*/ 79322 h 4452936"/>
              <a:gd name="connsiteX8" fmla="*/ 60108 w 12180637"/>
              <a:gd name="connsiteY8" fmla="*/ 81736 h 4452936"/>
              <a:gd name="connsiteX9" fmla="*/ 1944662 w 12180637"/>
              <a:gd name="connsiteY9" fmla="*/ 68204 h 4452936"/>
              <a:gd name="connsiteX10" fmla="*/ 3226727 w 12180637"/>
              <a:gd name="connsiteY10" fmla="*/ 90856 h 4452936"/>
              <a:gd name="connsiteX11" fmla="*/ 5089365 w 12180637"/>
              <a:gd name="connsiteY11" fmla="*/ 7565 h 4452936"/>
              <a:gd name="connsiteX12" fmla="*/ 9027375 w 12180637"/>
              <a:gd name="connsiteY12" fmla="*/ 37489 h 4452936"/>
              <a:gd name="connsiteX0" fmla="*/ 9027375 w 12180637"/>
              <a:gd name="connsiteY0" fmla="*/ 67310 h 4482757"/>
              <a:gd name="connsiteX1" fmla="*/ 10751325 w 12180637"/>
              <a:gd name="connsiteY1" fmla="*/ 77824 h 4482757"/>
              <a:gd name="connsiteX2" fmla="*/ 11353161 w 12180637"/>
              <a:gd name="connsiteY2" fmla="*/ 65676 h 4482757"/>
              <a:gd name="connsiteX3" fmla="*/ 11360054 w 12180637"/>
              <a:gd name="connsiteY3" fmla="*/ 1004384 h 4482757"/>
              <a:gd name="connsiteX4" fmla="*/ 12180637 w 12180637"/>
              <a:gd name="connsiteY4" fmla="*/ 48974 h 4482757"/>
              <a:gd name="connsiteX5" fmla="*/ 12180637 w 12180637"/>
              <a:gd name="connsiteY5" fmla="*/ 4482757 h 4482757"/>
              <a:gd name="connsiteX6" fmla="*/ 0 w 12180637"/>
              <a:gd name="connsiteY6" fmla="*/ 4482757 h 4482757"/>
              <a:gd name="connsiteX7" fmla="*/ 0 w 12180637"/>
              <a:gd name="connsiteY7" fmla="*/ 109143 h 4482757"/>
              <a:gd name="connsiteX8" fmla="*/ 60108 w 12180637"/>
              <a:gd name="connsiteY8" fmla="*/ 111557 h 4482757"/>
              <a:gd name="connsiteX9" fmla="*/ 1944662 w 12180637"/>
              <a:gd name="connsiteY9" fmla="*/ 98025 h 4482757"/>
              <a:gd name="connsiteX10" fmla="*/ 3226727 w 12180637"/>
              <a:gd name="connsiteY10" fmla="*/ 120677 h 4482757"/>
              <a:gd name="connsiteX11" fmla="*/ 5089365 w 12180637"/>
              <a:gd name="connsiteY11" fmla="*/ 37386 h 4482757"/>
              <a:gd name="connsiteX12" fmla="*/ 9027375 w 12180637"/>
              <a:gd name="connsiteY12" fmla="*/ 67310 h 4482757"/>
              <a:gd name="connsiteX0" fmla="*/ 9027375 w 12180637"/>
              <a:gd name="connsiteY0" fmla="*/ 342299 h 4757746"/>
              <a:gd name="connsiteX1" fmla="*/ 10751325 w 12180637"/>
              <a:gd name="connsiteY1" fmla="*/ 352813 h 4757746"/>
              <a:gd name="connsiteX2" fmla="*/ 11353161 w 12180637"/>
              <a:gd name="connsiteY2" fmla="*/ 340665 h 4757746"/>
              <a:gd name="connsiteX3" fmla="*/ 12180637 w 12180637"/>
              <a:gd name="connsiteY3" fmla="*/ 323963 h 4757746"/>
              <a:gd name="connsiteX4" fmla="*/ 12180637 w 12180637"/>
              <a:gd name="connsiteY4" fmla="*/ 4757746 h 4757746"/>
              <a:gd name="connsiteX5" fmla="*/ 0 w 12180637"/>
              <a:gd name="connsiteY5" fmla="*/ 4757746 h 4757746"/>
              <a:gd name="connsiteX6" fmla="*/ 0 w 12180637"/>
              <a:gd name="connsiteY6" fmla="*/ 384132 h 4757746"/>
              <a:gd name="connsiteX7" fmla="*/ 60108 w 12180637"/>
              <a:gd name="connsiteY7" fmla="*/ 386546 h 4757746"/>
              <a:gd name="connsiteX8" fmla="*/ 1944662 w 12180637"/>
              <a:gd name="connsiteY8" fmla="*/ 373014 h 4757746"/>
              <a:gd name="connsiteX9" fmla="*/ 3226727 w 12180637"/>
              <a:gd name="connsiteY9" fmla="*/ 395666 h 4757746"/>
              <a:gd name="connsiteX10" fmla="*/ 5089365 w 12180637"/>
              <a:gd name="connsiteY10" fmla="*/ 312375 h 4757746"/>
              <a:gd name="connsiteX11" fmla="*/ 9027375 w 12180637"/>
              <a:gd name="connsiteY11" fmla="*/ 342299 h 4757746"/>
              <a:gd name="connsiteX0" fmla="*/ 9027375 w 12180637"/>
              <a:gd name="connsiteY0" fmla="*/ 337966 h 4753413"/>
              <a:gd name="connsiteX1" fmla="*/ 10751325 w 12180637"/>
              <a:gd name="connsiteY1" fmla="*/ 348480 h 4753413"/>
              <a:gd name="connsiteX2" fmla="*/ 12180637 w 12180637"/>
              <a:gd name="connsiteY2" fmla="*/ 319630 h 4753413"/>
              <a:gd name="connsiteX3" fmla="*/ 12180637 w 12180637"/>
              <a:gd name="connsiteY3" fmla="*/ 4753413 h 4753413"/>
              <a:gd name="connsiteX4" fmla="*/ 0 w 12180637"/>
              <a:gd name="connsiteY4" fmla="*/ 4753413 h 4753413"/>
              <a:gd name="connsiteX5" fmla="*/ 0 w 12180637"/>
              <a:gd name="connsiteY5" fmla="*/ 379799 h 4753413"/>
              <a:gd name="connsiteX6" fmla="*/ 60108 w 12180637"/>
              <a:gd name="connsiteY6" fmla="*/ 382213 h 4753413"/>
              <a:gd name="connsiteX7" fmla="*/ 1944662 w 12180637"/>
              <a:gd name="connsiteY7" fmla="*/ 368681 h 4753413"/>
              <a:gd name="connsiteX8" fmla="*/ 3226727 w 12180637"/>
              <a:gd name="connsiteY8" fmla="*/ 391333 h 4753413"/>
              <a:gd name="connsiteX9" fmla="*/ 5089365 w 12180637"/>
              <a:gd name="connsiteY9" fmla="*/ 308042 h 4753413"/>
              <a:gd name="connsiteX10" fmla="*/ 9027375 w 12180637"/>
              <a:gd name="connsiteY10" fmla="*/ 337966 h 4753413"/>
              <a:gd name="connsiteX0" fmla="*/ 9027375 w 12180637"/>
              <a:gd name="connsiteY0" fmla="*/ 37489 h 4452936"/>
              <a:gd name="connsiteX1" fmla="*/ 10751325 w 12180637"/>
              <a:gd name="connsiteY1" fmla="*/ 48003 h 4452936"/>
              <a:gd name="connsiteX2" fmla="*/ 12180637 w 12180637"/>
              <a:gd name="connsiteY2" fmla="*/ 19153 h 4452936"/>
              <a:gd name="connsiteX3" fmla="*/ 12180637 w 12180637"/>
              <a:gd name="connsiteY3" fmla="*/ 4452936 h 4452936"/>
              <a:gd name="connsiteX4" fmla="*/ 0 w 12180637"/>
              <a:gd name="connsiteY4" fmla="*/ 4452936 h 4452936"/>
              <a:gd name="connsiteX5" fmla="*/ 0 w 12180637"/>
              <a:gd name="connsiteY5" fmla="*/ 79322 h 4452936"/>
              <a:gd name="connsiteX6" fmla="*/ 60108 w 12180637"/>
              <a:gd name="connsiteY6" fmla="*/ 81736 h 4452936"/>
              <a:gd name="connsiteX7" fmla="*/ 1944662 w 12180637"/>
              <a:gd name="connsiteY7" fmla="*/ 68204 h 4452936"/>
              <a:gd name="connsiteX8" fmla="*/ 3226727 w 12180637"/>
              <a:gd name="connsiteY8" fmla="*/ 90856 h 4452936"/>
              <a:gd name="connsiteX9" fmla="*/ 5089365 w 12180637"/>
              <a:gd name="connsiteY9" fmla="*/ 7565 h 4452936"/>
              <a:gd name="connsiteX10" fmla="*/ 9027375 w 12180637"/>
              <a:gd name="connsiteY10" fmla="*/ 37489 h 4452936"/>
              <a:gd name="connsiteX0" fmla="*/ 9027375 w 12180637"/>
              <a:gd name="connsiteY0" fmla="*/ 35052 h 4450499"/>
              <a:gd name="connsiteX1" fmla="*/ 10540868 w 12180637"/>
              <a:gd name="connsiteY1" fmla="*/ 30432 h 4450499"/>
              <a:gd name="connsiteX2" fmla="*/ 12180637 w 12180637"/>
              <a:gd name="connsiteY2" fmla="*/ 16716 h 4450499"/>
              <a:gd name="connsiteX3" fmla="*/ 12180637 w 12180637"/>
              <a:gd name="connsiteY3" fmla="*/ 4450499 h 4450499"/>
              <a:gd name="connsiteX4" fmla="*/ 0 w 12180637"/>
              <a:gd name="connsiteY4" fmla="*/ 4450499 h 4450499"/>
              <a:gd name="connsiteX5" fmla="*/ 0 w 12180637"/>
              <a:gd name="connsiteY5" fmla="*/ 76885 h 4450499"/>
              <a:gd name="connsiteX6" fmla="*/ 60108 w 12180637"/>
              <a:gd name="connsiteY6" fmla="*/ 79299 h 4450499"/>
              <a:gd name="connsiteX7" fmla="*/ 1944662 w 12180637"/>
              <a:gd name="connsiteY7" fmla="*/ 65767 h 4450499"/>
              <a:gd name="connsiteX8" fmla="*/ 3226727 w 12180637"/>
              <a:gd name="connsiteY8" fmla="*/ 88419 h 4450499"/>
              <a:gd name="connsiteX9" fmla="*/ 5089365 w 12180637"/>
              <a:gd name="connsiteY9" fmla="*/ 5128 h 4450499"/>
              <a:gd name="connsiteX10" fmla="*/ 9027375 w 12180637"/>
              <a:gd name="connsiteY10" fmla="*/ 35052 h 445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80637" h="4450499">
                <a:moveTo>
                  <a:pt x="9027375" y="35052"/>
                </a:moveTo>
                <a:lnTo>
                  <a:pt x="10540868" y="30432"/>
                </a:lnTo>
                <a:cubicBezTo>
                  <a:pt x="11066412" y="27376"/>
                  <a:pt x="11405389" y="-13668"/>
                  <a:pt x="12180637" y="16716"/>
                </a:cubicBezTo>
                <a:lnTo>
                  <a:pt x="12180637" y="4450499"/>
                </a:lnTo>
                <a:lnTo>
                  <a:pt x="0" y="4450499"/>
                </a:lnTo>
                <a:lnTo>
                  <a:pt x="0" y="76885"/>
                </a:lnTo>
                <a:lnTo>
                  <a:pt x="60108" y="79299"/>
                </a:lnTo>
                <a:lnTo>
                  <a:pt x="1944662" y="65767"/>
                </a:lnTo>
                <a:cubicBezTo>
                  <a:pt x="2472432" y="67287"/>
                  <a:pt x="2975962" y="93481"/>
                  <a:pt x="3226727" y="88419"/>
                </a:cubicBezTo>
                <a:lnTo>
                  <a:pt x="5089365" y="5128"/>
                </a:lnTo>
                <a:cubicBezTo>
                  <a:pt x="6092425" y="-15118"/>
                  <a:pt x="8118791" y="30835"/>
                  <a:pt x="9027375" y="35052"/>
                </a:cubicBez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graphicFrame>
        <p:nvGraphicFramePr>
          <p:cNvPr id="25" name="Tijdelijke aanduiding voor inhoud 2">
            <a:extLst>
              <a:ext uri="{FF2B5EF4-FFF2-40B4-BE49-F238E27FC236}">
                <a16:creationId xmlns:a16="http://schemas.microsoft.com/office/drawing/2014/main" id="{A2C0512B-3F40-6B52-DD66-85CDC153B2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4245026"/>
              </p:ext>
            </p:extLst>
          </p:nvPr>
        </p:nvGraphicFramePr>
        <p:xfrm>
          <a:off x="720725" y="3249612"/>
          <a:ext cx="10728325" cy="2879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368708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5BB3780B-63EB-450D-A804-D6AA12F98E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FE0847A5-A329-48CD-B3A7-3892FF6DA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A10BDF-7A43-408D-684C-F95F11B4D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4991961" cy="1477328"/>
          </a:xfrm>
        </p:spPr>
        <p:txBody>
          <a:bodyPr wrap="square" anchor="ctr">
            <a:normAutofit/>
          </a:bodyPr>
          <a:lstStyle/>
          <a:p>
            <a:r>
              <a:rPr lang="nl-NL" sz="4800" dirty="0"/>
              <a:t>Axolotl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D14821-114B-9E6A-91AF-0F3014D9CD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2541600"/>
            <a:ext cx="4991962" cy="3216273"/>
          </a:xfrm>
        </p:spPr>
        <p:txBody>
          <a:bodyPr>
            <a:normAutofit/>
          </a:bodyPr>
          <a:lstStyle/>
          <a:p>
            <a:r>
              <a:rPr lang="nl-NL" dirty="0"/>
              <a:t>Aparte salamandersoort</a:t>
            </a:r>
          </a:p>
          <a:p>
            <a:pPr lvl="1"/>
            <a:r>
              <a:rPr lang="nl-NL" dirty="0"/>
              <a:t>Waarom?</a:t>
            </a:r>
          </a:p>
          <a:p>
            <a:r>
              <a:rPr lang="nl-NL" dirty="0"/>
              <a:t>Deze soort kent geen metamorfose</a:t>
            </a:r>
          </a:p>
          <a:p>
            <a:r>
              <a:rPr lang="nl-NL" dirty="0"/>
              <a:t>Behoudt als volwassen dier zijn larve-achtige vorm</a:t>
            </a:r>
          </a:p>
          <a:p>
            <a:r>
              <a:rPr lang="nl-NL" dirty="0"/>
              <a:t>Worden wel geslachtsrijp en kunnen voortplanten</a:t>
            </a:r>
          </a:p>
        </p:txBody>
      </p:sp>
      <p:pic>
        <p:nvPicPr>
          <p:cNvPr id="1026" name="Picture 2" descr="Are Axolotls Amphibians? Facts &amp; Information | Pet Keen">
            <a:extLst>
              <a:ext uri="{FF2B5EF4-FFF2-40B4-BE49-F238E27FC236}">
                <a16:creationId xmlns:a16="http://schemas.microsoft.com/office/drawing/2014/main" id="{FAE5372B-5463-239B-8E70-D83F646AC1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1" r="23392" b="-1"/>
          <a:stretch/>
        </p:blipFill>
        <p:spPr bwMode="auto">
          <a:xfrm>
            <a:off x="6257657" y="566767"/>
            <a:ext cx="5361537" cy="5404109"/>
          </a:xfrm>
          <a:custGeom>
            <a:avLst/>
            <a:gdLst/>
            <a:ahLst/>
            <a:cxnLst/>
            <a:rect l="l" t="t" r="r" b="b"/>
            <a:pathLst>
              <a:path w="5361537" h="5404109">
                <a:moveTo>
                  <a:pt x="2870828" y="1041"/>
                </a:moveTo>
                <a:cubicBezTo>
                  <a:pt x="3203581" y="14830"/>
                  <a:pt x="3513736" y="163111"/>
                  <a:pt x="3800184" y="290250"/>
                </a:cubicBezTo>
                <a:cubicBezTo>
                  <a:pt x="4171154" y="479730"/>
                  <a:pt x="4508586" y="661721"/>
                  <a:pt x="4702438" y="1026076"/>
                </a:cubicBezTo>
                <a:lnTo>
                  <a:pt x="4959549" y="1326248"/>
                </a:lnTo>
                <a:cubicBezTo>
                  <a:pt x="5129003" y="1601579"/>
                  <a:pt x="5186377" y="1874538"/>
                  <a:pt x="5266423" y="2173276"/>
                </a:cubicBezTo>
                <a:cubicBezTo>
                  <a:pt x="5322579" y="2382854"/>
                  <a:pt x="5370498" y="2561686"/>
                  <a:pt x="5358128" y="2694064"/>
                </a:cubicBezTo>
                <a:cubicBezTo>
                  <a:pt x="5387135" y="3102588"/>
                  <a:pt x="5225012" y="3513996"/>
                  <a:pt x="5101614" y="3771685"/>
                </a:cubicBezTo>
                <a:cubicBezTo>
                  <a:pt x="4997551" y="4040670"/>
                  <a:pt x="4756585" y="4494622"/>
                  <a:pt x="4442699" y="4781934"/>
                </a:cubicBezTo>
                <a:cubicBezTo>
                  <a:pt x="4128813" y="5069245"/>
                  <a:pt x="3867535" y="5122778"/>
                  <a:pt x="3526897" y="5225036"/>
                </a:cubicBezTo>
                <a:cubicBezTo>
                  <a:pt x="3186396" y="5327806"/>
                  <a:pt x="2777866" y="5432329"/>
                  <a:pt x="2398771" y="5397154"/>
                </a:cubicBezTo>
                <a:cubicBezTo>
                  <a:pt x="2019540" y="5361468"/>
                  <a:pt x="1637694" y="5196321"/>
                  <a:pt x="1251137" y="5011566"/>
                </a:cubicBezTo>
                <a:cubicBezTo>
                  <a:pt x="928921" y="4825498"/>
                  <a:pt x="428548" y="4335676"/>
                  <a:pt x="348364" y="4036426"/>
                </a:cubicBezTo>
                <a:cubicBezTo>
                  <a:pt x="268180" y="3737176"/>
                  <a:pt x="-82248" y="2964977"/>
                  <a:pt x="17820" y="2441683"/>
                </a:cubicBezTo>
                <a:cubicBezTo>
                  <a:pt x="117889" y="1918389"/>
                  <a:pt x="122569" y="1757316"/>
                  <a:pt x="362894" y="1276624"/>
                </a:cubicBezTo>
                <a:cubicBezTo>
                  <a:pt x="659155" y="828176"/>
                  <a:pt x="1338551" y="373177"/>
                  <a:pt x="1764257" y="227256"/>
                </a:cubicBezTo>
                <a:cubicBezTo>
                  <a:pt x="2005919" y="114722"/>
                  <a:pt x="2440806" y="61902"/>
                  <a:pt x="2530583" y="37846"/>
                </a:cubicBezTo>
                <a:cubicBezTo>
                  <a:pt x="2646482" y="6791"/>
                  <a:pt x="2759910" y="-3556"/>
                  <a:pt x="2870828" y="104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45321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08119F7-B84E-4EBF-919F-A9B0F6D924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A17479-17CB-402A-8689-750C6F385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DF59600-4702-EAC2-3C92-EF755FFBA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3107463" cy="5510138"/>
          </a:xfrm>
        </p:spPr>
        <p:txBody>
          <a:bodyPr>
            <a:normAutofit/>
          </a:bodyPr>
          <a:lstStyle/>
          <a:p>
            <a:r>
              <a:rPr lang="nl-NL" sz="6000" dirty="0"/>
              <a:t>Axolotl</a:t>
            </a: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F534AA72-89BF-4BB0-B339-DEB9FC7F1B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2978" y="0"/>
            <a:ext cx="7809022" cy="6858000"/>
          </a:xfrm>
          <a:custGeom>
            <a:avLst/>
            <a:gdLst>
              <a:gd name="connsiteX0" fmla="*/ 27229 w 7809022"/>
              <a:gd name="connsiteY0" fmla="*/ 0 h 6858000"/>
              <a:gd name="connsiteX1" fmla="*/ 7809022 w 7809022"/>
              <a:gd name="connsiteY1" fmla="*/ 0 h 6858000"/>
              <a:gd name="connsiteX2" fmla="*/ 7809022 w 7809022"/>
              <a:gd name="connsiteY2" fmla="*/ 6858000 h 6858000"/>
              <a:gd name="connsiteX3" fmla="*/ 41303 w 7809022"/>
              <a:gd name="connsiteY3" fmla="*/ 6858000 h 6858000"/>
              <a:gd name="connsiteX4" fmla="*/ 41303 w 7809022"/>
              <a:gd name="connsiteY4" fmla="*/ 6822879 h 6858000"/>
              <a:gd name="connsiteX5" fmla="*/ 41303 w 7809022"/>
              <a:gd name="connsiteY5" fmla="*/ 6667752 h 6858000"/>
              <a:gd name="connsiteX6" fmla="*/ 0 w 7809022"/>
              <a:gd name="connsiteY6" fmla="*/ 3813425 h 6858000"/>
              <a:gd name="connsiteX7" fmla="*/ 41303 w 7809022"/>
              <a:gd name="connsiteY7" fmla="*/ 2572413 h 6858000"/>
              <a:gd name="connsiteX8" fmla="*/ 41303 w 7809022"/>
              <a:gd name="connsiteY8" fmla="*/ 1496869 h 6858000"/>
              <a:gd name="connsiteX9" fmla="*/ 41303 w 7809022"/>
              <a:gd name="connsiteY9" fmla="*/ 1083199 h 6858000"/>
              <a:gd name="connsiteX10" fmla="*/ 0 w 7809022"/>
              <a:gd name="connsiteY10" fmla="*/ 545427 h 6858000"/>
              <a:gd name="connsiteX11" fmla="*/ 22153 w 7809022"/>
              <a:gd name="connsiteY11" fmla="*/ 10166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809022" h="6858000">
                <a:moveTo>
                  <a:pt x="27229" y="0"/>
                </a:moveTo>
                <a:lnTo>
                  <a:pt x="7809022" y="0"/>
                </a:lnTo>
                <a:lnTo>
                  <a:pt x="7809022" y="6858000"/>
                </a:lnTo>
                <a:lnTo>
                  <a:pt x="41303" y="6858000"/>
                </a:lnTo>
                <a:lnTo>
                  <a:pt x="41303" y="6822879"/>
                </a:lnTo>
                <a:cubicBezTo>
                  <a:pt x="41303" y="6760828"/>
                  <a:pt x="41303" y="6709119"/>
                  <a:pt x="41303" y="6667752"/>
                </a:cubicBezTo>
                <a:cubicBezTo>
                  <a:pt x="41303" y="6667752"/>
                  <a:pt x="41303" y="6667752"/>
                  <a:pt x="0" y="3813425"/>
                </a:cubicBezTo>
                <a:cubicBezTo>
                  <a:pt x="0" y="3813425"/>
                  <a:pt x="0" y="3813425"/>
                  <a:pt x="41303" y="2572413"/>
                </a:cubicBezTo>
                <a:cubicBezTo>
                  <a:pt x="41303" y="2572413"/>
                  <a:pt x="41303" y="2572413"/>
                  <a:pt x="41303" y="1496869"/>
                </a:cubicBezTo>
                <a:cubicBezTo>
                  <a:pt x="41303" y="1455502"/>
                  <a:pt x="41303" y="1290034"/>
                  <a:pt x="41303" y="1083199"/>
                </a:cubicBezTo>
                <a:cubicBezTo>
                  <a:pt x="41303" y="876364"/>
                  <a:pt x="0" y="710895"/>
                  <a:pt x="0" y="545427"/>
                </a:cubicBezTo>
                <a:cubicBezTo>
                  <a:pt x="0" y="545427"/>
                  <a:pt x="0" y="545427"/>
                  <a:pt x="22153" y="101661"/>
                </a:cubicBezTo>
                <a:close/>
              </a:path>
            </a:pathLst>
          </a:cu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011A4AD4-CEC7-BB9B-0E59-35BC3EE987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8242485"/>
              </p:ext>
            </p:extLst>
          </p:nvPr>
        </p:nvGraphicFramePr>
        <p:xfrm>
          <a:off x="5260361" y="728664"/>
          <a:ext cx="6188689" cy="5409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6466178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1A6AC1EB-B829-4364-8499-E0E869EA00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Rectangle 2056">
            <a:extLst>
              <a:ext uri="{FF2B5EF4-FFF2-40B4-BE49-F238E27FC236}">
                <a16:creationId xmlns:a16="http://schemas.microsoft.com/office/drawing/2014/main" id="{BE7A37A2-C7FA-4D89-AF85-407817320F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34FF931-43E0-785E-6CAE-066F002DF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199"/>
            <a:ext cx="3095626" cy="1476000"/>
          </a:xfrm>
        </p:spPr>
        <p:txBody>
          <a:bodyPr>
            <a:normAutofit/>
          </a:bodyPr>
          <a:lstStyle/>
          <a:p>
            <a:r>
              <a:rPr lang="nl-NL" sz="5400" dirty="0"/>
              <a:t>Gekko’s</a:t>
            </a:r>
          </a:p>
        </p:txBody>
      </p:sp>
      <p:pic>
        <p:nvPicPr>
          <p:cNvPr id="2050" name="Picture 2" descr="Array">
            <a:extLst>
              <a:ext uri="{FF2B5EF4-FFF2-40B4-BE49-F238E27FC236}">
                <a16:creationId xmlns:a16="http://schemas.microsoft.com/office/drawing/2014/main" id="{3B9E31F5-265C-CCE9-9B40-702215C51B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3" r="24279" b="-3"/>
          <a:stretch/>
        </p:blipFill>
        <p:spPr bwMode="auto">
          <a:xfrm>
            <a:off x="648000" y="2636621"/>
            <a:ext cx="3250128" cy="3292737"/>
          </a:xfrm>
          <a:custGeom>
            <a:avLst/>
            <a:gdLst/>
            <a:ahLst/>
            <a:cxnLst/>
            <a:rect l="l" t="t" r="r" b="b"/>
            <a:pathLst>
              <a:path w="3250128" h="3292737">
                <a:moveTo>
                  <a:pt x="1512795" y="8"/>
                </a:moveTo>
                <a:cubicBezTo>
                  <a:pt x="1537825" y="105"/>
                  <a:pt x="1559931" y="1205"/>
                  <a:pt x="1578253" y="3179"/>
                </a:cubicBezTo>
                <a:lnTo>
                  <a:pt x="2018318" y="50876"/>
                </a:lnTo>
                <a:cubicBezTo>
                  <a:pt x="2266951" y="79824"/>
                  <a:pt x="2496734" y="194298"/>
                  <a:pt x="2630313" y="308772"/>
                </a:cubicBezTo>
                <a:cubicBezTo>
                  <a:pt x="2802569" y="395285"/>
                  <a:pt x="2936474" y="586404"/>
                  <a:pt x="3080128" y="834760"/>
                </a:cubicBezTo>
                <a:cubicBezTo>
                  <a:pt x="3214033" y="1083445"/>
                  <a:pt x="3319011" y="1647591"/>
                  <a:pt x="3194532" y="2154500"/>
                </a:cubicBezTo>
                <a:cubicBezTo>
                  <a:pt x="3166256" y="2250224"/>
                  <a:pt x="2926723" y="2622922"/>
                  <a:pt x="2793144" y="2785423"/>
                </a:cubicBezTo>
                <a:cubicBezTo>
                  <a:pt x="2649814" y="2947923"/>
                  <a:pt x="2458058" y="3091345"/>
                  <a:pt x="2152223" y="3235095"/>
                </a:cubicBezTo>
                <a:cubicBezTo>
                  <a:pt x="1654956" y="3378517"/>
                  <a:pt x="1195715" y="3225227"/>
                  <a:pt x="832028" y="3091345"/>
                </a:cubicBezTo>
                <a:cubicBezTo>
                  <a:pt x="468666" y="2919305"/>
                  <a:pt x="286985" y="2718646"/>
                  <a:pt x="182006" y="2412725"/>
                </a:cubicBezTo>
                <a:cubicBezTo>
                  <a:pt x="124479" y="2221606"/>
                  <a:pt x="0" y="1934434"/>
                  <a:pt x="0" y="1791341"/>
                </a:cubicBezTo>
                <a:cubicBezTo>
                  <a:pt x="0" y="1408775"/>
                  <a:pt x="76703" y="1092984"/>
                  <a:pt x="353937" y="682128"/>
                </a:cubicBezTo>
                <a:cubicBezTo>
                  <a:pt x="440065" y="538706"/>
                  <a:pt x="660422" y="352522"/>
                  <a:pt x="851854" y="189692"/>
                </a:cubicBezTo>
                <a:cubicBezTo>
                  <a:pt x="1019072" y="47792"/>
                  <a:pt x="1337583" y="-671"/>
                  <a:pt x="1512795" y="8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418F0E-9D93-B4AE-A095-CDCE947F1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5626" y="982663"/>
            <a:ext cx="6900137" cy="5197474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nl-NL" sz="2800" b="1" dirty="0"/>
              <a:t>Behoort tot de hagedissen</a:t>
            </a:r>
          </a:p>
          <a:p>
            <a:pPr>
              <a:lnSpc>
                <a:spcPct val="110000"/>
              </a:lnSpc>
            </a:pPr>
            <a:r>
              <a:rPr lang="nl-NL" sz="2800" b="1" dirty="0"/>
              <a:t>Luipaardgekko</a:t>
            </a:r>
            <a:r>
              <a:rPr lang="nl-NL" sz="2800" dirty="0"/>
              <a:t> = </a:t>
            </a:r>
            <a:r>
              <a:rPr lang="nl-NL" sz="2800" dirty="0" err="1"/>
              <a:t>Eublepharis</a:t>
            </a:r>
            <a:r>
              <a:rPr lang="nl-NL" sz="2800" dirty="0"/>
              <a:t> </a:t>
            </a:r>
            <a:r>
              <a:rPr lang="nl-NL" sz="2800" dirty="0" err="1"/>
              <a:t>Macularis</a:t>
            </a:r>
            <a:endParaRPr lang="nl-NL" sz="2800" dirty="0"/>
          </a:p>
          <a:p>
            <a:pPr lvl="1">
              <a:lnSpc>
                <a:spcPct val="110000"/>
              </a:lnSpc>
            </a:pPr>
            <a:r>
              <a:rPr lang="nl-NL" sz="2800" dirty="0"/>
              <a:t>Leefgebied: Pakistan, India, Iran en Afghanistan 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nl-NL" sz="2800" dirty="0"/>
          </a:p>
          <a:p>
            <a:pPr>
              <a:lnSpc>
                <a:spcPct val="110000"/>
              </a:lnSpc>
            </a:pPr>
            <a:r>
              <a:rPr lang="nl-NL" sz="2800" b="1" dirty="0"/>
              <a:t>Wimpergekko</a:t>
            </a:r>
            <a:r>
              <a:rPr lang="nl-NL" sz="2800" dirty="0"/>
              <a:t> = </a:t>
            </a:r>
            <a:r>
              <a:rPr lang="nl-NL" sz="2800" dirty="0" err="1"/>
              <a:t>Rhacodactylus</a:t>
            </a:r>
            <a:r>
              <a:rPr lang="nl-NL" sz="2800" dirty="0"/>
              <a:t> </a:t>
            </a:r>
            <a:r>
              <a:rPr lang="nl-NL" sz="2800" dirty="0" err="1"/>
              <a:t>Ciliatus</a:t>
            </a:r>
            <a:r>
              <a:rPr lang="nl-NL" sz="2800" dirty="0"/>
              <a:t> </a:t>
            </a:r>
          </a:p>
          <a:p>
            <a:pPr lvl="1">
              <a:lnSpc>
                <a:spcPct val="110000"/>
              </a:lnSpc>
            </a:pPr>
            <a:r>
              <a:rPr lang="nl-NL" sz="2800" dirty="0"/>
              <a:t>Leefgebied: </a:t>
            </a:r>
            <a:r>
              <a:rPr lang="nl-NL" sz="2800" dirty="0" err="1"/>
              <a:t>Nieuw-Caledonie</a:t>
            </a:r>
            <a:r>
              <a:rPr lang="nl-NL" sz="2800" dirty="0"/>
              <a:t>  (eilandgroep </a:t>
            </a:r>
            <a:r>
              <a:rPr lang="nl-NL" sz="2800" dirty="0" err="1"/>
              <a:t>Australie</a:t>
            </a:r>
            <a:r>
              <a:rPr lang="nl-NL" sz="2800" dirty="0"/>
              <a:t>)</a:t>
            </a:r>
          </a:p>
          <a:p>
            <a:pPr>
              <a:lnSpc>
                <a:spcPct val="110000"/>
              </a:lnSpc>
            </a:pPr>
            <a:endParaRPr lang="nl-NL" sz="3400" dirty="0"/>
          </a:p>
          <a:p>
            <a:pPr>
              <a:lnSpc>
                <a:spcPct val="110000"/>
              </a:lnSpc>
            </a:pPr>
            <a:endParaRPr lang="nl-NL" sz="3400" dirty="0"/>
          </a:p>
        </p:txBody>
      </p:sp>
    </p:spTree>
    <p:extLst>
      <p:ext uri="{BB962C8B-B14F-4D97-AF65-F5344CB8AC3E}">
        <p14:creationId xmlns:p14="http://schemas.microsoft.com/office/powerpoint/2010/main" val="422648059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BlobVTI">
  <a:themeElements>
    <a:clrScheme name="Blob V2">
      <a:dk1>
        <a:sysClr val="windowText" lastClr="000000"/>
      </a:dk1>
      <a:lt1>
        <a:sysClr val="window" lastClr="FFFFFF"/>
      </a:lt1>
      <a:dk2>
        <a:srgbClr val="0B2827"/>
      </a:dk2>
      <a:lt2>
        <a:srgbClr val="DAE3E3"/>
      </a:lt2>
      <a:accent1>
        <a:srgbClr val="B495C2"/>
      </a:accent1>
      <a:accent2>
        <a:srgbClr val="767E37"/>
      </a:accent2>
      <a:accent3>
        <a:srgbClr val="8FA3A3"/>
      </a:accent3>
      <a:accent4>
        <a:srgbClr val="CE7F01"/>
      </a:accent4>
      <a:accent5>
        <a:srgbClr val="D15A29"/>
      </a:accent5>
      <a:accent6>
        <a:srgbClr val="B88470"/>
      </a:accent6>
      <a:hlink>
        <a:srgbClr val="B57001"/>
      </a:hlink>
      <a:folHlink>
        <a:srgbClr val="996209"/>
      </a:folHlink>
    </a:clrScheme>
    <a:fontScheme name="Blob">
      <a:majorFont>
        <a:latin typeface="The Hand Extrablack"/>
        <a:ea typeface=""/>
        <a:cs typeface=""/>
      </a:majorFont>
      <a:minorFont>
        <a:latin typeface="Sagona Book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bVTI" id="{06D3AACF-B619-4265-899F-5E2FB3A445D5}" vid="{F5918863-BA1A-4735-81A8-3E7BFBDA847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433</Words>
  <Application>Microsoft Office PowerPoint</Application>
  <PresentationFormat>Breedbeeld</PresentationFormat>
  <Paragraphs>94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Sagona Book</vt:lpstr>
      <vt:lpstr>The Hand Extrablack</vt:lpstr>
      <vt:lpstr>BlobVTI</vt:lpstr>
      <vt:lpstr>Huisvesting en hygiëne</vt:lpstr>
      <vt:lpstr>Vandaag: </vt:lpstr>
      <vt:lpstr>Terugblik vorige les</vt:lpstr>
      <vt:lpstr>Leerdoelen vandaag</vt:lpstr>
      <vt:lpstr>Theorie vandaag </vt:lpstr>
      <vt:lpstr>Axolotl</vt:lpstr>
      <vt:lpstr>Axolotl</vt:lpstr>
      <vt:lpstr>Axolotl</vt:lpstr>
      <vt:lpstr>Gekko’s</vt:lpstr>
      <vt:lpstr>Gekko’s</vt:lpstr>
      <vt:lpstr>Gekko’s </vt:lpstr>
      <vt:lpstr>Schildpadden </vt:lpstr>
      <vt:lpstr>Schildpadden </vt:lpstr>
      <vt:lpstr>schildpadden</vt:lpstr>
      <vt:lpstr>Opdracht </vt:lpstr>
      <vt:lpstr>Leerdoelen vandaag</vt:lpstr>
      <vt:lpstr>Einde les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</dc:title>
  <dc:creator>Maxime Van Straten</dc:creator>
  <cp:lastModifiedBy>Maxime Van Straten</cp:lastModifiedBy>
  <cp:revision>1</cp:revision>
  <dcterms:created xsi:type="dcterms:W3CDTF">2023-06-13T10:47:15Z</dcterms:created>
  <dcterms:modified xsi:type="dcterms:W3CDTF">2023-06-13T12:08:46Z</dcterms:modified>
</cp:coreProperties>
</file>