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ink/inkAction1.xml" ContentType="application/vnd.ms-office.inkAction+xml"/>
  <Override PartName="/ppt/tags/tag2.xml" ContentType="application/vnd.openxmlformats-officedocument.presentationml.tags+xml"/>
  <Override PartName="/ppt/ink/inkAction2.xml" ContentType="application/vnd.ms-office.inkAction+xml"/>
  <Override PartName="/ppt/tags/tag3.xml" ContentType="application/vnd.openxmlformats-officedocument.presentationml.tags+xml"/>
  <Override PartName="/ppt/ink/inkAction3.xml" ContentType="application/vnd.ms-office.inkAction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5" r:id="rId3"/>
    <p:sldId id="259" r:id="rId4"/>
    <p:sldId id="258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77" d="100"/>
          <a:sy n="77" d="100"/>
        </p:scale>
        <p:origin x="82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scha Schamper" userId="c223e97db4c70c0c" providerId="LiveId" clId="{D6A64B2E-2C5C-498B-B473-7EE22AC586A3}"/>
    <pc:docChg chg="delSld">
      <pc:chgData name="Mascha Schamper" userId="c223e97db4c70c0c" providerId="LiveId" clId="{D6A64B2E-2C5C-498B-B473-7EE22AC586A3}" dt="2023-05-21T18:23:40.586" v="2" actId="47"/>
      <pc:docMkLst>
        <pc:docMk/>
      </pc:docMkLst>
      <pc:sldChg chg="del">
        <pc:chgData name="Mascha Schamper" userId="c223e97db4c70c0c" providerId="LiveId" clId="{D6A64B2E-2C5C-498B-B473-7EE22AC586A3}" dt="2023-05-21T18:23:40.586" v="2" actId="47"/>
        <pc:sldMkLst>
          <pc:docMk/>
          <pc:sldMk cId="825559314" sldId="262"/>
        </pc:sldMkLst>
      </pc:sldChg>
      <pc:sldChg chg="del">
        <pc:chgData name="Mascha Schamper" userId="c223e97db4c70c0c" providerId="LiveId" clId="{D6A64B2E-2C5C-498B-B473-7EE22AC586A3}" dt="2023-05-21T18:23:39.849" v="1" actId="47"/>
        <pc:sldMkLst>
          <pc:docMk/>
          <pc:sldMk cId="83017096" sldId="264"/>
        </pc:sldMkLst>
      </pc:sldChg>
      <pc:sldChg chg="del">
        <pc:chgData name="Mascha Schamper" userId="c223e97db4c70c0c" providerId="LiveId" clId="{D6A64B2E-2C5C-498B-B473-7EE22AC586A3}" dt="2023-05-21T18:23:38.849" v="0" actId="47"/>
        <pc:sldMkLst>
          <pc:docMk/>
          <pc:sldMk cId="1917688951" sldId="266"/>
        </pc:sldMkLst>
      </pc:sldChg>
    </pc:docChg>
  </pc:docChgLst>
</pc:chgInfo>
</file>

<file path=ppt/ink/inkAction1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3768" units="cm"/>
          <inkml:channel name="Y" type="integer" max="7744" units="cm"/>
          <inkml:channel name="T" type="integer" max="2.14748E9" units="dev"/>
        </inkml:traceFormat>
        <inkml:channelProperties>
          <inkml:channelProperty channel="X" name="resolution" value="400" units="1/cm"/>
          <inkml:channelProperty channel="Y" name="resolution" value="400" units="1/cm"/>
          <inkml:channelProperty channel="T" name="resolution" value="1" units="1/dev"/>
        </inkml:channelProperties>
      </inkml:inkSource>
      <inkml:timestamp xml:id="ts0" timeString="2023-05-21T17:33:36.54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act:action type="add" startTime="26422">
    <iact:property name="dataType"/>
    <iact:actionData xml:id="d0">
      <inkml:trace xmlns:inkml="http://www.w3.org/2003/InkML" xml:id="stk0" contextRef="#ctx0" brushRef="#br0">667 3775 0,'0'0'3,"0"0"0,0 0 5,0 0 2,0 0 0,0 0-1,0 0 1,0 0-1,0 0 2,40 46-2,-7-10 0,13 0 1,0 10-1,7 10 0,-7-6 2,13 9-1,7 7 0,0-7-1,19 7 0,7 0 0,0-1 1,-13-5-1,-13-1 1,-20-3-1,-6-20 1,-7 7 0,-20-13 2,-13-1 1</inkml:trace>
    </iact:actionData>
  </iact:action>
  <iact:action type="add" startTime="27087">
    <iact:property name="dataType"/>
    <iact:actionData xml:id="d1">
      <inkml:trace xmlns:inkml="http://www.w3.org/2003/InkML" xml:id="stk1" contextRef="#ctx0" brushRef="#br0">1569 4259 0,'0'0'0,"0"0"8,0 0 0,0 0 2,0 0-1,0 0 1,0 0-1,0 49 1,13-16-1,7 13 1,6 7 0,-6-1-1,6 1 0,1-7 2,-7-6-2,6 2 0,-10 1 1,-6 3 0,-3 4-1,-14-14 1,-3 23 0,-19 13-1,-37 17 1,-20 7 0,-32-24-1,-14-16 7</inkml:trace>
    </iact:actionData>
  </iact:action>
  <iact:action type="add" startTime="83913">
    <iact:property name="dataType"/>
    <iact:actionData xml:id="d2">
      <inkml:trace xmlns:inkml="http://www.w3.org/2003/InkML" xml:id="stk2" contextRef="#ctx0" brushRef="#br0">1753 8479 0,'0'0'1,"0"0"-1,0 0 0,0 0 3,0 0 6,0 0 1,0 0 0,0 0-1,-13-36 2,13 23-3,7 6 2,9 1 0,-6-1-1,17 4 1,5-1-1,1 4 1,7 0 0,-7 4 0,6-1-1,-6 0 0,7 7 1,-7-3-1,6 6 2,-13-7-3,7-2 2,0 2 0,0 1-1,7-1 1,6 1-1,0 3 0,23 0 1,-7 6-1,11-6 2,-4 3-2,-7 0 1,-15-6-1,5 3 1,-6 0-1,0 0 0,-6-4 1,13 11 0,-1 12-1,7 1 0,7-7 7</inkml:trace>
    </iact:actionData>
  </iact:action>
  <iact:action type="add" startTime="85321">
    <iact:property name="dataType"/>
    <iact:actionData xml:id="d3">
      <inkml:trace xmlns:inkml="http://www.w3.org/2003/InkML" xml:id="stk3" contextRef="#ctx0" brushRef="#br0">3866 8054 0,'0'0'2,"0"0"2,0 0 4,0 0 2,0 0 0,0 0-1,0 0 1,-33-16 0,7-1-1,0 4 0,6 0 0,-6 0 2,6 3-2,7 7 0,6-4 1,-6-3 0,6 7-1,1 0 0,6-1 1,-7 4-1,7 0 0,-6 0 1,6 0 0,-7 0 1,7 0-2,-6 0-1,-1 0 2,0 0-1,1 0 1,-1 0-1,1 0 1,2 0 0,-5 0-1,-5 0 1,1 0-1,0 0 1,0 0-1,0 0 0,0 4 3,-1-1-4,-5 0 1,-1 1 1,0 2-1,-6-3 2,9 1-2,1-1 1,3-3-2,0 0 3,6 0-3,-6 0 3,0 0-3,-1 0 5,8 0-6,-7 0 2,0 0 1,-1 0-1,8 0 2,-1 0-3,7 0 1,-6 0 1,-1 0 0,7 0-1,-7 0 1,7 0-1,0 0 1,0 0-1,0 0 1,0 0-1,0 0 1,0 0-2,0 0 2,0 0 1,0 0-2,0 0 0,86 3 1,-60 1 1,1-1-3,2 4 2,1 2 0,3 1-1,0-3 1,-7-1-1,-6 1 0,0-4 1,-1-3 0,-5 0-2,5 0 3,-6 4-2,7 2 1,0 1 0,13 9-1,0 1 0,-7-1 1,-6-6 0,-7-3-1,0-1-1,-6 1 4,-1-4-4,1 7 3,-7 3-4,6 10 4,-6-3-2,0 3 1,0 3 0,-6-9-1,6-1 1,0-3-2,-7 4 3,1-11-3,-1 8 3,-6 2-1,-13 10-2,-7-3 2,-7 7 0,-12 0 0,-1 3-1,0 0 0,1-14 1,12-2-1,1-7 1,-1-4-1,7 1 1,-6-4 0,6 0-2,6 1 2,1-1 0,-7 13-1,-6 11 1,6 2-1,6-2 1,11-1-1,-7-16 1,16-3 5</inkml:trace>
    </iact:actionData>
  </iact:action>
</iact:actions>
</file>

<file path=ppt/ink/inkAction2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3768" units="cm"/>
          <inkml:channel name="Y" type="integer" max="7744" units="cm"/>
          <inkml:channel name="T" type="integer" max="2.14748E9" units="dev"/>
        </inkml:traceFormat>
        <inkml:channelProperties>
          <inkml:channelProperty channel="X" name="resolution" value="400" units="1/cm"/>
          <inkml:channelProperty channel="Y" name="resolution" value="400" units="1/cm"/>
          <inkml:channelProperty channel="T" name="resolution" value="1" units="1/dev"/>
        </inkml:channelProperties>
      </inkml:inkSource>
      <inkml:timestamp xml:id="ts0" timeString="2023-05-21T17:33:36.54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act:action type="add" startTime="34977">
    <iact:property name="dataType"/>
    <iact:actionData xml:id="d0">
      <inkml:trace xmlns:inkml="http://www.w3.org/2003/InkML" xml:id="stk0" contextRef="#ctx0" brushRef="#br0">12687 7850 0,'0'0'2,"0"0"-1,0 0-1,0 0 2,-33 13 6,13-6 2,-6 6 0,-4 7-1,-13 10 1,-13 12-1,-19 24 1,-1 3 2,-3 17-3,7-7 0,9-7 1,4 4 3,6 10-3,4 3-4,3 19 2,10-6 2,-1 4-1,11-8 1,6-2-1,7 3-1,3-1 3,7-12-1,3-20 2,13 0-3,7 0 10,3-4-18,3-6 6,14 0 2,9-3 1,7-14-1,26-3 0,7-16 1,0-7-1,-3-6 0,2-10 2,18-7-3,-4-7 2,-7-12-1,-13-4 6</inkml:trace>
    </iact:actionData>
  </iact:action>
  <iact:action type="add" startTime="35528">
    <iact:property name="dataType"/>
    <iact:actionData xml:id="d1">
      <inkml:trace xmlns:inkml="http://www.w3.org/2003/InkML" xml:id="stk1" contextRef="#ctx0" brushRef="#br0">12716 9552 0,'0'0'0,"0"0"6,0 0 2,0 0 2,0 0 0,0 0-1,0 0 0,37 27 1,-5-11 0,18 4-1,6-4 1,-7 4-1,-9 6 1,-7-9 0,-10 3 2,-4 9-3,-5 4 0,-11 23 0,-6 20 0,-21 19 1,-8 4 0,-11 0-1,-30 16 1,-12-3-1,-1-17 0,-6-9 0,-3-10 6</inkml:trace>
    </iact:actionData>
  </iact:action>
  <iact:action type="add" startTime="36125">
    <iact:property name="dataType"/>
    <iact:actionData xml:id="d2">
      <inkml:trace xmlns:inkml="http://www.w3.org/2003/InkML" xml:id="stk2" contextRef="#ctx0" brushRef="#br0">9198 8789 0,'0'0'1,"0"0"6,0 0 3,0 0-1,0 0 0,0 0 1,0 0-1,0 0 1,13 32-1,0 5 1,7 5-1,0 11 1,0 3 0,-7 7-1,13 2 6,-6 5-10,0-5 4,-1-2 1,1-7 2,-3-7-1,-14-12-3,-10-11 7</inkml:trace>
    </iact:actionData>
  </iact:action>
  <iact:action type="add" startTime="36471">
    <iact:property name="dataType"/>
    <iact:actionData xml:id="d3">
      <inkml:trace xmlns:inkml="http://www.w3.org/2003/InkML" xml:id="stk3" contextRef="#ctx0" brushRef="#br0">9093 9292 0,'0'0'1,"0"0"4,0 0 5,0 0 0,0 0-1,0 0 2,0 0-3,0 0 1,0 0 0,59-23 1,7-10 0,33-16 0,32-4 1,-9-9-3,-17-1 1,-32 7 1,-27 7 6</inkml:trace>
    </iact:actionData>
  </iact:action>
  <iact:action type="add" startTime="36810">
    <iact:property name="dataType"/>
    <iact:actionData xml:id="d4">
      <inkml:trace xmlns:inkml="http://www.w3.org/2003/InkML" xml:id="stk4" contextRef="#ctx0" brushRef="#br0">10074 8548 0,'0'0'1,"0"0"7,0 0 2,0 0-1,0 0 1,16 36 0,4 4-1,9 22 1,8 4-1,-1 0 1,-3-10 2,-10-7-4,-4-12 2,-2 2-1,-1-3 1,1 11 0,-7 8-1,0 5 0,-1-8 1,1 4 5</inkml:trace>
    </iact:actionData>
  </iact:action>
  <iact:action type="add" startTime="37196">
    <iact:property name="dataType"/>
    <iact:actionData xml:id="d5">
      <inkml:trace xmlns:inkml="http://www.w3.org/2003/InkML" xml:id="stk5" contextRef="#ctx0" brushRef="#br0">10847 7610 0,'0'0'0,"0"0"6,0 0 2,-33 69 1,7-10 1,-7 27 0,0 13-1,0 16 3,10-6-4,0-7 1,16-20 1,-3-10-1,10-9 2,10-1-2,7 1 0,12-4 1,17-3 0,17-10-1,9-9 0,-2-28 1,-15-12-1,1-17 0,-13-13 1,-3-9 0,-11-1 0,-12 0-1,-7 0 1,-17 0-1,-6 1 0,-4 5 1,-15-2 1,-15 13-2,-12 6 0,3 17 0,-13 12 1,-13 18-1,-4 16 1,1 6 0,2 17-1,18-14 0,9-9 7</inkml:trace>
    </iact:actionData>
  </iact:action>
  <iact:action type="add" startTime="38058">
    <iact:property name="dataType"/>
    <iact:actionData xml:id="d6">
      <inkml:trace xmlns:inkml="http://www.w3.org/2003/InkML" xml:id="stk6" contextRef="#ctx0" brushRef="#br0">21033 7570 0,'0'0'1,"0"0"6,0 0 3,0 0 0,0 0-1,33-9 1,10 9-1,19 3 1,14 10-1,26 20 1,23 20 1,-6 9-3,-21 4 2,-15 13-1,-31 3 1,-9 20 0,-17 20-1,-16-3 0,-20 19 1,-26 36 0,-43 17 0,-33-13-1,0-3 1,7-14-1,-10-23 0,-13-26 1,6-26-1,20-17 1,23-10 0,13-16 0,7-13-1,9-11 0,-2-5 0,12-14 1,4-10 6</inkml:trace>
    </iact:actionData>
  </iact:action>
  <iact:action type="add" startTime="38765">
    <iact:property name="dataType"/>
    <iact:actionData xml:id="d7">
      <inkml:trace xmlns:inkml="http://www.w3.org/2003/InkML" xml:id="stk7" contextRef="#ctx0" brushRef="#br0">22879 8328 0,'0'0'0,"0"0"5,0 0 5,0 0 1,0 0-3,0 0 2,0 33-1,0-17 1,0 0-1,0 8 0,0 5 1,4 1 0,-1 16 0,-3 3-1,3 14 0,-3 3 1,-3 3-1,-4 3 1,-2 7-1,-5-3 1,-5 0-1,-1-4 1,0-13-1,7-29 1,3-23-1,10-7 6</inkml:trace>
    </iact:actionData>
  </iact:action>
  <iact:action type="add" startTime="39152">
    <iact:property name="dataType"/>
    <iact:actionData xml:id="d8">
      <inkml:trace xmlns:inkml="http://www.w3.org/2003/InkML" xml:id="stk8" contextRef="#ctx0" brushRef="#br0">22606 8821 0,'0'0'0,"0"0"8,0 0 2,0 0-1,0 0 1,0 0-1,53-9 1,33-8 0,62-19-1,23-10 1,-20-7 0,-9 4 5</inkml:trace>
    </iact:actionData>
  </iact:action>
  <iact:action type="add" startTime="39459">
    <iact:property name="dataType"/>
    <iact:actionData xml:id="d9">
      <inkml:trace xmlns:inkml="http://www.w3.org/2003/InkML" xml:id="stk9" contextRef="#ctx0" brushRef="#br0">23985 8143 0,'0'0'1,"0"0"4,0 0 5,0 0 0,0 0 0,0 0-1,10 76 1,-3-10 1,3 23-3,-7 3 0,0 10 5,-3 0-5,-3-7 2,0-6-1,-11-20 2,5-16-3,2-17 2,4-16 0,-1-10 5</inkml:trace>
    </iact:actionData>
  </iact:action>
  <iact:action type="add" startTime="39823">
    <iact:property name="dataType"/>
    <iact:actionData xml:id="d10">
      <inkml:trace xmlns:inkml="http://www.w3.org/2003/InkML" xml:id="stk10" contextRef="#ctx0" brushRef="#br0">25058 7192 0,'0'0'1,"0"0"3,-6 33 5,-7 29 1,-11 54-1,-15 32 2,-7 3-2,0-6 1,6-3-1,14-24 1,10-22 0,2-14-1,14-23-1,10-3 1,10 0 1,19 10 0,21-4-1,2-16 1,1-9-1,-1-14 1,-2-13 0,2-10 0,20-14-1,-6-9 2,-17-6-3,-13-4 2,-16 0-1,-20 3-1,-13 4 2,-11-7 0,-18 3-1,-11-2 1,-10 12-1,0 13 0,-19 17 1,-27 13 0,-22 13-1,-11 17 2,27 0-2,16 9-1,10-3 2,3 4-1,17-7 0,19-3 6</inkml:trace>
    </iact:actionData>
  </iact:action>
  <iact:action type="add" startTime="40535">
    <iact:property name="dataType"/>
    <iact:actionData xml:id="d11">
      <inkml:trace xmlns:inkml="http://www.w3.org/2003/InkML" xml:id="stk11" contextRef="#ctx0" brushRef="#br0">20533 9269 0,'0'0'1,"0"0"4,0 0 3,0 0 2,0 0-1,0 0 1,0 0 0,13 33 0,-6 16-1,-1 21 0,-12 15 1,-8 27 0,-12 17 1,-7-8-2,7-22 0,9-26 1,11-17-1,9-20 0,17-3 1,23-4-1,26-2 2,43-21-3,105-35 2,69-54-1,60-25 2,-1-8 3</inkml:trace>
    </iact:actionData>
  </iact:action>
  <iact:action type="add" startTime="51337">
    <iact:property name="dataType"/>
    <iact:actionData xml:id="d12">
      <inkml:trace xmlns:inkml="http://www.w3.org/2003/InkML" xml:id="stk12" contextRef="#ctx0" brushRef="#br0">13644 10280 0,'0'0'1,"0"0"-1,0 0 0,0 0 2,0 0 9,-59 33-2,3-7 0,-19 10 1,-14 7-1,-3 0 3,-1 6-3,-22 11 0,-20 2 1,7-3-1,9 4 5,14 6-4,-3 3 1,-18 21-4,5-1-1,12 13 4,27-9-2,13-4 2,19 0 0,1-3-1,6 10 1,4-1-1,9-12 1,7-17-1,20-19 5,3-11-9,6 1 5,11 9-1,6-10 1,6 8-1,8-1 1,9-7-1,16 4 1,11-7-2,6 0 2,3-6 0,-6-4-1,-14-6 1,-3 0 0,-9-4-1,2-3 2,4-6-2,7 0 0,6-1 1,10 4-1,-7 0 1,-3 0 0,-13 3 3,7-3-5,0-7 3,-1-3-5,-3-3 3,4 3 1,-1 3 4</inkml:trace>
    </iact:actionData>
  </iact:action>
  <iact:action type="add" startTime="52049">
    <iact:property name="dataType"/>
    <iact:actionData xml:id="d13">
      <inkml:trace xmlns:inkml="http://www.w3.org/2003/InkML" xml:id="stk13" contextRef="#ctx0" brushRef="#br0">13401 12170 0,'0'0'1,"0"0"5,0 0 2,0 0 2,0 0 0,0 0-1,0 0 0,0 0 1,0 0 0,0 0-1,49 29 0,-3-6 1,4-6 0,-4 6-1,0 3 1,-7-6-1,-6 6 0,-10 1 4,4-1-6,-11 10 3,-3 0 0,-6 7 0,-10 0-1,-14 19 2,-13 21-4,-29 6 4,-33 6-3,-13-19 2,13-20 0,-1-10-2,-5-3 8</inkml:trace>
    </iact:actionData>
  </iact:action>
  <iact:action type="add" startTime="52676">
    <iact:property name="dataType"/>
    <iact:actionData xml:id="d14">
      <inkml:trace xmlns:inkml="http://www.w3.org/2003/InkML" xml:id="stk14" contextRef="#ctx0" brushRef="#br0">9619 12393 0,'0'0'1,"0"0"8,0 0-2,0 0 2,-39 0 1,29 4-2,3-1 3,1 0-2,3 4 1,3 9-1,0 1 0,6 12 1,7 8 0,7 9 0,3-10-1,3 7 1,4-10-1,0-4 0,3-12 1,-1-4 1,1-10-3,10-9 2,16-14-1,14-26 1,2-17 0,-2-22-1,-11-4 1,-25 3 3,-21 17-7,-9 6 4,-14 8-1,-16-11 1,-7-7-1,-6 7 1,0 4 1,0 6-2,0 6 0,6 11 1,0-4-1,4 7 2,3 3-2,3 3 2,4-6-3,6 13 1,10-3-1,0-1 2,7-5-1,9-8 1,10-6 0,20-3-1,23-1 2,20-2-4,17 2 3,-4 7 5,-10 1-5,-7 9-5,-6-4 4,0 11 0,4-7 1,-1 4-1,-10 5 1,-12 8-1,-1 6 1,-10 10-1,7 13 0,13 37 1,4 29 4</inkml:trace>
    </iact:actionData>
  </iact:action>
  <iact:action type="add" startTime="54460">
    <iact:property name="dataType"/>
    <iact:actionData xml:id="d15">
      <inkml:trace xmlns:inkml="http://www.w3.org/2003/InkML" xml:id="stk15" contextRef="#ctx0" brushRef="#br0">20233 10780 0,'0'0'1,"0"0"4,0 0 5,0 0-1,50 7 1,-4 6 0,26 13-1,-3 7 1,0 7-2,-9 6 4,-11 13-3,-6 10 1,-10 7-1,-10 3 1,-13 0 0,-10 10-1,-13 16 0,-17 30 0,-26 13 1,-13-13 0,-20-13 0,-13-7-1,16-13 0,14-23 1,13-23-1,-1-13 1,-15-13-1,9-10 2,3-20-3,1-4 2,9-9-1,4-3 1,3-7 0,6-4-1,11 4 2,6 7-2,6 6 1,4-3-1,3 6 1,4 4-1,-1 0 0,4-1-1,-1 4 2,1 0 1,0 0 0,3 0-2,0 0-1,0 0 1,0 4 0,0-1 1,0 0-1,0-3 0,0 0 1,0 0-1,0 0 1,16 43 2,-16-23-4,0-1 2,0-9-1,0 4 1,0-5-1,0-2 1,0-4 0,0 1-3,0-1 3,-3 0 0,3 0-1,-3 1 1,-1 6 0,1-4-2,-3 1 3,-4 13-2,-4 6 1,1 0-2,0 1 3,3-4-1,4-10 0,2-3-3,1-4 3,0-2 3,3-1-5,0 0 0,0 0 3,0 1-2,0-1-1,0 0 2,0-3-1,0 0 0,0 0 1,0 0 0,0 0 0,0 4-1,0-1 0,0-3 1,0 3-1,0-3 1,0 7 0,0-7-1,0 0 0,3 3 2,0 0-2,7 1 2,10-1-2,10 7 0,19 6 1,14 4 1,12 3-1,1 0-2,-4-10 2,-3-9 3</inkml:trace>
    </iact:actionData>
  </iact:action>
  <iact:action type="add" startTime="55974">
    <iact:property name="dataType"/>
    <iact:actionData xml:id="d16">
      <inkml:trace xmlns:inkml="http://www.w3.org/2003/InkML" xml:id="stk16" contextRef="#ctx0" brushRef="#br0">21145 12117 0,'0'0'0,"0"0"5,0 0 5,0 0-1,0 0 1,0 0-1,0 0 1,20 39-1,-4-12 1,7 9-1,4 3 1,2 4 0,-2-7-1,-4-3 1,-4-6 0,1-4 1,-7-10-3,0 0 3,1-3-2,-5-7 1,1-3-1,0-3 1,7-10-1,2-20 0,4-13 1,0-17-2,-6-6 2,-10 0 0,-7-3 0,-7-14-1,-3-13 0,-3 4 1,6 12 0,-9 1-1,3 10 0,3 9 2,0 7-3,0 0 3,4 7-2,2 13 0,-2 6 4,2 10-4,4 7-1,-3-3 1,3 9-1,0 0 3,0 4-2,0 0 1,3-4-1,14 1 1,19-1-1,40-13 1,36 1-1,-1-1 1,1 3 0,23-9 0,27 3-1,-14 7 1,-17-8-1,-29 5 1,-6 2-1,-4 7 0,-6-6 1,-14 6 1,-10 0-3,-12 4 3,-11-1-4,-9 4 3,-7 3-1,0 3 0,-10 0 1,0 4 0,1 3-1,-1 10 1,3-1 0,-9 11 1,3 9-3,-4 11 1,1-1 1,-4 7-1,0 7 4,1-14-3,-4-6-3,0-4 2,0-9 0,0-4 0,3-9 0,0-4 1,1 0 0,-4-6 0,3 3-2,0-7 1,4-3 1,12-13 6</inkml:trace>
    </iact:actionData>
  </iact:action>
</iact:actions>
</file>

<file path=ppt/ink/inkAction3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3768" units="cm"/>
          <inkml:channel name="Y" type="integer" max="7744" units="cm"/>
          <inkml:channel name="T" type="integer" max="2.14748E9" units="dev"/>
        </inkml:traceFormat>
        <inkml:channelProperties>
          <inkml:channelProperty channel="X" name="resolution" value="400" units="1/cm"/>
          <inkml:channelProperty channel="Y" name="resolution" value="400" units="1/cm"/>
          <inkml:channelProperty channel="T" name="resolution" value="1" units="1/dev"/>
        </inkml:channelProperties>
      </inkml:inkSource>
      <inkml:timestamp xml:id="ts0" timeString="2023-05-21T17:33:36.54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act:action type="add" startTime="50194">
    <iact:property name="dataType"/>
    <iact:actionData xml:id="d0">
      <inkml:trace xmlns:inkml="http://www.w3.org/2003/InkML" xml:id="stk0" contextRef="#ctx0" brushRef="#br0">2280 9032 0,'0'0'2,"0"0"-2,0 0 0,0 0 3,0 0 5,0 0 1,53 13 2,-20-9-2,13 5 0,13-5 1,7-1 0,6-3-1,7 0 5,0 0-7,-6 3 1,-8-3 1,8 4 2,12-1-2,7 0 0,1-3 1,-1 0-1,-7 0 1,-6 4-1,0-1 1,0 3-1,-6 4 1,-7 0 1,-7-3-3,-13 6 2,-3-7 0,-7 1-1,-10-4 1,1 1 0,-8-4 0,8 0-1,-8 3-1,8-3 2,-4 3-1,-7 1 1,-9-1 3</inkml:trace>
    </iact:actionData>
  </iact:action>
  <iact:action type="add" startTime="50880">
    <iact:property name="dataType"/>
    <iact:actionData xml:id="d1">
      <inkml:trace xmlns:inkml="http://www.w3.org/2003/InkML" xml:id="stk1" contextRef="#ctx0" brushRef="#br0">4084 8453 0,'0'0'0,"0"0"0,0 0 3,0 0 6,0 0 1,0 0-1,6 36 1,7-3 0,1 16-2,-8 10 2,7 7 0,-13 3 1,0-3-1,7-6-2,-7-1 2,0 0-1,0 0 1,0 1 0,-7-4 0,14-7 0,-14-6-2,7-10 3,-6-7-3,6-16 3,0 0-4,0-4 3,0-2-1,-7-4 1,7 0-1,-26-33 2,-7-17-2,0-19 1,-7-13-1,8-27 1,5-3 0,7 14 0,14 19-1,-1 9 0,1 11 1,12 13 0,-6 10-1,0 3 0,0 13 1,7 4 0,-1-7-2,8 6 1,12 1 2,0 3-2,14 6 0,-7 4 1,6 6-1,7 4 1,13 2-1,14 11 1,19 0 0,7 6-1,0 1 1,-1-1-1,-12-13 1,-7 0-1,3 0 2,-19 1-2,-4-1 0,-20-7 2,-6 1-3,-13-7 2,-7 3 0,-6 1 0,-1-1-1,1 0 0,-7 0-1,-7 1 2,-6 9 1,-20 20-2,-33 26 0,-26 27 1,-39 26 0,-27 6-1,3 7 0,40-10 1,23-19 0,13-20 0,6-14 0,14-12 0,0 2-1,6-2 5</inkml:trace>
    </iact:actionData>
  </iact:action>
  <iact:action type="add" startTime="59434">
    <iact:property name="dataType"/>
    <iact:actionData xml:id="d2">
      <inkml:trace xmlns:inkml="http://www.w3.org/2003/InkML" xml:id="stk2" contextRef="#ctx0" brushRef="#br0">6960 5575 0,'0'0'1,"0"0"-1,0 0 0,0 0 4,0 0 4,0 0 3,33 10-2,-7 3 0,14 1 1,6 9 0,7-7-1,6 1 1,-7-4-1,8-7 4,-1-2-6,20-4 3,6-7-1,14 0 1,-7 1-1,-13 3 1,-6-1-1,-14 1 0,-6 3 1,-14 0 0,1 0 0,-1-3-1,-6 3 1,0 0-1,0-4 0,0 1 1,0 0-1,-7 0 1,-6 3 0,-7 0-1,-6 3 1</inkml:trace>
    </iact:actionData>
  </iact:action>
  <iact:action type="add" startTime="59900">
    <iact:property name="dataType"/>
    <iact:actionData xml:id="d3">
      <inkml:trace xmlns:inkml="http://www.w3.org/2003/InkML" xml:id="stk3" contextRef="#ctx0" brushRef="#br0">8184 5161 0,'0'0'0,"0"0"4,0 0 6,0 0 0,0 0 0,0 0-1,-19 46 0,12-7 1,7 14-1,0 3 2,-7 3-2,1-3 0,6 3 4,-7 1-7,1-8 4,6-9 1,0-3-2,-7-8 0,7-9 1,7-3-1,-7-7 1,0-3 0,0-3-1,6-7 0,-6 0 0,0 0 1,33-79 1,-13 16-3,-7-9 2,0-4 0,-6-6-1,-7 9 0,0 11 1,0 12-1,0 14 1,0 13-1,0 3 1,6 4 0,14 0-1,13-7 1,13 9-1,0 8 1,7 2-1,-7 4 3,-6 4-4,-8-1 0,11 4 1,-20-1 1,4 4 1,-1 7-3,-6-4 2,-1 13 0,-5 14-1,-1 19 4,-20 10-4,-13 23-1,-19 27 1,-47 12 0,-6-22 1,7-17 0,19-42-1,26-14 1,7-10-1</inkml:trace>
    </iact:actionData>
  </iact:action>
  <iact:action type="add" startTime="61822">
    <iact:property name="dataType"/>
    <iact:actionData xml:id="d4">
      <inkml:trace xmlns:inkml="http://www.w3.org/2003/InkML" xml:id="stk4" contextRef="#ctx0" brushRef="#br0">10264 5269 0,'0'0'2,"0"0"2,0 0 5,0 0 1,0 0-1,0 0 0,0 0 1,0 0 0,0 0-1,0 0 1,23 40-1,-16-24 2,-7 1-3,3-1 2,-3-6-1,0 0 1,0-4-1,0 1 1,4-4-1,-1-3 1,-3 0-1,36-46 1,0-13 0,-3-17-2,-3 14 3,-10 9-2,-7 14 0,-7 12 1,1 14 0,0-3-1,-4 6 3,0 3-4,-3 7 3,3 3-3,1 4 3,-1 13-1,-3 3-1,0 10-1,0-4 1,0-2 3,0-4-5,0-10 3,3-7 0,1 1 0,-1-7-1,0-3-1,4-7 2,3-13 3,-1-7-5,5 4 1,-5 0 0,1 9 1,-6 7 0,-1 4-2,0 6 2,-3 6-1,0 11 2,0-17-3,-10 108 4,0-35-2,-6-11-3,9-26 3,7-6-1,0-17 0,0-3 1,0-7-1,0-3 0,0 0 1,0 0-1,0 0 1,0 0-1,0 0 1,0 0 0,0 0-1,0 0 0,30-39 3,-27 39-3,1 0-1,-1 3 3,4 4-3,-1-4 1,4 0 2,10 1-2,13-8 1,49-35 0,63-50 4</inkml:trace>
    </iact:actionData>
  </iact:action>
  <iact:action type="add" startTime="63191">
    <iact:property name="dataType"/>
    <iact:actionData xml:id="d5">
      <inkml:trace xmlns:inkml="http://www.w3.org/2003/InkML" xml:id="stk5" contextRef="#ctx0" brushRef="#br0">10307 5230 0,'0'0'2,"0"0"3,0 0 4,0 0 1,0 0 0,0 0-1,0 0 0,0 0 1,10 36 0,-3-20-1,-1 1 1,4-4-1,-3 0 1,-4 4-1,4 2 1,-1-2-1,-3 3 1,4-1-1,-4 1 1,4-10 0,-1 3-2,1-3 2,0-7 0,3-3-1,-10 0 0,32-26 1,-15 6 0,3-6-1,-7 9 1,-3 8-1,-4 2 1,-2 7 1,-1 0-3,3 13 1,1 17 1,0 13 0,-1 9 2,1-6-4,-1-6 2,-2-14-1,2-6 1,1-13 0,-1-7-3,8-7 4,9-19-2,0-11 1,0-2 0,-7 9-1,-3 10 1,-3 4 0,-3 6-2,-4 4 3,0 2-3,4 1 2,16-7 0,30-16 5</inkml:trace>
    </iact:actionData>
  </iact:action>
  <iact:action type="add" startTime="64872">
    <iact:property name="dataType"/>
    <iact:actionData xml:id="d6">
      <inkml:trace xmlns:inkml="http://www.w3.org/2003/InkML" xml:id="stk6" contextRef="#ctx0" brushRef="#br0">12637 5296 0,'0'0'1,"0"0"5,0 0 3,0 0 1,0 0 0,0 32-1,0-2 1,4 6-1,-4 10 0,-4 20 1,4 7 0,-3-1 3,0-3-6,-1-6 3,1-17 0,0-13 0,0-13-2,-1-4 2,4-3-1,-6-6 1,6-7-1,0 0-1,0 0 3,23-125 0,10 23-3,0-7 1,3 0 1,0 17-1,-13 23 1,-3 23 1,-10 23-2,0 13-1,-7 10 2,-3 3-1,0-3 0,-27 106 3,-9 12-3,-6 34 0,9-21 0,13-25 2,7-37-2,3-23-1,7-20 2,3-9-1,0-11 1,3-6-2,-3 0 3,0 0-2,99-122 2,-37 37-2,-3 12 1,-16 17 0,-13 20-1,-4 7 2,-9 15-3,-4 8 1,-3 3 0,-4 9 1,-3 7 0,-3 20 0,-6 30-3,-7 12 3,-7 8 0,3-14 0,8-13-1,-5-26 1,8-4-1,3-16 1,3-10 0,0 0 0,23-33-1,10-36 1,13-30 0,-4-3-1,-5 20 1,-11 29-1,-6 20 2,-10 17-2,-4 2-1,-3 14 3,-3 10-3,0-10 2,0 0-2,-13 79 3,7-36-1,6-7-1,-7-9 1,4-4-2,-1-14 3,4 1-3,0-6 1,0-1 2,0 0-2,0-3 0,0 0 0,0 4 1,0-1 0,0 0-1,0 4 1,0 16 1,0 10-2,-6 19 1,3 11-1,-4 3-1,-3 3 2,4-13 0,2-20-1,1-10 1,3-6-1,0-10 1,0-3 0,0-4-2,0-3 3,0 0-3,0 0 2,23-79 0,-10 39 0,-3 11-1,-3 12 0,-4-2 1,0 9-1,1 3 1,-4 4 0,3 3-1,-3 0-1,0 0 2,0 0 0,0 0-1,0 0 1,0 0-1,20 43 2,-17-40-2,0 0 1,0-3-2,4-3 2,13-17-1,6-26 1,17-23 0,-4-10 0,-2 13-1,-11 13 1,-13 24-1,-6 9 1,-1 10 0,-6 4-2,-3 2 3,3 4-2,0 0 0,0 0 0,-53 59 7</inkml:trace>
    </iact:actionData>
  </iact:action>
  <iact:action type="add" startTime="75025">
    <iact:property name="dataType"/>
    <iact:actionData xml:id="d7">
      <inkml:trace xmlns:inkml="http://www.w3.org/2003/InkML" xml:id="stk7" contextRef="#ctx0" brushRef="#br0">26355 4354 0,'0'0'1,"0"0"-1,0 0 2,7 33 0,-1 20 1,4 32 8,0 40-2,3 20 3,4 23-5,-4 30 3,-3-17 0,-1 26-1,-2 23 0,-10-9 1,-14 36 3,-2-23-4,-8-7 1,-9-3-2,-4-33 0,-6-17 1,10-19 1,0-24-1,6-25 1,4-24-2,6-19 3,7-11-2,3-22 1,0-10 0,4-10-2,3-4 2,-11-16-1,-22-13 7</inkml:trace>
    </iact:actionData>
  </iact:action>
  <iact:action type="add" startTime="75455">
    <iact:property name="dataType"/>
    <iact:actionData xml:id="d8">
      <inkml:trace xmlns:inkml="http://www.w3.org/2003/InkML" xml:id="stk8" contextRef="#ctx0" brushRef="#br0">25716 6708 0,'0'0'1,"0"0"5,0 0 10,10 33-13,13 43 7,14 55 0,-1 21 0,0-4-1,4 3 1,2-26-1,1-19 0,-3-37 1,2-26 0,8-7-1,9-16 1,0-20 0,20-23 0,43-33-1,79-43 1,16-46-2,-33-10 2,10 0-1,-32 24 1,-17 9-1</inkml:trace>
    </iact:actionData>
  </iact:action>
  <iact:action type="add" startTime="75941">
    <iact:property name="dataType"/>
    <iact:actionData xml:id="d9">
      <inkml:trace xmlns:inkml="http://www.w3.org/2003/InkML" xml:id="stk9" contextRef="#ctx0" brushRef="#br0">26204 11212 0,'0'0'1,"0"0"5,0 0 2,0 0 2,23 32 0,3 18-1,10 32 1,0 47-1,-6 29 3,-10-10-4,-10 16 2,-10 31-1,-7 19 1,0 3 0,-9 23-1,0-16 2,9 6-4,-13-22 4,10-40-2,0-17 0,7-26 1,0-29-1,3-24 1,3-22-1,0-17 1,-3-20-1,0-7 1,0-6-1,0 0 0,40-131 2,9-47 5</inkml:trace>
    </iact:actionData>
  </iact:action>
  <iact:action type="add" startTime="76410">
    <iact:property name="dataType"/>
    <iact:actionData xml:id="d10">
      <inkml:trace xmlns:inkml="http://www.w3.org/2003/InkML" xml:id="stk10" contextRef="#ctx0" brushRef="#br0">25585 11488 0,'0'0'1,"0"0"3,0 0 4,0 0 2,6-30-1,21-29 0,32-66 1,17-46 1,6-7-1,4 4-2,2 19 3,-2 36-1,-20 34-2,-7 19 2,-13 30 0,-6 6 1,-4 14-4,-7 12 3,4 14-1,13 17 1,17 32 0,13 49 0,-1 24-1,-9 0 1,-10-7 0,0 3 0,-10-9-1,-6-17 0,-4-26 1,-7-20 0,1-4-2,0-9 1,-1-3 0,-12-4 1,-7-3 5</inkml:trace>
    </iact:actionData>
  </iact:action>
  <iact:action type="add" startTime="78768">
    <iact:property name="dataType"/>
    <iact:actionData xml:id="d11">
      <inkml:trace xmlns:inkml="http://www.w3.org/2003/InkML" xml:id="stk11" contextRef="#ctx0" brushRef="#br0">6565 8173 0,'0'0'1,"0"0"3,0 0 6,-46 0 0,0 0-1,-13 0 1,-14 0 0,1 6-1,3-2 3,-20 6-5,-16 6 3,-1 10 0,1-3-1,13 10 1,6 10 0,7 7-1,0-4 1,7 6 0,6 11-1,0 13 1,27 3-1,6 10 2,7-10-2,6-10 1,13-7-1,7-3 0,7 11 1,6 5-1,0-2 0,13-1 2,7-3-2,0-6 0,13-1 1,7-12-1,19 6 1,1-7-1,12-9 0,8-7 0,5-1 1,-6-5 0,-13-7 0,-6-4-1,-1 1 1,14-4 0,6-3-2,-6-4 2,6-9-1,-20 0 1,-6-4-1,-7-3 1,14-13 0,-8 3 0,1 1-1,0-8 0,-7 1 1,-6 3-1,-7-7 1,-13 1-1,6-11 2,-6-6-2,0-10 0,-6-7 1,-8 4-1,-6 3 2,-6 4-3,0 5 1,-7 1 1,0 0-1,0-6 1,-7-11-1,-6-19 0,-13-7 1,-1 3 0,-6 11-1,-6 5 1,-1 11 0,1 3-1,-7 4 1,-7-1-1,14 0 2,-1 10-3,1 7 2,-14-3 0,-13 16 0,-13 13-2,-13 10 6</inkml:trace>
    </iact:actionData>
  </iact:action>
  <iact:action type="add" startTime="83674">
    <iact:property name="dataType"/>
    <iact:actionData xml:id="d12">
      <inkml:trace xmlns:inkml="http://www.w3.org/2003/InkML" xml:id="stk12" contextRef="#ctx0" brushRef="#br0">9981 7979 0,'0'0'2,"0"0"-2,0 0 2,0 0 4,-49-33 4,13 16-1,-10 1 1,-20 3-1,-10-4 1,-9 4 1,6 3-2,0 0 0,-4 7 1,-9 6-1,-13 1 1,-7-4-1,7 3 1,6 0-1,-6 4 1,6-1 0,-6 4-1,12 7 0,-5-7 1,12 6 0,7 0-1,0 14 1,-3-4 0,-7 14-1,3 3 0,-6 6 1,7 4-1,19 9 0,13-12 1,7 6 0,7 0-1,12 0 0,1 6 1,6 7 0,7 14-1,-7 2 1,14 4 0,-1-10-1,14-3 0,6 13 1,0 9-1,13-5 1,7 5 0,20 1 0,6-13-1,0-7 0,20 3 0,14 0 1,-14-9 0,-7-17 0,17 0-1,6-10 0,14-3 1,-7-10 0,10-4-1,-13-6 1,-1-6-1,21-4 0,6 0 1,-13-3-1,0-10 1,-7-10-1,20-3 1,0-10-1,10-17 2,-16-2-2,-24-18 0,0 1 1,1-4-1,3 1 0,-7 3 1,-3-1-1,-7-9 1,-3-23 0,-17-7-1,1-6 1,-10 9-1,-11 8 1,-5 2-1,-11 0 0,-10 1 2,-2-7-3,-5 6 4,-2 7-2,-10-3 0,-4-10-2,-3-11 1,-6 8 1,-1 16 0,1 13 0,-1 20-1,4 7 1,3 12-1,1-6 1,-1 7 5</inkml:trace>
    </iact:actionData>
  </iact:action>
</iact:action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oup 88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0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2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3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4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5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6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7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8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9" name="Rectangle 38"/>
            <p:cNvSpPr/>
            <p:nvPr/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Rectangle 40"/>
            <p:cNvSpPr/>
            <p:nvPr/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9236" y="2075504"/>
            <a:ext cx="8679915" cy="1748729"/>
          </a:xfrm>
        </p:spPr>
        <p:txBody>
          <a:bodyPr bIns="0" anchor="b">
            <a:normAutofit/>
          </a:bodyPr>
          <a:lstStyle>
            <a:lvl1pPr algn="ctr">
              <a:lnSpc>
                <a:spcPct val="80000"/>
              </a:lnSpc>
              <a:defRPr sz="5400" spc="-150">
                <a:solidFill>
                  <a:srgbClr val="FFFEFF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9237" y="3906266"/>
            <a:ext cx="8673427" cy="1322587"/>
          </a:xfrm>
        </p:spPr>
        <p:txBody>
          <a:bodyPr tIns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rgbClr val="FFFE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vert="horz" lIns="91440" tIns="45720" rIns="91440" bIns="45720" rtlCol="0" anchor="ctr"/>
          <a:lstStyle>
            <a:lvl1pPr>
              <a:defRPr lang="en-US"/>
            </a:lvl1pPr>
          </a:lstStyle>
          <a:p>
            <a:fld id="{48A87A34-81AB-432B-8DAE-1953F412C126}" type="datetimeFigureOut">
              <a:rPr lang="en-US" dirty="0"/>
              <a:pPr/>
              <a:t>5/21/2023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1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9983" y="794719"/>
            <a:ext cx="6275035" cy="5257090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 flipH="1">
            <a:off x="0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7718948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07437" y="2349925"/>
            <a:ext cx="3501195" cy="2456442"/>
          </a:xfrm>
        </p:spPr>
        <p:txBody>
          <a:bodyPr vert="eaVert"/>
          <a:lstStyle>
            <a:lvl1pPr algn="l">
              <a:lnSpc>
                <a:spcPct val="80000"/>
              </a:lnSpc>
              <a:defRPr>
                <a:solidFill>
                  <a:srgbClr val="FFFEFF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2747" y="798444"/>
            <a:ext cx="6268622" cy="5257303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5/21/2023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81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7" name="Group 26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8" name="Rectangle 27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49925"/>
            <a:ext cx="3498979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8447" y="803186"/>
            <a:ext cx="6281873" cy="5248622"/>
          </a:xfrm>
        </p:spPr>
        <p:txBody>
          <a:bodyPr anchor="ctr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78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3259545" y="1186483"/>
            <a:ext cx="5666145" cy="4477933"/>
            <a:chOff x="3259545" y="1186483"/>
            <a:chExt cx="5666145" cy="4477933"/>
          </a:xfrm>
        </p:grpSpPr>
        <p:sp>
          <p:nvSpPr>
            <p:cNvPr id="99" name="Rectangle 98"/>
            <p:cNvSpPr/>
            <p:nvPr/>
          </p:nvSpPr>
          <p:spPr>
            <a:xfrm>
              <a:off x="3259545" y="1186483"/>
              <a:ext cx="5657881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1" name="Rectangle 100"/>
            <p:cNvSpPr/>
            <p:nvPr/>
          </p:nvSpPr>
          <p:spPr>
            <a:xfrm>
              <a:off x="3259545" y="1991156"/>
              <a:ext cx="5666145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4216" y="2074730"/>
            <a:ext cx="5490224" cy="1689390"/>
          </a:xfrm>
        </p:spPr>
        <p:txBody>
          <a:bodyPr bIns="0" anchor="b">
            <a:normAutofit/>
          </a:bodyPr>
          <a:lstStyle>
            <a:lvl1pPr algn="ctr">
              <a:defRPr sz="4400">
                <a:solidFill>
                  <a:srgbClr val="FFFEFF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4215" y="3846851"/>
            <a:ext cx="5490223" cy="1383770"/>
          </a:xfrm>
        </p:spPr>
        <p:txBody>
          <a:bodyPr tIns="0"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5/21/2023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3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59" name="Group 58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0" name="Rectangle 59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Rectangle 61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0" y="2339669"/>
            <a:ext cx="3500828" cy="2470065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0878" y="803187"/>
            <a:ext cx="6269591" cy="2382651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8447" y="3672162"/>
            <a:ext cx="6272022" cy="2383586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5/21/2023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40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9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0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61" name="Group 6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2" name="Rectangle 6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3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4" name="Rectangle 63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1" y="2363915"/>
            <a:ext cx="3500828" cy="2460497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5137" y="803185"/>
            <a:ext cx="6265088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5305" y="1488985"/>
            <a:ext cx="6264350" cy="1696853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8653" y="3665887"/>
            <a:ext cx="6264414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18447" y="4351687"/>
            <a:ext cx="6265588" cy="1704060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5/21/2023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4" name="Group 23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5" name="Rectangle 24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5/21/2023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5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6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1" name="Group 2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2" name="Rectangle 2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52026"/>
            <a:ext cx="3501197" cy="1223298"/>
          </a:xfrm>
        </p:spPr>
        <p:txBody>
          <a:bodyPr bIns="0" anchor="b">
            <a:noAutofit/>
          </a:bodyPr>
          <a:lstStyle>
            <a:lvl1pPr algn="ctr">
              <a:defRPr sz="3200">
                <a:solidFill>
                  <a:srgbClr val="FFFEFF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9983" y="802809"/>
            <a:ext cx="6275035" cy="5249940"/>
          </a:xfrm>
        </p:spPr>
        <p:txBody>
          <a:bodyPr anchor="ctr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8631" y="3580186"/>
            <a:ext cx="3501197" cy="1221164"/>
          </a:xfrm>
        </p:spPr>
        <p:txBody>
          <a:bodyPr/>
          <a:lstStyle>
            <a:lvl1pPr marL="0" indent="0" algn="ctr">
              <a:buNone/>
              <a:defRPr sz="16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5/21/2023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81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76" name="Group 75"/>
          <p:cNvGrpSpPr/>
          <p:nvPr/>
        </p:nvGrpSpPr>
        <p:grpSpPr>
          <a:xfrm>
            <a:off x="805336" y="1698331"/>
            <a:ext cx="5941540" cy="3470421"/>
            <a:chOff x="805336" y="1698331"/>
            <a:chExt cx="5941540" cy="3470421"/>
          </a:xfrm>
        </p:grpSpPr>
        <p:sp>
          <p:nvSpPr>
            <p:cNvPr id="77" name="Rectangle 76"/>
            <p:cNvSpPr/>
            <p:nvPr/>
          </p:nvSpPr>
          <p:spPr>
            <a:xfrm>
              <a:off x="805336" y="1698331"/>
              <a:ext cx="5941540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8" name="Isosceles Triangle 9"/>
            <p:cNvSpPr/>
            <p:nvPr/>
          </p:nvSpPr>
          <p:spPr>
            <a:xfrm rot="10800000">
              <a:off x="3618113" y="4896349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Rectangle 78"/>
            <p:cNvSpPr/>
            <p:nvPr/>
          </p:nvSpPr>
          <p:spPr>
            <a:xfrm>
              <a:off x="805336" y="2274403"/>
              <a:ext cx="5941540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43510" y="0"/>
            <a:ext cx="4648490" cy="6858000"/>
          </a:xfrm>
          <a:solidFill>
            <a:schemeClr val="bg1">
              <a:lumMod val="65000"/>
              <a:lumOff val="3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443" y="2360255"/>
            <a:ext cx="5776646" cy="1178032"/>
          </a:xfrm>
        </p:spPr>
        <p:txBody>
          <a:bodyPr bIns="0" anchor="b">
            <a:normAutofit/>
          </a:bodyPr>
          <a:lstStyle>
            <a:lvl1pPr>
              <a:defRPr sz="3600">
                <a:solidFill>
                  <a:srgbClr val="FFFEFF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443" y="3545012"/>
            <a:ext cx="5776646" cy="127419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5/21/2023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5942203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28377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161" y="2358391"/>
            <a:ext cx="3498667" cy="2456485"/>
          </a:xfrm>
          <a:prstGeom prst="rect">
            <a:avLst/>
          </a:prstGeom>
        </p:spPr>
        <p:txBody>
          <a:bodyPr vert="horz" lIns="228600" tIns="228600" rIns="228600" bIns="22860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4982" y="794719"/>
            <a:ext cx="5950036" cy="525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4672" y="320040"/>
            <a:ext cx="3657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5/21/2023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4672" y="6227064"/>
            <a:ext cx="10588752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320040"/>
            <a:ext cx="9144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0" i="0" kern="1200" cap="none" spc="-15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.png"/><Relationship Id="rId3" Type="http://schemas.openxmlformats.org/officeDocument/2006/relationships/audio" Target="../media/media2.m4a"/><Relationship Id="rId7" Type="http://schemas.openxmlformats.org/officeDocument/2006/relationships/image" Target="../media/image4.png"/><Relationship Id="rId12" Type="http://schemas.openxmlformats.org/officeDocument/2006/relationships/image" Target="../media/image8.png"/><Relationship Id="rId2" Type="http://schemas.microsoft.com/office/2007/relationships/media" Target="../media/media2.m4a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11" Type="http://schemas.microsoft.com/office/2011/relationships/inkAction" Target="../ink/inkAction1.xml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audio" Target="../media/media3.m4a"/><Relationship Id="rId7" Type="http://schemas.openxmlformats.org/officeDocument/2006/relationships/image" Target="../media/image10.png"/><Relationship Id="rId2" Type="http://schemas.microsoft.com/office/2007/relationships/media" Target="../media/media3.m4a"/><Relationship Id="rId1" Type="http://schemas.openxmlformats.org/officeDocument/2006/relationships/tags" Target="../tags/tag2.xml"/><Relationship Id="rId6" Type="http://schemas.microsoft.com/office/2011/relationships/inkAction" Target="../ink/inkAction2.xml"/><Relationship Id="rId5" Type="http://schemas.openxmlformats.org/officeDocument/2006/relationships/image" Target="../media/image9.png"/><Relationship Id="rId4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audio" Target="../media/media4.m4a"/><Relationship Id="rId7" Type="http://schemas.openxmlformats.org/officeDocument/2006/relationships/image" Target="../media/image60.png"/><Relationship Id="rId12" Type="http://schemas.openxmlformats.org/officeDocument/2006/relationships/image" Target="../media/image1.png"/><Relationship Id="rId2" Type="http://schemas.microsoft.com/office/2007/relationships/media" Target="../media/media4.m4a"/><Relationship Id="rId1" Type="http://schemas.openxmlformats.org/officeDocument/2006/relationships/tags" Target="../tags/tag3.xml"/><Relationship Id="rId6" Type="http://schemas.openxmlformats.org/officeDocument/2006/relationships/image" Target="../media/image50.png"/><Relationship Id="rId11" Type="http://schemas.openxmlformats.org/officeDocument/2006/relationships/image" Target="../media/image12.png"/><Relationship Id="rId5" Type="http://schemas.openxmlformats.org/officeDocument/2006/relationships/image" Target="../media/image40.png"/><Relationship Id="rId10" Type="http://schemas.microsoft.com/office/2011/relationships/inkAction" Target="../ink/inkAction3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FC27F05-46E2-43DB-923E-CE4C3AD53B7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/>
              <a:t>Kwadratische </a:t>
            </a:r>
            <a:r>
              <a:rPr lang="nl-NL" dirty="0"/>
              <a:t>vergelijkingen 3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6982DFA-8317-42E6-B7DF-F59DD118706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BEC6A560-1D93-0BA6-DF7F-DE181006A2C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424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849"/>
    </mc:Choice>
    <mc:Fallback xmlns="">
      <p:transition spd="slow" advTm="78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D0702EC3-C431-2675-4C86-E4449C0C755F}"/>
              </a:ext>
            </a:extLst>
          </p:cNvPr>
          <p:cNvSpPr txBox="1"/>
          <p:nvPr/>
        </p:nvSpPr>
        <p:spPr>
          <a:xfrm>
            <a:off x="669303" y="820132"/>
            <a:ext cx="89931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dirty="0"/>
              <a:t>Altijd eerst bepalen welke vorm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kstvak 2">
                <a:extLst>
                  <a:ext uri="{FF2B5EF4-FFF2-40B4-BE49-F238E27FC236}">
                    <a16:creationId xmlns:a16="http://schemas.microsoft.com/office/drawing/2014/main" id="{03C33EC3-BD8A-F61C-DCC0-73A5A56686CD}"/>
                  </a:ext>
                </a:extLst>
              </p:cNvPr>
              <p:cNvSpPr txBox="1"/>
              <p:nvPr/>
            </p:nvSpPr>
            <p:spPr>
              <a:xfrm>
                <a:off x="876693" y="1945178"/>
                <a:ext cx="126291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b="0" i="1" smtClean="0">
                          <a:latin typeface="Cambria Math" panose="02040503050406030204" pitchFamily="18" charset="0"/>
                        </a:rPr>
                        <m:t>4=</m:t>
                      </m:r>
                      <m:sSup>
                        <m:sSupPr>
                          <m:ctrlPr>
                            <a:rPr lang="nl-NL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nl-NL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nl-NL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nl-NL" b="0" i="1" smtClean="0">
                          <a:latin typeface="Cambria Math" panose="02040503050406030204" pitchFamily="18" charset="0"/>
                        </a:rPr>
                        <m:t>−18</m:t>
                      </m:r>
                    </m:oMath>
                  </m:oMathPara>
                </a14:m>
                <a:endParaRPr lang="nl-NL" dirty="0"/>
              </a:p>
            </p:txBody>
          </p:sp>
        </mc:Choice>
        <mc:Fallback xmlns="">
          <p:sp>
            <p:nvSpPr>
              <p:cNvPr id="3" name="Tekstvak 2">
                <a:extLst>
                  <a:ext uri="{FF2B5EF4-FFF2-40B4-BE49-F238E27FC236}">
                    <a16:creationId xmlns:a16="http://schemas.microsoft.com/office/drawing/2014/main" id="{03C33EC3-BD8A-F61C-DCC0-73A5A56686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6693" y="1945178"/>
                <a:ext cx="1262910" cy="276999"/>
              </a:xfrm>
              <a:prstGeom prst="rect">
                <a:avLst/>
              </a:prstGeom>
              <a:blipFill>
                <a:blip r:embed="rId5"/>
                <a:stretch>
                  <a:fillRect l="-3865" t="-2174" r="-3865" b="-8696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kstvak 3">
                <a:extLst>
                  <a:ext uri="{FF2B5EF4-FFF2-40B4-BE49-F238E27FC236}">
                    <a16:creationId xmlns:a16="http://schemas.microsoft.com/office/drawing/2014/main" id="{7C697014-C824-E729-4ABB-A059B0697C9E}"/>
                  </a:ext>
                </a:extLst>
              </p:cNvPr>
              <p:cNvSpPr txBox="1"/>
              <p:nvPr/>
            </p:nvSpPr>
            <p:spPr>
              <a:xfrm>
                <a:off x="1622981" y="2758910"/>
                <a:ext cx="152375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b="0" i="1" smtClean="0"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nl-NL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nl-NL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nl-NL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nl-NL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nl-NL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nl-NL" b="0" i="1" smtClean="0">
                          <a:latin typeface="Cambria Math" panose="02040503050406030204" pitchFamily="18" charset="0"/>
                        </a:rPr>
                        <m:t>−18</m:t>
                      </m:r>
                      <m:r>
                        <a:rPr lang="nl-NL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nl-NL" dirty="0"/>
              </a:p>
            </p:txBody>
          </p:sp>
        </mc:Choice>
        <mc:Fallback xmlns="">
          <p:sp>
            <p:nvSpPr>
              <p:cNvPr id="4" name="Tekstvak 3">
                <a:extLst>
                  <a:ext uri="{FF2B5EF4-FFF2-40B4-BE49-F238E27FC236}">
                    <a16:creationId xmlns:a16="http://schemas.microsoft.com/office/drawing/2014/main" id="{7C697014-C824-E729-4ABB-A059B0697C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2981" y="2758910"/>
                <a:ext cx="1523750" cy="276999"/>
              </a:xfrm>
              <a:prstGeom prst="rect">
                <a:avLst/>
              </a:prstGeom>
              <a:blipFill>
                <a:blip r:embed="rId6"/>
                <a:stretch>
                  <a:fillRect l="-2800" t="-2222" r="-2800" b="-8889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kstvak 4">
                <a:extLst>
                  <a:ext uri="{FF2B5EF4-FFF2-40B4-BE49-F238E27FC236}">
                    <a16:creationId xmlns:a16="http://schemas.microsoft.com/office/drawing/2014/main" id="{9FD6569B-6116-7203-C989-DF3B41763E49}"/>
                  </a:ext>
                </a:extLst>
              </p:cNvPr>
              <p:cNvSpPr txBox="1"/>
              <p:nvPr/>
            </p:nvSpPr>
            <p:spPr>
              <a:xfrm>
                <a:off x="669303" y="3683592"/>
                <a:ext cx="139333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b="0" i="1" smtClean="0"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nl-NL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nl-NL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nl-NL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nl-NL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nl-NL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nl-NL" b="0" i="1" smtClean="0">
                          <a:latin typeface="Cambria Math" panose="02040503050406030204" pitchFamily="18" charset="0"/>
                        </a:rPr>
                        <m:t>−18</m:t>
                      </m:r>
                    </m:oMath>
                  </m:oMathPara>
                </a14:m>
                <a:endParaRPr lang="nl-NL" dirty="0"/>
              </a:p>
            </p:txBody>
          </p:sp>
        </mc:Choice>
        <mc:Fallback xmlns="">
          <p:sp>
            <p:nvSpPr>
              <p:cNvPr id="5" name="Tekstvak 4">
                <a:extLst>
                  <a:ext uri="{FF2B5EF4-FFF2-40B4-BE49-F238E27FC236}">
                    <a16:creationId xmlns:a16="http://schemas.microsoft.com/office/drawing/2014/main" id="{9FD6569B-6116-7203-C989-DF3B41763E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303" y="3683592"/>
                <a:ext cx="1393330" cy="276999"/>
              </a:xfrm>
              <a:prstGeom prst="rect">
                <a:avLst/>
              </a:prstGeom>
              <a:blipFill>
                <a:blip r:embed="rId7"/>
                <a:stretch>
                  <a:fillRect l="-3509" t="-2174" r="-3509" b="-8696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EB826B33-6BB9-A7D6-3297-F59415338D5A}"/>
                  </a:ext>
                </a:extLst>
              </p:cNvPr>
              <p:cNvSpPr txBox="1"/>
              <p:nvPr/>
            </p:nvSpPr>
            <p:spPr>
              <a:xfrm>
                <a:off x="4864231" y="2577783"/>
                <a:ext cx="8182466" cy="35546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nl-NL" sz="4400" b="1" dirty="0">
                    <a:solidFill>
                      <a:srgbClr val="00B050"/>
                    </a:solidFill>
                  </a:rPr>
                  <a:t>1   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4400" b="1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nl-NL" sz="4400" b="1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r>
                          <a:rPr lang="nl-NL" sz="4400" b="1" i="1" smtClean="0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nl-NL" sz="4400" b="1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  </m:t>
                    </m:r>
                    <m:r>
                      <a:rPr lang="nl-NL" sz="4400" b="1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𝒆𝒏</m:t>
                    </m:r>
                    <m:r>
                      <a:rPr lang="nl-NL" sz="4400" b="1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nl-NL" sz="4400" b="1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𝒈𝒆𝒕𝒂𝒍𝒍𝒆𝒏</m:t>
                    </m:r>
                  </m:oMath>
                </a14:m>
                <a:endParaRPr lang="nl-NL" sz="4400" b="1" i="1" dirty="0">
                  <a:solidFill>
                    <a:srgbClr val="00B050"/>
                  </a:solidFill>
                  <a:latin typeface="Cambria Math" panose="02040503050406030204" pitchFamily="18" charset="0"/>
                </a:endParaRPr>
              </a:p>
              <a:p>
                <a:pPr marL="342900" indent="-342900">
                  <a:buAutoNum type="arabicPlain" startAt="2"/>
                </a:pPr>
                <a:r>
                  <a:rPr lang="nl-NL" sz="4400" b="1" dirty="0">
                    <a:solidFill>
                      <a:schemeClr val="accent1"/>
                    </a:solidFill>
                  </a:rPr>
                  <a:t>   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4400" b="1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nl-NL" sz="4400" b="1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r>
                          <a:rPr lang="nl-NL" sz="4400" b="1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nl-NL" sz="4400" b="1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  </m:t>
                    </m:r>
                    <m:r>
                      <a:rPr lang="nl-NL" sz="4400" b="1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𝒆𝒏</m:t>
                    </m:r>
                    <m:r>
                      <a:rPr lang="nl-NL" sz="4400" b="1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nl-NL" sz="4400" b="1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𝒙</m:t>
                    </m:r>
                  </m:oMath>
                </a14:m>
                <a:endParaRPr lang="nl-NL" sz="4400" b="1" i="1" dirty="0">
                  <a:solidFill>
                    <a:schemeClr val="accent1"/>
                  </a:solidFill>
                  <a:latin typeface="Cambria Math" panose="02040503050406030204" pitchFamily="18" charset="0"/>
                </a:endParaRPr>
              </a:p>
              <a:p>
                <a:pPr marL="342900" indent="-342900">
                  <a:buAutoNum type="arabicPlain" startAt="2"/>
                </a:pPr>
                <a:r>
                  <a:rPr lang="nl-NL" sz="4400" b="1" dirty="0">
                    <a:solidFill>
                      <a:srgbClr val="0070C0"/>
                    </a:solidFill>
                  </a:rPr>
                  <a:t>  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nl-NL" sz="4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nl-NL" sz="4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r>
                          <a:rPr lang="nl-NL" sz="4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nl-NL" sz="44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  , </m:t>
                    </m:r>
                    <m:r>
                      <a:rPr lang="nl-NL" sz="44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nl-NL" sz="44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  </m:t>
                    </m:r>
                    <m:r>
                      <a:rPr lang="nl-NL" sz="44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𝒆𝒏</m:t>
                    </m:r>
                    <m:r>
                      <a:rPr lang="nl-NL" sz="44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nl-NL" sz="44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𝒈𝒆𝒕𝒂𝒍𝒍𝒆𝒏</m:t>
                    </m:r>
                  </m:oMath>
                </a14:m>
                <a:endParaRPr lang="nl-NL" sz="4400" b="1" dirty="0">
                  <a:solidFill>
                    <a:srgbClr val="0070C0"/>
                  </a:solidFill>
                </a:endParaRPr>
              </a:p>
              <a:p>
                <a:endParaRPr lang="nl-NL" dirty="0"/>
              </a:p>
              <a:p>
                <a:endParaRPr lang="nl-NL" dirty="0"/>
              </a:p>
              <a:p>
                <a:endParaRPr lang="nl-NL" dirty="0"/>
              </a:p>
              <a:p>
                <a:endParaRPr lang="nl-NL" dirty="0"/>
              </a:p>
              <a:p>
                <a:endParaRPr lang="nl-NL" dirty="0"/>
              </a:p>
            </p:txBody>
          </p:sp>
        </mc:Choice>
        <mc:Fallback xmlns="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EB826B33-6BB9-A7D6-3297-F59415338D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4231" y="2577783"/>
                <a:ext cx="8182466" cy="3554627"/>
              </a:xfrm>
              <a:prstGeom prst="rect">
                <a:avLst/>
              </a:prstGeom>
              <a:blipFill>
                <a:blip r:embed="rId8"/>
                <a:stretch>
                  <a:fillRect l="-3055" t="-3259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691A559-99D6-57AC-089F-09C145F76DEB}"/>
                  </a:ext>
                </a:extLst>
              </p:cNvPr>
              <p:cNvSpPr txBox="1"/>
              <p:nvPr/>
            </p:nvSpPr>
            <p:spPr>
              <a:xfrm>
                <a:off x="932830" y="4772659"/>
                <a:ext cx="241354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nl-NL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nl-NL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p>
                          <m:r>
                            <a:rPr lang="nl-NL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nl-NL" b="0" i="1" smtClean="0">
                          <a:latin typeface="Cambria Math" panose="02040503050406030204" pitchFamily="18" charset="0"/>
                        </a:rPr>
                        <m:t>−6</m:t>
                      </m:r>
                      <m:r>
                        <a:rPr lang="nl-NL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nl-NL" b="0" i="1" smtClean="0">
                          <a:latin typeface="Cambria Math" panose="02040503050406030204" pitchFamily="18" charset="0"/>
                        </a:rPr>
                        <m:t>=9</m:t>
                      </m:r>
                      <m:r>
                        <a:rPr lang="nl-NL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nl-NL" b="0" i="1" smtClean="0">
                          <a:latin typeface="Cambria Math" panose="02040503050406030204" pitchFamily="18" charset="0"/>
                        </a:rPr>
                        <m:t>+3</m:t>
                      </m:r>
                      <m:sSup>
                        <m:sSupPr>
                          <m:ctrlPr>
                            <a:rPr lang="nl-NL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nl-NL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p>
                          <m:r>
                            <a:rPr lang="nl-NL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nl-NL" b="0" i="1" smtClean="0">
                          <a:latin typeface="Cambria Math" panose="02040503050406030204" pitchFamily="18" charset="0"/>
                        </a:rPr>
                        <m:t>−5</m:t>
                      </m:r>
                      <m:r>
                        <a:rPr lang="nl-NL" b="0" i="1" smtClean="0">
                          <a:latin typeface="Cambria Math" panose="02040503050406030204" pitchFamily="18" charset="0"/>
                        </a:rPr>
                        <m:t>𝑡</m:t>
                      </m:r>
                    </m:oMath>
                  </m:oMathPara>
                </a14:m>
                <a:endParaRPr lang="nl-NL" dirty="0"/>
              </a:p>
            </p:txBody>
          </p:sp>
        </mc:Choice>
        <mc:Fallback xmlns="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E691A559-99D6-57AC-089F-09C145F76D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2830" y="4772659"/>
                <a:ext cx="2413546" cy="276999"/>
              </a:xfrm>
              <a:prstGeom prst="rect">
                <a:avLst/>
              </a:prstGeom>
              <a:blipFill>
                <a:blip r:embed="rId9"/>
                <a:stretch>
                  <a:fillRect l="-1263" t="-2222" r="-1768" b="-11111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38D22C52-CB16-04DC-9336-590263A519ED}"/>
                  </a:ext>
                </a:extLst>
              </p:cNvPr>
              <p:cNvSpPr txBox="1"/>
              <p:nvPr/>
            </p:nvSpPr>
            <p:spPr>
              <a:xfrm>
                <a:off x="2139603" y="5760869"/>
                <a:ext cx="294574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nl-NL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nl-NL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p>
                          <m:r>
                            <a:rPr lang="nl-NL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nl-NL" b="0" i="1" smtClean="0">
                          <a:latin typeface="Cambria Math" panose="02040503050406030204" pitchFamily="18" charset="0"/>
                        </a:rPr>
                        <m:t>−6</m:t>
                      </m:r>
                      <m:r>
                        <a:rPr lang="nl-NL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nl-NL" b="0" i="1" smtClean="0">
                          <a:latin typeface="Cambria Math" panose="02040503050406030204" pitchFamily="18" charset="0"/>
                        </a:rPr>
                        <m:t>−29=9</m:t>
                      </m:r>
                      <m:r>
                        <a:rPr lang="nl-NL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nl-NL" b="0" i="1" smtClean="0">
                          <a:latin typeface="Cambria Math" panose="02040503050406030204" pitchFamily="18" charset="0"/>
                        </a:rPr>
                        <m:t>+3</m:t>
                      </m:r>
                      <m:sSup>
                        <m:sSupPr>
                          <m:ctrlPr>
                            <a:rPr lang="nl-NL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nl-NL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p>
                          <m:r>
                            <a:rPr lang="nl-NL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nl-NL" b="0" i="1" smtClean="0">
                          <a:latin typeface="Cambria Math" panose="02040503050406030204" pitchFamily="18" charset="0"/>
                        </a:rPr>
                        <m:t>−5</m:t>
                      </m:r>
                      <m:r>
                        <a:rPr lang="nl-NL" b="0" i="1" smtClean="0">
                          <a:latin typeface="Cambria Math" panose="02040503050406030204" pitchFamily="18" charset="0"/>
                        </a:rPr>
                        <m:t>𝑡</m:t>
                      </m:r>
                    </m:oMath>
                  </m:oMathPara>
                </a14:m>
                <a:endParaRPr lang="nl-NL" dirty="0"/>
              </a:p>
            </p:txBody>
          </p:sp>
        </mc:Choice>
        <mc:Fallback xmlns="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38D22C52-CB16-04DC-9336-590263A519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9603" y="5760869"/>
                <a:ext cx="2945743" cy="276999"/>
              </a:xfrm>
              <a:prstGeom prst="rect">
                <a:avLst/>
              </a:prstGeom>
              <a:blipFill>
                <a:blip r:embed="rId10"/>
                <a:stretch>
                  <a:fillRect l="-1242" t="-2222" r="-1449" b="-11111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Ovaal 8">
            <a:extLst>
              <a:ext uri="{FF2B5EF4-FFF2-40B4-BE49-F238E27FC236}">
                <a16:creationId xmlns:a16="http://schemas.microsoft.com/office/drawing/2014/main" id="{CF86483C-B298-A093-20F9-E756647CEA96}"/>
              </a:ext>
            </a:extLst>
          </p:cNvPr>
          <p:cNvSpPr/>
          <p:nvPr/>
        </p:nvSpPr>
        <p:spPr>
          <a:xfrm>
            <a:off x="744718" y="1774915"/>
            <a:ext cx="2055043" cy="769441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Ovaal 9">
            <a:extLst>
              <a:ext uri="{FF2B5EF4-FFF2-40B4-BE49-F238E27FC236}">
                <a16:creationId xmlns:a16="http://schemas.microsoft.com/office/drawing/2014/main" id="{C9BEC4C3-1DF0-2FA1-5EC2-D9DC1CE13242}"/>
              </a:ext>
            </a:extLst>
          </p:cNvPr>
          <p:cNvSpPr/>
          <p:nvPr/>
        </p:nvSpPr>
        <p:spPr>
          <a:xfrm>
            <a:off x="480626" y="4526437"/>
            <a:ext cx="3280669" cy="76944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Ovaal 10">
            <a:extLst>
              <a:ext uri="{FF2B5EF4-FFF2-40B4-BE49-F238E27FC236}">
                <a16:creationId xmlns:a16="http://schemas.microsoft.com/office/drawing/2014/main" id="{2E3B97A1-4A58-F3C4-6EF4-0119A1F0F7B8}"/>
              </a:ext>
            </a:extLst>
          </p:cNvPr>
          <p:cNvSpPr/>
          <p:nvPr/>
        </p:nvSpPr>
        <p:spPr>
          <a:xfrm>
            <a:off x="808884" y="2651188"/>
            <a:ext cx="3280669" cy="76944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Ovaal 11">
            <a:extLst>
              <a:ext uri="{FF2B5EF4-FFF2-40B4-BE49-F238E27FC236}">
                <a16:creationId xmlns:a16="http://schemas.microsoft.com/office/drawing/2014/main" id="{393336EA-9F4D-FBB7-EBFA-00453639B751}"/>
              </a:ext>
            </a:extLst>
          </p:cNvPr>
          <p:cNvSpPr/>
          <p:nvPr/>
        </p:nvSpPr>
        <p:spPr>
          <a:xfrm>
            <a:off x="182763" y="3533876"/>
            <a:ext cx="3280669" cy="769441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Ovaal 12">
            <a:extLst>
              <a:ext uri="{FF2B5EF4-FFF2-40B4-BE49-F238E27FC236}">
                <a16:creationId xmlns:a16="http://schemas.microsoft.com/office/drawing/2014/main" id="{925D8B8E-EBA2-D05B-FE02-6D6E2E11138C}"/>
              </a:ext>
            </a:extLst>
          </p:cNvPr>
          <p:cNvSpPr/>
          <p:nvPr/>
        </p:nvSpPr>
        <p:spPr>
          <a:xfrm>
            <a:off x="1627624" y="5570940"/>
            <a:ext cx="3736228" cy="769441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mc:AlternateContent xmlns:mc="http://schemas.openxmlformats.org/markup-compatibility/2006" xmlns:p14="http://schemas.microsoft.com/office/powerpoint/2010/main" xmlns:iact="http://schemas.microsoft.com/office/powerpoint/2014/inkAction">
        <mc:Choice Requires="p14 iact">
          <p:contentPart p14:bwMode="auto" r:id="rId11">
            <p14:nvContentPartPr>
              <p14:cNvPr id="15" name="Inkt 14">
                <a:extLst>
                  <a:ext uri="{FF2B5EF4-FFF2-40B4-BE49-F238E27FC236}">
                    <a16:creationId xmlns:a16="http://schemas.microsoft.com/office/drawing/2014/main" id="{E2D45C20-2AE6-5EC9-2508-B3D27540DF3E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240120" y="1359000"/>
              <a:ext cx="1152000" cy="1785240"/>
            </p14:xfrm>
          </p:contentPart>
        </mc:Choice>
        <mc:Fallback xmlns="">
          <p:pic>
            <p:nvPicPr>
              <p:cNvPr id="15" name="Inkt 14">
                <a:extLst>
                  <a:ext uri="{FF2B5EF4-FFF2-40B4-BE49-F238E27FC236}">
                    <a16:creationId xmlns:a16="http://schemas.microsoft.com/office/drawing/2014/main" id="{E2D45C20-2AE6-5EC9-2508-B3D27540DF3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230760" y="1349640"/>
                <a:ext cx="1170720" cy="1803960"/>
              </a:xfrm>
              <a:prstGeom prst="rect">
                <a:avLst/>
              </a:prstGeom>
            </p:spPr>
          </p:pic>
        </mc:Fallback>
      </mc:AlternateContent>
      <p:pic>
        <p:nvPicPr>
          <p:cNvPr id="16" name="Audio 15">
            <a:hlinkClick r:id="" action="ppaction://media"/>
            <a:extLst>
              <a:ext uri="{FF2B5EF4-FFF2-40B4-BE49-F238E27FC236}">
                <a16:creationId xmlns:a16="http://schemas.microsoft.com/office/drawing/2014/main" id="{AC34325E-8A57-9B35-BED2-D75C70E2E08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3966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5258"/>
    </mc:Choice>
    <mc:Fallback xmlns="">
      <p:transition spd="slow" advTm="2552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>
            <a:extLst>
              <a:ext uri="{FF2B5EF4-FFF2-40B4-BE49-F238E27FC236}">
                <a16:creationId xmlns:a16="http://schemas.microsoft.com/office/drawing/2014/main" id="{6860EE48-023C-4D93-9BC1-0DA0677DC00F}"/>
              </a:ext>
            </a:extLst>
          </p:cNvPr>
          <p:cNvSpPr txBox="1"/>
          <p:nvPr/>
        </p:nvSpPr>
        <p:spPr>
          <a:xfrm>
            <a:off x="1216241" y="949911"/>
            <a:ext cx="94991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/>
              <a:t>Let op:                                  0, 1 of 2 oplossingen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kstvak 4">
                <a:extLst>
                  <a:ext uri="{FF2B5EF4-FFF2-40B4-BE49-F238E27FC236}">
                    <a16:creationId xmlns:a16="http://schemas.microsoft.com/office/drawing/2014/main" id="{A338A3F3-5CBB-4133-98CA-B875A6A83D7A}"/>
                  </a:ext>
                </a:extLst>
              </p:cNvPr>
              <p:cNvSpPr txBox="1"/>
              <p:nvPr/>
            </p:nvSpPr>
            <p:spPr>
              <a:xfrm>
                <a:off x="1087514" y="2390909"/>
                <a:ext cx="9756559" cy="35593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nl-NL" sz="28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nl-NL" sz="28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nl-NL" sz="2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nl-NL" sz="2800" b="0" i="1" smtClean="0">
                          <a:latin typeface="Cambria Math" panose="02040503050406030204" pitchFamily="18" charset="0"/>
                        </a:rPr>
                        <m:t>−16=0</m:t>
                      </m:r>
                    </m:oMath>
                  </m:oMathPara>
                </a14:m>
                <a:endParaRPr lang="nl-NL" sz="2800" dirty="0"/>
              </a:p>
              <a:p>
                <a:endParaRPr lang="nl-NL" dirty="0"/>
              </a:p>
              <a:p>
                <a:r>
                  <a:rPr lang="nl-NL" i="1" dirty="0"/>
                  <a:t>Balansmethode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nl-NL" sz="28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nl-NL" sz="28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nl-NL" sz="2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nl-NL" sz="2800" b="0" i="1" smtClean="0">
                          <a:latin typeface="Cambria Math" panose="02040503050406030204" pitchFamily="18" charset="0"/>
                        </a:rPr>
                        <m:t>=16</m:t>
                      </m:r>
                    </m:oMath>
                  </m:oMathPara>
                </a14:m>
                <a:endParaRPr lang="nl-NL" sz="2800" dirty="0"/>
              </a:p>
              <a:p>
                <a:endParaRPr lang="nl-NL" sz="28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sz="2800" i="1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nl-NL" sz="2800" i="1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nl-NL" sz="28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nl-NL" sz="2800" i="1">
                              <a:latin typeface="Cambria Math" panose="02040503050406030204" pitchFamily="18" charset="0"/>
                            </a:rPr>
                            <m:t>16</m:t>
                          </m:r>
                        </m:e>
                      </m:rad>
                      <m:r>
                        <a:rPr lang="nl-NL" sz="2800" i="1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nl-NL" sz="2800" dirty="0"/>
              </a:p>
              <a:p>
                <a:endParaRPr lang="nl-NL" sz="28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sz="28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nl-NL" sz="2800" b="0" i="1" smtClean="0">
                          <a:latin typeface="Cambria Math" panose="02040503050406030204" pitchFamily="18" charset="0"/>
                        </a:rPr>
                        <m:t>=4 </m:t>
                      </m:r>
                      <m:r>
                        <a:rPr lang="nl-NL" sz="2800" b="0" i="1" smtClean="0">
                          <a:latin typeface="Cambria Math" panose="02040503050406030204" pitchFamily="18" charset="0"/>
                        </a:rPr>
                        <m:t>𝑜𝑓</m:t>
                      </m:r>
                      <m:r>
                        <a:rPr lang="nl-NL" sz="28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nl-NL" sz="28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nl-NL" sz="2800" b="0" i="1" smtClean="0">
                          <a:latin typeface="Cambria Math" panose="02040503050406030204" pitchFamily="18" charset="0"/>
                        </a:rPr>
                        <m:t>=−4</m:t>
                      </m:r>
                    </m:oMath>
                  </m:oMathPara>
                </a14:m>
                <a:endParaRPr lang="nl-NL" sz="2800" dirty="0"/>
              </a:p>
              <a:p>
                <a:endParaRPr lang="nl-NL" i="1" dirty="0"/>
              </a:p>
            </p:txBody>
          </p:sp>
        </mc:Choice>
        <mc:Fallback xmlns="">
          <p:sp>
            <p:nvSpPr>
              <p:cNvPr id="5" name="Tekstvak 4">
                <a:extLst>
                  <a:ext uri="{FF2B5EF4-FFF2-40B4-BE49-F238E27FC236}">
                    <a16:creationId xmlns:a16="http://schemas.microsoft.com/office/drawing/2014/main" id="{A338A3F3-5CBB-4133-98CA-B875A6A83D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7514" y="2390909"/>
                <a:ext cx="9756559" cy="3559372"/>
              </a:xfrm>
              <a:prstGeom prst="rect">
                <a:avLst/>
              </a:prstGeom>
              <a:blipFill>
                <a:blip r:embed="rId5"/>
                <a:stretch>
                  <a:fillRect l="-500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echthoek 1">
            <a:extLst>
              <a:ext uri="{FF2B5EF4-FFF2-40B4-BE49-F238E27FC236}">
                <a16:creationId xmlns:a16="http://schemas.microsoft.com/office/drawing/2014/main" id="{88803257-3DAC-6914-5592-03BE87A192C9}"/>
              </a:ext>
            </a:extLst>
          </p:cNvPr>
          <p:cNvSpPr/>
          <p:nvPr/>
        </p:nvSpPr>
        <p:spPr>
          <a:xfrm>
            <a:off x="4025245" y="3082565"/>
            <a:ext cx="4440025" cy="28677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mc:AlternateContent xmlns:mc="http://schemas.openxmlformats.org/markup-compatibility/2006" xmlns:p14="http://schemas.microsoft.com/office/powerpoint/2010/main" xmlns:iact="http://schemas.microsoft.com/office/powerpoint/2014/inkAction">
        <mc:Choice Requires="p14 iact">
          <p:contentPart p14:bwMode="auto" r:id="rId6">
            <p14:nvContentPartPr>
              <p14:cNvPr id="3" name="Inkt 2">
                <a:extLst>
                  <a:ext uri="{FF2B5EF4-FFF2-40B4-BE49-F238E27FC236}">
                    <a16:creationId xmlns:a16="http://schemas.microsoft.com/office/drawing/2014/main" id="{8BB7BCFF-190C-150E-7CCF-E32FC960061D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3273480" y="2589120"/>
              <a:ext cx="5917320" cy="2125440"/>
            </p14:xfrm>
          </p:contentPart>
        </mc:Choice>
        <mc:Fallback xmlns="">
          <p:pic>
            <p:nvPicPr>
              <p:cNvPr id="3" name="Inkt 2">
                <a:extLst>
                  <a:ext uri="{FF2B5EF4-FFF2-40B4-BE49-F238E27FC236}">
                    <a16:creationId xmlns:a16="http://schemas.microsoft.com/office/drawing/2014/main" id="{8BB7BCFF-190C-150E-7CCF-E32FC960061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264120" y="2579760"/>
                <a:ext cx="5936040" cy="2144160"/>
              </a:xfrm>
              <a:prstGeom prst="rect">
                <a:avLst/>
              </a:prstGeom>
            </p:spPr>
          </p:pic>
        </mc:Fallback>
      </mc:AlternateContent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EC9217FA-46DA-91CA-64E4-78B589204ED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04592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4971"/>
    </mc:Choice>
    <mc:Fallback xmlns="">
      <p:transition spd="slow" advTm="1149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kstvak 2">
                <a:extLst>
                  <a:ext uri="{FF2B5EF4-FFF2-40B4-BE49-F238E27FC236}">
                    <a16:creationId xmlns:a16="http://schemas.microsoft.com/office/drawing/2014/main" id="{905BC7DB-70A6-4FF9-B748-0E05CD7771F3}"/>
                  </a:ext>
                </a:extLst>
              </p:cNvPr>
              <p:cNvSpPr txBox="1"/>
              <p:nvPr/>
            </p:nvSpPr>
            <p:spPr>
              <a:xfrm>
                <a:off x="1342747" y="963200"/>
                <a:ext cx="6094520" cy="135421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endParaRPr lang="nl-NL" dirty="0"/>
              </a:p>
              <a:p>
                <a:r>
                  <a:rPr lang="nl-NL" dirty="0"/>
                  <a:t>Kwadratische tweeterm oplossen</a:t>
                </a:r>
              </a:p>
              <a:p>
                <a:endParaRPr lang="nl-NL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nl-NL" sz="28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nl-NL" sz="28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nl-NL" sz="2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nl-NL" sz="2800" b="0" i="1" smtClean="0">
                          <a:latin typeface="Cambria Math" panose="02040503050406030204" pitchFamily="18" charset="0"/>
                        </a:rPr>
                        <m:t>−6</m:t>
                      </m:r>
                      <m:r>
                        <a:rPr lang="nl-NL" sz="28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nl-NL" sz="2800" b="0" i="1" smtClean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nl-NL" sz="2800" b="0" dirty="0"/>
              </a:p>
            </p:txBody>
          </p:sp>
        </mc:Choice>
        <mc:Fallback xmlns="">
          <p:sp>
            <p:nvSpPr>
              <p:cNvPr id="3" name="Tekstvak 2">
                <a:extLst>
                  <a:ext uri="{FF2B5EF4-FFF2-40B4-BE49-F238E27FC236}">
                    <a16:creationId xmlns:a16="http://schemas.microsoft.com/office/drawing/2014/main" id="{905BC7DB-70A6-4FF9-B748-0E05CD7771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2747" y="963200"/>
                <a:ext cx="6094520" cy="1354217"/>
              </a:xfrm>
              <a:prstGeom prst="rect">
                <a:avLst/>
              </a:prstGeom>
              <a:blipFill>
                <a:blip r:embed="rId5"/>
                <a:stretch>
                  <a:fillRect l="-800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kstvak 3">
            <a:extLst>
              <a:ext uri="{FF2B5EF4-FFF2-40B4-BE49-F238E27FC236}">
                <a16:creationId xmlns:a16="http://schemas.microsoft.com/office/drawing/2014/main" id="{57C3F92B-8D78-4959-9C2D-707F5EA02EDF}"/>
              </a:ext>
            </a:extLst>
          </p:cNvPr>
          <p:cNvSpPr txBox="1"/>
          <p:nvPr/>
        </p:nvSpPr>
        <p:spPr>
          <a:xfrm>
            <a:off x="1296140" y="2334827"/>
            <a:ext cx="85403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Ontbinden in factoren………..    Factor buiten haakjes halen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kstvak 4">
                <a:extLst>
                  <a:ext uri="{FF2B5EF4-FFF2-40B4-BE49-F238E27FC236}">
                    <a16:creationId xmlns:a16="http://schemas.microsoft.com/office/drawing/2014/main" id="{BFC2B790-A1D7-45DE-850C-1F693DE8DCF9}"/>
                  </a:ext>
                </a:extLst>
              </p:cNvPr>
              <p:cNvSpPr txBox="1"/>
              <p:nvPr/>
            </p:nvSpPr>
            <p:spPr>
              <a:xfrm>
                <a:off x="-284086" y="2979865"/>
                <a:ext cx="706662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sz="2800" b="0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nl-NL" sz="2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d>
                        <m:dPr>
                          <m:ctrlPr>
                            <a:rPr lang="nl-NL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nl-NL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nl-NL" sz="2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−6</m:t>
                          </m:r>
                        </m:e>
                      </m:d>
                      <m:r>
                        <a:rPr lang="nl-NL" sz="2800" b="0" i="1" smtClean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nl-NL" sz="2800" dirty="0"/>
              </a:p>
            </p:txBody>
          </p:sp>
        </mc:Choice>
        <mc:Fallback xmlns="">
          <p:sp>
            <p:nvSpPr>
              <p:cNvPr id="5" name="Tekstvak 4">
                <a:extLst>
                  <a:ext uri="{FF2B5EF4-FFF2-40B4-BE49-F238E27FC236}">
                    <a16:creationId xmlns:a16="http://schemas.microsoft.com/office/drawing/2014/main" id="{BFC2B790-A1D7-45DE-850C-1F693DE8DC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284086" y="2979865"/>
                <a:ext cx="7066625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C19EDEF6-8F61-419E-AB0D-9631420630AA}"/>
                  </a:ext>
                </a:extLst>
              </p:cNvPr>
              <p:cNvSpPr txBox="1"/>
              <p:nvPr/>
            </p:nvSpPr>
            <p:spPr>
              <a:xfrm>
                <a:off x="-486053" y="3765098"/>
                <a:ext cx="836942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sz="28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nl-NL" sz="2800" b="0" i="1" smtClean="0">
                          <a:latin typeface="Cambria Math" panose="02040503050406030204" pitchFamily="18" charset="0"/>
                        </a:rPr>
                        <m:t>=0     </m:t>
                      </m:r>
                      <m:r>
                        <a:rPr lang="nl-NL" sz="2800" b="0" i="1" smtClean="0">
                          <a:latin typeface="Cambria Math" panose="02040503050406030204" pitchFamily="18" charset="0"/>
                        </a:rPr>
                        <m:t>𝑜𝑓</m:t>
                      </m:r>
                      <m:r>
                        <a:rPr lang="nl-NL" sz="2800" b="0" i="1" smtClean="0">
                          <a:latin typeface="Cambria Math" panose="02040503050406030204" pitchFamily="18" charset="0"/>
                        </a:rPr>
                        <m:t>      </m:t>
                      </m:r>
                      <m:r>
                        <a:rPr lang="nl-NL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nl-NL" sz="2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−6=0</m:t>
                      </m:r>
                    </m:oMath>
                  </m:oMathPara>
                </a14:m>
                <a:endParaRPr lang="nl-NL" sz="2800" dirty="0"/>
              </a:p>
            </p:txBody>
          </p:sp>
        </mc:Choice>
        <mc:Fallback xmlns="">
          <p:sp>
            <p:nvSpPr>
              <p:cNvPr id="6" name="Tekstvak 5">
                <a:extLst>
                  <a:ext uri="{FF2B5EF4-FFF2-40B4-BE49-F238E27FC236}">
                    <a16:creationId xmlns:a16="http://schemas.microsoft.com/office/drawing/2014/main" id="{C19EDEF6-8F61-419E-AB0D-9631420630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486053" y="3765098"/>
                <a:ext cx="8369424" cy="5232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1AD2310B-4F79-4755-8835-BA00C3BF9FB9}"/>
                  </a:ext>
                </a:extLst>
              </p:cNvPr>
              <p:cNvSpPr txBox="1"/>
              <p:nvPr/>
            </p:nvSpPr>
            <p:spPr>
              <a:xfrm>
                <a:off x="-342950" y="4445663"/>
                <a:ext cx="836942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nl-NL" sz="28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nl-NL" sz="2800" b="0" i="1" smtClean="0">
                          <a:latin typeface="Cambria Math" panose="02040503050406030204" pitchFamily="18" charset="0"/>
                        </a:rPr>
                        <m:t>=0     </m:t>
                      </m:r>
                      <m:r>
                        <a:rPr lang="nl-NL" sz="2800" b="0" i="1" smtClean="0">
                          <a:latin typeface="Cambria Math" panose="02040503050406030204" pitchFamily="18" charset="0"/>
                        </a:rPr>
                        <m:t>𝑜𝑓</m:t>
                      </m:r>
                      <m:r>
                        <a:rPr lang="nl-NL" sz="2800" b="0" i="1" smtClean="0">
                          <a:latin typeface="Cambria Math" panose="02040503050406030204" pitchFamily="18" charset="0"/>
                        </a:rPr>
                        <m:t>      </m:t>
                      </m:r>
                      <m:r>
                        <a:rPr lang="nl-NL" sz="28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nl-NL" sz="2800" b="0" i="1" smtClean="0">
                          <a:latin typeface="Cambria Math" panose="02040503050406030204" pitchFamily="18" charset="0"/>
                        </a:rPr>
                        <m:t>=6</m:t>
                      </m:r>
                    </m:oMath>
                  </m:oMathPara>
                </a14:m>
                <a:endParaRPr lang="nl-NL" sz="2800" dirty="0"/>
              </a:p>
            </p:txBody>
          </p:sp>
        </mc:Choice>
        <mc:Fallback xmlns="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1AD2310B-4F79-4755-8835-BA00C3BF9F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342950" y="4445663"/>
                <a:ext cx="8369424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kstvak 1">
            <a:extLst>
              <a:ext uri="{FF2B5EF4-FFF2-40B4-BE49-F238E27FC236}">
                <a16:creationId xmlns:a16="http://schemas.microsoft.com/office/drawing/2014/main" id="{557CF285-86DF-43B1-8CB0-804226875706}"/>
              </a:ext>
            </a:extLst>
          </p:cNvPr>
          <p:cNvSpPr txBox="1"/>
          <p:nvPr/>
        </p:nvSpPr>
        <p:spPr>
          <a:xfrm>
            <a:off x="8540318" y="825623"/>
            <a:ext cx="2982898" cy="16246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E684537A-18DA-419C-86B5-2DCE91DA6DC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62489" y="2979865"/>
            <a:ext cx="4010585" cy="571580"/>
          </a:xfrm>
          <a:prstGeom prst="rect">
            <a:avLst/>
          </a:prstGeom>
        </p:spPr>
      </p:pic>
      <p:sp>
        <p:nvSpPr>
          <p:cNvPr id="10" name="Rechthoek 9">
            <a:extLst>
              <a:ext uri="{FF2B5EF4-FFF2-40B4-BE49-F238E27FC236}">
                <a16:creationId xmlns:a16="http://schemas.microsoft.com/office/drawing/2014/main" id="{5001087F-F312-4E14-A59B-61D11AF01A68}"/>
              </a:ext>
            </a:extLst>
          </p:cNvPr>
          <p:cNvSpPr/>
          <p:nvPr/>
        </p:nvSpPr>
        <p:spPr>
          <a:xfrm>
            <a:off x="7670307" y="3035199"/>
            <a:ext cx="3959441" cy="39380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DC049158-AD03-72B2-5653-6FE52AB87018}"/>
              </a:ext>
            </a:extLst>
          </p:cNvPr>
          <p:cNvSpPr/>
          <p:nvPr/>
        </p:nvSpPr>
        <p:spPr>
          <a:xfrm>
            <a:off x="1216058" y="2875175"/>
            <a:ext cx="5316717" cy="2809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mc:AlternateContent xmlns:mc="http://schemas.openxmlformats.org/markup-compatibility/2006" xmlns:p14="http://schemas.microsoft.com/office/powerpoint/2010/main" xmlns:iact="http://schemas.microsoft.com/office/powerpoint/2014/inkAction">
        <mc:Choice Requires="p14 iact">
          <p:contentPart p14:bwMode="auto" r:id="rId10">
            <p14:nvContentPartPr>
              <p14:cNvPr id="11" name="Inkt 10">
                <a:extLst>
                  <a:ext uri="{FF2B5EF4-FFF2-40B4-BE49-F238E27FC236}">
                    <a16:creationId xmlns:a16="http://schemas.microsoft.com/office/drawing/2014/main" id="{9CD4ECC7-E569-F826-BBC7-89331CBBA5A3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820800" y="1567440"/>
              <a:ext cx="9092880" cy="3551040"/>
            </p14:xfrm>
          </p:contentPart>
        </mc:Choice>
        <mc:Fallback xmlns="">
          <p:pic>
            <p:nvPicPr>
              <p:cNvPr id="11" name="Inkt 10">
                <a:extLst>
                  <a:ext uri="{FF2B5EF4-FFF2-40B4-BE49-F238E27FC236}">
                    <a16:creationId xmlns:a16="http://schemas.microsoft.com/office/drawing/2014/main" id="{9CD4ECC7-E569-F826-BBC7-89331CBBA5A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811440" y="1558080"/>
                <a:ext cx="9111600" cy="3569760"/>
              </a:xfrm>
              <a:prstGeom prst="rect">
                <a:avLst/>
              </a:prstGeom>
            </p:spPr>
          </p:pic>
        </mc:Fallback>
      </mc:AlternateContent>
      <p:pic>
        <p:nvPicPr>
          <p:cNvPr id="12" name="Audio 11">
            <a:hlinkClick r:id="" action="ppaction://media"/>
            <a:extLst>
              <a:ext uri="{FF2B5EF4-FFF2-40B4-BE49-F238E27FC236}">
                <a16:creationId xmlns:a16="http://schemas.microsoft.com/office/drawing/2014/main" id="{CC5B223D-4F09-A5DF-3956-820525637085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08749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210"/>
    </mc:Choice>
    <mc:Fallback xmlns="">
      <p:transition spd="slow" advTm="962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4" grpId="0"/>
      <p:bldP spid="5" grpId="0"/>
      <p:bldP spid="6" grpId="0"/>
      <p:bldP spid="7" grpId="0"/>
      <p:bldP spid="10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2|38.8|23.3|44.7|45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|28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7.1|1.6|1.3|1.4|0.9|0.7|0.6"/>
</p:tagLst>
</file>

<file path=ppt/theme/theme1.xml><?xml version="1.0" encoding="utf-8"?>
<a:theme xmlns:a="http://schemas.openxmlformats.org/drawingml/2006/main" name="Atlas">
  <a:themeElements>
    <a:clrScheme name="Atlas">
      <a:dk1>
        <a:sysClr val="windowText" lastClr="000000"/>
      </a:dk1>
      <a:lt1>
        <a:sysClr val="window" lastClr="FFFFFF"/>
      </a:lt1>
      <a:dk2>
        <a:srgbClr val="454545"/>
      </a:dk2>
      <a:lt2>
        <a:srgbClr val="E0E0E0"/>
      </a:lt2>
      <a:accent1>
        <a:srgbClr val="F81B02"/>
      </a:accent1>
      <a:accent2>
        <a:srgbClr val="FC7715"/>
      </a:accent2>
      <a:accent3>
        <a:srgbClr val="AFBF41"/>
      </a:accent3>
      <a:accent4>
        <a:srgbClr val="50C49F"/>
      </a:accent4>
      <a:accent5>
        <a:srgbClr val="3B95C4"/>
      </a:accent5>
      <a:accent6>
        <a:srgbClr val="B560D4"/>
      </a:accent6>
      <a:hlink>
        <a:srgbClr val="FC5A1A"/>
      </a:hlink>
      <a:folHlink>
        <a:srgbClr val="B49E74"/>
      </a:folHlink>
    </a:clrScheme>
    <a:fontScheme name="Atlas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tla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alpha val="60000"/>
                <a:satMod val="109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15875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0" h="0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10000">
              <a:schemeClr val="phClr">
                <a:tint val="94000"/>
                <a:lumMod val="116000"/>
              </a:schemeClr>
            </a:gs>
            <a:gs pos="100000">
              <a:schemeClr val="phClr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las" id="{5156B0E4-0EB1-49FE-A26B-15F6F698AEC6}" vid="{508F7963-D0B5-43F7-BB2C-FCE3009C08E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TM16401371[[fn=Atlas]]</Template>
  <TotalTime>0</TotalTime>
  <Words>129</Words>
  <Application>Microsoft Office PowerPoint</Application>
  <PresentationFormat>Breedbeeld</PresentationFormat>
  <Paragraphs>30</Paragraphs>
  <Slides>4</Slides>
  <Notes>0</Notes>
  <HiddenSlides>0</HiddenSlides>
  <MMClips>4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4</vt:i4>
      </vt:variant>
    </vt:vector>
  </HeadingPairs>
  <TitlesOfParts>
    <vt:vector size="9" baseType="lpstr">
      <vt:lpstr>Calibri Light</vt:lpstr>
      <vt:lpstr>Cambria Math</vt:lpstr>
      <vt:lpstr>Rockwell</vt:lpstr>
      <vt:lpstr>Wingdings</vt:lpstr>
      <vt:lpstr>Atlas</vt:lpstr>
      <vt:lpstr>Kwadratische vergelijkingen 3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Kwadrad\tische vergelijkingen 3</dc:title>
  <dc:creator>Mascha Schamper</dc:creator>
  <cp:lastModifiedBy>Mascha Schamper</cp:lastModifiedBy>
  <cp:revision>14</cp:revision>
  <dcterms:created xsi:type="dcterms:W3CDTF">2022-02-20T12:50:04Z</dcterms:created>
  <dcterms:modified xsi:type="dcterms:W3CDTF">2023-05-21T18:23:47Z</dcterms:modified>
</cp:coreProperties>
</file>