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ink/inkAction2.xml" ContentType="application/vnd.ms-office.inkAction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2" r:id="rId2"/>
    <p:sldId id="264" r:id="rId3"/>
    <p:sldId id="266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81" d="100"/>
          <a:sy n="81" d="100"/>
        </p:scale>
        <p:origin x="6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cha Schamper" userId="c223e97db4c70c0c" providerId="LiveId" clId="{DF199BE9-C9A8-427C-B965-AD2736D06988}"/>
    <pc:docChg chg="delSld">
      <pc:chgData name="Mascha Schamper" userId="c223e97db4c70c0c" providerId="LiveId" clId="{DF199BE9-C9A8-427C-B965-AD2736D06988}" dt="2023-05-21T18:26:51.186" v="3" actId="2696"/>
      <pc:docMkLst>
        <pc:docMk/>
      </pc:docMkLst>
      <pc:sldChg chg="del">
        <pc:chgData name="Mascha Schamper" userId="c223e97db4c70c0c" providerId="LiveId" clId="{DF199BE9-C9A8-427C-B965-AD2736D06988}" dt="2023-05-21T18:26:03.507" v="1" actId="47"/>
        <pc:sldMkLst>
          <pc:docMk/>
          <pc:sldMk cId="3940424031" sldId="256"/>
        </pc:sldMkLst>
      </pc:sldChg>
      <pc:sldChg chg="del">
        <pc:chgData name="Mascha Schamper" userId="c223e97db4c70c0c" providerId="LiveId" clId="{DF199BE9-C9A8-427C-B965-AD2736D06988}" dt="2023-05-21T18:26:51.186" v="3" actId="2696"/>
        <pc:sldMkLst>
          <pc:docMk/>
          <pc:sldMk cId="3408749861" sldId="258"/>
        </pc:sldMkLst>
      </pc:sldChg>
      <pc:sldChg chg="del">
        <pc:chgData name="Mascha Schamper" userId="c223e97db4c70c0c" providerId="LiveId" clId="{DF199BE9-C9A8-427C-B965-AD2736D06988}" dt="2023-05-21T18:26:05.636" v="2" actId="47"/>
        <pc:sldMkLst>
          <pc:docMk/>
          <pc:sldMk cId="2604592027" sldId="259"/>
        </pc:sldMkLst>
      </pc:sldChg>
      <pc:sldChg chg="del">
        <pc:chgData name="Mascha Schamper" userId="c223e97db4c70c0c" providerId="LiveId" clId="{DF199BE9-C9A8-427C-B965-AD2736D06988}" dt="2023-05-21T18:26:01.960" v="0" actId="47"/>
        <pc:sldMkLst>
          <pc:docMk/>
          <pc:sldMk cId="343966261" sldId="265"/>
        </pc:sldMkLst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768" units="cm"/>
          <inkml:channel name="Y" type="integer" max="7744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3-05-21T18:08:14.799"/>
    </inkml:context>
    <inkml:brush xml:id="br0">
      <inkml:brushProperty name="width" value="0.08819" units="cm"/>
      <inkml:brushProperty name="height" value="0.35278" units="cm"/>
      <inkml:brushProperty name="color" value="#C00000"/>
      <inkml:brushProperty name="tip" value="rectangle"/>
      <inkml:brushProperty name="rasterOp" value="maskPen"/>
    </inkml:brush>
  </inkml:definitions>
  <iact:action type="add" startTime="8086">
    <iact:property name="dataType"/>
    <iact:actionData xml:id="d0">
      <inkml:trace xmlns:inkml="http://www.w3.org/2003/InkML" xml:id="stk0" contextRef="#ctx0" brushRef="#br0">16784 2721 0,'0'0'3,"0"0"1,0 0 4,0 0 2,0 0 0,17-36-1,2 13 0,11-13 1,10-7-1,16-16 1,16 6-1,13 3 5,-2 8-9,-8 15 6,-12 17-2,-14 10 1,-6 7-1,3 10 1,7 15 0,3 8 0,3 9-1,4-6-1,2 10 2,-2-7 0,3-13-1,-7 0 1,0-14-1,-13-5 1,-3-8-1,0-6 0,6-6 1,14-8 0,13 1 0,2 3-1,-2-6 1,0 3-1,-4 0 0,-3-1 1,7 5 0,10 2 0,22-3-1,4-3 0,-16 6 1,-11 1 0,-12-1-1,6-9 1,-27 3-1,-16-10 5</inkml:trace>
    </iact:actionData>
  </iact:action>
  <iact:action type="add" startTime="9505">
    <iact:property name="dataType"/>
    <iact:actionData xml:id="d1">
      <inkml:trace xmlns:inkml="http://www.w3.org/2003/InkML" xml:id="stk1" contextRef="#ctx0" brushRef="#br0">20776 2701 0,'0'0'2,"0"0"3,0 0 2,0 0 2,0 0 2,0 0-2,-19-39 0,19 26 1,3-7 0,4 0 0,6-6-1,3-10 0,11-7 0,5 3 1,8 7 0,6 10-1,3 0 3,4 4-4,-4 12 1,-6 7 2,0 7-2,3 12 0,-3 4 0,3 7 1,3 3 0,-3 6-1,-3 4 1,-7-13-1,-3 6 1,0-6-1,3-4 1,-3-6-1,7 6 1,-1-13 0,1 4 0,-4-11-2,0 1 2,-3-7-1,0-7 1,-7 7 1,1-6-2,-4 6 0,3-10 0,-3 3 1,3 1 0,1-1-2,-1 0 5,4 1-5,-1 6 0,4-7 2,3 7-1,1-6 1,5 2-1,1-2 1,13-17-1,10-4 6</inkml:trace>
    </iact:actionData>
  </iact:action>
  <iact:action type="add" startTime="11846">
    <iact:property name="dataType"/>
    <iact:actionData xml:id="d2">
      <inkml:trace xmlns:inkml="http://www.w3.org/2003/InkML" xml:id="stk2" contextRef="#ctx0" brushRef="#br0">23613 2764 0,'0'0'2,"0"0"2,0 0 5,0 0 2,0 0-4,0 0 4,0 0-2,0 0 0,0 0 1,40-56-1,-14 33 1,10-13-1,-3 6 0,-3-6 2,0 16-2,-11 4 0,4-7 1,0 16 2,0 0-4,1 1 3,5 6-3,17 6 2,7 8-1,9-1 0,1 3 1,-1-6-1,-6 3 0,-13 0 1,-3 1 0,-7-8-1,-4 11 1,-2-14-1,-1 3 0,-3-6 2,3 7-2,4-7 0,6 0 1,0 0 2,0 0-4,1 0 1,2-7 0,4 7 1,0 0 0,0 0-1,-1 0 0,1 0 1,0 0 0,3 7 1,33 0-1,30-1 3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768" units="cm"/>
          <inkml:channel name="Y" type="integer" max="7744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3-05-21T17:55:29.8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44710">
    <iact:property name="dataType"/>
    <iact:actionData xml:id="d0">
      <inkml:trace xmlns:inkml="http://www.w3.org/2003/InkML" xml:id="stk0" contextRef="#ctx0" brushRef="#br0">14349 2359 0,'0'0'2,"0"0"2,-43-7 6,-10 4-1,-12-4 0,-5 7 1,-5 10-1,-8 17 3,-32 32-3,-53 50 1,-49 72 1,36 16-3,56-22 2,26-14-1,17 10 1,20-16-1,25-14 1,24 24-1,16-13 1,27 6-1,36 36 0,3-13 1,13-7-1,20-39 2,30-3-2,-4-27 1,-22-26-1,-24-23 0,3-16 1,-6-14-1,14-9 1,-5-14 0,8-20-1,3-15 1,9-34 9,31-36-16,35-27 4,14-52 1,-60 7 1,-39 35 0,-23-5 1,-10-24 0,-17 0-1,-13 16 0,-16-19 1,-16-7 0,-14 7 0,-10-10-1,-6 0 3,0 30-4,-4 19 1,1 7 0,-7 23 0,-17-7 1,-22 30-1,-40 13 2,-30 0 2</inkml:trace>
    </iact:actionData>
  </iact:action>
  <iact:action type="add" startTime="61752">
    <iact:property name="dataType"/>
    <iact:actionData xml:id="d1">
      <inkml:trace xmlns:inkml="http://www.w3.org/2003/InkML" xml:id="stk1" contextRef="#ctx0" brushRef="#br0">5249 10576 0,'0'0'2,"0"0"-2,0 0 0,0 0 9,0 0 1,0 0-1,0 0 1,0 0-1,0 0 1,0 0 0,0 0-1,0 0 1,0 0-1,0 0 1,0 0-1,0 0 1,0 0 0,-27 30-2,27-24 2,0 4 0,0 10-1,0-7 0,0 4 1,-6 2 0,6 4 3,-7-3-5,1 7-1,6-1 4,-7 3-4,0 8 4,1-11-2,-1 10 1,1-9 0,6-1 0,-7-6-1,7-4 2,0-3-2,0-3 0,0-3 1,0 3-2,0-4 1,0 1 1,-6 6 6</inkml:trace>
    </iact:actionData>
  </iact:action>
  <iact:action type="add" startTime="62635">
    <iact:property name="dataType"/>
    <iact:actionData xml:id="d2">
      <inkml:trace xmlns:inkml="http://www.w3.org/2003/InkML" xml:id="stk2" contextRef="#ctx0" brushRef="#br0">5802 10935 0,'0'0'0,"0"0"4,0 0 9,0 0-8,0 0 5,0 0 0,0 0-1,0 0 1,0 0 0,0 0-1,0 0 0,0 0 1,0 0-1,-33 0 0,33 0 1,0 3 5</inkml:trace>
    </iact:actionData>
  </iact:action>
  <iact:action type="add" startTime="63184">
    <iact:property name="dataType"/>
    <iact:actionData xml:id="d3">
      <inkml:trace xmlns:inkml="http://www.w3.org/2003/InkML" xml:id="stk3" contextRef="#ctx0" brushRef="#br0">6447 11017 0,'0'0'1,"0"0"5,0 0 3,0 0 1,0 0-1,0 0 1,0 0 0,-33-6 0,26 2-2,4 1 2,-7 0 0,3 3 0,1-3-2,6 3 2,-7 0 0,7 0 0,0 0-1,0 0 0,0 0 0,0 0 2,0 0-2,0 0 0,73 0 1,-47 0-1,0 0 1,7 0 0,7-4-1,-14 1 0,0 0 0,1 3 1,-14 0 0,-7 0 4</inkml:trace>
    </iact:actionData>
  </iact:action>
  <iact:action type="add" startTime="63907">
    <iact:property name="dataType"/>
    <iact:actionData xml:id="d4">
      <inkml:trace xmlns:inkml="http://www.w3.org/2003/InkML" xml:id="stk4" contextRef="#ctx0" brushRef="#br0">7296 10741 0,'0'0'1,"0"0"8,0 0-1,0 0 0,0 0 1,0 0 1,0 0 0,0 0-1,0 0 1,0 0 0,0 0-1,0 0 1,0 36-1,0-33 0,0 1 1,-4-1 0,4 7-1,0 6 0,-9 11 1,2-1 0,0 7-1,1 0 1,-1-7-1,1-3 0,6-10 1,0-3 0,0-3-1,6-4 1,1-3-1,-1 0 1,1 0-1,-7 0 1,0 0 0,46-7-1,-26 7 1,0 0-1,6 4 0,7-1 1,13 4-1,-7 2 3,1 5-4,-1-1 2,-6 0-2,-6 0 9,-1 0-10,-6 7 0,-10-7 2,-1 0 0,-2 1 3,0-1-4,-7 3 0,6-6 2,-6-3 0,0-1-3,0 4 3,0-3 0,0 3 0,0-10-1,0 0 1,-29 42 0,12-22-1,-9 3 1,-1-6-1,1-1 1,0-3-1,-7 0 1,-7 1-1,-6-8 1,0-6 0,-6 0-1,6-20 0,-7-12 1</inkml:trace>
    </iact:actionData>
  </iact:action>
  <iact:action type="add" startTime="64736">
    <iact:property name="dataType"/>
    <iact:actionData xml:id="d5">
      <inkml:trace xmlns:inkml="http://www.w3.org/2003/InkML" xml:id="stk5" contextRef="#ctx0" brushRef="#br0">7296 10787 0,'0'0'1,"0"0"4,0 0 6,0 0-3,0 0 2,0 0 0,0 0-1,0 0 1,0 0-1,0 0 0,66-3 1,-7-4-1,20-13 1,6 4-1,-12 3 2,-27 3-2,-13 6 0,0 4 6</inkml:trace>
    </iact:actionData>
  </iact:action>
  <iact:action type="add" startTime="65268">
    <iact:property name="dataType"/>
    <iact:actionData xml:id="d6">
      <inkml:trace xmlns:inkml="http://www.w3.org/2003/InkML" xml:id="stk6" contextRef="#ctx0" brushRef="#br0">6940 10576 0,'0'0'1,"0"0"7,0 0-1,0 0 3,-13 40-1,7-21 1,6-5 0,-7-1-1,0-3 1,7-4-1,-6 1 1,6-1-1,0 4 1,0-3-1,0-1 1,0 4 0,0 3-1,6 7 0,-6 7 0,0-1 2,7 17-2,-7 13 0,7 3 2,-1 3-2,1 1 0,-1-14 0,-6-6 7</inkml:trace>
    </iact:actionData>
  </iact:action>
  <iact:action type="add" startTime="65887">
    <iact:property name="dataType"/>
    <iact:actionData xml:id="d7">
      <inkml:trace xmlns:inkml="http://www.w3.org/2003/InkML" xml:id="stk7" contextRef="#ctx0" brushRef="#br0">8270 11185 0,'0'0'0,"0"0"8,0 0-1,0 0 4,0 0-2,0 0 0,0 0 1,46 10 0,-13-10 0,6 3-1,8-3 1,-8-3 0,1 3-1,-8-3 0,1-7 0,0-10 1,-6-3 7</inkml:trace>
    </iact:actionData>
  </iact:action>
  <iact:action type="add" startTime="66208">
    <iact:property name="dataType"/>
    <iact:actionData xml:id="d8">
      <inkml:trace xmlns:inkml="http://www.w3.org/2003/InkML" xml:id="stk8" contextRef="#ctx0" brushRef="#br0">8247 10951 0,'0'0'0,"0"0"8,0 0 2,0 0-1,0 0 1,0 0-1,0 0 1,69 4-1,-10-4 1,17-7-1,0-6 1,9-7 6</inkml:trace>
    </iact:actionData>
  </iact:action>
  <iact:action type="add" startTime="66800">
    <iact:property name="dataType"/>
    <iact:actionData xml:id="d9">
      <inkml:trace xmlns:inkml="http://www.w3.org/2003/InkML" xml:id="stk9" contextRef="#ctx0" brushRef="#br0">9053 11129 0,'0'0'1,"0"0"7,0 0-1,0 0 3,0 0 0,0 0-1,40-16 1,-7-1 0,26-2-1,26-8 0,14-2 1,-13 12 1,-17 7 3</inkml:trace>
    </iact:actionData>
  </iact:action>
  <iact:action type="add" startTime="67288">
    <iact:property name="dataType"/>
    <iact:actionData xml:id="d10">
      <inkml:trace xmlns:inkml="http://www.w3.org/2003/InkML" xml:id="stk10" contextRef="#ctx0" brushRef="#br0">10370 10589 0,'0'0'0,"0"0"5,0 0 4,0 0 1,0 0-1,0 0 1,0 0-1,0 46 1,-4-23 0,1 20-1,3 3 0,0 14 1,0 9 0,0 3 0,-10-6 0,7-13-2,3-14 3,0-9-2,0-4-1,3 0 8</inkml:trace>
    </iact:actionData>
  </iact:action>
  <iact:action type="add" startTime="67655">
    <iact:property name="dataType"/>
    <iact:actionData xml:id="d11">
      <inkml:trace xmlns:inkml="http://www.w3.org/2003/InkML" xml:id="stk11" contextRef="#ctx0" brushRef="#br0">11012 10576 0,'0'0'1,"0"0"8,0 0-2,0 0 4,-10 36-3,-4-3 3,-2 10-3,-7 6 2,0 7-1,0-3 1,3-17 0,7-3 0,3-16 0,7-4-1,3-3 0,6-4 1,8-2 0,12-4-1,13 0 1,14-7 0,6 4-2,1-1 3,-14 4-2,-4 4 1,-5-1 0,-8 4-1,-6-4 1,-6 7-1,-4-4 1,-3-2-1,-7 6-1,-3 3 4,-3 6-4,-7 14 3,-16 17-3,-14 6 2,-13 0 0,-9-10-1,-1-13 1,-6-7-1,10-19 0,6-14 0,4-3 1,3-29 0,6-17-1</inkml:trace>
    </iact:actionData>
  </iact:action>
  <iact:action type="add" startTime="68219">
    <iact:property name="dataType"/>
    <iact:actionData xml:id="d12">
      <inkml:trace xmlns:inkml="http://www.w3.org/2003/InkML" xml:id="stk12" contextRef="#ctx0" brushRef="#br0">10847 10517 0,'0'0'2,"0"0"2,0 0 6,0 0 0,76-3-1,6-4 0,50-19 1,62-11 3,7-18 2,-7-15-5</inkml:trace>
    </iact:actionData>
  </iact:action>
  <iact:action type="add" startTime="69581">
    <iact:property name="dataType"/>
    <iact:actionData xml:id="d13">
      <inkml:trace xmlns:inkml="http://www.w3.org/2003/InkML" xml:id="stk13" contextRef="#ctx0" brushRef="#br0">12960 10840 0,'0'0'2,"0"0"4,0 0 2,0 0 0,0 0 2,0 0-1,0 0 1,43 16 0,-24-13-1,11 4 0,10-1 1,6 4 0,29 0-1,24-3 3,16 3-4,0-10 2,-6 0 2,19-7-5,20 0 3,7 4-3,-30 0 3,0 3 1,20 3-2,7 0 1,-8 1-1,-9 6 0,10-7 0,13 4 2,-13-7-2,-13 0 1,2 0 2,21 0-4,-7 0 1,-13 0-1,-10 0 2,17 3 0,12 3 0,-12-2-1,-10-1 0,-11 4 0,11-1 1,10 4 0,-17-3-1,-20 6 1,-6-7-1,6-2 1,0-4-1,7 3 7,-23-3-9,-7-3 3,-6 3-3,-10-4 2,-7 1 0,-10 0-1,1 0 1,-11-4 3,-2 0-4,-8 1 2,1-4 0,-7-10-2,-7-10 8</inkml:trace>
    </iact:actionData>
  </iact:action>
  <iact:action type="add" startTime="70333">
    <iact:property name="dataType"/>
    <iact:actionData xml:id="d14">
      <inkml:trace xmlns:inkml="http://www.w3.org/2003/InkML" xml:id="stk14" contextRef="#ctx0" brushRef="#br0">18045 10477 0,'0'0'1,"0"0"-1,0 0 5,0 0 4,36 14 0,-6-1 1,22 0-1,47 10 1,39 10 1,-13-13-3,-23 3 3,-23 3-4,-16-6 4,-14 0-2,-16 3 2,-10-7-2,-13 7 0,-13 3 1,-10 7 0,-30 27-1,-59 28 1,-50 18-3,24-27 3,16-10 1,7-6-2</inkml:trace>
    </iact:actionData>
  </iact:action>
  <iact:action type="add" startTime="71237">
    <iact:property name="dataType"/>
    <iact:actionData xml:id="d15">
      <inkml:trace xmlns:inkml="http://www.w3.org/2003/InkML" xml:id="stk15" contextRef="#ctx0" brushRef="#br0">19934 10619 0,'0'0'2,"0"0"3,0 0 2,0 0 3,0 0-1,0 0 1,0 0 0,0 0 0,0 0 0,0 0-2,0 0 2,0 0 0,0 0-1,0 0 1,0 0-1,26 36 0,-26-23 1,0 4 0,4 9-1,-4-3 0,-4 7 1,4 9 0,-3 11-1,0 12 1,-1 11 2,1 2-3,0-5 0,3-8 0,3-16 1,-3-6 0,3-14-2,4-6 2,3-14-2,6 1 1</inkml:trace>
    </iact:actionData>
  </iact:action>
  <iact:action type="add" startTime="72559">
    <iact:property name="dataType"/>
    <iact:actionData xml:id="d16">
      <inkml:trace xmlns:inkml="http://www.w3.org/2003/InkML" xml:id="stk16" contextRef="#ctx0" brushRef="#br0">20875 10869 0,'0'0'1,"0"0"4,0 0 4,0 0 1,0 0-1,0 0 1,0 0 0,0 0-1,0 0 1,0 0-1,0 0 1,0 0 0,-20 33-1,20-16 1,0-4-1,-3 6 1,3 8-1,0-4 1,0 6-1,0 1 1,3 3-1,1-3 0,-1-7 1,0-4-1,4-2 1,-7-11-1</inkml:trace>
    </iact:actionData>
  </iact:action>
  <iact:action type="add" startTime="72995">
    <iact:property name="dataType"/>
    <iact:actionData xml:id="d17">
      <inkml:trace xmlns:inkml="http://www.w3.org/2003/InkML" xml:id="stk17" contextRef="#ctx0" brushRef="#br0">20559 11093 0,'0'0'0,"0"0"8,0 0 1,0 0 1,0 0-1,0 0 1,0 0 0,40 0 0,-27-3-2,7-4 3,6 1-3,13-4 2,21-3 0,25-11-1,21 1 2,-8 4-2,-15-1 0,-11 7 7</inkml:trace>
    </iact:actionData>
  </iact:action>
  <iact:action type="add" startTime="73584">
    <iact:property name="dataType"/>
    <iact:actionData xml:id="d18">
      <inkml:trace xmlns:inkml="http://www.w3.org/2003/InkML" xml:id="stk18" contextRef="#ctx0" brushRef="#br0">21398 11165 0,'0'0'1,"0"0"7,0 0 1,0 0 1,0 0-1,0 0 2,0 0-2,0 0 0,33-16 0,-3 13 1,16-4 0,17 1-1,2-1 1,-2 0-1,-7 1 3,-13-7-4,-7 3 7</inkml:trace>
    </iact:actionData>
  </iact:action>
  <iact:action type="add" startTime="74070">
    <iact:property name="dataType"/>
    <iact:actionData xml:id="d19">
      <inkml:trace xmlns:inkml="http://www.w3.org/2003/InkML" xml:id="stk19" contextRef="#ctx0" brushRef="#br0">22356 10737 0,'0'0'1,"0"0"6,0 0 2,0 0 2,0 0-2,0 0 1,0 0-1,0 0 0,0 0 1,0 0 0,-33 37-1,33-34 1,0 4-1,-3-1 0,0 11 1,-1 2 0,-2 11-1,-1 9 1,1 8-1,-1 9 1,7 3-1,0-10 3,3-3-4,4-3 2,0-20-2,-1-6 2,4-1-1</inkml:trace>
    </iact:actionData>
  </iact:action>
  <iact:action type="add" startTime="74481">
    <iact:property name="dataType"/>
    <iact:actionData xml:id="d20">
      <inkml:trace xmlns:inkml="http://www.w3.org/2003/InkML" xml:id="stk20" contextRef="#ctx0" brushRef="#br0">22659 10685 0,'0'0'1,"0"0"4,0 0 8,0 0-6,0 0 2,0 0 1,0 0-1,-10 39 1,7-26-1,3 1 1,0-4-1,0-1 1,0-2-1,0 0 0,6-4 2,11 7-2,9 0 1,20 3-1,27 13 1,6-6-1,-7 6 3,-13 1-1,-9 2-4,-17 1 2,-10-10 0,-7-1 0,-6-6 1,-3 1-1,-1-8 1,-3 1-1,-3-4 2,-3 7-3,-10 10 2,-13 9 0,-17-6 0,-3-3-1,3-13 0,7-7 1,-4-17 0,-6-12 4</inkml:trace>
    </iact:actionData>
  </iact:action>
  <iact:action type="add" startTime="75034">
    <iact:property name="dataType"/>
    <iact:actionData xml:id="d21">
      <inkml:trace xmlns:inkml="http://www.w3.org/2003/InkML" xml:id="stk21" contextRef="#ctx0" brushRef="#br0">22692 10639 0,'0'0'1,"0"0"6,0 0 1,0 0 0,0 0 2,0 0 0,46-4-1,3 4 1,17 0-1,7-3 1,-4-7-1,23-6 2,16-7 3</inkml:trace>
    </iact:actionData>
  </iact:action>
  <iact:action type="add" startTime="75424">
    <iact:property name="dataType"/>
    <iact:actionData xml:id="d22">
      <inkml:trace xmlns:inkml="http://www.w3.org/2003/InkML" xml:id="stk22" contextRef="#ctx0" brushRef="#br0">23604 11139 0,'0'0'1,"0"0"5,0 0 4,0 0-1,46 0 0,-20 0 1,4-3-1,2-4 2,5 1-2,5-4 0,-2-10 0,-7-3 7</inkml:trace>
    </iact:actionData>
  </iact:action>
  <iact:action type="add" startTime="75698">
    <iact:property name="dataType"/>
    <iact:actionData xml:id="d23">
      <inkml:trace xmlns:inkml="http://www.w3.org/2003/InkML" xml:id="stk23" contextRef="#ctx0" brushRef="#br0">23600 10912 0,'0'0'0,"0"0"8,0 0 0,0 0 2,0 0 0,50 0-1,-4-3 1,26-7-1,20 0 6</inkml:trace>
    </iact:actionData>
  </iact:action>
  <iact:action type="add" startTime="76203">
    <iact:property name="dataType"/>
    <iact:actionData xml:id="d24">
      <inkml:trace xmlns:inkml="http://www.w3.org/2003/InkML" xml:id="stk24" contextRef="#ctx0" brushRef="#br0">24384 11123 0,'0'0'1,"0"0"5,0 0 5,0 0-2,0 0-1,0 0 2,0 0 0,36 0-1,-30 0 1,8 0-1,2-4 1,17-2-1,23-11 0,13-2 2,10-8-3</inkml:trace>
    </iact:actionData>
  </iact:action>
  <iact:action type="add" startTime="76651">
    <iact:property name="dataType"/>
    <iact:actionData xml:id="d25">
      <inkml:trace xmlns:inkml="http://www.w3.org/2003/InkML" xml:id="stk25" contextRef="#ctx0" brushRef="#br0">25295 10764 0,'0'0'0,"0"0"7,0 0 1,0 0 3,0 0-2,0 0 1,0 0-1,0 0 1,-10 39-1,10-19 1,0 10-1,0 12 2,-3 11-3,-4 6 1,1-6 2,-1-7-2,1-6 3,-1-11-4,4-6 2,3-6-1,0-7 1,0-4 5</inkml:trace>
    </iact:actionData>
  </iact:action>
  <iact:action type="add" startTime="77023">
    <iact:property name="dataType"/>
    <iact:actionData xml:id="d26">
      <inkml:trace xmlns:inkml="http://www.w3.org/2003/InkML" xml:id="stk26" contextRef="#ctx0" brushRef="#br0">25822 10728 0,'0'0'0,"0"0"6,0 0 4,0 0-2,0 0 2,-13 56 0,-4-17-1,-3 7 1,1 7-1,-1-7 0,7-13 1,9-10 0,-5-3 0,5-7 1,4-7-2,0 4 1,7 3-2,6 4 2,10 3 0,17-7 0,12 3-2,21-3 5,9-6-5,0-14 3,-6-6-5,-14-3 3,-12-1 2,-7-19-2,-7 3 0,-10-6 6</inkml:trace>
    </iact:actionData>
  </iact:action>
  <iact:action type="add" startTime="77435">
    <iact:property name="dataType"/>
    <iact:actionData xml:id="d27">
      <inkml:trace xmlns:inkml="http://www.w3.org/2003/InkML" xml:id="stk27" contextRef="#ctx0" brushRef="#br0">26273 10932 0,'0'0'0,"0"0"3,0 0 7,0 0-1,0 0 1,0 0-2,0 0 3,36 66-2,-23-7 1,4 17-1,-4-1 0,-3-6 4,-7-16-5,-3-10 12,-3 0-18,-1-17 7,1-6 2</inkml:trace>
    </iact:actionData>
  </iact:action>
  <iact:action type="add" startTime="80659">
    <iact:property name="dataType"/>
    <iact:actionData xml:id="d28">
      <inkml:trace xmlns:inkml="http://www.w3.org/2003/InkML" xml:id="stk28" contextRef="#ctx0" brushRef="#br0">3985 11798 0,'0'0'2,"0"0"-2,0 0 0,0 0 3,0 0 5,0 0 2,0 0 0,0 0-1,0 0 1,0 0-1,0 0 3,26 29-2,-19-22-2,6-1 1,0 1 0,13-4 0,7-3 1,17-6-1,6-4 2,9-3-3,1 3 10</inkml:trace>
    </iact:actionData>
  </iact:action>
  <iact:action type="add" startTime="81742">
    <iact:property name="dataType"/>
    <iact:actionData xml:id="d29">
      <inkml:trace xmlns:inkml="http://www.w3.org/2003/InkML" xml:id="stk29" contextRef="#ctx0" brushRef="#br0">4966 11495 0,'0'0'2,"0"0"3,0 0 4,0 0 1,0 0-1,0 0 1,0 0 0,0 0 0,0 0-2,0 0 2,0 0 0,0 0-1,0 0 1,0 0-1,0 0 0,39-4 1,-19 4-1,6 0 2,1 4-2,2 6 0,-6 3 1,4 6 0,-1-2-1,-6 6 1,-7 7-1,0-4 1,-6 13-1,-7-9 0,0 13 3,-7 0-3,-6-1 3,0-2-5,-1-14 2,1-6 0,7 0 0,-1-7 1,1-6 0,6-1-2,-7 1 2,7-4 0,0 0-1,0 1 1,0-1-1,7-3 0,-1 3 1,7 0 0,7 1 0,0 2-1,9 4 1,1-3-1,9 3 1,-6 6-1,0 1 2,-6 9 1,-1 4-5,0-1 1,-13-6 2,1 0-2,-8 0 3,1-3-1,-1 0-1,-6 6 1,-6-3-1,-1 4 0,-6 6 1,0-7-1,-4 3 1,-12-5 0,2-5 0,1-2-3,0-1 4,-7-9-2,0-4 1,7 0 0,-1-3 0,-6-3-1,7-4 0,-7 1 1,10-7 0,-6 3 0,2 0-1,7 0 0,14 4 0,-1-4 1,1-4 0,-1-5-1,7 6 4</inkml:trace>
    </iact:actionData>
  </iact:action>
  <iact:action type="add" startTime="82970">
    <iact:property name="dataType"/>
    <iact:actionData xml:id="d30">
      <inkml:trace xmlns:inkml="http://www.w3.org/2003/InkML" xml:id="stk30" contextRef="#ctx0" brushRef="#br0">6019 11992 0,'0'0'1,"0"0"6,0 0 1,0 0 1,0 0 1,0 0 0,0 0-1,0 0 1,0 0 0,0 0-1,0 0 0,0 0 1,0 0 0,0 0-1,0 0 6</inkml:trace>
    </iact:actionData>
  </iact:action>
  <iact:action type="add" startTime="83420">
    <iact:property name="dataType"/>
    <iact:actionData xml:id="d31">
      <inkml:trace xmlns:inkml="http://www.w3.org/2003/InkML" xml:id="stk31" contextRef="#ctx0" brushRef="#br0">6572 11676 0,'0'0'1,"0"0"2,0 0 6,0 0 0,0 0 2,0 0-2,6 33 3,-12-7-4,6-10 1,0 7 2,6 4-2,1-11 0,-1 4 0,1-3 1,13 2-1,0-12 0,-1-4 2,8-3-3,12-3 2,1 3 0,12-3-1,1 3 1,0 3-1,-1 3 0,-12 4 1,-7 3 0,0 1 0,-14-1 0,-6-3-2,1-4 2,-1 7-1,-7 4 1,-6 6-1,-13 3 1,-7 27 0,-12 16-1,-21 0 1,-6-3-2,6-17 2,7-6 0,-7-16-1,7-11 0,-6-13 1,5-9-1,1-11 1,-13-6 0,-7-3 5</inkml:trace>
    </iact:actionData>
  </iact:action>
  <iact:action type="add" startTime="84008">
    <iact:property name="dataType"/>
    <iact:actionData xml:id="d32">
      <inkml:trace xmlns:inkml="http://www.w3.org/2003/InkML" xml:id="stk32" contextRef="#ctx0" brushRef="#br0">6605 11551 0,'0'0'1,"0"0"6,0 0 0,0 0 2,0 0 1,0 0 0,0 0 0,0 0-1,0 0 0,39-10 1,7 3 0,33-19-1,59-10 1,7-4 1,-7 7 8</inkml:trace>
    </iact:actionData>
  </iact:action>
  <iact:action type="add" startTime="84445">
    <iact:property name="dataType"/>
    <iact:actionData xml:id="d33">
      <inkml:trace xmlns:inkml="http://www.w3.org/2003/InkML" xml:id="stk33" contextRef="#ctx0" brushRef="#br0">7809 12186 0,'0'0'1,"0"0"8,0 0-1,0 0-1,33-13 3,-7 6 0,14 4 0,-7 3 0,13 0-1,10 0 0,-13 3 0,-10-3 0,-14 0 0</inkml:trace>
    </iact:actionData>
  </iact:action>
  <iact:action type="add" startTime="84741">
    <iact:property name="dataType"/>
    <iact:actionData xml:id="d34">
      <inkml:trace xmlns:inkml="http://www.w3.org/2003/InkML" xml:id="stk34" contextRef="#ctx0" brushRef="#br0">7645 11854 0,'0'0'0,"0"0"7,0 0 1,0 0 1,0 0 1,0 0-1,33 0 1,6-4-1,20 1 0,20 0 7</inkml:trace>
    </iact:actionData>
  </iact:action>
  <iact:action type="add" startTime="85284">
    <iact:property name="dataType"/>
    <iact:actionData xml:id="d35">
      <inkml:trace xmlns:inkml="http://www.w3.org/2003/InkML" xml:id="stk35" contextRef="#ctx0" brushRef="#br0">8711 12005 0,'0'0'0,"0"0"7,0 0 1,0 0 0,0 0 3,46-7-2,0 4 1,13 0-1,14-4 1,-7-3-1,-1 0 7</inkml:trace>
    </iact:actionData>
  </iact:action>
  <iact:action type="add" startTime="85589">
    <iact:property name="dataType"/>
    <iact:actionData xml:id="d36">
      <inkml:trace xmlns:inkml="http://www.w3.org/2003/InkML" xml:id="stk36" contextRef="#ctx0" brushRef="#br0">9481 11561 0,'0'0'1,"0"0"4,0 0 4,0 0 0,0 0 0,0 0 0,-6 36 4,6-3-5,3 29 1,-3 7 0,6-6 0,-6-4 1,0-3 1,0-16-2,7-4 1,-7-20-2,0-6 0</inkml:trace>
    </iact:actionData>
  </iact:action>
  <iact:action type="add" startTime="85930">
    <iact:property name="dataType"/>
    <iact:actionData xml:id="d37">
      <inkml:trace xmlns:inkml="http://www.w3.org/2003/InkML" xml:id="stk37" contextRef="#ctx0" brushRef="#br0">10080 11485 0,'0'0'1,"0"0"6,0 0 1,0 0 1,-30 56 0,17-23 0,0 3 4,3-6-3,4-7 0,2-10-1,4 0 1,0 0-1,4-3 1,2 0-1,7 3 1,17 0 0,16 7-1,13-4 1,11 7-1,-5-6 2,-5 6-2,-11 3 0,-6-3 1,-17 0 0,-3 4-1,-10-8 1,-9 4-2,-4 1 3,-4-1-2,-6 3-1,-9 0 3,-8 1-1,-2-11-1,-14 1 0,-23-11 1,-13-3 5</inkml:trace>
    </iact:actionData>
  </iact:action>
  <iact:action type="add" startTime="86429">
    <iact:property name="dataType"/>
    <iact:actionData xml:id="d38">
      <inkml:trace xmlns:inkml="http://www.w3.org/2003/InkML" xml:id="stk38" contextRef="#ctx0" brushRef="#br0">9939 11528 0,'0'0'0,"0"0"6,0 0 2,0 0 1,0 0 1,0 0 0,72 0-1,17 0 1,39-10 0,30-10 0,46-29-1,17-14 6</inkml:trace>
    </iact:actionData>
  </iact:action>
  <iact:action type="add" startTime="87665">
    <iact:property name="dataType"/>
    <iact:actionData xml:id="d39">
      <inkml:trace xmlns:inkml="http://www.w3.org/2003/InkML" xml:id="stk39" contextRef="#ctx0" brushRef="#br0">19276 12091 0,'0'0'3,"0"0"3,0 0 2,0 0 1,0 0 0,0 0 1,0 0-1,0 0 0,0 0 1,33 0-1,-17-4 1,14 1 0,22-4-1,31-9 0,28-1 1,11 1 2,3 3 1</inkml:trace>
    </iact:actionData>
  </iact:action>
  <iact:action type="add" startTime="88207">
    <iact:property name="dataType"/>
    <iact:actionData xml:id="d40">
      <inkml:trace xmlns:inkml="http://www.w3.org/2003/InkML" xml:id="stk40" contextRef="#ctx0" brushRef="#br0">19964 11837 0,'0'0'1,"0"0"5,0 0 3,0 0 0,0 0 1,0 0-1,0 0 1,0 0 0,32 3-1,-18-6 1,5-4-1,8 1 1,6-4 0,6 7-1,7-4 1,0 7-1,0 3 1,0 1-2,-9-1 5,-8 4-6,-6-1 6,-10 4-3,-6 0-3,-4 0 1,-3-10 1,0 0 2,-29 49-2,6-32 2,3-1-2,7-6-1,0-7 3,3 4-2,3-4 0,4 0 1,3 1-1,3-4 1,4 3-1,12 4 1,18 2 0,9 15-1,0-5 0,-3 8 5,-7 6-7,-10-7 3,-6 4-3,-7-11 2,-3-2 2,-4-1-2,-2 1 0,-1-11 2,-3 4-3,-3 0 3,-4 0-3,-9 3 1,-14 3 2,-16-6-2,-7-3 1,1-7 0,2-3-1,1-4 0,0-13 1,3 4-1,13-1 1,0 4 0,13 10 2,3-4-5,4-3 8</inkml:trace>
    </iact:actionData>
  </iact:action>
  <iact:action type="add" startTime="89131">
    <iact:property name="dataType"/>
    <iact:actionData xml:id="d41">
      <inkml:trace xmlns:inkml="http://www.w3.org/2003/InkML" xml:id="stk41" contextRef="#ctx0" brushRef="#br0">21227 11738 0,'0'0'1,"0"0"4,0 0 4,0 0 1,0 0-1,0 0 1,0 0-1,0 0 2,13 43-3,-9-13 2,-1 6-1,-3-3 1,0 3 0,0-3 3,0-7-3,0 4-1,0 0 0,-7 16 1,-2-13 0,5 3 5,8-7-4</inkml:trace>
    </iact:actionData>
  </iact:action>
  <iact:action type="add" startTime="89497">
    <iact:property name="dataType"/>
    <iact:actionData xml:id="d42">
      <inkml:trace xmlns:inkml="http://www.w3.org/2003/InkML" xml:id="stk42" contextRef="#ctx0" brushRef="#br0">20977 11952 0,'0'0'0,"0"0"7,0 0 0,0 0 4,0 0-2,0 0 0,46 23 1,7-19 0,3-8-1,20-6 1,26-6 0,13-14 0,-3 7 0,-4 7 6</inkml:trace>
    </iact:actionData>
  </iact:action>
  <iact:action type="add" startTime="89790">
    <iact:property name="dataType"/>
    <iact:actionData xml:id="d43">
      <inkml:trace xmlns:inkml="http://www.w3.org/2003/InkML" xml:id="stk43" contextRef="#ctx0" brushRef="#br0">21909 11666 0,'0'0'0,"0"0"8,0 0 0,0 0 3,0 0-2,-14 33 0,1-4 1,3 1-1,1 10 1,5-14-1,1-3 1,10 0-1,-1-10 1,4 0 0,6 0-1,1-3 1,6 0 0,7 3-1,2-3 1,11 7-1,10 6 3,3 3-4,-3 7 2,-14 0-2,-6-3 1,-10 3 1,-10-10 4,-6-4-5,-7 4-3,-10-3 4,-3 6-1,-17 4 0,-6-7 2,-7-3 1,-6-10-4,16-17 1,6-9 5</inkml:trace>
    </iact:actionData>
  </iact:action>
  <iact:action type="add" startTime="90267">
    <iact:property name="dataType"/>
    <iact:actionData xml:id="d44">
      <inkml:trace xmlns:inkml="http://www.w3.org/2003/InkML" xml:id="stk44" contextRef="#ctx0" brushRef="#br0">21823 11755 0,'0'0'1,"0"0"5,0 0 2,0 0 2,0 0 0,0 0 0,0 0-1,56-4 1,-10 1 0,23-3-1,40-4 1,9-10 1,-6-6-2,0 3 0,-3 0 0,3-7 0,-7 13 1,-3 1-2</inkml:trace>
    </iact:actionData>
  </iact:action>
  <iact:action type="add" startTime="90686">
    <iact:property name="dataType"/>
    <iact:actionData xml:id="d45">
      <inkml:trace xmlns:inkml="http://www.w3.org/2003/InkML" xml:id="stk45" contextRef="#ctx0" brushRef="#br0">22978 12265 0,'0'0'0,"0"0"8,0 0-1,0 0 5,0 0-4,0 0 1,0 0 1,56-10-1,-20-3 1,7-7 0,7-9-1,-1-1 0,0 0 6</inkml:trace>
    </iact:actionData>
  </iact:action>
  <iact:action type="add" startTime="90942">
    <iact:property name="dataType"/>
    <iact:actionData xml:id="d46">
      <inkml:trace xmlns:inkml="http://www.w3.org/2003/InkML" xml:id="stk46" contextRef="#ctx0" brushRef="#br0">23074 11893 0,'0'0'1,"0"0"7,0 0-1,0 0 2,0 0 2,0 0-2,56 23 1,9-30-1,54-9 0,42-7 8</inkml:trace>
    </iact:actionData>
  </iact:action>
  <iact:action type="add" startTime="91420">
    <iact:property name="dataType"/>
    <iact:actionData xml:id="d47">
      <inkml:trace xmlns:inkml="http://www.w3.org/2003/InkML" xml:id="stk47" contextRef="#ctx0" brushRef="#br0">23923 11758 0,'0'0'0,"0"0"9,0 0-3,0 0 2,0 0 3,0 0-2,0 0 1,0 0-1,36-26 1,-3-1-1,6 8 1,4 2 0,-3 1-1,-1 6 1,-9 7-1,3 6 1,-7 10-1,0 13 0,-9 11 2,-11 5 0,-12 8-2,-21 16 0,-15-1 1,-11-2-1,4-7 0,6-10 1,17-10-2,6-19 3,7-1-2,3-6 0,3-3 1,4-1-1,3-3 0,3-3 0,-3 0 1,96-13 0,19-6 0,13 2-1,4 7 0</inkml:trace>
    </iact:actionData>
  </iact:action>
  <iact:action type="add" startTime="92104">
    <iact:property name="dataType"/>
    <iact:actionData xml:id="d48">
      <inkml:trace xmlns:inkml="http://www.w3.org/2003/InkML" xml:id="stk48" contextRef="#ctx0" brushRef="#br0">26612 11975 0,'0'0'1,"0"0"4,0 0 5,46 0 0,29-3-1,34-10 1,33-10 0,55-30-1,14-23 1,-53-16-1,-40 10 1,-19 6-2,-10 0 3,-20 4-1,-13 10-1,-23 12 0,-17 17 0,-9 7 1,-7 3 0,-23-4 0,-13-5 0,-14 5-1,1 14 0,3 3 1,-4 20-1,-6 3 1,-6 17-1,12 6 0,18 10 1,18 0-1,18 4 1,22 19-1,27 26 2,36 34-2,42 6 0,4-17 0,-26-19 1,-30-17-1,-36-16 1,-17-10 0,-13-10 0,-10-6-1,-9-4 0,-17 10 1,-37 7 0,-42 3-1,-19-4 1,-14-12-2,49-27 2,27-3 4</inkml:trace>
    </iact:actionData>
  </iact:action>
  <iact:action type="add" startTime="92729">
    <iact:property name="dataType"/>
    <iact:actionData xml:id="d49">
      <inkml:trace xmlns:inkml="http://www.w3.org/2003/InkML" xml:id="stk49" contextRef="#ctx0" brushRef="#br0">29659 11679 0,'0'0'0,"0"0"9,0 0 0,0 0 0,-10 76 6</inkml:trace>
    </iact:actionData>
  </iact:action>
  <iact:action type="add" startTime="114194">
    <iact:property name="dataType"/>
    <iact:actionData xml:id="d50">
      <inkml:trace xmlns:inkml="http://www.w3.org/2003/InkML" xml:id="stk50" contextRef="#ctx0" brushRef="#br0">16666 12298 0,'0'0'2,"0"0"-2,0 0 0,0 0 7,0 0 2,0 0 1,23 36-1,-20-16 1,4 0 0,3 13-1,-4 6 1,4 7-1,-3 0 1,-1 17-1,-3 13 2,-6 16-2,-3 13 0,-4 0 1,0-6-1,7 0 0,-7 3 2,3 7-3,7-20 2,0-7 0,0-16-1,0-7 0,7-6 0,-4-4 2,4-16-2,-7-3 1,3-4-1,-3-10 0,0-2 1,3-5-1,4 5 6</inkml:trace>
    </iact:actionData>
  </iact:action>
  <iact:action type="add" startTime="114938">
    <iact:property name="dataType"/>
    <iact:actionData xml:id="d51">
      <inkml:trace xmlns:inkml="http://www.w3.org/2003/InkML" xml:id="stk51" contextRef="#ctx0" brushRef="#br0">16426 13671 0,'0'0'1,"0"0"7,0 0 1,0 0-2,0 0 4,0 0-2,-10 36 0,10-16 1,3 3 0,4 23 0,6 7-1,3 12 1,7 11-1,3-7 2,4-16-3,-4-10 2,-3-10 0,1-10-1,-5-7 0,4-3 1,0-6-1,0-7 1,4-3 0,9-14-1,13-19 0,11-20 4,12-30-3,20-9 0,0-1-4,-29 1 3,-17 6 1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.png"/><Relationship Id="rId3" Type="http://schemas.openxmlformats.org/officeDocument/2006/relationships/audio" Target="../media/media1.m4a"/><Relationship Id="rId7" Type="http://schemas.openxmlformats.org/officeDocument/2006/relationships/image" Target="../media/image17.png"/><Relationship Id="rId12" Type="http://schemas.openxmlformats.org/officeDocument/2006/relationships/image" Target="../media/image14.png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11" Type="http://schemas.microsoft.com/office/2011/relationships/inkAction" Target="../ink/inkAction1.xml"/><Relationship Id="rId5" Type="http://schemas.openxmlformats.org/officeDocument/2006/relationships/image" Target="../media/image13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media2.m4a"/><Relationship Id="rId7" Type="http://schemas.openxmlformats.org/officeDocument/2006/relationships/image" Target="../media/image23.png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22.png"/><Relationship Id="rId11" Type="http://schemas.openxmlformats.org/officeDocument/2006/relationships/image" Target="../media/image1.png"/><Relationship Id="rId5" Type="http://schemas.openxmlformats.org/officeDocument/2006/relationships/image" Target="../media/image15.png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1.png"/><Relationship Id="rId3" Type="http://schemas.openxmlformats.org/officeDocument/2006/relationships/audio" Target="../media/media3.m4a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microsoft.com/office/2007/relationships/media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27.png"/><Relationship Id="rId11" Type="http://schemas.microsoft.com/office/2011/relationships/inkAction" Target="../ink/inkAction2.xml"/><Relationship Id="rId5" Type="http://schemas.openxmlformats.org/officeDocument/2006/relationships/image" Target="../media/image21.png"/><Relationship Id="rId10" Type="http://schemas.openxmlformats.org/officeDocument/2006/relationships/image" Target="../media/image31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F3F6D7F-0C24-46CF-8B8E-9C87ABC0B061}"/>
              </a:ext>
            </a:extLst>
          </p:cNvPr>
          <p:cNvSpPr txBox="1"/>
          <p:nvPr/>
        </p:nvSpPr>
        <p:spPr>
          <a:xfrm>
            <a:off x="429087" y="239737"/>
            <a:ext cx="9880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Product- sommethode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/>
              <p:nvPr/>
            </p:nvSpPr>
            <p:spPr>
              <a:xfrm>
                <a:off x="3107184" y="239737"/>
                <a:ext cx="976543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3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sz="3200" b="0" i="1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+8=0</m:t>
                      </m:r>
                    </m:oMath>
                  </m:oMathPara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7184" y="239737"/>
                <a:ext cx="976543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kstvak 3">
            <a:extLst>
              <a:ext uri="{FF2B5EF4-FFF2-40B4-BE49-F238E27FC236}">
                <a16:creationId xmlns:a16="http://schemas.microsoft.com/office/drawing/2014/main" id="{F4BA1D07-263E-47D7-AB8D-D9E26441DE75}"/>
              </a:ext>
            </a:extLst>
          </p:cNvPr>
          <p:cNvSpPr txBox="1"/>
          <p:nvPr/>
        </p:nvSpPr>
        <p:spPr>
          <a:xfrm>
            <a:off x="516384" y="1284588"/>
            <a:ext cx="111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ben op zoek naar twee getallen waarvan het product </a:t>
            </a:r>
            <a:r>
              <a:rPr lang="nl-NL" sz="2400" dirty="0">
                <a:solidFill>
                  <a:srgbClr val="00B050"/>
                </a:solidFill>
              </a:rPr>
              <a:t>8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6</a:t>
            </a:r>
            <a:r>
              <a:rPr lang="nl-NL" sz="2400" dirty="0"/>
              <a:t>…..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742EFA3-4804-44C5-9389-22DDC2041E20}"/>
              </a:ext>
            </a:extLst>
          </p:cNvPr>
          <p:cNvSpPr txBox="1"/>
          <p:nvPr/>
        </p:nvSpPr>
        <p:spPr>
          <a:xfrm>
            <a:off x="1293180" y="2206329"/>
            <a:ext cx="9880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rgbClr val="00B050"/>
                </a:solidFill>
              </a:rPr>
              <a:t>Product  ????                                                   </a:t>
            </a:r>
            <a:r>
              <a:rPr lang="nl-NL" sz="2400" b="1" dirty="0">
                <a:solidFill>
                  <a:schemeClr val="accent2"/>
                </a:solidFill>
              </a:rPr>
              <a:t>Som</a:t>
            </a:r>
            <a:r>
              <a:rPr lang="nl-NL" sz="2400" b="1" dirty="0">
                <a:solidFill>
                  <a:srgbClr val="00B050"/>
                </a:solidFill>
              </a:rPr>
              <a:t>           </a:t>
            </a:r>
          </a:p>
          <a:p>
            <a:r>
              <a:rPr lang="nl-NL" sz="2400" b="1" dirty="0">
                <a:solidFill>
                  <a:srgbClr val="00B050"/>
                </a:solidFill>
              </a:rPr>
              <a:t>Vermenigvuldiging,  </a:t>
            </a:r>
            <a:r>
              <a:rPr lang="nl-NL" sz="2400" b="1" dirty="0" err="1">
                <a:solidFill>
                  <a:srgbClr val="00B050"/>
                </a:solidFill>
              </a:rPr>
              <a:t>keersom</a:t>
            </a:r>
            <a:r>
              <a:rPr lang="nl-NL" sz="2400" b="1" dirty="0">
                <a:solidFill>
                  <a:srgbClr val="00B050"/>
                </a:solidFill>
              </a:rPr>
              <a:t>                   </a:t>
            </a:r>
            <a:r>
              <a:rPr lang="nl-NL" sz="2400" b="1" dirty="0">
                <a:solidFill>
                  <a:schemeClr val="accent2"/>
                </a:solidFill>
              </a:rPr>
              <a:t>plus of min som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/>
              <p:nvPr/>
            </p:nvSpPr>
            <p:spPr>
              <a:xfrm>
                <a:off x="1038687" y="3429000"/>
                <a:ext cx="340902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∙8</m:t>
                      </m:r>
                      <m:r>
                        <a:rPr lang="nl-NL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nl-NL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4=8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687" y="3429000"/>
                <a:ext cx="3409025" cy="8309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/>
              <p:nvPr/>
            </p:nvSpPr>
            <p:spPr>
              <a:xfrm>
                <a:off x="6206970" y="3429000"/>
                <a:ext cx="52008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    1+</m:t>
                    </m:r>
                    <m:r>
                      <a:rPr lang="nl-NL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8=9 </m:t>
                    </m:r>
                  </m:oMath>
                </a14:m>
                <a:r>
                  <a:rPr lang="nl-NL" sz="2400" b="0" dirty="0"/>
                  <a:t>  (is geen </a:t>
                </a:r>
                <a:r>
                  <a:rPr lang="nl-NL" sz="2400" b="0" dirty="0">
                    <a:solidFill>
                      <a:schemeClr val="accent2"/>
                    </a:solidFill>
                  </a:rPr>
                  <a:t>6</a:t>
                </a:r>
                <a:r>
                  <a:rPr lang="nl-NL" sz="2400" b="0" dirty="0"/>
                  <a:t>)      </a:t>
                </a:r>
                <a:endParaRPr lang="nl-NL" sz="2400" b="0" dirty="0">
                  <a:solidFill>
                    <a:schemeClr val="accent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    2+4=6 </m:t>
                    </m:r>
                  </m:oMath>
                </a14:m>
                <a:r>
                  <a:rPr lang="nl-NL" sz="2400" dirty="0"/>
                  <a:t>  (is </a:t>
                </a:r>
                <a:r>
                  <a:rPr lang="nl-NL" sz="2400" dirty="0">
                    <a:solidFill>
                      <a:schemeClr val="accent2"/>
                    </a:solidFill>
                  </a:rPr>
                  <a:t>6</a:t>
                </a:r>
                <a:r>
                  <a:rPr lang="nl-NL" sz="2400" dirty="0"/>
                  <a:t> )  </a:t>
                </a: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6970" y="3429000"/>
                <a:ext cx="5200836" cy="830997"/>
              </a:xfrm>
              <a:prstGeom prst="rect">
                <a:avLst/>
              </a:prstGeom>
              <a:blipFill>
                <a:blip r:embed="rId7"/>
                <a:stretch>
                  <a:fillRect t="-6618" r="-4572" b="-1470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kstvak 10">
            <a:extLst>
              <a:ext uri="{FF2B5EF4-FFF2-40B4-BE49-F238E27FC236}">
                <a16:creationId xmlns:a16="http://schemas.microsoft.com/office/drawing/2014/main" id="{F074F17A-FECE-4729-A5CF-80F86BFB0EE1}"/>
              </a:ext>
            </a:extLst>
          </p:cNvPr>
          <p:cNvSpPr txBox="1"/>
          <p:nvPr/>
        </p:nvSpPr>
        <p:spPr>
          <a:xfrm>
            <a:off x="516384" y="4505725"/>
            <a:ext cx="11159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heb 2 getallen gevonden waarvan het product </a:t>
            </a:r>
            <a:r>
              <a:rPr lang="nl-NL" sz="2400" dirty="0">
                <a:solidFill>
                  <a:srgbClr val="00B050"/>
                </a:solidFill>
              </a:rPr>
              <a:t>8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6</a:t>
            </a:r>
            <a:r>
              <a:rPr lang="nl-NL" sz="2400" dirty="0"/>
              <a:t>…..</a:t>
            </a:r>
          </a:p>
          <a:p>
            <a:r>
              <a:rPr lang="nl-NL" sz="2400" dirty="0"/>
              <a:t>Namelijk 2 en 4   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/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nl-NL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+4</m:t>
                          </m:r>
                        </m:e>
                      </m:d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/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+2=0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+4 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/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=−2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=−4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blipFill>
                <a:blip r:embed="rId10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11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90BAB690-B5F7-8358-790B-29A13906494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6042240" y="843120"/>
              <a:ext cx="3045600" cy="15228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90BAB690-B5F7-8358-790B-29A13906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026400" y="779760"/>
                <a:ext cx="3076920" cy="279000"/>
              </a:xfrm>
              <a:prstGeom prst="rect">
                <a:avLst/>
              </a:prstGeom>
            </p:spPr>
          </p:pic>
        </mc:Fallback>
      </mc:AlternateContent>
      <p:pic>
        <p:nvPicPr>
          <p:cNvPr id="15" name="Audio 14">
            <a:hlinkClick r:id="" action="ppaction://media"/>
            <a:extLst>
              <a:ext uri="{FF2B5EF4-FFF2-40B4-BE49-F238E27FC236}">
                <a16:creationId xmlns:a16="http://schemas.microsoft.com/office/drawing/2014/main" id="{B919549B-D353-A459-7D0C-2F3281E375E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555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935"/>
    </mc:Choice>
    <mc:Fallback xmlns="">
      <p:transition spd="slow" advTm="130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F3F6D7F-0C24-46CF-8B8E-9C87ABC0B061}"/>
              </a:ext>
            </a:extLst>
          </p:cNvPr>
          <p:cNvSpPr txBox="1"/>
          <p:nvPr/>
        </p:nvSpPr>
        <p:spPr>
          <a:xfrm>
            <a:off x="429087" y="239737"/>
            <a:ext cx="9880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Product- sommethode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/>
              <p:nvPr/>
            </p:nvSpPr>
            <p:spPr>
              <a:xfrm>
                <a:off x="486791" y="1189033"/>
                <a:ext cx="976543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3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nl-NL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+16=0</m:t>
                      </m:r>
                    </m:oMath>
                  </m:oMathPara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91" y="1189033"/>
                <a:ext cx="976543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kstvak 3">
            <a:extLst>
              <a:ext uri="{FF2B5EF4-FFF2-40B4-BE49-F238E27FC236}">
                <a16:creationId xmlns:a16="http://schemas.microsoft.com/office/drawing/2014/main" id="{F4BA1D07-263E-47D7-AB8D-D9E26441DE75}"/>
              </a:ext>
            </a:extLst>
          </p:cNvPr>
          <p:cNvSpPr txBox="1"/>
          <p:nvPr/>
        </p:nvSpPr>
        <p:spPr>
          <a:xfrm>
            <a:off x="329953" y="2303243"/>
            <a:ext cx="111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ben op zoek naar twee getallen waarvan het product </a:t>
            </a:r>
            <a:r>
              <a:rPr lang="nl-NL" sz="2400" dirty="0">
                <a:solidFill>
                  <a:srgbClr val="00B050"/>
                </a:solidFill>
              </a:rPr>
              <a:t>16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10</a:t>
            </a:r>
            <a:r>
              <a:rPr lang="nl-NL" sz="2400" dirty="0"/>
              <a:t>…..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/>
              <p:nvPr/>
            </p:nvSpPr>
            <p:spPr>
              <a:xfrm>
                <a:off x="932155" y="3021296"/>
                <a:ext cx="340902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nl-NL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16=16</m:t>
                      </m:r>
                    </m:oMath>
                  </m:oMathPara>
                </a14:m>
                <a:endParaRPr lang="nl-NL" sz="2400" b="0" dirty="0">
                  <a:solidFill>
                    <a:srgbClr val="00B05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∙8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=16</m:t>
                      </m:r>
                    </m:oMath>
                  </m:oMathPara>
                </a14:m>
                <a:endParaRPr lang="nl-NL" sz="2400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∙4    =16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155" y="3021296"/>
                <a:ext cx="3409025" cy="12003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/>
              <p:nvPr/>
            </p:nvSpPr>
            <p:spPr>
              <a:xfrm>
                <a:off x="5721658" y="3010636"/>
                <a:ext cx="546420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1+16</m:t>
                    </m:r>
                    <m:r>
                      <a:rPr lang="nl-NL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=17 </m:t>
                    </m:r>
                  </m:oMath>
                </a14:m>
                <a:r>
                  <a:rPr lang="nl-NL" sz="2400" b="0" dirty="0"/>
                  <a:t>  (is geen </a:t>
                </a:r>
                <a:r>
                  <a:rPr lang="nl-NL" sz="2400" b="0" dirty="0">
                    <a:solidFill>
                      <a:schemeClr val="accent2"/>
                    </a:solidFill>
                  </a:rPr>
                  <a:t>10</a:t>
                </a:r>
                <a:r>
                  <a:rPr lang="nl-NL" sz="2400" b="0" dirty="0"/>
                  <a:t>)      </a:t>
                </a:r>
                <a:endParaRPr lang="nl-NL" sz="2400" b="0" dirty="0">
                  <a:solidFill>
                    <a:schemeClr val="accent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  2+8=10 </m:t>
                    </m:r>
                  </m:oMath>
                </a14:m>
                <a:r>
                  <a:rPr lang="nl-NL" sz="2400" dirty="0"/>
                  <a:t>   (is </a:t>
                </a:r>
                <a:r>
                  <a:rPr lang="nl-NL" sz="2400" dirty="0">
                    <a:solidFill>
                      <a:schemeClr val="accent2"/>
                    </a:solidFill>
                  </a:rPr>
                  <a:t>10</a:t>
                </a:r>
                <a:r>
                  <a:rPr lang="nl-NL" sz="2400" dirty="0"/>
                  <a:t> )  </a:t>
                </a:r>
              </a:p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  4+4=8  </m:t>
                    </m:r>
                  </m:oMath>
                </a14:m>
                <a:r>
                  <a:rPr lang="nl-NL" sz="2400" dirty="0"/>
                  <a:t>    (is geen </a:t>
                </a:r>
                <a:r>
                  <a:rPr lang="nl-NL" sz="2400" dirty="0">
                    <a:solidFill>
                      <a:schemeClr val="accent2"/>
                    </a:solidFill>
                  </a:rPr>
                  <a:t>10</a:t>
                </a:r>
                <a:r>
                  <a:rPr lang="nl-NL" sz="2400" dirty="0"/>
                  <a:t>)</a:t>
                </a: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658" y="3010636"/>
                <a:ext cx="5464206" cy="1200329"/>
              </a:xfrm>
              <a:prstGeom prst="rect">
                <a:avLst/>
              </a:prstGeom>
              <a:blipFill>
                <a:blip r:embed="rId7"/>
                <a:stretch>
                  <a:fillRect t="-4569" r="-3683" b="-10152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kstvak 10">
            <a:extLst>
              <a:ext uri="{FF2B5EF4-FFF2-40B4-BE49-F238E27FC236}">
                <a16:creationId xmlns:a16="http://schemas.microsoft.com/office/drawing/2014/main" id="{F074F17A-FECE-4729-A5CF-80F86BFB0EE1}"/>
              </a:ext>
            </a:extLst>
          </p:cNvPr>
          <p:cNvSpPr txBox="1"/>
          <p:nvPr/>
        </p:nvSpPr>
        <p:spPr>
          <a:xfrm>
            <a:off x="516384" y="4505725"/>
            <a:ext cx="11159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heb 2 getallen gevonden waarvan het product </a:t>
            </a:r>
            <a:r>
              <a:rPr lang="nl-NL" sz="2400" dirty="0">
                <a:solidFill>
                  <a:srgbClr val="00B050"/>
                </a:solidFill>
              </a:rPr>
              <a:t>16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10</a:t>
            </a:r>
            <a:r>
              <a:rPr lang="nl-NL" sz="2400" dirty="0"/>
              <a:t>…..</a:t>
            </a:r>
          </a:p>
          <a:p>
            <a:r>
              <a:rPr lang="nl-NL" sz="2400" dirty="0"/>
              <a:t>Namelijk 2 en 8  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/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r>
                        <a:rPr lang="nl-NL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+8</m:t>
                          </m:r>
                        </m:e>
                      </m:d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/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+2=0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+8 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/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=−2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=−8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blipFill>
                <a:blip r:embed="rId10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Audio 8">
            <a:hlinkClick r:id="" action="ppaction://media"/>
            <a:extLst>
              <a:ext uri="{FF2B5EF4-FFF2-40B4-BE49-F238E27FC236}">
                <a16:creationId xmlns:a16="http://schemas.microsoft.com/office/drawing/2014/main" id="{4468B428-D642-2B1D-1EA1-D74F83EE069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01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244"/>
    </mc:Choice>
    <mc:Fallback xmlns="">
      <p:transition spd="slow" advTm="1042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0F3F6D7F-0C24-46CF-8B8E-9C87ABC0B061}"/>
              </a:ext>
            </a:extLst>
          </p:cNvPr>
          <p:cNvSpPr txBox="1"/>
          <p:nvPr/>
        </p:nvSpPr>
        <p:spPr>
          <a:xfrm>
            <a:off x="429087" y="239737"/>
            <a:ext cx="9880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Product- sommethode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/>
              <p:nvPr/>
            </p:nvSpPr>
            <p:spPr>
              <a:xfrm>
                <a:off x="486791" y="1189033"/>
                <a:ext cx="976543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32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3200" b="1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nl-NL" sz="32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nl-NL" sz="32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320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54451F3F-204B-437D-9A06-3ED1D5DA8D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791" y="1189033"/>
                <a:ext cx="976543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kstvak 3">
            <a:extLst>
              <a:ext uri="{FF2B5EF4-FFF2-40B4-BE49-F238E27FC236}">
                <a16:creationId xmlns:a16="http://schemas.microsoft.com/office/drawing/2014/main" id="{F4BA1D07-263E-47D7-AB8D-D9E26441DE75}"/>
              </a:ext>
            </a:extLst>
          </p:cNvPr>
          <p:cNvSpPr txBox="1"/>
          <p:nvPr/>
        </p:nvSpPr>
        <p:spPr>
          <a:xfrm>
            <a:off x="329953" y="2303243"/>
            <a:ext cx="11159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ben op zoek naar twee getallen waarvan het product -</a:t>
            </a:r>
            <a:r>
              <a:rPr lang="nl-NL" sz="2400" dirty="0">
                <a:solidFill>
                  <a:srgbClr val="00B050"/>
                </a:solidFill>
              </a:rPr>
              <a:t>15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2</a:t>
            </a:r>
            <a:r>
              <a:rPr lang="nl-NL" sz="2400" dirty="0"/>
              <a:t>…..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/>
              <p:nvPr/>
            </p:nvSpPr>
            <p:spPr>
              <a:xfrm>
                <a:off x="932155" y="3021296"/>
                <a:ext cx="340902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−1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nl-NL" sz="24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15=−15</m:t>
                      </m:r>
                    </m:oMath>
                  </m:oMathPara>
                </a14:m>
                <a:endParaRPr lang="nl-NL" sz="2400" b="0" dirty="0">
                  <a:solidFill>
                    <a:srgbClr val="00B05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i="1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∙−5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=−15</m:t>
                      </m:r>
                    </m:oMath>
                  </m:oMathPara>
                </a14:m>
                <a:endParaRPr lang="nl-NL" sz="2400" b="0" dirty="0"/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27AF792B-9D60-4DB9-AAEA-1FC7A6644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155" y="3021296"/>
                <a:ext cx="3409025" cy="83099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/>
              <p:nvPr/>
            </p:nvSpPr>
            <p:spPr>
              <a:xfrm>
                <a:off x="5721658" y="3010636"/>
                <a:ext cx="546420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−1+15</m:t>
                    </m:r>
                    <m:r>
                      <a:rPr lang="nl-NL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=14 </m:t>
                    </m:r>
                  </m:oMath>
                </a14:m>
                <a:r>
                  <a:rPr lang="nl-NL" sz="2400" b="0" dirty="0"/>
                  <a:t>  (is geen </a:t>
                </a:r>
                <a:r>
                  <a:rPr lang="nl-NL" sz="2400" dirty="0">
                    <a:solidFill>
                      <a:schemeClr val="accent2"/>
                    </a:solidFill>
                  </a:rPr>
                  <a:t>2</a:t>
                </a:r>
                <a:r>
                  <a:rPr lang="nl-NL" sz="2400" b="0" dirty="0"/>
                  <a:t>)      </a:t>
                </a:r>
                <a:endParaRPr lang="nl-NL" sz="2400" b="0" dirty="0">
                  <a:solidFill>
                    <a:schemeClr val="accent1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                        3+</m:t>
                    </m:r>
                  </m:oMath>
                </a14:m>
                <a:r>
                  <a:rPr lang="nl-NL" sz="2400" dirty="0"/>
                  <a:t>-</a:t>
                </a:r>
                <a14:m>
                  <m:oMath xmlns:m="http://schemas.openxmlformats.org/officeDocument/2006/math">
                    <m:r>
                      <a:rPr lang="nl-NL" sz="2400" b="0" i="1" smtClean="0">
                        <a:latin typeface="Cambria Math" panose="02040503050406030204" pitchFamily="18" charset="0"/>
                      </a:rPr>
                      <m:t>5=−2</m:t>
                    </m:r>
                  </m:oMath>
                </a14:m>
                <a:r>
                  <a:rPr lang="nl-NL" sz="2400" dirty="0"/>
                  <a:t>   (is </a:t>
                </a:r>
                <a:r>
                  <a:rPr lang="nl-NL" sz="2400" dirty="0">
                    <a:solidFill>
                      <a:schemeClr val="accent2"/>
                    </a:solidFill>
                  </a:rPr>
                  <a:t>geen 2</a:t>
                </a:r>
                <a:r>
                  <a:rPr lang="nl-NL" sz="2400" dirty="0"/>
                  <a:t>)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                   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B0050B2D-85FF-49F8-B48A-B6E5852A8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1658" y="3010636"/>
                <a:ext cx="5464206" cy="1200329"/>
              </a:xfrm>
              <a:prstGeom prst="rect">
                <a:avLst/>
              </a:prstGeom>
              <a:blipFill>
                <a:blip r:embed="rId7"/>
                <a:stretch>
                  <a:fillRect t="-4569" r="-479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kstvak 10">
            <a:extLst>
              <a:ext uri="{FF2B5EF4-FFF2-40B4-BE49-F238E27FC236}">
                <a16:creationId xmlns:a16="http://schemas.microsoft.com/office/drawing/2014/main" id="{F074F17A-FECE-4729-A5CF-80F86BFB0EE1}"/>
              </a:ext>
            </a:extLst>
          </p:cNvPr>
          <p:cNvSpPr txBox="1"/>
          <p:nvPr/>
        </p:nvSpPr>
        <p:spPr>
          <a:xfrm>
            <a:off x="516384" y="4505725"/>
            <a:ext cx="111592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Ik heb 2 getallen gevonden waarvan het product </a:t>
            </a:r>
            <a:r>
              <a:rPr lang="nl-NL" sz="2400" dirty="0">
                <a:solidFill>
                  <a:srgbClr val="00B050"/>
                </a:solidFill>
              </a:rPr>
              <a:t>-15 </a:t>
            </a:r>
            <a:r>
              <a:rPr lang="nl-NL" sz="2400" dirty="0"/>
              <a:t>is en de som </a:t>
            </a:r>
            <a:r>
              <a:rPr lang="nl-NL" sz="2400" dirty="0">
                <a:solidFill>
                  <a:schemeClr val="accent2"/>
                </a:solidFill>
              </a:rPr>
              <a:t>2</a:t>
            </a:r>
            <a:r>
              <a:rPr lang="nl-NL" sz="2400" dirty="0"/>
              <a:t>…..</a:t>
            </a:r>
          </a:p>
          <a:p>
            <a:r>
              <a:rPr lang="nl-NL" sz="2400" dirty="0"/>
              <a:t>Namelijk -3 en 5    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/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+5</m:t>
                          </m:r>
                        </m:e>
                      </m:d>
                      <m:r>
                        <a:rPr lang="nl-NL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EAF8D7C3-DACD-4783-8FEE-7A71801C6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6353" y="5137853"/>
                <a:ext cx="7430610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/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+5=0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−3 =0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3" name="Tekstvak 12">
                <a:extLst>
                  <a:ext uri="{FF2B5EF4-FFF2-40B4-BE49-F238E27FC236}">
                    <a16:creationId xmlns:a16="http://schemas.microsoft.com/office/drawing/2014/main" id="{84482065-36CE-43C9-A432-1A2E8890CF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5659897"/>
                <a:ext cx="7430610" cy="461665"/>
              </a:xfrm>
              <a:prstGeom prst="rect">
                <a:avLst/>
              </a:prstGeom>
              <a:blipFill>
                <a:blip r:embed="rId9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/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=−5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400" b="0" i="1" smtClean="0">
                          <a:latin typeface="Cambria Math" panose="02040503050406030204" pitchFamily="18" charset="0"/>
                        </a:rPr>
                        <m:t>=3</m:t>
                      </m:r>
                    </m:oMath>
                  </m:oMathPara>
                </a14:m>
                <a:endParaRPr lang="nl-NL" sz="2400" dirty="0"/>
              </a:p>
            </p:txBody>
          </p:sp>
        </mc:Choice>
        <mc:Fallback xmlns="">
          <p:sp>
            <p:nvSpPr>
              <p:cNvPr id="14" name="Tekstvak 13">
                <a:extLst>
                  <a:ext uri="{FF2B5EF4-FFF2-40B4-BE49-F238E27FC236}">
                    <a16:creationId xmlns:a16="http://schemas.microsoft.com/office/drawing/2014/main" id="{24F2B5BB-5DC6-4785-B20C-6A8A6CD5A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6609" y="6231646"/>
                <a:ext cx="7430610" cy="461665"/>
              </a:xfrm>
              <a:prstGeom prst="rect">
                <a:avLst/>
              </a:prstGeom>
              <a:blipFill>
                <a:blip r:embed="rId10"/>
                <a:stretch>
                  <a:fillRect b="-1842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11">
            <p14:nvContentPartPr>
              <p14:cNvPr id="16" name="Inkt 15">
                <a:extLst>
                  <a:ext uri="{FF2B5EF4-FFF2-40B4-BE49-F238E27FC236}">
                    <a16:creationId xmlns:a16="http://schemas.microsoft.com/office/drawing/2014/main" id="{A264BCE5-1B1F-D561-7691-F14BE95FAAEA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434600" y="777960"/>
              <a:ext cx="9243000" cy="4351320"/>
            </p14:xfrm>
          </p:contentPart>
        </mc:Choice>
        <mc:Fallback xmlns="">
          <p:pic>
            <p:nvPicPr>
              <p:cNvPr id="16" name="Inkt 15">
                <a:extLst>
                  <a:ext uri="{FF2B5EF4-FFF2-40B4-BE49-F238E27FC236}">
                    <a16:creationId xmlns:a16="http://schemas.microsoft.com/office/drawing/2014/main" id="{A264BCE5-1B1F-D561-7691-F14BE95FAAE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25240" y="768600"/>
                <a:ext cx="9261720" cy="437004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Audio 16">
            <a:hlinkClick r:id="" action="ppaction://media"/>
            <a:extLst>
              <a:ext uri="{FF2B5EF4-FFF2-40B4-BE49-F238E27FC236}">
                <a16:creationId xmlns:a16="http://schemas.microsoft.com/office/drawing/2014/main" id="{3B932DBB-B2DD-E2EB-31F4-534FE326715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768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124"/>
    </mc:Choice>
    <mc:Fallback xmlns="">
      <p:transition spd="slow" advTm="1501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7|1.1|13.4|28.5|12.7|15.5|1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|19.9|9.6|13.5|9.8|10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3|12.4|64.8|12.2|21.9|8.7"/>
</p:tagLst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0</TotalTime>
  <Words>299</Words>
  <Application>Microsoft Office PowerPoint</Application>
  <PresentationFormat>Breedbeeld</PresentationFormat>
  <Paragraphs>41</Paragraphs>
  <Slides>3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9" baseType="lpstr">
      <vt:lpstr>Arial</vt:lpstr>
      <vt:lpstr>Calibri Light</vt:lpstr>
      <vt:lpstr>Cambria Math</vt:lpstr>
      <vt:lpstr>Rockwell</vt:lpstr>
      <vt:lpstr>Wingdings</vt:lpstr>
      <vt:lpstr>Atlas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Kwadrad\tische vergelijkingen 3</dc:title>
  <dc:creator>Mascha Schamper</dc:creator>
  <cp:lastModifiedBy>Mascha Schamper</cp:lastModifiedBy>
  <cp:revision>14</cp:revision>
  <dcterms:created xsi:type="dcterms:W3CDTF">2022-02-20T12:50:04Z</dcterms:created>
  <dcterms:modified xsi:type="dcterms:W3CDTF">2023-05-21T18:26:58Z</dcterms:modified>
</cp:coreProperties>
</file>