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slides/slide1.xml" ContentType="application/vnd.openxmlformats-officedocument.presentationml.slide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  <Override PartName="/customXml/itemProps1.xml" ContentType="application/vnd.openxmlformats-officedocument.customXmlProperties+xml"/>
  <Override PartName="/customXml/itemProps2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DB3EC93-66B8-4398-8139-B5C9A327A056}" v="1" dt="2023-08-29T11:27:01.68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21" autoAdjust="0"/>
    <p:restoredTop sz="94660"/>
  </p:normalViewPr>
  <p:slideViewPr>
    <p:cSldViewPr snapToGrid="0">
      <p:cViewPr varScale="1">
        <p:scale>
          <a:sx n="159" d="100"/>
          <a:sy n="159" d="100"/>
        </p:scale>
        <p:origin x="2622" y="1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1.xml"/><Relationship Id="rId3" Type="http://schemas.openxmlformats.org/officeDocument/2006/relationships/presProps" Target="presProps.xml"/><Relationship Id="rId7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Relationship Id="rId9" Type="http://schemas.openxmlformats.org/officeDocument/2006/relationships/customXml" Target="../customXml/item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BFAB4EA-DFD3-D354-1137-24B6895A85A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8A8A1293-79F4-C041-5187-D26EB1277E5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7DEE6249-7B22-E4F3-2C1C-5F67AE2A80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33560F-CFBD-4AB2-AEA7-6EB49A9836F3}" type="datetimeFigureOut">
              <a:rPr lang="nl-NL" smtClean="0"/>
              <a:t>31-8-2023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86BB065F-31E7-E096-D45F-404EB8D423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65B78672-1A50-6BF6-27D3-4CD25B22A4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7C66E-8D34-4D53-8F88-D87EEEB6AB6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882804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387FE10-8DE2-0C01-1786-29E1AE23E5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6239EA61-2B97-6588-310C-730BCA644AF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ED56A497-D76D-A56C-AAA9-0B55AE78AB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33560F-CFBD-4AB2-AEA7-6EB49A9836F3}" type="datetimeFigureOut">
              <a:rPr lang="nl-NL" smtClean="0"/>
              <a:t>31-8-2023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28EAC90A-43D8-2398-AFBF-C200922529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310147A0-E7A9-D33F-8626-CA0F838743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7C66E-8D34-4D53-8F88-D87EEEB6AB6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628221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AF908DB1-B0CD-1EDD-B762-79B2671AB36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680EAC3F-0A32-A26B-40B6-20B084E7495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E883FC93-28AD-D2CA-D03D-07948DCE33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33560F-CFBD-4AB2-AEA7-6EB49A9836F3}" type="datetimeFigureOut">
              <a:rPr lang="nl-NL" smtClean="0"/>
              <a:t>31-8-2023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EA656690-9A2B-CA29-827D-0FBE76E8C5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E4C5FA0D-58AF-1E46-D615-EF5E2F7A6E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7C66E-8D34-4D53-8F88-D87EEEB6AB6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691069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4846889-5A88-712C-2BF7-B324D2E5C5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1F2AB06-7862-4D61-DE64-E60ABB203EF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1A3EAAA3-74B1-4C02-68F8-B7DC31CD3D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33560F-CFBD-4AB2-AEA7-6EB49A9836F3}" type="datetimeFigureOut">
              <a:rPr lang="nl-NL" smtClean="0"/>
              <a:t>31-8-2023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9BB1474A-01FC-1DC5-EE01-0F67DE0AD1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93766FC6-BE72-DDBF-F0E7-EE481FF24D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7C66E-8D34-4D53-8F88-D87EEEB6AB6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58441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C5D0574-AC49-1E9B-3EAB-2085DA4C20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7ECD6C83-B9E6-0AAF-CE0C-24F9033CDA1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228ABFAC-85A6-808A-A7F5-1356807567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33560F-CFBD-4AB2-AEA7-6EB49A9836F3}" type="datetimeFigureOut">
              <a:rPr lang="nl-NL" smtClean="0"/>
              <a:t>31-8-2023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0F4B255F-95C9-B3AD-2316-CC253764FB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3EE991B8-9A97-C179-0194-B118EF7E05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7C66E-8D34-4D53-8F88-D87EEEB6AB6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319430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8FBC13D-E06B-7D86-CFEB-03F89EB7E3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B4801B1C-2990-9351-7E9B-294648F5449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2E86EC31-27E6-B2EA-CD95-87C1BCEA0DD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5C543F22-912E-205B-8597-EE8F8DC159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33560F-CFBD-4AB2-AEA7-6EB49A9836F3}" type="datetimeFigureOut">
              <a:rPr lang="nl-NL" smtClean="0"/>
              <a:t>31-8-2023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F58F0B70-88B7-E51B-0523-1167E5EB2C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C6A43E0F-0E23-5DC8-3CE8-1BD75004DF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7C66E-8D34-4D53-8F88-D87EEEB6AB6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865760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F7B62AE-1077-7DB1-430D-58E71F3218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4F38D859-8647-4025-A3F5-4BBEF2E0895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03440E7D-FB45-F683-B180-A860D91E6D4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DAA3131C-3111-DCC3-8B3B-147062EA3DE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CF2BC73E-A131-E7A2-1DCD-0E7B370250D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5F7D85EB-7AA2-B6A4-DA15-BDF9815D9D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33560F-CFBD-4AB2-AEA7-6EB49A9836F3}" type="datetimeFigureOut">
              <a:rPr lang="nl-NL" smtClean="0"/>
              <a:t>31-8-2023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37879440-54BE-59AE-40DD-300B959C7C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20A25018-87FB-F081-3C7E-35A9A85263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7C66E-8D34-4D53-8F88-D87EEEB6AB6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167344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F17A564-65E6-B1EC-D9A6-1A7F6CE5A2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895B3A80-9F73-C58C-65C2-841A574A69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33560F-CFBD-4AB2-AEA7-6EB49A9836F3}" type="datetimeFigureOut">
              <a:rPr lang="nl-NL" smtClean="0"/>
              <a:t>31-8-2023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4BAED229-46F5-E090-DFD6-AE95040959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AC43E40F-B2BF-6C09-90C2-86E1D11C34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7C66E-8D34-4D53-8F88-D87EEEB6AB6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639787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2B8AEF8F-2745-C80A-EAD4-B892114324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33560F-CFBD-4AB2-AEA7-6EB49A9836F3}" type="datetimeFigureOut">
              <a:rPr lang="nl-NL" smtClean="0"/>
              <a:t>31-8-2023</a:t>
            </a:fld>
            <a:endParaRPr 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B882EA6A-CC08-28E2-949E-7094338C2A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53817B71-0493-7BCA-7012-806BE6BF00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7C66E-8D34-4D53-8F88-D87EEEB6AB6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297307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184A4E0-1C95-8F5C-3629-8C478845AA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8C3A0D1-28DD-8189-67F1-4F447AE132E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88FA7BB7-3AFF-EB19-F2C2-031BA8AA6FD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0D3CFAA0-457F-D295-2E78-3C7C0DA58E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33560F-CFBD-4AB2-AEA7-6EB49A9836F3}" type="datetimeFigureOut">
              <a:rPr lang="nl-NL" smtClean="0"/>
              <a:t>31-8-2023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FCA70071-86DE-D6CF-98F8-B2F2BE8CDF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11871326-0760-56CE-6E4B-3CA2049338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7C66E-8D34-4D53-8F88-D87EEEB6AB6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330810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6E8C287-EFCD-D22A-C1CA-4A84C2E92E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D7A0D388-4FA9-B8F1-CB21-DDA1A642C10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8C846F19-A07B-23B2-8A42-6BC6F9C5F35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D377DE81-B985-1A45-0240-19FA7177EF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33560F-CFBD-4AB2-AEA7-6EB49A9836F3}" type="datetimeFigureOut">
              <a:rPr lang="nl-NL" smtClean="0"/>
              <a:t>31-8-2023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A40BCC6E-AA3B-D332-01CA-EA0C16CE3C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CE03B040-0007-9EB0-F901-7F9F3F6FDA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7C66E-8D34-4D53-8F88-D87EEEB6AB6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267077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E0EF990E-6DBA-17E4-5D1F-9F8E3DEFE4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8B460DAE-575D-EEC5-D9D3-433CAE7136F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C187CAD6-0C13-0D8E-5714-D2437C808C7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33560F-CFBD-4AB2-AEA7-6EB49A9836F3}" type="datetimeFigureOut">
              <a:rPr lang="nl-NL" smtClean="0"/>
              <a:t>31-8-2023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91EAD0CC-E028-2DA2-5FC7-1B51E357F62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B4DE29A3-AAB5-6529-3784-06DA7C34AD6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87C66E-8D34-4D53-8F88-D87EEEB6AB6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176135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1" name="Rectangle 11">
            <a:extLst>
              <a:ext uri="{FF2B5EF4-FFF2-40B4-BE49-F238E27FC236}">
                <a16:creationId xmlns:a16="http://schemas.microsoft.com/office/drawing/2014/main" id="{0288C6B4-AFC3-407F-A595-EFFD38D4CCA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22" name="Freeform: Shape 13">
            <a:extLst>
              <a:ext uri="{FF2B5EF4-FFF2-40B4-BE49-F238E27FC236}">
                <a16:creationId xmlns:a16="http://schemas.microsoft.com/office/drawing/2014/main" id="{CF236821-17FE-429B-8D2C-08E13A64EA4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4455673" cy="6858000"/>
          </a:xfrm>
          <a:custGeom>
            <a:avLst/>
            <a:gdLst>
              <a:gd name="connsiteX0" fmla="*/ 0 w 4455673"/>
              <a:gd name="connsiteY0" fmla="*/ 0 h 6858000"/>
              <a:gd name="connsiteX1" fmla="*/ 3242695 w 4455673"/>
              <a:gd name="connsiteY1" fmla="*/ 0 h 6858000"/>
              <a:gd name="connsiteX2" fmla="*/ 3305678 w 4455673"/>
              <a:gd name="connsiteY2" fmla="*/ 69271 h 6858000"/>
              <a:gd name="connsiteX3" fmla="*/ 4455673 w 4455673"/>
              <a:gd name="connsiteY3" fmla="*/ 3429000 h 6858000"/>
              <a:gd name="connsiteX4" fmla="*/ 3305678 w 4455673"/>
              <a:gd name="connsiteY4" fmla="*/ 6788730 h 6858000"/>
              <a:gd name="connsiteX5" fmla="*/ 3242695 w 4455673"/>
              <a:gd name="connsiteY5" fmla="*/ 6858000 h 6858000"/>
              <a:gd name="connsiteX6" fmla="*/ 0 w 4455673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455673" h="6858000">
                <a:moveTo>
                  <a:pt x="0" y="0"/>
                </a:moveTo>
                <a:lnTo>
                  <a:pt x="3242695" y="0"/>
                </a:lnTo>
                <a:lnTo>
                  <a:pt x="3305678" y="69271"/>
                </a:lnTo>
                <a:cubicBezTo>
                  <a:pt x="4016204" y="929100"/>
                  <a:pt x="4455673" y="2116944"/>
                  <a:pt x="4455673" y="3429000"/>
                </a:cubicBezTo>
                <a:cubicBezTo>
                  <a:pt x="4455673" y="4741056"/>
                  <a:pt x="4016204" y="5928900"/>
                  <a:pt x="3305678" y="6788730"/>
                </a:cubicBezTo>
                <a:lnTo>
                  <a:pt x="3242695" y="6858000"/>
                </a:lnTo>
                <a:lnTo>
                  <a:pt x="0" y="6858000"/>
                </a:lnTo>
                <a:close/>
              </a:path>
            </a:pathLst>
          </a:custGeom>
          <a:ln w="9525">
            <a:solidFill>
              <a:srgbClr val="EFEFEF"/>
            </a:solidFill>
          </a:ln>
          <a:effectLst>
            <a:outerShdw blurRad="88900" dist="38100" algn="l" rotWithShape="0">
              <a:schemeClr val="bg1">
                <a:lumMod val="85000"/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23" name="Freeform: Shape 15">
            <a:extLst>
              <a:ext uri="{FF2B5EF4-FFF2-40B4-BE49-F238E27FC236}">
                <a16:creationId xmlns:a16="http://schemas.microsoft.com/office/drawing/2014/main" id="{C0BDBCD2-E081-43AB-9119-C55465E5975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4446529" cy="6858000"/>
          </a:xfrm>
          <a:custGeom>
            <a:avLst/>
            <a:gdLst>
              <a:gd name="connsiteX0" fmla="*/ 0 w 4446529"/>
              <a:gd name="connsiteY0" fmla="*/ 0 h 6858000"/>
              <a:gd name="connsiteX1" fmla="*/ 3233551 w 4446529"/>
              <a:gd name="connsiteY1" fmla="*/ 0 h 6858000"/>
              <a:gd name="connsiteX2" fmla="*/ 3296534 w 4446529"/>
              <a:gd name="connsiteY2" fmla="*/ 69271 h 6858000"/>
              <a:gd name="connsiteX3" fmla="*/ 4446529 w 4446529"/>
              <a:gd name="connsiteY3" fmla="*/ 3429000 h 6858000"/>
              <a:gd name="connsiteX4" fmla="*/ 3296534 w 4446529"/>
              <a:gd name="connsiteY4" fmla="*/ 6788730 h 6858000"/>
              <a:gd name="connsiteX5" fmla="*/ 3233551 w 4446529"/>
              <a:gd name="connsiteY5" fmla="*/ 6858000 h 6858000"/>
              <a:gd name="connsiteX6" fmla="*/ 0 w 4446529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446529" h="6858000">
                <a:moveTo>
                  <a:pt x="0" y="0"/>
                </a:moveTo>
                <a:lnTo>
                  <a:pt x="3233551" y="0"/>
                </a:lnTo>
                <a:lnTo>
                  <a:pt x="3296534" y="69271"/>
                </a:lnTo>
                <a:cubicBezTo>
                  <a:pt x="4007060" y="929100"/>
                  <a:pt x="4446529" y="2116944"/>
                  <a:pt x="4446529" y="3429000"/>
                </a:cubicBezTo>
                <a:cubicBezTo>
                  <a:pt x="4446529" y="4741056"/>
                  <a:pt x="4007060" y="5928900"/>
                  <a:pt x="3296534" y="6788730"/>
                </a:cubicBezTo>
                <a:lnTo>
                  <a:pt x="3233551" y="6858000"/>
                </a:lnTo>
                <a:lnTo>
                  <a:pt x="0" y="6858000"/>
                </a:lnTo>
                <a:close/>
              </a:path>
            </a:pathLst>
          </a:cu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1CA4465D-B4AB-E15F-6225-F9EBD1E36D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5893" y="0"/>
            <a:ext cx="3438144" cy="1239012"/>
          </a:xfrm>
        </p:spPr>
        <p:txBody>
          <a:bodyPr anchor="ctr">
            <a:normAutofit/>
          </a:bodyPr>
          <a:lstStyle/>
          <a:p>
            <a:pPr algn="ctr"/>
            <a:r>
              <a:rPr lang="nl-NL" sz="2800" b="1" dirty="0"/>
              <a:t>Stagebezoeken en periode</a:t>
            </a:r>
          </a:p>
        </p:txBody>
      </p:sp>
      <p:sp>
        <p:nvSpPr>
          <p:cNvPr id="24" name="Rectangle 17">
            <a:extLst>
              <a:ext uri="{FF2B5EF4-FFF2-40B4-BE49-F238E27FC236}">
                <a16:creationId xmlns:a16="http://schemas.microsoft.com/office/drawing/2014/main" id="{98E79BE4-34FE-485A-98A5-92CE8F7C474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426546"/>
            <a:ext cx="128016" cy="65390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7A5F0580-5EE9-419F-96EE-B6529EF6E7D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95893" y="2443480"/>
            <a:ext cx="3383280" cy="18288"/>
          </a:xfrm>
          <a:prstGeom prst="rect">
            <a:avLst/>
          </a:prstGeom>
          <a:solidFill>
            <a:srgbClr val="D5D5D5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5" name="Content Placeholder 8">
            <a:extLst>
              <a:ext uri="{FF2B5EF4-FFF2-40B4-BE49-F238E27FC236}">
                <a16:creationId xmlns:a16="http://schemas.microsoft.com/office/drawing/2014/main" id="{E7653B88-4C2A-96B2-D52D-5F2153DB5E0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1094" y="1203632"/>
            <a:ext cx="3438906" cy="4721680"/>
          </a:xfrm>
        </p:spPr>
        <p:txBody>
          <a:bodyPr anchor="t">
            <a:normAutofit fontScale="85000" lnSpcReduction="20000"/>
          </a:bodyPr>
          <a:lstStyle/>
          <a:p>
            <a:pPr marL="0" indent="0">
              <a:buNone/>
            </a:pPr>
            <a:r>
              <a:rPr lang="en-US" sz="1700" dirty="0"/>
              <a:t>Elke twee </a:t>
            </a:r>
            <a:r>
              <a:rPr lang="en-US" sz="1700" dirty="0" err="1"/>
              <a:t>weken</a:t>
            </a:r>
            <a:r>
              <a:rPr lang="en-US" sz="1700" dirty="0"/>
              <a:t>, </a:t>
            </a:r>
            <a:r>
              <a:rPr lang="en-US" sz="1700" dirty="0" err="1"/>
              <a:t>zet</a:t>
            </a:r>
            <a:r>
              <a:rPr lang="en-US" sz="1700" dirty="0"/>
              <a:t> in je agenda de </a:t>
            </a:r>
            <a:r>
              <a:rPr lang="en-US" sz="1700" dirty="0" err="1"/>
              <a:t>volgende</a:t>
            </a:r>
            <a:r>
              <a:rPr lang="en-US" sz="1700" dirty="0"/>
              <a:t> data, </a:t>
            </a:r>
            <a:r>
              <a:rPr lang="en-US" sz="1700" dirty="0" err="1"/>
              <a:t>stuur</a:t>
            </a:r>
            <a:r>
              <a:rPr lang="en-US" sz="1700" dirty="0"/>
              <a:t> je </a:t>
            </a:r>
            <a:r>
              <a:rPr lang="en-US" sz="1700" dirty="0" err="1"/>
              <a:t>één</a:t>
            </a:r>
            <a:r>
              <a:rPr lang="en-US" sz="1700" dirty="0"/>
              <a:t> update via teams door </a:t>
            </a:r>
            <a:r>
              <a:rPr lang="en-US" sz="1700" dirty="0" err="1"/>
              <a:t>naar</a:t>
            </a:r>
            <a:r>
              <a:rPr lang="en-US" sz="1700" dirty="0"/>
              <a:t> je </a:t>
            </a:r>
            <a:r>
              <a:rPr lang="en-US" sz="1700" dirty="0" err="1"/>
              <a:t>bezoekende</a:t>
            </a:r>
            <a:r>
              <a:rPr lang="en-US" sz="1700" dirty="0"/>
              <a:t> docent. In de update </a:t>
            </a:r>
            <a:r>
              <a:rPr lang="en-US" sz="1700" dirty="0" err="1"/>
              <a:t>zet</a:t>
            </a:r>
            <a:r>
              <a:rPr lang="en-US" sz="1700" dirty="0"/>
              <a:t> je het </a:t>
            </a:r>
            <a:r>
              <a:rPr lang="en-US" sz="1700" dirty="0" err="1"/>
              <a:t>volgende</a:t>
            </a:r>
            <a:r>
              <a:rPr lang="en-US" sz="1700" dirty="0"/>
              <a:t>:</a:t>
            </a:r>
          </a:p>
          <a:p>
            <a:pPr>
              <a:buFontTx/>
              <a:buChar char="-"/>
            </a:pPr>
            <a:r>
              <a:rPr lang="en-US" sz="1700" dirty="0"/>
              <a:t>Hoe </a:t>
            </a:r>
            <a:r>
              <a:rPr lang="en-US" sz="1700" dirty="0" err="1"/>
              <a:t>gaat</a:t>
            </a:r>
            <a:r>
              <a:rPr lang="en-US" sz="1700" dirty="0"/>
              <a:t> het op je stage, </a:t>
            </a:r>
            <a:r>
              <a:rPr lang="en-US" sz="1700" dirty="0" err="1"/>
              <a:t>dus</a:t>
            </a:r>
            <a:r>
              <a:rPr lang="en-US" sz="1700" dirty="0"/>
              <a:t> wat mag je </a:t>
            </a:r>
            <a:r>
              <a:rPr lang="en-US" sz="1700" dirty="0" err="1"/>
              <a:t>doen</a:t>
            </a:r>
            <a:r>
              <a:rPr lang="en-US" sz="1700" dirty="0"/>
              <a:t>, hoe is de </a:t>
            </a:r>
            <a:r>
              <a:rPr lang="en-US" sz="1700" dirty="0" err="1"/>
              <a:t>communicatie</a:t>
            </a:r>
            <a:r>
              <a:rPr lang="en-US" sz="1700" dirty="0"/>
              <a:t> </a:t>
            </a:r>
            <a:r>
              <a:rPr lang="en-US" sz="1700" dirty="0" err="1"/>
              <a:t>en</a:t>
            </a:r>
            <a:r>
              <a:rPr lang="en-US" sz="1700" dirty="0"/>
              <a:t> je </a:t>
            </a:r>
            <a:r>
              <a:rPr lang="en-US" sz="1700" dirty="0" err="1"/>
              <a:t>deelt</a:t>
            </a:r>
            <a:r>
              <a:rPr lang="en-US" sz="1700" dirty="0"/>
              <a:t> je </a:t>
            </a:r>
            <a:r>
              <a:rPr lang="en-US" sz="1700" dirty="0" err="1"/>
              <a:t>leerdoelen</a:t>
            </a:r>
            <a:r>
              <a:rPr lang="en-US" sz="1700" dirty="0"/>
              <a:t> </a:t>
            </a:r>
            <a:r>
              <a:rPr lang="en-US" sz="1700" dirty="0" err="1"/>
              <a:t>en</a:t>
            </a:r>
            <a:r>
              <a:rPr lang="en-US" sz="1700" dirty="0"/>
              <a:t> </a:t>
            </a:r>
            <a:r>
              <a:rPr lang="en-US" sz="1700" dirty="0" err="1"/>
              <a:t>bewijzen</a:t>
            </a:r>
            <a:r>
              <a:rPr lang="en-US" sz="1700" dirty="0"/>
              <a:t>. </a:t>
            </a:r>
          </a:p>
          <a:p>
            <a:pPr>
              <a:buFontTx/>
              <a:buChar char="-"/>
            </a:pPr>
            <a:r>
              <a:rPr lang="en-US" sz="1700" dirty="0" err="1"/>
              <a:t>Zaken</a:t>
            </a:r>
            <a:r>
              <a:rPr lang="en-US" sz="1700" dirty="0"/>
              <a:t> </a:t>
            </a:r>
            <a:r>
              <a:rPr lang="en-US" sz="1700" dirty="0" err="1"/>
              <a:t>waar</a:t>
            </a:r>
            <a:r>
              <a:rPr lang="en-US" sz="1700" dirty="0"/>
              <a:t> je </a:t>
            </a:r>
            <a:r>
              <a:rPr lang="en-US" sz="1700" dirty="0" err="1"/>
              <a:t>tegen</a:t>
            </a:r>
            <a:r>
              <a:rPr lang="en-US" sz="1700" dirty="0"/>
              <a:t> </a:t>
            </a:r>
            <a:r>
              <a:rPr lang="en-US" sz="1700" dirty="0" err="1"/>
              <a:t>aan</a:t>
            </a:r>
            <a:r>
              <a:rPr lang="en-US" sz="1700" dirty="0"/>
              <a:t> </a:t>
            </a:r>
            <a:r>
              <a:rPr lang="en-US" sz="1700" dirty="0" err="1"/>
              <a:t>loopt</a:t>
            </a:r>
            <a:r>
              <a:rPr lang="en-US" sz="1700" dirty="0"/>
              <a:t> op stage/of </a:t>
            </a:r>
            <a:r>
              <a:rPr lang="en-US" sz="1700" dirty="0" err="1"/>
              <a:t>nou</a:t>
            </a:r>
            <a:r>
              <a:rPr lang="en-US" sz="1700" dirty="0"/>
              <a:t> </a:t>
            </a:r>
            <a:r>
              <a:rPr lang="en-US" sz="1700" dirty="0" err="1"/>
              <a:t>juist</a:t>
            </a:r>
            <a:r>
              <a:rPr lang="en-US" sz="1700" dirty="0"/>
              <a:t> </a:t>
            </a:r>
            <a:r>
              <a:rPr lang="en-US" sz="1700" dirty="0" err="1"/>
              <a:t>niet</a:t>
            </a:r>
            <a:r>
              <a:rPr lang="en-US" sz="1700" dirty="0"/>
              <a:t>!</a:t>
            </a:r>
          </a:p>
          <a:p>
            <a:pPr>
              <a:buFontTx/>
              <a:buChar char="-"/>
            </a:pPr>
            <a:r>
              <a:rPr lang="en-US" sz="1700" dirty="0" err="1"/>
              <a:t>Eventuele</a:t>
            </a:r>
            <a:r>
              <a:rPr lang="en-US" sz="1700" dirty="0"/>
              <a:t> </a:t>
            </a:r>
            <a:r>
              <a:rPr lang="en-US" sz="1700" dirty="0" err="1"/>
              <a:t>hulp</a:t>
            </a:r>
            <a:r>
              <a:rPr lang="en-US" sz="1700" dirty="0"/>
              <a:t> over hoe je </a:t>
            </a:r>
            <a:r>
              <a:rPr lang="en-US" sz="1700" dirty="0" err="1"/>
              <a:t>zaken</a:t>
            </a:r>
            <a:r>
              <a:rPr lang="en-US" sz="1700" dirty="0"/>
              <a:t> op stage </a:t>
            </a:r>
            <a:r>
              <a:rPr lang="en-US" sz="1700" dirty="0" err="1"/>
              <a:t>kan</a:t>
            </a:r>
            <a:r>
              <a:rPr lang="en-US" sz="1700" dirty="0"/>
              <a:t> </a:t>
            </a:r>
            <a:r>
              <a:rPr lang="en-US" sz="1700" dirty="0" err="1"/>
              <a:t>aanpakken</a:t>
            </a:r>
            <a:r>
              <a:rPr lang="en-US" sz="1700" dirty="0"/>
              <a:t> mag </a:t>
            </a:r>
            <a:r>
              <a:rPr lang="en-US" sz="1700" dirty="0" err="1"/>
              <a:t>naar</a:t>
            </a:r>
            <a:r>
              <a:rPr lang="en-US" sz="1700" dirty="0"/>
              <a:t> je </a:t>
            </a:r>
            <a:r>
              <a:rPr lang="en-US" sz="1700" dirty="0" err="1"/>
              <a:t>bezoekende</a:t>
            </a:r>
            <a:r>
              <a:rPr lang="en-US" sz="1700" dirty="0"/>
              <a:t> docent </a:t>
            </a:r>
            <a:r>
              <a:rPr lang="en-US" sz="1700" dirty="0" err="1"/>
              <a:t>gestuurd</a:t>
            </a:r>
            <a:r>
              <a:rPr lang="en-US" sz="1700" dirty="0"/>
              <a:t> </a:t>
            </a:r>
            <a:r>
              <a:rPr lang="en-US" sz="1700" dirty="0" err="1"/>
              <a:t>worden</a:t>
            </a:r>
            <a:r>
              <a:rPr lang="en-US" sz="1700" dirty="0"/>
              <a:t>. </a:t>
            </a:r>
          </a:p>
          <a:p>
            <a:pPr>
              <a:buFontTx/>
              <a:buChar char="-"/>
            </a:pPr>
            <a:endParaRPr lang="en-US" sz="1700" dirty="0"/>
          </a:p>
          <a:p>
            <a:pPr>
              <a:buFontTx/>
              <a:buChar char="-"/>
            </a:pPr>
            <a:r>
              <a:rPr lang="en-US" sz="1700" dirty="0" err="1"/>
              <a:t>Zaken</a:t>
            </a:r>
            <a:r>
              <a:rPr lang="en-US" sz="1700" dirty="0"/>
              <a:t> over </a:t>
            </a:r>
            <a:r>
              <a:rPr lang="en-US" sz="1700" dirty="0" err="1"/>
              <a:t>administratie</a:t>
            </a:r>
            <a:r>
              <a:rPr lang="en-US" sz="1700" dirty="0"/>
              <a:t> </a:t>
            </a:r>
            <a:r>
              <a:rPr lang="en-US" sz="1700" dirty="0" err="1"/>
              <a:t>tijdens</a:t>
            </a:r>
            <a:r>
              <a:rPr lang="en-US" sz="1700" dirty="0"/>
              <a:t> stage mag je </a:t>
            </a:r>
            <a:r>
              <a:rPr lang="en-US" sz="1700" dirty="0" err="1"/>
              <a:t>aan</a:t>
            </a:r>
            <a:r>
              <a:rPr lang="en-US" sz="1700" dirty="0"/>
              <a:t> </a:t>
            </a:r>
            <a:r>
              <a:rPr lang="en-US" sz="1700" dirty="0" err="1"/>
              <a:t>mij</a:t>
            </a:r>
            <a:r>
              <a:rPr lang="en-US" sz="1700" dirty="0"/>
              <a:t> </a:t>
            </a:r>
            <a:r>
              <a:rPr lang="en-US" sz="1700" dirty="0" err="1"/>
              <a:t>stellen</a:t>
            </a:r>
            <a:r>
              <a:rPr lang="en-US" sz="1700" dirty="0"/>
              <a:t>!</a:t>
            </a:r>
          </a:p>
          <a:p>
            <a:pPr marL="0" indent="0">
              <a:buNone/>
            </a:pPr>
            <a:endParaRPr lang="en-US" sz="1700" dirty="0"/>
          </a:p>
          <a:p>
            <a:pPr marL="0" indent="0">
              <a:buNone/>
            </a:pPr>
            <a:r>
              <a:rPr lang="en-US" sz="1700" b="1" dirty="0"/>
              <a:t>Data: </a:t>
            </a:r>
          </a:p>
          <a:p>
            <a:pPr marL="0" indent="0">
              <a:buNone/>
            </a:pPr>
            <a:r>
              <a:rPr lang="en-US" sz="1700" dirty="0"/>
              <a:t>12 September</a:t>
            </a:r>
          </a:p>
          <a:p>
            <a:pPr marL="0" indent="0">
              <a:buNone/>
            </a:pPr>
            <a:r>
              <a:rPr lang="en-US" sz="1700" dirty="0"/>
              <a:t>26 September</a:t>
            </a:r>
          </a:p>
          <a:p>
            <a:pPr marL="0" indent="0">
              <a:buNone/>
            </a:pPr>
            <a:r>
              <a:rPr lang="en-US" sz="1700" dirty="0"/>
              <a:t>10 </a:t>
            </a:r>
            <a:r>
              <a:rPr lang="en-US" sz="1700" dirty="0" err="1"/>
              <a:t>Oktober</a:t>
            </a:r>
            <a:endParaRPr lang="en-US" sz="1700" dirty="0"/>
          </a:p>
          <a:p>
            <a:pPr marL="0" indent="0">
              <a:buNone/>
            </a:pPr>
            <a:r>
              <a:rPr lang="en-US" sz="1700" dirty="0"/>
              <a:t>31 </a:t>
            </a:r>
            <a:r>
              <a:rPr lang="en-US" sz="1700" dirty="0" err="1"/>
              <a:t>Oktober</a:t>
            </a:r>
            <a:endParaRPr lang="en-US" sz="1700" dirty="0"/>
          </a:p>
        </p:txBody>
      </p:sp>
      <p:pic>
        <p:nvPicPr>
          <p:cNvPr id="5" name="Tijdelijke aanduiding voor inhoud 4">
            <a:extLst>
              <a:ext uri="{FF2B5EF4-FFF2-40B4-BE49-F238E27FC236}">
                <a16:creationId xmlns:a16="http://schemas.microsoft.com/office/drawing/2014/main" id="{0FC8F73E-D636-89EC-0222-EE801D0F22B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01184" y="1203632"/>
            <a:ext cx="6922008" cy="4551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6189782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F9727D3906D7945984BB753BA79C6C7" ma:contentTypeVersion="12" ma:contentTypeDescription="Een nieuw document maken." ma:contentTypeScope="" ma:versionID="9e02e3fd25824fd9daf9b55831530f5c">
  <xsd:schema xmlns:xsd="http://www.w3.org/2001/XMLSchema" xmlns:xs="http://www.w3.org/2001/XMLSchema" xmlns:p="http://schemas.microsoft.com/office/2006/metadata/properties" xmlns:ns2="c67c63a5-6c7f-42bb-9d17-0feff5816463" xmlns:ns3="c20cf8ba-b598-4d03-85bf-01d90a2844ae" targetNamespace="http://schemas.microsoft.com/office/2006/metadata/properties" ma:root="true" ma:fieldsID="f0a31d64886d562bfcdb13910e69c393" ns2:_="" ns3:_="">
    <xsd:import namespace="c67c63a5-6c7f-42bb-9d17-0feff5816463"/>
    <xsd:import namespace="c20cf8ba-b598-4d03-85bf-01d90a2844a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67c63a5-6c7f-42bb-9d17-0feff581646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Afbeeldingtags" ma:readOnly="false" ma:fieldId="{5cf76f15-5ced-4ddc-b409-7134ff3c332f}" ma:taxonomyMulti="true" ma:sspId="2bf06c9d-aefe-4981-8979-7b8905db0861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8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20cf8ba-b598-4d03-85bf-01d90a2844ae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846b252f-af12-4d5a-a498-f152b1d5d221}" ma:internalName="TaxCatchAll" ma:showField="CatchAllData" ma:web="c20cf8ba-b598-4d03-85bf-01d90a2844ae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72802BEC-5DA8-4A06-A0FF-4895D5D9BDA9}"/>
</file>

<file path=customXml/itemProps2.xml><?xml version="1.0" encoding="utf-8"?>
<ds:datastoreItem xmlns:ds="http://schemas.openxmlformats.org/officeDocument/2006/customXml" ds:itemID="{06A4F5DC-048E-45BC-829A-418EBB9B7C3B}"/>
</file>

<file path=docProps/app.xml><?xml version="1.0" encoding="utf-8"?>
<Properties xmlns="http://schemas.openxmlformats.org/officeDocument/2006/extended-properties" xmlns:vt="http://schemas.openxmlformats.org/officeDocument/2006/docPropsVTypes">
  <TotalTime>84</TotalTime>
  <Words>113</Words>
  <Application>Microsoft Office PowerPoint</Application>
  <PresentationFormat>Breedbeeld</PresentationFormat>
  <Paragraphs>13</Paragraphs>
  <Slides>1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Kantoorthema</vt:lpstr>
      <vt:lpstr>Stagebezoeken en periode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Welkom terug!!!</dc:title>
  <dc:creator>Steven Linkels</dc:creator>
  <cp:lastModifiedBy>Steven Linkels</cp:lastModifiedBy>
  <cp:revision>2</cp:revision>
  <dcterms:created xsi:type="dcterms:W3CDTF">2023-08-29T11:09:35Z</dcterms:created>
  <dcterms:modified xsi:type="dcterms:W3CDTF">2023-08-31T13:10:40Z</dcterms:modified>
</cp:coreProperties>
</file>