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C89030-DE4F-42FB-AEF6-E2A215E56015}" v="5" dt="2023-05-17T12:38:17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FEC89030-DE4F-42FB-AEF6-E2A215E56015}"/>
    <pc:docChg chg="custSel modSld">
      <pc:chgData name="Steven Linkels" userId="82b2834b-7373-49b3-b259-2f89722ff704" providerId="ADAL" clId="{FEC89030-DE4F-42FB-AEF6-E2A215E56015}" dt="2023-05-22T12:07:03.928" v="678" actId="20577"/>
      <pc:docMkLst>
        <pc:docMk/>
      </pc:docMkLst>
      <pc:sldChg chg="modSp mod">
        <pc:chgData name="Steven Linkels" userId="82b2834b-7373-49b3-b259-2f89722ff704" providerId="ADAL" clId="{FEC89030-DE4F-42FB-AEF6-E2A215E56015}" dt="2023-05-22T12:07:03.928" v="678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FEC89030-DE4F-42FB-AEF6-E2A215E56015}" dt="2023-05-22T09:54:48.264" v="638" actId="20577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Steven Linkels" userId="82b2834b-7373-49b3-b259-2f89722ff704" providerId="ADAL" clId="{FEC89030-DE4F-42FB-AEF6-E2A215E56015}" dt="2023-05-17T12:38:17.695" v="618" actId="1076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Steven Linkels" userId="82b2834b-7373-49b3-b259-2f89722ff704" providerId="ADAL" clId="{FEC89030-DE4F-42FB-AEF6-E2A215E56015}" dt="2023-05-22T12:07:03.928" v="678" actId="2057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FEC89030-DE4F-42FB-AEF6-E2A215E56015}" dt="2023-05-22T10:05:35.005" v="658" actId="20577"/>
          <ac:spMkLst>
            <pc:docMk/>
            <pc:sldMk cId="1823581371" sldId="256"/>
            <ac:spMk id="13" creationId="{E088D057-99F4-4D3B-A556-A2562A78FACB}"/>
          </ac:spMkLst>
        </pc:spChg>
        <pc:picChg chg="mod">
          <ac:chgData name="Steven Linkels" userId="82b2834b-7373-49b3-b259-2f89722ff704" providerId="ADAL" clId="{FEC89030-DE4F-42FB-AEF6-E2A215E56015}" dt="2023-05-17T12:28:21.925" v="254" actId="1076"/>
          <ac:picMkLst>
            <pc:docMk/>
            <pc:sldMk cId="1823581371" sldId="256"/>
            <ac:picMk id="9" creationId="{BC2191CA-D16F-419A-AE08-E79F67CE84E6}"/>
          </ac:picMkLst>
        </pc:picChg>
        <pc:picChg chg="mod">
          <ac:chgData name="Steven Linkels" userId="82b2834b-7373-49b3-b259-2f89722ff704" providerId="ADAL" clId="{FEC89030-DE4F-42FB-AEF6-E2A215E56015}" dt="2023-05-17T12:38:22.338" v="619" actId="1076"/>
          <ac:picMkLst>
            <pc:docMk/>
            <pc:sldMk cId="1823581371" sldId="256"/>
            <ac:picMk id="10" creationId="{1F3DD174-0D9D-4F07-97DD-38695F950911}"/>
          </ac:picMkLst>
        </pc:picChg>
        <pc:picChg chg="mod">
          <ac:chgData name="Steven Linkels" userId="82b2834b-7373-49b3-b259-2f89722ff704" providerId="ADAL" clId="{FEC89030-DE4F-42FB-AEF6-E2A215E56015}" dt="2023-05-17T10:31:47.264" v="6" actId="1076"/>
          <ac:picMkLst>
            <pc:docMk/>
            <pc:sldMk cId="1823581371" sldId="256"/>
            <ac:picMk id="15" creationId="{1A54A59D-20C9-40C0-B8C0-A7B5078D65A7}"/>
          </ac:picMkLst>
        </pc:picChg>
        <pc:picChg chg="mod">
          <ac:chgData name="Steven Linkels" userId="82b2834b-7373-49b3-b259-2f89722ff704" providerId="ADAL" clId="{FEC89030-DE4F-42FB-AEF6-E2A215E56015}" dt="2023-05-17T12:40:48.884" v="634" actId="1076"/>
          <ac:picMkLst>
            <pc:docMk/>
            <pc:sldMk cId="1823581371" sldId="256"/>
            <ac:picMk id="17" creationId="{EEBCA26C-BB86-447A-8A29-26725E2510E4}"/>
          </ac:picMkLst>
        </pc:picChg>
        <pc:picChg chg="mod">
          <ac:chgData name="Steven Linkels" userId="82b2834b-7373-49b3-b259-2f89722ff704" providerId="ADAL" clId="{FEC89030-DE4F-42FB-AEF6-E2A215E56015}" dt="2023-05-17T12:40:41.432" v="633" actId="1076"/>
          <ac:picMkLst>
            <pc:docMk/>
            <pc:sldMk cId="1823581371" sldId="256"/>
            <ac:picMk id="18" creationId="{8501C6E1-C974-49AF-BD85-7BA53DFABA3D}"/>
          </ac:picMkLst>
        </pc:picChg>
      </pc:sldChg>
    </pc:docChg>
  </pc:docChgLst>
  <pc:docChgLst>
    <pc:chgData name="Pascalle Cup" userId="abbe84a0-611b-406e-b251-e8b4b71c069a" providerId="ADAL" clId="{C5B5B24F-E569-4DAF-B2C9-A67782A82090}"/>
    <pc:docChg chg="modSld">
      <pc:chgData name="Pascalle Cup" userId="abbe84a0-611b-406e-b251-e8b4b71c069a" providerId="ADAL" clId="{C5B5B24F-E569-4DAF-B2C9-A67782A82090}" dt="2022-09-16T12:22:10.407" v="0" actId="20577"/>
      <pc:docMkLst>
        <pc:docMk/>
      </pc:docMkLst>
      <pc:sldChg chg="modSp mod">
        <pc:chgData name="Pascalle Cup" userId="abbe84a0-611b-406e-b251-e8b4b71c069a" providerId="ADAL" clId="{C5B5B24F-E569-4DAF-B2C9-A67782A82090}" dt="2022-09-16T12:22:10.407" v="0" actId="20577"/>
        <pc:sldMkLst>
          <pc:docMk/>
          <pc:sldMk cId="1823581371" sldId="256"/>
        </pc:sldMkLst>
        <pc:spChg chg="mod">
          <ac:chgData name="Pascalle Cup" userId="abbe84a0-611b-406e-b251-e8b4b71c069a" providerId="ADAL" clId="{C5B5B24F-E569-4DAF-B2C9-A67782A82090}" dt="2022-09-16T12:22:10.407" v="0" actId="20577"/>
          <ac:spMkLst>
            <pc:docMk/>
            <pc:sldMk cId="1823581371" sldId="256"/>
            <ac:spMk id="5" creationId="{A1E662C2-3279-42A9-8DD7-117EC9EF914F}"/>
          </ac:spMkLst>
        </pc:spChg>
      </pc:sldChg>
    </pc:docChg>
  </pc:docChgLst>
  <pc:docChgLst>
    <pc:chgData name="Marieke Drabbe" userId="b9b1a049-6b87-453c-9d4e-1b3ea0ffd634" providerId="ADAL" clId="{BA55B3A6-58A3-4658-8B13-9C90D871D859}"/>
    <pc:docChg chg="custSel modSld">
      <pc:chgData name="Marieke Drabbe" userId="b9b1a049-6b87-453c-9d4e-1b3ea0ffd634" providerId="ADAL" clId="{BA55B3A6-58A3-4658-8B13-9C90D871D859}" dt="2021-08-29T18:16:34.514" v="1776" actId="20577"/>
      <pc:docMkLst>
        <pc:docMk/>
      </pc:docMkLst>
      <pc:sldChg chg="delSp modSp mod">
        <pc:chgData name="Marieke Drabbe" userId="b9b1a049-6b87-453c-9d4e-1b3ea0ffd634" providerId="ADAL" clId="{BA55B3A6-58A3-4658-8B13-9C90D871D859}" dt="2021-08-29T18:16:34.514" v="1776" actId="20577"/>
        <pc:sldMkLst>
          <pc:docMk/>
          <pc:sldMk cId="1823581371" sldId="256"/>
        </pc:sldMkLst>
        <pc:spChg chg="mod">
          <ac:chgData name="Marieke Drabbe" userId="b9b1a049-6b87-453c-9d4e-1b3ea0ffd634" providerId="ADAL" clId="{BA55B3A6-58A3-4658-8B13-9C90D871D859}" dt="2021-08-29T18:13:41.019" v="1456" actId="1076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Marieke Drabbe" userId="b9b1a049-6b87-453c-9d4e-1b3ea0ffd634" providerId="ADAL" clId="{BA55B3A6-58A3-4658-8B13-9C90D871D859}" dt="2021-08-29T18:14:09.601" v="1561" actId="20577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Marieke Drabbe" userId="b9b1a049-6b87-453c-9d4e-1b3ea0ffd634" providerId="ADAL" clId="{BA55B3A6-58A3-4658-8B13-9C90D871D859}" dt="2021-08-29T18:15:52.406" v="1772" actId="20577"/>
          <ac:spMkLst>
            <pc:docMk/>
            <pc:sldMk cId="1823581371" sldId="256"/>
            <ac:spMk id="6" creationId="{E9C31F5D-3EAD-4EFE-9211-94908843DA03}"/>
          </ac:spMkLst>
        </pc:spChg>
        <pc:spChg chg="mod">
          <ac:chgData name="Marieke Drabbe" userId="b9b1a049-6b87-453c-9d4e-1b3ea0ffd634" providerId="ADAL" clId="{BA55B3A6-58A3-4658-8B13-9C90D871D859}" dt="2021-08-29T18:15:01.550" v="1766" actId="20577"/>
          <ac:spMkLst>
            <pc:docMk/>
            <pc:sldMk cId="1823581371" sldId="256"/>
            <ac:spMk id="7" creationId="{D6F48DCF-595A-4BCA-BC9F-708C8545E9A1}"/>
          </ac:spMkLst>
        </pc:spChg>
        <pc:spChg chg="mod">
          <ac:chgData name="Marieke Drabbe" userId="b9b1a049-6b87-453c-9d4e-1b3ea0ffd634" providerId="ADAL" clId="{BA55B3A6-58A3-4658-8B13-9C90D871D859}" dt="2021-08-29T18:16:34.514" v="1776" actId="20577"/>
          <ac:spMkLst>
            <pc:docMk/>
            <pc:sldMk cId="1823581371" sldId="256"/>
            <ac:spMk id="8" creationId="{D0CDA07E-4529-4BD5-8EA0-677AC63CAACD}"/>
          </ac:spMkLst>
        </pc:spChg>
        <pc:spChg chg="del">
          <ac:chgData name="Marieke Drabbe" userId="b9b1a049-6b87-453c-9d4e-1b3ea0ffd634" providerId="ADAL" clId="{BA55B3A6-58A3-4658-8B13-9C90D871D859}" dt="2021-08-29T18:03:26.266" v="30" actId="478"/>
          <ac:spMkLst>
            <pc:docMk/>
            <pc:sldMk cId="1823581371" sldId="256"/>
            <ac:spMk id="11" creationId="{D274754A-8DB2-4499-97E1-BBEB70D76C7F}"/>
          </ac:spMkLst>
        </pc:spChg>
        <pc:spChg chg="mod">
          <ac:chgData name="Marieke Drabbe" userId="b9b1a049-6b87-453c-9d4e-1b3ea0ffd634" providerId="ADAL" clId="{BA55B3A6-58A3-4658-8B13-9C90D871D859}" dt="2021-08-29T18:03:23.612" v="29" actId="20577"/>
          <ac:spMkLst>
            <pc:docMk/>
            <pc:sldMk cId="1823581371" sldId="256"/>
            <ac:spMk id="13" creationId="{E088D057-99F4-4D3B-A556-A2562A78FACB}"/>
          </ac:spMkLst>
        </pc:spChg>
        <pc:spChg chg="mod">
          <ac:chgData name="Marieke Drabbe" userId="b9b1a049-6b87-453c-9d4e-1b3ea0ffd634" providerId="ADAL" clId="{BA55B3A6-58A3-4658-8B13-9C90D871D859}" dt="2021-08-29T18:13:36.451" v="1455" actId="20577"/>
          <ac:spMkLst>
            <pc:docMk/>
            <pc:sldMk cId="1823581371" sldId="256"/>
            <ac:spMk id="14" creationId="{6DEB9258-0FDF-4D2D-A268-1D8DEB4BFFDB}"/>
          </ac:spMkLst>
        </pc:spChg>
        <pc:picChg chg="del">
          <ac:chgData name="Marieke Drabbe" userId="b9b1a049-6b87-453c-9d4e-1b3ea0ffd634" providerId="ADAL" clId="{BA55B3A6-58A3-4658-8B13-9C90D871D859}" dt="2021-08-29T18:03:28.815" v="31" actId="478"/>
          <ac:picMkLst>
            <pc:docMk/>
            <pc:sldMk cId="1823581371" sldId="256"/>
            <ac:picMk id="12" creationId="{3EC3A216-E40E-427A-A5A5-FBDE7E1AE7FA}"/>
          </ac:picMkLst>
        </pc:picChg>
      </pc:sldChg>
    </pc:docChg>
  </pc:docChgLst>
  <pc:docChgLst>
    <pc:chgData name="Steven Linkels" userId="82b2834b-7373-49b3-b259-2f89722ff704" providerId="ADAL" clId="{35604299-C746-425C-9015-E465AF9FE163}"/>
    <pc:docChg chg="modSld">
      <pc:chgData name="Steven Linkels" userId="82b2834b-7373-49b3-b259-2f89722ff704" providerId="ADAL" clId="{35604299-C746-425C-9015-E465AF9FE163}" dt="2022-07-04T13:19:39.543" v="21" actId="20577"/>
      <pc:docMkLst>
        <pc:docMk/>
      </pc:docMkLst>
      <pc:sldChg chg="modSp mod">
        <pc:chgData name="Steven Linkels" userId="82b2834b-7373-49b3-b259-2f89722ff704" providerId="ADAL" clId="{35604299-C746-425C-9015-E465AF9FE163}" dt="2022-07-04T13:19:39.543" v="21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35604299-C746-425C-9015-E465AF9FE163}" dt="2022-07-04T13:19:30.770" v="17" actId="2057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35604299-C746-425C-9015-E465AF9FE163}" dt="2022-07-04T13:19:39.543" v="21" actId="20577"/>
          <ac:spMkLst>
            <pc:docMk/>
            <pc:sldMk cId="1823581371" sldId="256"/>
            <ac:spMk id="13" creationId="{E088D057-99F4-4D3B-A556-A2562A78FAC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ondernemersplein.kvk.nl/branche-informatie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scribbr.nl/onderzoeksmethoden/interviewtechnieken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28F6BA3C-9B25-405F-B249-C6787B666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2" y="1726798"/>
            <a:ext cx="4586840" cy="229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Een visuele weergave (bijv. </a:t>
            </a:r>
            <a:r>
              <a:rPr lang="nl-NL" sz="1100" dirty="0" err="1">
                <a:latin typeface="+mn-lt"/>
                <a:ea typeface="Calibri" pitchFamily="34" charset="0"/>
                <a:cs typeface="Arial" panose="020B0604020202020204" pitchFamily="34" charset="0"/>
              </a:rPr>
              <a:t>infographic</a:t>
            </a: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 of poster) over de specialisatie en/of het keuzedeel, onder andere d.m.v. informatie van een professional.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Laat minimaal de volgende onderdelen aan bod komen: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Benoem de koppeling tussen het stagebedrijf en het keuzedeel/specialisatie (is er geen koppeling te vinden, dan bedenkt de student een mogelijke koppeling)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Omschrijf de (duurzame) ontwikkelingen in de branche van het stagebedrijf.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De toekomst van de branche.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De werkzaamheden/taken/verantwoordelijkheden van de professional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De motieven van de professional voor het beroep/de werkzaamheden.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Opleidingen/werkachtergrond van de professional. 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E662C2-3279-42A9-8DD7-117EC9EF9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2" y="4144651"/>
            <a:ext cx="4586840" cy="2123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         	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Verdiep je in de branche van je stageplek door middel van het raadplegen van bronnen.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Kies één of meerdere professional(s) waarvan je de werkzaamheden/functie leuk lijkt.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Stel vragen op om je interview voor te bereiden.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/>
              </a:rPr>
              <a:t>Loop een dag met de professional mee wanneer er werkzaamheden zijn die jou leuk lijken. 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/>
              </a:rPr>
              <a:t>Neem het interview af.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/>
              </a:rPr>
              <a:t>Maak foto’s/beeldmateriaal.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Geef de informatie beeldend weer op een manier die jou leuk lijkt.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100" dirty="0">
                <a:latin typeface="+mn-lt"/>
                <a:ea typeface="Calibri" pitchFamily="34" charset="0"/>
                <a:cs typeface="Arial" panose="020B0604020202020204" pitchFamily="34" charset="0"/>
              </a:rPr>
              <a:t>Denk aan de juiste bronvermelding. </a:t>
            </a: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E9C31F5D-3EAD-4EFE-9211-94908843D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3203507"/>
            <a:ext cx="4552379" cy="7017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3"/>
              </a:rPr>
              <a:t>https://ondernemersplein.kvk.nl/branche-informatie/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https://www.scribbr.nl/onderzoeksmethoden/interviewtechnieken/</a:t>
            </a:r>
            <a:endParaRPr lang="nl-NL" sz="1100" dirty="0">
              <a:solidFill>
                <a:prstClr val="black"/>
              </a:solidFill>
            </a:endParaRP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D6F48DCF-595A-4BCA-BC9F-708C8545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2426989"/>
            <a:ext cx="4552379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Bijeenkomsten 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Online vragenuurtjes. 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D0CDA07E-4529-4BD5-8EA0-677AC63CA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773099"/>
            <a:ext cx="4552379" cy="1369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Tijdens de stage periode worden er geen feedback bijeenkomsten georganiseerd. Je hoeft dus geen feedback te geven.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dirty="0">
                <a:cs typeface="Arial" panose="020B0604020202020204" pitchFamily="34" charset="0"/>
              </a:rPr>
              <a:t>Deadline product</a:t>
            </a:r>
            <a:r>
              <a:rPr lang="nl-NL" sz="1200">
                <a:cs typeface="Arial" panose="020B0604020202020204" pitchFamily="34" charset="0"/>
              </a:rPr>
              <a:t>: 13 </a:t>
            </a:r>
            <a:r>
              <a:rPr lang="nl-NL" sz="1200" dirty="0">
                <a:cs typeface="Arial" panose="020B0604020202020204" pitchFamily="34" charset="0"/>
              </a:rPr>
              <a:t>oktober 2023</a:t>
            </a:r>
            <a:endParaRPr lang="nl-NL" sz="12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C2191CA-D16F-419A-AE08-E79F67CE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162" y="1821402"/>
            <a:ext cx="263290" cy="32130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F3DD174-0D9D-4F07-97DD-38695F950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162" y="4298995"/>
            <a:ext cx="266283" cy="416301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088D057-99F4-4D3B-A556-A2562A78FACB}"/>
              </a:ext>
            </a:extLst>
          </p:cNvPr>
          <p:cNvSpPr txBox="1"/>
          <p:nvPr/>
        </p:nvSpPr>
        <p:spPr>
          <a:xfrm>
            <a:off x="995004" y="164096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2324 ST LA2 Specialisatie/keuzedeel in de praktijk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6DEB9258-0FDF-4D2D-A268-1D8DEB4BF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786272"/>
            <a:ext cx="4586841" cy="815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Leerdoelen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informatie verzamelen.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interview afnemen.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informatie beeldend weergeven. 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1A54A59D-20C9-40C0-B8C0-A7B5078D65A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621444" y="773099"/>
            <a:ext cx="299335" cy="41242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97CAA81A-091F-4F58-938A-12FD49C50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0606" y="868892"/>
            <a:ext cx="385812" cy="26305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EBCA26C-BB86-447A-8A29-26725E2510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5948374" y="2426989"/>
            <a:ext cx="350275" cy="33869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01C6E1-C974-49AF-BD85-7BA53DFABA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7193" y="3243155"/>
            <a:ext cx="299225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1617361D-4DED-4C41-86DC-C916D3E424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808146-943A-4591-8778-FBBF9ED5A0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C19B45-3226-4685-B86B-01DC0E83F686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303</Words>
  <Application>Microsoft Office PowerPoint</Application>
  <PresentationFormat>Breedbeeld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4</cp:revision>
  <dcterms:created xsi:type="dcterms:W3CDTF">2021-08-08T18:39:46Z</dcterms:created>
  <dcterms:modified xsi:type="dcterms:W3CDTF">2023-05-22T12:07:05Z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