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2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84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Noordeloos" userId="df9f46e9-7760-4f6a-814f-9e8180d7b46a" providerId="ADAL" clId="{6EBC34F1-EA36-487D-9F57-05A42FC7AADA}"/>
    <pc:docChg chg="modSld">
      <pc:chgData name="Thomas Noordeloos" userId="df9f46e9-7760-4f6a-814f-9e8180d7b46a" providerId="ADAL" clId="{6EBC34F1-EA36-487D-9F57-05A42FC7AADA}" dt="2022-07-12T15:15:59.236" v="26" actId="6549"/>
      <pc:docMkLst>
        <pc:docMk/>
      </pc:docMkLst>
      <pc:sldChg chg="modSp mod">
        <pc:chgData name="Thomas Noordeloos" userId="df9f46e9-7760-4f6a-814f-9e8180d7b46a" providerId="ADAL" clId="{6EBC34F1-EA36-487D-9F57-05A42FC7AADA}" dt="2022-07-12T15:15:59.236" v="26" actId="6549"/>
        <pc:sldMkLst>
          <pc:docMk/>
          <pc:sldMk cId="1823581371" sldId="256"/>
        </pc:sldMkLst>
        <pc:spChg chg="mod">
          <ac:chgData name="Thomas Noordeloos" userId="df9f46e9-7760-4f6a-814f-9e8180d7b46a" providerId="ADAL" clId="{6EBC34F1-EA36-487D-9F57-05A42FC7AADA}" dt="2022-07-12T15:14:55.276" v="12" actId="1076"/>
          <ac:spMkLst>
            <pc:docMk/>
            <pc:sldMk cId="1823581371" sldId="256"/>
            <ac:spMk id="4" creationId="{28F6BA3C-9B25-405F-B249-C6787B6669C6}"/>
          </ac:spMkLst>
        </pc:spChg>
        <pc:spChg chg="mod">
          <ac:chgData name="Thomas Noordeloos" userId="df9f46e9-7760-4f6a-814f-9e8180d7b46a" providerId="ADAL" clId="{6EBC34F1-EA36-487D-9F57-05A42FC7AADA}" dt="2022-07-12T15:15:59.236" v="26" actId="6549"/>
          <ac:spMkLst>
            <pc:docMk/>
            <pc:sldMk cId="1823581371" sldId="256"/>
            <ac:spMk id="5" creationId="{A1E662C2-3279-42A9-8DD7-117EC9EF914F}"/>
          </ac:spMkLst>
        </pc:spChg>
      </pc:sldChg>
    </pc:docChg>
  </pc:docChgLst>
  <pc:docChgLst>
    <pc:chgData name="Pascalle Cup" userId="abbe84a0-611b-406e-b251-e8b4b71c069a" providerId="ADAL" clId="{E79D9603-F69C-4988-A842-10FAA863703B}"/>
    <pc:docChg chg="modSld">
      <pc:chgData name="Pascalle Cup" userId="abbe84a0-611b-406e-b251-e8b4b71c069a" providerId="ADAL" clId="{E79D9603-F69C-4988-A842-10FAA863703B}" dt="2022-09-16T12:12:22.595" v="0" actId="20577"/>
      <pc:docMkLst>
        <pc:docMk/>
      </pc:docMkLst>
      <pc:sldChg chg="modSp mod">
        <pc:chgData name="Pascalle Cup" userId="abbe84a0-611b-406e-b251-e8b4b71c069a" providerId="ADAL" clId="{E79D9603-F69C-4988-A842-10FAA863703B}" dt="2022-09-16T12:12:22.595" v="0" actId="20577"/>
        <pc:sldMkLst>
          <pc:docMk/>
          <pc:sldMk cId="1823581371" sldId="256"/>
        </pc:sldMkLst>
        <pc:spChg chg="mod">
          <ac:chgData name="Pascalle Cup" userId="abbe84a0-611b-406e-b251-e8b4b71c069a" providerId="ADAL" clId="{E79D9603-F69C-4988-A842-10FAA863703B}" dt="2022-09-16T12:12:22.595" v="0" actId="20577"/>
          <ac:spMkLst>
            <pc:docMk/>
            <pc:sldMk cId="1823581371" sldId="256"/>
            <ac:spMk id="14" creationId="{6DEB9258-0FDF-4D2D-A268-1D8DEB4BFFDB}"/>
          </ac:spMkLst>
        </pc:spChg>
      </pc:sldChg>
    </pc:docChg>
  </pc:docChgLst>
  <pc:docChgLst>
    <pc:chgData name="Steven Linkels" userId="82b2834b-7373-49b3-b259-2f89722ff704" providerId="ADAL" clId="{07E922EC-81A7-44DC-BB9F-5231C6C9089E}"/>
    <pc:docChg chg="modSld">
      <pc:chgData name="Steven Linkels" userId="82b2834b-7373-49b3-b259-2f89722ff704" providerId="ADAL" clId="{07E922EC-81A7-44DC-BB9F-5231C6C9089E}" dt="2023-05-25T08:56:44.293" v="50" actId="20577"/>
      <pc:docMkLst>
        <pc:docMk/>
      </pc:docMkLst>
      <pc:sldChg chg="modSp mod">
        <pc:chgData name="Steven Linkels" userId="82b2834b-7373-49b3-b259-2f89722ff704" providerId="ADAL" clId="{07E922EC-81A7-44DC-BB9F-5231C6C9089E}" dt="2023-05-25T08:56:44.293" v="50" actId="20577"/>
        <pc:sldMkLst>
          <pc:docMk/>
          <pc:sldMk cId="1823581371" sldId="256"/>
        </pc:sldMkLst>
        <pc:spChg chg="mod">
          <ac:chgData name="Steven Linkels" userId="82b2834b-7373-49b3-b259-2f89722ff704" providerId="ADAL" clId="{07E922EC-81A7-44DC-BB9F-5231C6C9089E}" dt="2023-05-17T10:38:51.796" v="11" actId="20577"/>
          <ac:spMkLst>
            <pc:docMk/>
            <pc:sldMk cId="1823581371" sldId="256"/>
            <ac:spMk id="4" creationId="{28F6BA3C-9B25-405F-B249-C6787B6669C6}"/>
          </ac:spMkLst>
        </pc:spChg>
        <pc:spChg chg="mod">
          <ac:chgData name="Steven Linkels" userId="82b2834b-7373-49b3-b259-2f89722ff704" providerId="ADAL" clId="{07E922EC-81A7-44DC-BB9F-5231C6C9089E}" dt="2023-05-25T08:56:44.293" v="50" actId="20577"/>
          <ac:spMkLst>
            <pc:docMk/>
            <pc:sldMk cId="1823581371" sldId="256"/>
            <ac:spMk id="8" creationId="{D0CDA07E-4529-4BD5-8EA0-677AC63CAACD}"/>
          </ac:spMkLst>
        </pc:spChg>
        <pc:spChg chg="mod">
          <ac:chgData name="Steven Linkels" userId="82b2834b-7373-49b3-b259-2f89722ff704" providerId="ADAL" clId="{07E922EC-81A7-44DC-BB9F-5231C6C9089E}" dt="2023-05-22T10:05:21.813" v="38" actId="20577"/>
          <ac:spMkLst>
            <pc:docMk/>
            <pc:sldMk cId="1823581371" sldId="256"/>
            <ac:spMk id="13" creationId="{E088D057-99F4-4D3B-A556-A2562A78FACB}"/>
          </ac:spMkLst>
        </pc:spChg>
        <pc:picChg chg="mod">
          <ac:chgData name="Steven Linkels" userId="82b2834b-7373-49b3-b259-2f89722ff704" providerId="ADAL" clId="{07E922EC-81A7-44DC-BB9F-5231C6C9089E}" dt="2023-05-17T10:39:19.474" v="17" actId="1076"/>
          <ac:picMkLst>
            <pc:docMk/>
            <pc:sldMk cId="1823581371" sldId="256"/>
            <ac:picMk id="9" creationId="{BC2191CA-D16F-419A-AE08-E79F67CE84E6}"/>
          </ac:picMkLst>
        </pc:picChg>
        <pc:picChg chg="mod">
          <ac:chgData name="Steven Linkels" userId="82b2834b-7373-49b3-b259-2f89722ff704" providerId="ADAL" clId="{07E922EC-81A7-44DC-BB9F-5231C6C9089E}" dt="2023-05-17T10:39:16.298" v="16" actId="1076"/>
          <ac:picMkLst>
            <pc:docMk/>
            <pc:sldMk cId="1823581371" sldId="256"/>
            <ac:picMk id="10" creationId="{1F3DD174-0D9D-4F07-97DD-38695F950911}"/>
          </ac:picMkLst>
        </pc:picChg>
        <pc:picChg chg="mod">
          <ac:chgData name="Steven Linkels" userId="82b2834b-7373-49b3-b259-2f89722ff704" providerId="ADAL" clId="{07E922EC-81A7-44DC-BB9F-5231C6C9089E}" dt="2023-05-17T10:39:22.105" v="18" actId="1076"/>
          <ac:picMkLst>
            <pc:docMk/>
            <pc:sldMk cId="1823581371" sldId="256"/>
            <ac:picMk id="15" creationId="{1A54A59D-20C9-40C0-B8C0-A7B5078D65A7}"/>
          </ac:picMkLst>
        </pc:picChg>
        <pc:picChg chg="mod">
          <ac:chgData name="Steven Linkels" userId="82b2834b-7373-49b3-b259-2f89722ff704" providerId="ADAL" clId="{07E922EC-81A7-44DC-BB9F-5231C6C9089E}" dt="2023-05-17T10:39:06.532" v="13" actId="1076"/>
          <ac:picMkLst>
            <pc:docMk/>
            <pc:sldMk cId="1823581371" sldId="256"/>
            <ac:picMk id="16" creationId="{97CAA81A-091F-4F58-938A-12FD49C50AB6}"/>
          </ac:picMkLst>
        </pc:picChg>
        <pc:picChg chg="mod">
          <ac:chgData name="Steven Linkels" userId="82b2834b-7373-49b3-b259-2f89722ff704" providerId="ADAL" clId="{07E922EC-81A7-44DC-BB9F-5231C6C9089E}" dt="2023-05-17T10:39:08.141" v="14" actId="1076"/>
          <ac:picMkLst>
            <pc:docMk/>
            <pc:sldMk cId="1823581371" sldId="256"/>
            <ac:picMk id="17" creationId="{EEBCA26C-BB86-447A-8A29-26725E2510E4}"/>
          </ac:picMkLst>
        </pc:picChg>
        <pc:picChg chg="mod">
          <ac:chgData name="Steven Linkels" userId="82b2834b-7373-49b3-b259-2f89722ff704" providerId="ADAL" clId="{07E922EC-81A7-44DC-BB9F-5231C6C9089E}" dt="2023-05-17T10:39:11.073" v="15" actId="1076"/>
          <ac:picMkLst>
            <pc:docMk/>
            <pc:sldMk cId="1823581371" sldId="256"/>
            <ac:picMk id="18" creationId="{8501C6E1-C974-49AF-BD85-7BA53DFABA3D}"/>
          </ac:picMkLst>
        </pc:picChg>
      </pc:sldChg>
    </pc:docChg>
  </pc:docChgLst>
  <pc:docChgLst>
    <pc:chgData name="Steven Linkels" userId="82b2834b-7373-49b3-b259-2f89722ff704" providerId="ADAL" clId="{C97027A7-240A-410B-AFFF-B68A685B1234}"/>
    <pc:docChg chg="modSld">
      <pc:chgData name="Steven Linkels" userId="82b2834b-7373-49b3-b259-2f89722ff704" providerId="ADAL" clId="{C97027A7-240A-410B-AFFF-B68A685B1234}" dt="2022-07-12T11:29:20.884" v="5" actId="207"/>
      <pc:docMkLst>
        <pc:docMk/>
      </pc:docMkLst>
      <pc:sldChg chg="modSp mod">
        <pc:chgData name="Steven Linkels" userId="82b2834b-7373-49b3-b259-2f89722ff704" providerId="ADAL" clId="{C97027A7-240A-410B-AFFF-B68A685B1234}" dt="2022-07-12T11:29:20.884" v="5" actId="207"/>
        <pc:sldMkLst>
          <pc:docMk/>
          <pc:sldMk cId="1823581371" sldId="256"/>
        </pc:sldMkLst>
        <pc:spChg chg="mod">
          <ac:chgData name="Steven Linkels" userId="82b2834b-7373-49b3-b259-2f89722ff704" providerId="ADAL" clId="{C97027A7-240A-410B-AFFF-B68A685B1234}" dt="2022-07-12T11:29:04.590" v="1" actId="207"/>
          <ac:spMkLst>
            <pc:docMk/>
            <pc:sldMk cId="1823581371" sldId="256"/>
            <ac:spMk id="4" creationId="{28F6BA3C-9B25-405F-B249-C6787B6669C6}"/>
          </ac:spMkLst>
        </pc:spChg>
        <pc:spChg chg="mod">
          <ac:chgData name="Steven Linkels" userId="82b2834b-7373-49b3-b259-2f89722ff704" providerId="ADAL" clId="{C97027A7-240A-410B-AFFF-B68A685B1234}" dt="2022-07-12T11:29:01.278" v="0" actId="207"/>
          <ac:spMkLst>
            <pc:docMk/>
            <pc:sldMk cId="1823581371" sldId="256"/>
            <ac:spMk id="5" creationId="{A1E662C2-3279-42A9-8DD7-117EC9EF914F}"/>
          </ac:spMkLst>
        </pc:spChg>
        <pc:spChg chg="mod">
          <ac:chgData name="Steven Linkels" userId="82b2834b-7373-49b3-b259-2f89722ff704" providerId="ADAL" clId="{C97027A7-240A-410B-AFFF-B68A685B1234}" dt="2022-07-12T11:29:17.282" v="4" actId="207"/>
          <ac:spMkLst>
            <pc:docMk/>
            <pc:sldMk cId="1823581371" sldId="256"/>
            <ac:spMk id="6" creationId="{E9C31F5D-3EAD-4EFE-9211-94908843DA03}"/>
          </ac:spMkLst>
        </pc:spChg>
        <pc:spChg chg="mod">
          <ac:chgData name="Steven Linkels" userId="82b2834b-7373-49b3-b259-2f89722ff704" providerId="ADAL" clId="{C97027A7-240A-410B-AFFF-B68A685B1234}" dt="2022-07-12T11:29:20.884" v="5" actId="207"/>
          <ac:spMkLst>
            <pc:docMk/>
            <pc:sldMk cId="1823581371" sldId="256"/>
            <ac:spMk id="7" creationId="{D6F48DCF-595A-4BCA-BC9F-708C8545E9A1}"/>
          </ac:spMkLst>
        </pc:spChg>
        <pc:spChg chg="mod">
          <ac:chgData name="Steven Linkels" userId="82b2834b-7373-49b3-b259-2f89722ff704" providerId="ADAL" clId="{C97027A7-240A-410B-AFFF-B68A685B1234}" dt="2022-07-12T11:29:13.594" v="3" actId="207"/>
          <ac:spMkLst>
            <pc:docMk/>
            <pc:sldMk cId="1823581371" sldId="256"/>
            <ac:spMk id="8" creationId="{D0CDA07E-4529-4BD5-8EA0-677AC63CAACD}"/>
          </ac:spMkLst>
        </pc:spChg>
        <pc:spChg chg="mod">
          <ac:chgData name="Steven Linkels" userId="82b2834b-7373-49b3-b259-2f89722ff704" providerId="ADAL" clId="{C97027A7-240A-410B-AFFF-B68A685B1234}" dt="2022-07-12T11:29:06.577" v="2" actId="207"/>
          <ac:spMkLst>
            <pc:docMk/>
            <pc:sldMk cId="1823581371" sldId="256"/>
            <ac:spMk id="14" creationId="{6DEB9258-0FDF-4D2D-A268-1D8DEB4BFFDB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E177D4-EE84-4C90-BD68-2CD7B4E46F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9B1F18C-3DA8-4478-ACD1-7E0DE0C564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EA08416-A6BC-417F-B170-DCC30CE3D5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25-5-2023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E64A811-8D3F-4370-A41F-BD1B0FB43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729A954-A09E-4352-8495-9F7FB1926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6649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B64B6F-DAF3-44F1-BBA7-55C9AE6E08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ABEB3636-5FE8-41B9-BD96-A9B0987371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0A75EAA-CD87-4F7F-9D10-A3F68EC382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25-5-2023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DDB38A-7FC8-45DC-9466-14B4C33CC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A8A7CF0-2C0B-44BD-A0F0-859251AAA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8621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0DE6765C-E461-4E26-809A-0480AD696A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AF067D86-E9D3-4400-A976-7859377581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63589FF-2F34-44C3-A672-73A2FE982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25-5-2023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517837D-61A8-4FC7-8175-C5EAF2F8A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B0D5365-1D8A-4B72-A7FC-15AD77650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4753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BA8983-4614-41BE-89AF-63523C6F6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D321D42-5105-4333-BE18-82A5DA6B3F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ECA1699-D6BA-4F9A-89D8-A1DD9EDB2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25-5-2023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4221984-7732-4023-82B3-96F21BAE8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BEFB037-56D7-4505-96EA-A47C0BE49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0437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6B22DA-5169-4AC8-A2EC-2BD778A02D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99D8C7D-B5CC-4D4D-94B7-9FC3E420F2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160E10F-7581-4128-98BC-A2581C4B21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25-5-2023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C31962-AC35-4B43-BE51-5C666B3F2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EF350E9-D46D-47A2-AB8A-C2085FD5E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4481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0E5D0B-2FBB-410D-A476-988DA6E12F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B929C77-539F-4A13-9990-8DA7105229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4E9D67F-DF4B-42E9-8C0F-F7340826F3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AA6C484-8AB6-494A-B61A-E603D7328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25-5-2023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AC8C9B3-ED26-4817-A170-CA5D188E39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ADD5B14-6CEA-40D9-BCA3-54D495BFC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3126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2BB5C2-9FA2-49D2-9763-088B4D45A2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1BD803C-21AB-41D0-9F5E-BBC103847B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BB00A2E-757B-471C-9A50-846B718AF5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55DA5EC3-D859-4195-9DC3-5D904882D9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23DBD04-7540-4CD6-9784-F1E5B03DFF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8F0FB006-B174-4576-86A2-9113B67E4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25-5-2023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C779C61B-FB26-45E9-A889-615B7073C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10EFF803-53A6-494D-ABC0-79EBDC2E3D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3833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F517C5-8F4E-481E-AD28-B8804FAD1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9297238C-94DB-4EE1-89D5-341E65F74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25-5-2023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AD5D70B3-F599-46D4-8EB1-32F64A6BA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BDD17500-6077-4B3C-8A09-1EF8525CE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5591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0C758E10-351A-4D5E-B860-DCE5FF23A5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25-5-2023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E85B1713-8266-43E4-AA3D-D7AFEDF50F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94376F3-AEF1-48F6-AD01-426A73C15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1933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99ADAC-08D2-4642-A113-FACA5C777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E7C9EEE-717F-4941-BB07-0536854DCE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997B907-848A-4412-8188-CB596629F2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7EFD6DB-8DAE-4BF3-AD4B-B09266BA6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25-5-2023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1652044-7946-4C59-AA36-944805165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AC0A9E0-50D1-4ED5-9DF0-DAD2A42B2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4791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C999ED-3313-44D4-BD53-DAC8A630DC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95F665B4-C8EF-48AF-A55C-3866D6F9DB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9D5D79E-CAC7-4956-B4B5-225BCB942C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1BF2DB8-55EE-4631-A380-F451169F58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25-5-2023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E3BFEA6-4569-4143-AB1F-F399B2C5F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99E87D1-EAF9-4449-B985-25ED6AA64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4797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AEE562DE-2D6E-4CC4-8E9C-442192EF48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726D4FB-8957-4840-8D29-45066E2CA1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151CF3A-BF82-4F9E-95AE-BA35659D86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49BE4-8150-4B5C-B350-49695E6DC3AF}" type="datetimeFigureOut">
              <a:rPr lang="nl-NL" smtClean="0"/>
              <a:t>25-5-2023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561653E-BD5D-4A28-917D-5E39E79034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FFFEEA7-9DF0-4E75-844F-69ACBA0246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7533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s://ondernemersplein.kvk.nl/branche-informatie/" TargetMode="External"/><Relationship Id="rId7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hyperlink" Target="https://www.scribbr.nl/onderzoeksmethoden/interviewtechnieken/" TargetMode="External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>
            <a:extLst>
              <a:ext uri="{FF2B5EF4-FFF2-40B4-BE49-F238E27FC236}">
                <a16:creationId xmlns:a16="http://schemas.microsoft.com/office/drawing/2014/main" id="{28F6BA3C-9B25-405F-B249-C6787B6669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3951" y="1776365"/>
            <a:ext cx="4586840" cy="190821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440" tIns="45720" rIns="91440" bIns="45720" anchor="t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nl-NL" sz="1100" b="1" dirty="0">
                <a:ea typeface="Calibri" pitchFamily="34" charset="0"/>
                <a:cs typeface="Arial" charset="0"/>
              </a:rPr>
              <a:t>Leerproduct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nl-NL" sz="1100" dirty="0">
                <a:ea typeface="Calibri" pitchFamily="34" charset="0"/>
                <a:cs typeface="Arial" charset="0"/>
              </a:rPr>
              <a:t>De student maakt een presentatie voor het stage assessment met betrekking tot de leerdoelen.</a:t>
            </a: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Tijdens de presentatie komen de volgende onderdelen minimaal aan bod:</a:t>
            </a:r>
          </a:p>
          <a:p>
            <a:pPr marL="171450" lvl="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De leerdoelen die zijn bepaald voorafgaand aan de stage</a:t>
            </a:r>
          </a:p>
          <a:p>
            <a:pPr marL="171450" lvl="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De reden voor de student om voor deze leerdoelen te kiezen</a:t>
            </a:r>
          </a:p>
          <a:p>
            <a:pPr marL="171450" lvl="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Bewijsmateriaal (foto’s, filmpjes, uitvoeringen, feedback van de praktijkopleider, etc.) voor het behalen/werken van de leerdoelen.</a:t>
            </a:r>
          </a:p>
          <a:p>
            <a:pPr marL="171450" lvl="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Een reflectie van de student of de leerdoelen zijn behaald of niet.</a:t>
            </a:r>
          </a:p>
        </p:txBody>
      </p:sp>
      <p:sp>
        <p:nvSpPr>
          <p:cNvPr id="5" name="Text Box 9">
            <a:extLst>
              <a:ext uri="{FF2B5EF4-FFF2-40B4-BE49-F238E27FC236}">
                <a16:creationId xmlns:a16="http://schemas.microsoft.com/office/drawing/2014/main" id="{A1E662C2-3279-42A9-8DD7-117EC9EF91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3951" y="3813295"/>
            <a:ext cx="4586840" cy="18774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anchor="t">
            <a:spAutoFit/>
          </a:bodyPr>
          <a:lstStyle>
            <a:lvl1pPr marL="176213" indent="-176213"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 marL="0" lvl="0" indent="0" fontAlgn="base">
              <a:spcBef>
                <a:spcPct val="0"/>
              </a:spcBef>
              <a:spcAft>
                <a:spcPct val="0"/>
              </a:spcAft>
              <a:tabLst/>
            </a:pPr>
            <a:r>
              <a:rPr lang="nl-NL" sz="1100" b="1" dirty="0" err="1">
                <a:ea typeface="Calibri" pitchFamily="34" charset="0"/>
                <a:cs typeface="Arial" charset="0"/>
              </a:rPr>
              <a:t>Leerpad</a:t>
            </a:r>
            <a:r>
              <a:rPr lang="nl-NL" sz="1100" b="1" dirty="0">
                <a:ea typeface="Calibri" pitchFamily="34" charset="0"/>
                <a:cs typeface="Arial" charset="0"/>
              </a:rPr>
              <a:t>	</a:t>
            </a:r>
          </a:p>
          <a:p>
            <a:pPr marL="171450" lvl="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/>
            </a:pPr>
            <a:r>
              <a:rPr lang="nl-NL" sz="1100" dirty="0">
                <a:ea typeface="Calibri" pitchFamily="34" charset="0"/>
                <a:cs typeface="Arial" charset="0"/>
              </a:rPr>
              <a:t>Stel samen met je begeleidende docent en praktijkopleider leerdoelen op voorafgaand aan de stage. Leg uit waarom er voor deze leerdoelen gekozen wordt.</a:t>
            </a:r>
          </a:p>
          <a:p>
            <a:pPr marL="171450" lvl="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Verzamel bewijzen op je stage die aantonen dat je, jezelf aan het ontwikkelen bent met betrekking tot je leerdoelen.</a:t>
            </a:r>
          </a:p>
          <a:p>
            <a:pPr marL="171450" lvl="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Vraag feedback aan de praktijkopleider ten aanzien van je leerdoelen.</a:t>
            </a:r>
          </a:p>
          <a:p>
            <a:pPr marL="171450" lvl="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Maak een reflectie aan de hand van de bewijzen die verzameld zijn en de feedback die je hebt gekregen</a:t>
            </a:r>
            <a:r>
              <a:rPr lang="nl-NL" sz="1200">
                <a:latin typeface="+mn-lt"/>
                <a:ea typeface="Calibri" pitchFamily="34" charset="0"/>
                <a:cs typeface="Arial" panose="020B0604020202020204" pitchFamily="34" charset="0"/>
              </a:rPr>
              <a:t>. </a:t>
            </a:r>
            <a:endParaRPr lang="nl-NL" sz="1200" dirty="0">
              <a:latin typeface="+mn-lt"/>
              <a:ea typeface="Calibri" pitchFamily="34" charset="0"/>
              <a:cs typeface="Arial" panose="020B0604020202020204" pitchFamily="34" charset="0"/>
            </a:endParaRPr>
          </a:p>
        </p:txBody>
      </p:sp>
      <p:sp>
        <p:nvSpPr>
          <p:cNvPr id="6" name="Text Box 14">
            <a:extLst>
              <a:ext uri="{FF2B5EF4-FFF2-40B4-BE49-F238E27FC236}">
                <a16:creationId xmlns:a16="http://schemas.microsoft.com/office/drawing/2014/main" id="{E9C31F5D-3EAD-4EFE-9211-94908843DA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9417" y="2791568"/>
            <a:ext cx="4552379" cy="7017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marL="457200" indent="-457200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nl-NL" sz="1100" b="1" dirty="0"/>
              <a:t>Bronnen</a:t>
            </a:r>
          </a:p>
          <a:p>
            <a:pPr marL="176213" indent="-176213" defTabSz="457200">
              <a:lnSpc>
                <a:spcPct val="80000"/>
              </a:lnSpc>
              <a:spcBef>
                <a:spcPct val="50000"/>
              </a:spcBef>
              <a:buFontTx/>
              <a:buChar char="•"/>
              <a:tabLst>
                <a:tab pos="176213" algn="l"/>
                <a:tab pos="1163638" algn="l"/>
              </a:tabLst>
            </a:pPr>
            <a:r>
              <a:rPr lang="nl-NL" sz="1100" dirty="0">
                <a:solidFill>
                  <a:prstClr val="black"/>
                </a:solidFill>
                <a:hlinkClick r:id="rId3"/>
              </a:rPr>
              <a:t>https://ondernemersplein.kvk.nl/branche-informatie/</a:t>
            </a:r>
            <a:endParaRPr lang="nl-NL" sz="1100" dirty="0">
              <a:solidFill>
                <a:prstClr val="black"/>
              </a:solidFill>
            </a:endParaRPr>
          </a:p>
          <a:p>
            <a:pPr marL="176213" indent="-176213" defTabSz="457200">
              <a:lnSpc>
                <a:spcPct val="80000"/>
              </a:lnSpc>
              <a:spcBef>
                <a:spcPct val="50000"/>
              </a:spcBef>
              <a:buFontTx/>
              <a:buChar char="•"/>
              <a:tabLst>
                <a:tab pos="176213" algn="l"/>
                <a:tab pos="1163638" algn="l"/>
              </a:tabLst>
            </a:pPr>
            <a:r>
              <a:rPr lang="nl-NL" sz="1100" dirty="0">
                <a:solidFill>
                  <a:prstClr val="black"/>
                </a:solidFill>
                <a:hlinkClick r:id="rId4"/>
              </a:rPr>
              <a:t>https://www.scribbr.nl/onderzoeksmethoden/interviewtechnieken/</a:t>
            </a:r>
            <a:endParaRPr lang="nl-NL" sz="1100" dirty="0">
              <a:solidFill>
                <a:prstClr val="black"/>
              </a:solidFill>
            </a:endParaRPr>
          </a:p>
        </p:txBody>
      </p:sp>
      <p:sp>
        <p:nvSpPr>
          <p:cNvPr id="7" name="Text Box 14">
            <a:extLst>
              <a:ext uri="{FF2B5EF4-FFF2-40B4-BE49-F238E27FC236}">
                <a16:creationId xmlns:a16="http://schemas.microsoft.com/office/drawing/2014/main" id="{D6F48DCF-595A-4BCA-BC9F-708C8545E9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9418" y="2069735"/>
            <a:ext cx="4552379" cy="63094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marL="457200" indent="-457200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nl-NL" sz="1100" b="1" dirty="0"/>
              <a:t>Bijeenkomsten </a:t>
            </a:r>
          </a:p>
          <a:p>
            <a:pPr marL="0" indent="-171450" defTabSz="9144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Online vragenuurtjes.</a:t>
            </a:r>
          </a:p>
          <a:p>
            <a:pPr marL="0" indent="-171450" defTabSz="9144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(Optioneel) contact met docent via MS Teams </a:t>
            </a:r>
          </a:p>
        </p:txBody>
      </p:sp>
      <p:sp>
        <p:nvSpPr>
          <p:cNvPr id="8" name="Text Box 17">
            <a:extLst>
              <a:ext uri="{FF2B5EF4-FFF2-40B4-BE49-F238E27FC236}">
                <a16:creationId xmlns:a16="http://schemas.microsoft.com/office/drawing/2014/main" id="{D0CDA07E-4529-4BD5-8EA0-677AC63CAA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9418" y="545028"/>
            <a:ext cx="4552379" cy="136960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nl-NL" sz="1100" b="1" dirty="0">
                <a:latin typeface="Arial" charset="0"/>
                <a:ea typeface="Calibri" pitchFamily="34" charset="0"/>
                <a:cs typeface="Arial" charset="0"/>
              </a:rPr>
              <a:t>Samenwerken	</a:t>
            </a: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panose="020B0604020202020204" pitchFamily="34" charset="0"/>
              </a:rPr>
              <a:t>Dit product maak je alleen.</a:t>
            </a: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panose="020B0604020202020204" pitchFamily="34" charset="0"/>
              </a:rPr>
              <a:t>Lever je product in via Teams bij de beoordelende docent</a:t>
            </a: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cs typeface="Arial" panose="020B0604020202020204" pitchFamily="34" charset="0"/>
              </a:rPr>
              <a:t>Tijdens de stage periode worden er geen feedback bijeenkomsten georganiseerd. Je hoeft dus geen feedback te geven. </a:t>
            </a: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endParaRPr lang="nl-NL" sz="1200" dirty="0"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nl-NL" sz="1200" dirty="0">
                <a:cs typeface="Arial" panose="020B0604020202020204" pitchFamily="34" charset="0"/>
              </a:rPr>
              <a:t>Deadline product: 3 november 2023</a:t>
            </a:r>
            <a:endParaRPr lang="nl-NL" sz="1200" b="1" dirty="0">
              <a:cs typeface="Arial" panose="020B0604020202020204" pitchFamily="34" charset="0"/>
            </a:endParaRPr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BC2191CA-D16F-419A-AE08-E79F67CE84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928" y="1873175"/>
            <a:ext cx="263290" cy="321303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1F3DD174-0D9D-4F07-97DD-38695F9509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9968" y="3859155"/>
            <a:ext cx="266283" cy="416301"/>
          </a:xfrm>
          <a:prstGeom prst="rect">
            <a:avLst/>
          </a:prstGeom>
        </p:spPr>
      </p:pic>
      <p:sp>
        <p:nvSpPr>
          <p:cNvPr id="13" name="Tekstvak 12">
            <a:extLst>
              <a:ext uri="{FF2B5EF4-FFF2-40B4-BE49-F238E27FC236}">
                <a16:creationId xmlns:a16="http://schemas.microsoft.com/office/drawing/2014/main" id="{E088D057-99F4-4D3B-A556-A2562A78FACB}"/>
              </a:ext>
            </a:extLst>
          </p:cNvPr>
          <p:cNvSpPr txBox="1"/>
          <p:nvPr/>
        </p:nvSpPr>
        <p:spPr>
          <a:xfrm>
            <a:off x="993951" y="30260"/>
            <a:ext cx="78941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nl-NL" sz="2400">
                <a:solidFill>
                  <a:prstClr val="black"/>
                </a:solidFill>
                <a:latin typeface="Arial" charset="0"/>
                <a:cs typeface="Arial" charset="0"/>
              </a:rPr>
              <a:t>2324 ST LA1 </a:t>
            </a:r>
            <a:r>
              <a:rPr lang="nl-NL" sz="2400" dirty="0">
                <a:solidFill>
                  <a:prstClr val="black"/>
                </a:solidFill>
                <a:latin typeface="Arial" charset="0"/>
                <a:cs typeface="Arial" charset="0"/>
              </a:rPr>
              <a:t>Leerdoelen in de praktijk</a:t>
            </a:r>
          </a:p>
        </p:txBody>
      </p:sp>
      <p:sp>
        <p:nvSpPr>
          <p:cNvPr id="14" name="Text Box 7">
            <a:extLst>
              <a:ext uri="{FF2B5EF4-FFF2-40B4-BE49-F238E27FC236}">
                <a16:creationId xmlns:a16="http://schemas.microsoft.com/office/drawing/2014/main" id="{6DEB9258-0FDF-4D2D-A268-1D8DEB4BFF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3951" y="456806"/>
            <a:ext cx="4586841" cy="118494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nl-NL" sz="1100" b="1" dirty="0">
                <a:ea typeface="Calibri" pitchFamily="34" charset="0"/>
                <a:cs typeface="Arial" charset="0"/>
              </a:rPr>
              <a:t>Leerdoelen</a:t>
            </a:r>
          </a:p>
          <a:p>
            <a:pPr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Je kunt persoonlijke leerdoelen SMART opstellen.</a:t>
            </a:r>
          </a:p>
          <a:p>
            <a:pPr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Je kunt bewijzen verzamelen voor het behalen van de verschillende </a:t>
            </a:r>
            <a:r>
              <a:rPr lang="nl-NL" sz="1200">
                <a:latin typeface="+mn-lt"/>
                <a:ea typeface="Calibri" pitchFamily="34" charset="0"/>
                <a:cs typeface="Arial" panose="020B0604020202020204" pitchFamily="34" charset="0"/>
              </a:rPr>
              <a:t>leerdoelen. </a:t>
            </a:r>
            <a:endParaRPr lang="nl-NL" sz="1200" dirty="0">
              <a:latin typeface="+mn-lt"/>
              <a:ea typeface="Calibri" pitchFamily="34" charset="0"/>
              <a:cs typeface="Arial" panose="020B0604020202020204" pitchFamily="34" charset="0"/>
            </a:endParaRPr>
          </a:p>
          <a:p>
            <a:pPr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Je kunt door middel van het tonen van bewijzen aantonen dat de leerdoelen zijn behaald tijdens de stage.</a:t>
            </a:r>
          </a:p>
        </p:txBody>
      </p:sp>
      <p:pic>
        <p:nvPicPr>
          <p:cNvPr id="15" name="Afbeelding 14">
            <a:extLst>
              <a:ext uri="{FF2B5EF4-FFF2-40B4-BE49-F238E27FC236}">
                <a16:creationId xmlns:a16="http://schemas.microsoft.com/office/drawing/2014/main" id="{1A54A59D-20C9-40C0-B8C0-A7B5078D65A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1805" r="10840"/>
          <a:stretch/>
        </p:blipFill>
        <p:spPr>
          <a:xfrm>
            <a:off x="619968" y="547702"/>
            <a:ext cx="299335" cy="412425"/>
          </a:xfrm>
          <a:prstGeom prst="rect">
            <a:avLst/>
          </a:prstGeom>
        </p:spPr>
      </p:pic>
      <p:pic>
        <p:nvPicPr>
          <p:cNvPr id="16" name="Afbeelding 15">
            <a:extLst>
              <a:ext uri="{FF2B5EF4-FFF2-40B4-BE49-F238E27FC236}">
                <a16:creationId xmlns:a16="http://schemas.microsoft.com/office/drawing/2014/main" id="{97CAA81A-091F-4F58-938A-12FD49C50AB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30606" y="672254"/>
            <a:ext cx="385812" cy="263054"/>
          </a:xfrm>
          <a:prstGeom prst="rect">
            <a:avLst/>
          </a:prstGeom>
        </p:spPr>
      </p:pic>
      <p:pic>
        <p:nvPicPr>
          <p:cNvPr id="17" name="Afbeelding 16">
            <a:extLst>
              <a:ext uri="{FF2B5EF4-FFF2-40B4-BE49-F238E27FC236}">
                <a16:creationId xmlns:a16="http://schemas.microsoft.com/office/drawing/2014/main" id="{EEBCA26C-BB86-447A-8A29-26725E2510E4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7050" t="33024" r="61669" b="30375"/>
          <a:stretch/>
        </p:blipFill>
        <p:spPr>
          <a:xfrm>
            <a:off x="5930606" y="2104838"/>
            <a:ext cx="350275" cy="338696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8501C6E1-C974-49AF-BD85-7BA53DFABA3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17193" y="2838261"/>
            <a:ext cx="299225" cy="290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58137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8E09137C68A74EA55321485504F917" ma:contentTypeVersion="17" ma:contentTypeDescription="Een nieuw document maken." ma:contentTypeScope="" ma:versionID="0f68ed45c25507020046cd58e7081853">
  <xsd:schema xmlns:xsd="http://www.w3.org/2001/XMLSchema" xmlns:xs="http://www.w3.org/2001/XMLSchema" xmlns:p="http://schemas.microsoft.com/office/2006/metadata/properties" xmlns:ns2="2c4f0c93-2979-4f27-aab2-70de95932352" xmlns:ns3="c6f82ce1-f6df-49a5-8b49-cf8409a27aa4" targetNamespace="http://schemas.microsoft.com/office/2006/metadata/properties" ma:root="true" ma:fieldsID="ed2a775c62b2ef6a30ca6d924b06821c" ns2:_="" ns3:_="">
    <xsd:import namespace="2c4f0c93-2979-4f27-aab2-70de95932352"/>
    <xsd:import namespace="c6f82ce1-f6df-49a5-8b49-cf8409a27aa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4f0c93-2979-4f27-aab2-70de9593235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bad38e81-2dce-48e2-a4cf-6cf5e967729a}" ma:internalName="TaxCatchAll" ma:showField="CatchAllData" ma:web="2c4f0c93-2979-4f27-aab2-70de9593235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f82ce1-f6df-49a5-8b49-cf8409a27a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2bf06c9d-aefe-4981-8979-7b8905db086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6f82ce1-f6df-49a5-8b49-cf8409a27aa4">
      <Terms xmlns="http://schemas.microsoft.com/office/infopath/2007/PartnerControls"/>
    </lcf76f155ced4ddcb4097134ff3c332f>
    <TaxCatchAll xmlns="2c4f0c93-2979-4f27-aab2-70de95932352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5884242-CE77-4D92-ACA8-62017687A43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c4f0c93-2979-4f27-aab2-70de95932352"/>
    <ds:schemaRef ds:uri="c6f82ce1-f6df-49a5-8b49-cf8409a27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4C19B45-3226-4685-B86B-01DC0E83F686}">
  <ds:schemaRefs>
    <ds:schemaRef ds:uri="http://schemas.microsoft.com/office/2006/metadata/properties"/>
    <ds:schemaRef ds:uri="http://schemas.microsoft.com/office/infopath/2007/PartnerControls"/>
    <ds:schemaRef ds:uri="c6f82ce1-f6df-49a5-8b49-cf8409a27aa4"/>
    <ds:schemaRef ds:uri="2c4f0c93-2979-4f27-aab2-70de95932352"/>
  </ds:schemaRefs>
</ds:datastoreItem>
</file>

<file path=customXml/itemProps3.xml><?xml version="1.0" encoding="utf-8"?>
<ds:datastoreItem xmlns:ds="http://schemas.openxmlformats.org/officeDocument/2006/customXml" ds:itemID="{1617361D-4DED-4C41-86DC-C916D3E424C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288</Words>
  <Application>Microsoft Office PowerPoint</Application>
  <PresentationFormat>Breedbeeld</PresentationFormat>
  <Paragraphs>29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Marieke Drabbe</dc:creator>
  <cp:lastModifiedBy>Steven Linkels</cp:lastModifiedBy>
  <cp:revision>7</cp:revision>
  <dcterms:created xsi:type="dcterms:W3CDTF">2021-08-08T18:39:46Z</dcterms:created>
  <dcterms:modified xsi:type="dcterms:W3CDTF">2023-05-25T08:56:46Z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0x0101006882E0B02A318E459AD716AC786DE572</vt:lpwstr>
  </property>
  <property fmtid="{D5CDD505-2E9C-101B-9397-08002B2CF9AE}" pid="3" name="MediaServiceImageTags">
    <vt:lpwstr/>
  </property>
</Properties>
</file>