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 rtl="0"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4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E317CDC8-7E04-469E-89F9-5E3187B84C1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164861A-E35E-47EF-A5ED-41FCE50675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1C690-A9DF-4A97-9A11-96DE9C2E4D6B}" type="datetime1">
              <a:rPr lang="nl-NL" smtClean="0"/>
              <a:t>16-2-2023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76FFFCA-04FF-46ED-8E74-62D6BF87CC2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415E6B1-EE9C-4108-B8F6-43944F33AC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06759-F8EF-415E-BAAD-3783F62105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4767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DE23B03-4F94-4B4F-A863-26C8638A531F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051351B-2C5D-457B-ABE5-B64DBC7BD410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0270009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nl-NL"/>
              <a:t>Deze kunnen worden gewijzigd zodat ze overeenkomen met bepaalde regels van uw school.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051351B-2C5D-457B-ABE5-B64DBC7BD41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045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65759" y="2166364"/>
            <a:ext cx="11471565" cy="1739347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996250"/>
            <a:ext cx="9144000" cy="1309255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589AA3-B57D-4B46-BCA4-4F71A7576258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123293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1685678-B6F4-4F49-BA0B-E8A948A6C1AB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945427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9160624" y="274638"/>
            <a:ext cx="2402380" cy="5897562"/>
          </a:xfrm>
        </p:spPr>
        <p:txBody>
          <a:bodyPr vert="eaVert"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199" y="274638"/>
            <a:ext cx="7973291" cy="5897562"/>
          </a:xfrm>
        </p:spPr>
        <p:txBody>
          <a:bodyPr vert="eaVert"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 rtlCol="0"/>
          <a:lstStyle/>
          <a:p>
            <a:pPr rtl="0"/>
            <a:fld id="{30DBCEB7-83DA-43C3-8CB7-472D25EA5419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101354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49FE3D0-5CCB-455D-89EA-D08B076C98D6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367582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3191" y="2208879"/>
            <a:ext cx="10515600" cy="1676400"/>
          </a:xfrm>
        </p:spPr>
        <p:txBody>
          <a:bodyPr rtlCol="0"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833191" y="4010334"/>
            <a:ext cx="10515600" cy="117463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F1ABC6B4-E8D9-4F94-B349-CEF6853C0D2D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997606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205344" y="2011680"/>
            <a:ext cx="4754880" cy="4206240"/>
          </a:xfrm>
        </p:spPr>
        <p:txBody>
          <a:bodyPr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230391" y="2011680"/>
            <a:ext cx="4754880" cy="4206240"/>
          </a:xfrm>
        </p:spPr>
        <p:txBody>
          <a:bodyPr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E947FE3-16CA-4889-ADFC-2B9772865DCF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5660164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1207008" y="1913470"/>
            <a:ext cx="4754880" cy="743094"/>
          </a:xfrm>
        </p:spPr>
        <p:txBody>
          <a:bodyPr rtlCol="0"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207008" y="2656566"/>
            <a:ext cx="4754880" cy="3566160"/>
          </a:xfrm>
        </p:spPr>
        <p:txBody>
          <a:bodyPr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231230" y="1913470"/>
            <a:ext cx="4754880" cy="743094"/>
          </a:xfrm>
        </p:spPr>
        <p:txBody>
          <a:bodyPr rtlCol="0"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231230" y="2656564"/>
            <a:ext cx="4754880" cy="3566160"/>
          </a:xfrm>
        </p:spPr>
        <p:txBody>
          <a:bodyPr rtlCol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4C4E616-7AF5-4A9B-87BB-7080498E3228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40652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F77DEF-82F8-46B0-974D-A7C019A50E4B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65601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584CD9-EA98-46EC-B6F0-58606384D779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7269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207008" y="2120054"/>
            <a:ext cx="6126480" cy="4114800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789023" y="2147486"/>
            <a:ext cx="3200400" cy="3432319"/>
          </a:xfrm>
        </p:spPr>
        <p:txBody>
          <a:bodyPr rtlCol="0"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9C292D-ACE1-48AE-83D3-25EC8FEDEE82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523507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rtlCol="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790688" y="2150621"/>
            <a:ext cx="3200400" cy="3429000"/>
          </a:xfrm>
        </p:spPr>
        <p:txBody>
          <a:bodyPr rtlCol="0"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51D687-B841-43EF-87D9-8E3D11890F8E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73679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Tekststijlen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pPr rtl="0"/>
            <a:fld id="{4180203D-3612-48AE-8542-D0D57AE431DD}" type="datetime1">
              <a:rPr lang="nl-NL" noProof="0" smtClean="0"/>
              <a:t>16-2-2023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pPr rtl="0"/>
            <a:fld id="{0079CAC6-A72B-4EF8-B465-34FA47827E7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759445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el 2">
            <a:extLst>
              <a:ext uri="{FF2B5EF4-FFF2-40B4-BE49-F238E27FC236}">
                <a16:creationId xmlns:a16="http://schemas.microsoft.com/office/drawing/2014/main" id="{39D5E9E7-F049-4409-BEB3-DBAA80E83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9911" y="4002603"/>
            <a:ext cx="8673427" cy="1322587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nl-NL" sz="4000" dirty="0">
                <a:latin typeface="Segoe UI" panose="020B0502040204020203" pitchFamily="34" charset="0"/>
                <a:cs typeface="Segoe UI" panose="020B0502040204020203" pitchFamily="34" charset="0"/>
              </a:rPr>
              <a:t>Periode 2.3</a:t>
            </a:r>
          </a:p>
          <a:p>
            <a:pPr rtl="0"/>
            <a:r>
              <a:rPr lang="nl-NL" sz="4000" dirty="0">
                <a:latin typeface="Segoe UI" panose="020B0502040204020203" pitchFamily="34" charset="0"/>
                <a:cs typeface="Segoe UI" panose="020B0502040204020203" pitchFamily="34" charset="0"/>
              </a:rPr>
              <a:t>Les 1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2A2D7DD-5041-4C4D-A523-F870B27AD1D4}"/>
              </a:ext>
            </a:extLst>
          </p:cNvPr>
          <p:cNvSpPr/>
          <p:nvPr/>
        </p:nvSpPr>
        <p:spPr>
          <a:xfrm>
            <a:off x="611714" y="2229880"/>
            <a:ext cx="1127548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 rtl="0"/>
            <a:r>
              <a:rPr lang="nl-NL" sz="8000" b="0" cap="none" spc="0" dirty="0">
                <a:ln w="0"/>
                <a:solidFill>
                  <a:schemeClr val="bg2"/>
                </a:solidFill>
                <a:latin typeface="Franklin Gothic Medium" panose="020B0603020102020204" pitchFamily="34" charset="0"/>
                <a:cs typeface="Segoe UI" panose="020B0502040204020203" pitchFamily="34" charset="0"/>
              </a:rPr>
              <a:t>Specifieke doelgroepen</a:t>
            </a:r>
          </a:p>
        </p:txBody>
      </p:sp>
    </p:spTree>
    <p:extLst>
      <p:ext uri="{BB962C8B-B14F-4D97-AF65-F5344CB8AC3E}">
        <p14:creationId xmlns:p14="http://schemas.microsoft.com/office/powerpoint/2010/main" val="2084892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269A52-744D-C155-070F-B9218A94D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highlight>
                  <a:srgbClr val="00FF00"/>
                </a:highlight>
              </a:rPr>
              <a:t>Volgende week…</a:t>
            </a:r>
            <a:br>
              <a:rPr lang="nl-NL" dirty="0"/>
            </a:br>
            <a:r>
              <a:rPr lang="nl-NL" dirty="0"/>
              <a:t>Workshop en/ of werktijd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51A871-CB4A-03B3-364B-69F039762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Workshop: Algemene psychiatrie, geschiedenis van </a:t>
            </a:r>
            <a:r>
              <a:rPr lang="nl-NL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GGZ, participatie</a:t>
            </a:r>
            <a:r>
              <a:rPr lang="nl-NL" sz="18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nl-NL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rehabilitatie </a:t>
            </a:r>
          </a:p>
          <a:p>
            <a:pPr marL="342900" lvl="0" indent="-342900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nl-NL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Workshop</a:t>
            </a:r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Persoonlijkheidsstoornissen, definitie en ontstaan.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0612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1D7AC2-0A2D-F8C8-4E6C-E575C537C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A94B25-830C-4CA3-DE18-EDD8847787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  <a:p>
            <a:r>
              <a:rPr lang="nl-NL" dirty="0"/>
              <a:t>Uitleg periode</a:t>
            </a:r>
          </a:p>
          <a:p>
            <a:r>
              <a:rPr lang="nl-NL" dirty="0"/>
              <a:t>Groepen maken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B544030-F1DA-4295-4F11-D9B1F2627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662" y="3095625"/>
            <a:ext cx="7431916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600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171713-CF44-D090-A781-5F6508A95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</p:spPr>
        <p:txBody>
          <a:bodyPr anchor="ctr">
            <a:normAutofit/>
          </a:bodyPr>
          <a:lstStyle/>
          <a:p>
            <a:r>
              <a:rPr lang="nl-NL" dirty="0"/>
              <a:t>lesdoelen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49EF50A-A096-527B-B9F0-EFF770A761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278" r="3465" b="-1"/>
          <a:stretch/>
        </p:blipFill>
        <p:spPr>
          <a:xfrm>
            <a:off x="1280160" y="2211494"/>
            <a:ext cx="6126480" cy="3931920"/>
          </a:xfrm>
          <a:prstGeom prst="rect">
            <a:avLst/>
          </a:prstGeom>
          <a:noFill/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37392A-BA31-0D3E-D549-A573846F8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/>
          <a:p>
            <a:r>
              <a:rPr lang="nl-NL" dirty="0"/>
              <a:t>Aan het eind van de les weet je wat je deze periode moet doen voor specifieke doelgroepen.</a:t>
            </a:r>
          </a:p>
        </p:txBody>
      </p:sp>
    </p:spTree>
    <p:extLst>
      <p:ext uri="{BB962C8B-B14F-4D97-AF65-F5344CB8AC3E}">
        <p14:creationId xmlns:p14="http://schemas.microsoft.com/office/powerpoint/2010/main" val="307933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C5AF3C-2770-8743-5B20-FEEEC87F7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794" y="511387"/>
            <a:ext cx="9784080" cy="1508760"/>
          </a:xfrm>
        </p:spPr>
        <p:txBody>
          <a:bodyPr>
            <a:normAutofit fontScale="90000"/>
          </a:bodyPr>
          <a:lstStyle/>
          <a:p>
            <a:r>
              <a:rPr lang="nl-NL" dirty="0"/>
              <a:t>Uitleg periode</a:t>
            </a:r>
            <a:br>
              <a:rPr lang="nl-NL" dirty="0"/>
            </a:br>
            <a:br>
              <a:rPr lang="nl-NL" dirty="0"/>
            </a:br>
            <a:r>
              <a:rPr lang="nl-N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Thema 3: Cliënten met psychiatrische stoornissen.</a:t>
            </a:r>
            <a:b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EB5432-C127-01B7-1681-248556475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69" y="2020147"/>
            <a:ext cx="9784080" cy="4206240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b="1" dirty="0">
                <a:highlight>
                  <a:srgbClr val="00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</a:t>
            </a:r>
            <a:r>
              <a:rPr lang="nl-NL" sz="1800" b="1" dirty="0">
                <a:effectLst/>
                <a:highlight>
                  <a:srgbClr val="00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erkgroepen bestaande uit 4 à 5 studenten per groep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b="1" dirty="0">
                <a:effectLst/>
                <a:highlight>
                  <a:srgbClr val="00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Onderwerpen: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Algemene psychiatrie, geschiedenis, participatie en rehabilitatie.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Persoonlijkheidsstoornissen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Verslavingszorg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b="1" dirty="0">
                <a:effectLst/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 lessen: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Vrijblijvende workshops en/ of werktijd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b="1" dirty="0">
                <a:effectLst/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Eindopdracht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583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516FDD-59BE-D507-A9D9-E8B2EB493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660D5DB3-C05E-DCDB-9CF6-93DBDE296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789" y="-144405"/>
            <a:ext cx="9364785" cy="7146810"/>
          </a:xfrm>
        </p:spPr>
      </p:pic>
    </p:spTree>
    <p:extLst>
      <p:ext uri="{BB962C8B-B14F-4D97-AF65-F5344CB8AC3E}">
        <p14:creationId xmlns:p14="http://schemas.microsoft.com/office/powerpoint/2010/main" val="1303060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9FA9CD-7F8F-AC9D-C885-4B29969DE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Weet je nog?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45ED34D-7230-833E-B4FF-0DEA1E07C3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2100" y="1858794"/>
            <a:ext cx="9229420" cy="4715030"/>
          </a:xfrm>
        </p:spPr>
      </p:pic>
    </p:spTree>
    <p:extLst>
      <p:ext uri="{BB962C8B-B14F-4D97-AF65-F5344CB8AC3E}">
        <p14:creationId xmlns:p14="http://schemas.microsoft.com/office/powerpoint/2010/main" val="251292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70A183-5458-5966-035F-2FFA60B5D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Weekplanning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E00A1189-B487-F1F3-F4E8-1417C2E3B5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81476" y="1309688"/>
            <a:ext cx="5725534" cy="5264136"/>
          </a:xfrm>
        </p:spPr>
      </p:pic>
    </p:spTree>
    <p:extLst>
      <p:ext uri="{BB962C8B-B14F-4D97-AF65-F5344CB8AC3E}">
        <p14:creationId xmlns:p14="http://schemas.microsoft.com/office/powerpoint/2010/main" val="2330356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EFF4CC-08E1-1BB8-1D41-4E175C85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Nog even in het kort….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2CE381-7147-33B4-8F81-9E61DE02E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de lessen:</a:t>
            </a:r>
          </a:p>
          <a:p>
            <a:pPr>
              <a:buFontTx/>
              <a:buChar char="-"/>
            </a:pPr>
            <a:r>
              <a:rPr lang="nl-NL" dirty="0"/>
              <a:t>Workshops/ werktijd</a:t>
            </a:r>
          </a:p>
          <a:p>
            <a:pPr>
              <a:buFontTx/>
              <a:buChar char="-"/>
            </a:pPr>
            <a:endParaRPr lang="nl-NL" dirty="0"/>
          </a:p>
          <a:p>
            <a:r>
              <a:rPr lang="nl-NL" dirty="0"/>
              <a:t>Afronding vak:</a:t>
            </a:r>
          </a:p>
          <a:p>
            <a:pPr>
              <a:buFontTx/>
              <a:buChar char="-"/>
            </a:pPr>
            <a:r>
              <a:rPr lang="nl-NL" dirty="0"/>
              <a:t>Opdrachten werkboeken: </a:t>
            </a:r>
            <a:r>
              <a:rPr lang="nl-NL" dirty="0">
                <a:highlight>
                  <a:srgbClr val="00FF00"/>
                </a:highlight>
              </a:rPr>
              <a:t>deadline 13 april</a:t>
            </a:r>
          </a:p>
          <a:p>
            <a:pPr>
              <a:buFontTx/>
              <a:buChar char="-"/>
            </a:pPr>
            <a:r>
              <a:rPr lang="nl-NL" dirty="0"/>
              <a:t>Brochure/ collage/ film: </a:t>
            </a:r>
            <a:r>
              <a:rPr lang="nl-NL" dirty="0">
                <a:highlight>
                  <a:srgbClr val="00FF00"/>
                </a:highlight>
              </a:rPr>
              <a:t>deadline 13 april</a:t>
            </a:r>
          </a:p>
          <a:p>
            <a:pPr>
              <a:buFontTx/>
              <a:buChar char="-"/>
            </a:pPr>
            <a:r>
              <a:rPr lang="nl-NL" dirty="0"/>
              <a:t>Verzorgen van een les: </a:t>
            </a:r>
            <a:r>
              <a:rPr lang="nl-NL" dirty="0">
                <a:highlight>
                  <a:srgbClr val="00FF00"/>
                </a:highlight>
              </a:rPr>
              <a:t>week 6,7,8 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4441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ADB190-6238-7D31-7214-6CB840199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7619" y="1062067"/>
            <a:ext cx="8127309" cy="916924"/>
          </a:xfrm>
        </p:spPr>
        <p:txBody>
          <a:bodyPr>
            <a:normAutofit fontScale="90000"/>
          </a:bodyPr>
          <a:lstStyle/>
          <a:p>
            <a:pPr algn="ctr"/>
            <a:r>
              <a:rPr lang="nl-NL" sz="3200" dirty="0"/>
              <a:t>Groepen maken en presentaties indelen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47111D-8FF8-6035-9D86-E83A76002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Teams maken - Spellenpunt">
            <a:extLst>
              <a:ext uri="{FF2B5EF4-FFF2-40B4-BE49-F238E27FC236}">
                <a16:creationId xmlns:a16="http://schemas.microsoft.com/office/drawing/2014/main" id="{CA18639A-6A08-7D02-063A-210426E7B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975" y="2011680"/>
            <a:ext cx="3956050" cy="395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0027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eengesloten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478329_TF11977135" id="{07B52D5D-4085-4D90-B559-8C7FCF6B8329}" vid="{AEB42853-C93F-45B3-9714-A5C5F0F93687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speelplaatsregels</Template>
  <TotalTime>77</TotalTime>
  <Words>170</Words>
  <Application>Microsoft Office PowerPoint</Application>
  <PresentationFormat>Breedbeeld</PresentationFormat>
  <Paragraphs>34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Calibri</vt:lpstr>
      <vt:lpstr>Corbel</vt:lpstr>
      <vt:lpstr>Franklin Gothic Medium</vt:lpstr>
      <vt:lpstr>Segoe UI</vt:lpstr>
      <vt:lpstr>Times New Roman</vt:lpstr>
      <vt:lpstr>Wingdings</vt:lpstr>
      <vt:lpstr>Aaneengesloten</vt:lpstr>
      <vt:lpstr>PowerPoint-presentatie</vt:lpstr>
      <vt:lpstr>Vandaag</vt:lpstr>
      <vt:lpstr>lesdoelen</vt:lpstr>
      <vt:lpstr>Uitleg periode  Thema 3: Cliënten met psychiatrische stoornissen. </vt:lpstr>
      <vt:lpstr>PowerPoint-presentatie</vt:lpstr>
      <vt:lpstr>Weet je nog?</vt:lpstr>
      <vt:lpstr>Weekplanning</vt:lpstr>
      <vt:lpstr>Nog even in het kort….</vt:lpstr>
      <vt:lpstr>Groepen maken en presentaties indelen</vt:lpstr>
      <vt:lpstr>Volgende week… Workshop en/ of werktijd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Vroom, Romy</dc:creator>
  <cp:lastModifiedBy>Vroom, Romy</cp:lastModifiedBy>
  <cp:revision>3</cp:revision>
  <dcterms:created xsi:type="dcterms:W3CDTF">2023-02-13T14:15:00Z</dcterms:created>
  <dcterms:modified xsi:type="dcterms:W3CDTF">2023-02-16T08:38:07Z</dcterms:modified>
</cp:coreProperties>
</file>