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76026F-9A3E-470D-9CF3-E7520ADDFA7F}" v="1" dt="2023-06-20T12:06:12.4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3" d="100"/>
          <a:sy n="63" d="100"/>
        </p:scale>
        <p:origin x="84"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xime Van Straten" userId="f627cfe0-2952-43b1-afdb-4565d0183529" providerId="ADAL" clId="{3B76026F-9A3E-470D-9CF3-E7520ADDFA7F}"/>
    <pc:docChg chg="custSel modSld">
      <pc:chgData name="Maxime Van Straten" userId="f627cfe0-2952-43b1-afdb-4565d0183529" providerId="ADAL" clId="{3B76026F-9A3E-470D-9CF3-E7520ADDFA7F}" dt="2023-06-20T12:06:19.594" v="168" actId="26606"/>
      <pc:docMkLst>
        <pc:docMk/>
      </pc:docMkLst>
      <pc:sldChg chg="modSp mod">
        <pc:chgData name="Maxime Van Straten" userId="f627cfe0-2952-43b1-afdb-4565d0183529" providerId="ADAL" clId="{3B76026F-9A3E-470D-9CF3-E7520ADDFA7F}" dt="2023-06-20T12:05:55.580" v="165" actId="5793"/>
        <pc:sldMkLst>
          <pc:docMk/>
          <pc:sldMk cId="1614330213" sldId="257"/>
        </pc:sldMkLst>
        <pc:spChg chg="mod">
          <ac:chgData name="Maxime Van Straten" userId="f627cfe0-2952-43b1-afdb-4565d0183529" providerId="ADAL" clId="{3B76026F-9A3E-470D-9CF3-E7520ADDFA7F}" dt="2023-06-20T12:05:55.580" v="165" actId="5793"/>
          <ac:spMkLst>
            <pc:docMk/>
            <pc:sldMk cId="1614330213" sldId="257"/>
            <ac:spMk id="3" creationId="{664578EE-9091-162E-BBF5-FD65149E5B70}"/>
          </ac:spMkLst>
        </pc:spChg>
      </pc:sldChg>
      <pc:sldChg chg="addSp delSp modSp mod setBg">
        <pc:chgData name="Maxime Van Straten" userId="f627cfe0-2952-43b1-afdb-4565d0183529" providerId="ADAL" clId="{3B76026F-9A3E-470D-9CF3-E7520ADDFA7F}" dt="2023-06-20T12:06:19.594" v="168" actId="26606"/>
        <pc:sldMkLst>
          <pc:docMk/>
          <pc:sldMk cId="132252985" sldId="258"/>
        </pc:sldMkLst>
        <pc:spChg chg="mod">
          <ac:chgData name="Maxime Van Straten" userId="f627cfe0-2952-43b1-afdb-4565d0183529" providerId="ADAL" clId="{3B76026F-9A3E-470D-9CF3-E7520ADDFA7F}" dt="2023-06-20T12:06:19.594" v="168" actId="26606"/>
          <ac:spMkLst>
            <pc:docMk/>
            <pc:sldMk cId="132252985" sldId="258"/>
            <ac:spMk id="2" creationId="{27A82FF0-68AD-49CF-9643-5B11F51C8E0B}"/>
          </ac:spMkLst>
        </pc:spChg>
        <pc:spChg chg="del mod">
          <ac:chgData name="Maxime Van Straten" userId="f627cfe0-2952-43b1-afdb-4565d0183529" providerId="ADAL" clId="{3B76026F-9A3E-470D-9CF3-E7520ADDFA7F}" dt="2023-06-20T12:06:19.594" v="168" actId="26606"/>
          <ac:spMkLst>
            <pc:docMk/>
            <pc:sldMk cId="132252985" sldId="258"/>
            <ac:spMk id="3" creationId="{9CCEC3EF-EF63-3C24-686A-203C6E2A834F}"/>
          </ac:spMkLst>
        </pc:spChg>
        <pc:graphicFrameChg chg="add">
          <ac:chgData name="Maxime Van Straten" userId="f627cfe0-2952-43b1-afdb-4565d0183529" providerId="ADAL" clId="{3B76026F-9A3E-470D-9CF3-E7520ADDFA7F}" dt="2023-06-20T12:06:19.594" v="168" actId="26606"/>
          <ac:graphicFrameMkLst>
            <pc:docMk/>
            <pc:sldMk cId="132252985" sldId="258"/>
            <ac:graphicFrameMk id="5" creationId="{E611D76B-4A4F-77C9-DF0D-BD98AE3AB5C7}"/>
          </ac:graphicFrameMkLst>
        </pc:graphicFrame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4" Type="http://schemas.openxmlformats.org/officeDocument/2006/relationships/image" Target="../media/image11.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4" Type="http://schemas.openxmlformats.org/officeDocument/2006/relationships/image" Target="../media/image11.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B55172-4C24-4D8B-A1B0-33EE9B5A65BA}"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6A97D325-662E-462F-9360-2E8E3FEA04E1}">
      <dgm:prSet/>
      <dgm:spPr/>
      <dgm:t>
        <a:bodyPr/>
        <a:lstStyle/>
        <a:p>
          <a:r>
            <a:rPr lang="nl-NL"/>
            <a:t>De student kan honden en katten op de juiste manier huisvesten waarbij rekening gehouden wordt met de minimale beschikbare ruimte voor de dieren. </a:t>
          </a:r>
          <a:endParaRPr lang="en-US"/>
        </a:p>
      </dgm:t>
    </dgm:pt>
    <dgm:pt modelId="{5A9281A3-99C7-4C98-8F59-9D8F86FFFA57}" type="parTrans" cxnId="{A0AB0AD3-780F-4AE3-9E9D-E0F74686A928}">
      <dgm:prSet/>
      <dgm:spPr/>
      <dgm:t>
        <a:bodyPr/>
        <a:lstStyle/>
        <a:p>
          <a:endParaRPr lang="en-US"/>
        </a:p>
      </dgm:t>
    </dgm:pt>
    <dgm:pt modelId="{DF520CE4-2384-4AA1-8CC0-434036651081}" type="sibTrans" cxnId="{A0AB0AD3-780F-4AE3-9E9D-E0F74686A928}">
      <dgm:prSet/>
      <dgm:spPr/>
      <dgm:t>
        <a:bodyPr/>
        <a:lstStyle/>
        <a:p>
          <a:endParaRPr lang="en-US"/>
        </a:p>
      </dgm:t>
    </dgm:pt>
    <dgm:pt modelId="{CDC235DC-FF33-4CF8-B4A9-D73868106266}">
      <dgm:prSet/>
      <dgm:spPr/>
      <dgm:t>
        <a:bodyPr/>
        <a:lstStyle/>
        <a:p>
          <a:r>
            <a:rPr lang="nl-NL"/>
            <a:t>De student kan verschillende type huisvesting benoemen van hond en kat benoemen.</a:t>
          </a:r>
          <a:endParaRPr lang="en-US"/>
        </a:p>
      </dgm:t>
    </dgm:pt>
    <dgm:pt modelId="{ED476B05-E3CE-440C-BE9B-72E93F9BDFE5}" type="parTrans" cxnId="{E038902F-B57D-42A0-AF75-7AF48EDDD5DD}">
      <dgm:prSet/>
      <dgm:spPr/>
      <dgm:t>
        <a:bodyPr/>
        <a:lstStyle/>
        <a:p>
          <a:endParaRPr lang="en-US"/>
        </a:p>
      </dgm:t>
    </dgm:pt>
    <dgm:pt modelId="{5F6EA891-4C60-450D-A77A-CFCAA4274220}" type="sibTrans" cxnId="{E038902F-B57D-42A0-AF75-7AF48EDDD5DD}">
      <dgm:prSet/>
      <dgm:spPr/>
      <dgm:t>
        <a:bodyPr/>
        <a:lstStyle/>
        <a:p>
          <a:endParaRPr lang="en-US"/>
        </a:p>
      </dgm:t>
    </dgm:pt>
    <dgm:pt modelId="{664A79D9-1371-4B34-8EDF-08571DF6B256}" type="pres">
      <dgm:prSet presAssocID="{80B55172-4C24-4D8B-A1B0-33EE9B5A65BA}" presName="root" presStyleCnt="0">
        <dgm:presLayoutVars>
          <dgm:dir/>
          <dgm:resizeHandles val="exact"/>
        </dgm:presLayoutVars>
      </dgm:prSet>
      <dgm:spPr/>
    </dgm:pt>
    <dgm:pt modelId="{4969F25B-0080-4172-9808-FDA27828E4F2}" type="pres">
      <dgm:prSet presAssocID="{6A97D325-662E-462F-9360-2E8E3FEA04E1}" presName="compNode" presStyleCnt="0"/>
      <dgm:spPr/>
    </dgm:pt>
    <dgm:pt modelId="{F11049BB-ACB3-402F-BDEE-492940CAA3F8}" type="pres">
      <dgm:prSet presAssocID="{6A97D325-662E-462F-9360-2E8E3FEA04E1}" presName="bgRect" presStyleLbl="bgShp" presStyleIdx="0" presStyleCnt="2"/>
      <dgm:spPr/>
    </dgm:pt>
    <dgm:pt modelId="{7A9F43C2-9DD9-45D0-8227-5A8EED9A9B57}" type="pres">
      <dgm:prSet presAssocID="{6A97D325-662E-462F-9360-2E8E3FEA04E1}"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ond"/>
        </a:ext>
      </dgm:extLst>
    </dgm:pt>
    <dgm:pt modelId="{011EED9B-6FE2-42D1-A5EE-A49BF73CF719}" type="pres">
      <dgm:prSet presAssocID="{6A97D325-662E-462F-9360-2E8E3FEA04E1}" presName="spaceRect" presStyleCnt="0"/>
      <dgm:spPr/>
    </dgm:pt>
    <dgm:pt modelId="{7F3482A8-2B59-45E3-889F-25EC4FC2CE34}" type="pres">
      <dgm:prSet presAssocID="{6A97D325-662E-462F-9360-2E8E3FEA04E1}" presName="parTx" presStyleLbl="revTx" presStyleIdx="0" presStyleCnt="2">
        <dgm:presLayoutVars>
          <dgm:chMax val="0"/>
          <dgm:chPref val="0"/>
        </dgm:presLayoutVars>
      </dgm:prSet>
      <dgm:spPr/>
    </dgm:pt>
    <dgm:pt modelId="{10A600E5-78FC-4C8D-BF30-CB3A0C2FE479}" type="pres">
      <dgm:prSet presAssocID="{DF520CE4-2384-4AA1-8CC0-434036651081}" presName="sibTrans" presStyleCnt="0"/>
      <dgm:spPr/>
    </dgm:pt>
    <dgm:pt modelId="{3CDE3C49-763A-4B48-BDC9-72FA7AE330F0}" type="pres">
      <dgm:prSet presAssocID="{CDC235DC-FF33-4CF8-B4A9-D73868106266}" presName="compNode" presStyleCnt="0"/>
      <dgm:spPr/>
    </dgm:pt>
    <dgm:pt modelId="{CEFD4FAA-4111-4412-BD4C-CB66617B7F6B}" type="pres">
      <dgm:prSet presAssocID="{CDC235DC-FF33-4CF8-B4A9-D73868106266}" presName="bgRect" presStyleLbl="bgShp" presStyleIdx="1" presStyleCnt="2"/>
      <dgm:spPr/>
    </dgm:pt>
    <dgm:pt modelId="{9A740904-17DB-44DD-93DD-242361E06273}" type="pres">
      <dgm:prSet presAssocID="{CDC235DC-FF33-4CF8-B4A9-D73868106266}"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Kat"/>
        </a:ext>
      </dgm:extLst>
    </dgm:pt>
    <dgm:pt modelId="{93350EB6-FECB-4A98-8C95-000C2297EE6A}" type="pres">
      <dgm:prSet presAssocID="{CDC235DC-FF33-4CF8-B4A9-D73868106266}" presName="spaceRect" presStyleCnt="0"/>
      <dgm:spPr/>
    </dgm:pt>
    <dgm:pt modelId="{BBD05B66-79E5-442D-9F61-AC1F9E53CDA6}" type="pres">
      <dgm:prSet presAssocID="{CDC235DC-FF33-4CF8-B4A9-D73868106266}" presName="parTx" presStyleLbl="revTx" presStyleIdx="1" presStyleCnt="2">
        <dgm:presLayoutVars>
          <dgm:chMax val="0"/>
          <dgm:chPref val="0"/>
        </dgm:presLayoutVars>
      </dgm:prSet>
      <dgm:spPr/>
    </dgm:pt>
  </dgm:ptLst>
  <dgm:cxnLst>
    <dgm:cxn modelId="{E038902F-B57D-42A0-AF75-7AF48EDDD5DD}" srcId="{80B55172-4C24-4D8B-A1B0-33EE9B5A65BA}" destId="{CDC235DC-FF33-4CF8-B4A9-D73868106266}" srcOrd="1" destOrd="0" parTransId="{ED476B05-E3CE-440C-BE9B-72E93F9BDFE5}" sibTransId="{5F6EA891-4C60-450D-A77A-CFCAA4274220}"/>
    <dgm:cxn modelId="{22A70A7E-B16E-4E6E-B68F-DD602E489D1B}" type="presOf" srcId="{6A97D325-662E-462F-9360-2E8E3FEA04E1}" destId="{7F3482A8-2B59-45E3-889F-25EC4FC2CE34}" srcOrd="0" destOrd="0" presId="urn:microsoft.com/office/officeart/2018/2/layout/IconVerticalSolidList"/>
    <dgm:cxn modelId="{6847BFB6-E15F-4BAC-9CF5-F7127823F3E4}" type="presOf" srcId="{CDC235DC-FF33-4CF8-B4A9-D73868106266}" destId="{BBD05B66-79E5-442D-9F61-AC1F9E53CDA6}" srcOrd="0" destOrd="0" presId="urn:microsoft.com/office/officeart/2018/2/layout/IconVerticalSolidList"/>
    <dgm:cxn modelId="{6DEC65BC-8B0C-49AC-854F-A3A39F495F90}" type="presOf" srcId="{80B55172-4C24-4D8B-A1B0-33EE9B5A65BA}" destId="{664A79D9-1371-4B34-8EDF-08571DF6B256}" srcOrd="0" destOrd="0" presId="urn:microsoft.com/office/officeart/2018/2/layout/IconVerticalSolidList"/>
    <dgm:cxn modelId="{A0AB0AD3-780F-4AE3-9E9D-E0F74686A928}" srcId="{80B55172-4C24-4D8B-A1B0-33EE9B5A65BA}" destId="{6A97D325-662E-462F-9360-2E8E3FEA04E1}" srcOrd="0" destOrd="0" parTransId="{5A9281A3-99C7-4C98-8F59-9D8F86FFFA57}" sibTransId="{DF520CE4-2384-4AA1-8CC0-434036651081}"/>
    <dgm:cxn modelId="{B9CEBC7D-9967-43E7-B524-E2B989828065}" type="presParOf" srcId="{664A79D9-1371-4B34-8EDF-08571DF6B256}" destId="{4969F25B-0080-4172-9808-FDA27828E4F2}" srcOrd="0" destOrd="0" presId="urn:microsoft.com/office/officeart/2018/2/layout/IconVerticalSolidList"/>
    <dgm:cxn modelId="{D7DAE5F3-1815-4A79-80CD-1D7A154DBA1B}" type="presParOf" srcId="{4969F25B-0080-4172-9808-FDA27828E4F2}" destId="{F11049BB-ACB3-402F-BDEE-492940CAA3F8}" srcOrd="0" destOrd="0" presId="urn:microsoft.com/office/officeart/2018/2/layout/IconVerticalSolidList"/>
    <dgm:cxn modelId="{239B22D9-3633-4329-900B-F4AEA406D1D3}" type="presParOf" srcId="{4969F25B-0080-4172-9808-FDA27828E4F2}" destId="{7A9F43C2-9DD9-45D0-8227-5A8EED9A9B57}" srcOrd="1" destOrd="0" presId="urn:microsoft.com/office/officeart/2018/2/layout/IconVerticalSolidList"/>
    <dgm:cxn modelId="{90283B1B-37D7-4A1A-886C-295A916F88F1}" type="presParOf" srcId="{4969F25B-0080-4172-9808-FDA27828E4F2}" destId="{011EED9B-6FE2-42D1-A5EE-A49BF73CF719}" srcOrd="2" destOrd="0" presId="urn:microsoft.com/office/officeart/2018/2/layout/IconVerticalSolidList"/>
    <dgm:cxn modelId="{EF151360-05F0-4E74-923D-11C4746759F7}" type="presParOf" srcId="{4969F25B-0080-4172-9808-FDA27828E4F2}" destId="{7F3482A8-2B59-45E3-889F-25EC4FC2CE34}" srcOrd="3" destOrd="0" presId="urn:microsoft.com/office/officeart/2018/2/layout/IconVerticalSolidList"/>
    <dgm:cxn modelId="{BACDCCEE-8985-4D6A-A066-96A46E2D7EFA}" type="presParOf" srcId="{664A79D9-1371-4B34-8EDF-08571DF6B256}" destId="{10A600E5-78FC-4C8D-BF30-CB3A0C2FE479}" srcOrd="1" destOrd="0" presId="urn:microsoft.com/office/officeart/2018/2/layout/IconVerticalSolidList"/>
    <dgm:cxn modelId="{AD8AA52B-2D71-4334-BE6A-9D3F3AFA4D57}" type="presParOf" srcId="{664A79D9-1371-4B34-8EDF-08571DF6B256}" destId="{3CDE3C49-763A-4B48-BDC9-72FA7AE330F0}" srcOrd="2" destOrd="0" presId="urn:microsoft.com/office/officeart/2018/2/layout/IconVerticalSolidList"/>
    <dgm:cxn modelId="{2FE65757-F972-4CAA-BBCA-8F7690E0EACD}" type="presParOf" srcId="{3CDE3C49-763A-4B48-BDC9-72FA7AE330F0}" destId="{CEFD4FAA-4111-4412-BD4C-CB66617B7F6B}" srcOrd="0" destOrd="0" presId="urn:microsoft.com/office/officeart/2018/2/layout/IconVerticalSolidList"/>
    <dgm:cxn modelId="{D7ABF99A-6190-44A9-95DD-D99018976CB6}" type="presParOf" srcId="{3CDE3C49-763A-4B48-BDC9-72FA7AE330F0}" destId="{9A740904-17DB-44DD-93DD-242361E06273}" srcOrd="1" destOrd="0" presId="urn:microsoft.com/office/officeart/2018/2/layout/IconVerticalSolidList"/>
    <dgm:cxn modelId="{A315F08C-F9AA-4794-8E37-C3B7991EA6D5}" type="presParOf" srcId="{3CDE3C49-763A-4B48-BDC9-72FA7AE330F0}" destId="{93350EB6-FECB-4A98-8C95-000C2297EE6A}" srcOrd="2" destOrd="0" presId="urn:microsoft.com/office/officeart/2018/2/layout/IconVerticalSolidList"/>
    <dgm:cxn modelId="{05144C42-2FA0-4E1E-8E0D-38E576E25A7D}" type="presParOf" srcId="{3CDE3C49-763A-4B48-BDC9-72FA7AE330F0}" destId="{BBD05B66-79E5-442D-9F61-AC1F9E53CDA6}"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C3BC96A-94DC-4687-A370-8588FA9A8BD1}" type="doc">
      <dgm:prSet loTypeId="urn:microsoft.com/office/officeart/2005/8/layout/hierarchy1" loCatId="hierarchy" qsTypeId="urn:microsoft.com/office/officeart/2005/8/quickstyle/simple4" qsCatId="simple" csTypeId="urn:microsoft.com/office/officeart/2005/8/colors/accent1_2" csCatId="accent1"/>
      <dgm:spPr/>
      <dgm:t>
        <a:bodyPr/>
        <a:lstStyle/>
        <a:p>
          <a:endParaRPr lang="en-US"/>
        </a:p>
      </dgm:t>
    </dgm:pt>
    <dgm:pt modelId="{6B40430B-EACB-4E41-91AC-8BDA36D9A844}">
      <dgm:prSet/>
      <dgm:spPr/>
      <dgm:t>
        <a:bodyPr/>
        <a:lstStyle/>
        <a:p>
          <a:r>
            <a:rPr lang="nl-NL"/>
            <a:t>Werkboek hoofdstuk 5</a:t>
          </a:r>
          <a:endParaRPr lang="en-US"/>
        </a:p>
      </dgm:t>
    </dgm:pt>
    <dgm:pt modelId="{0353DF6C-8AFD-49DB-8F80-54C65374B4E7}" type="parTrans" cxnId="{AAAC0019-3BDF-45AE-A340-2642FEAA7A0B}">
      <dgm:prSet/>
      <dgm:spPr/>
      <dgm:t>
        <a:bodyPr/>
        <a:lstStyle/>
        <a:p>
          <a:endParaRPr lang="en-US"/>
        </a:p>
      </dgm:t>
    </dgm:pt>
    <dgm:pt modelId="{A26E73EB-D31C-48CD-BE50-746273F3AACA}" type="sibTrans" cxnId="{AAAC0019-3BDF-45AE-A340-2642FEAA7A0B}">
      <dgm:prSet/>
      <dgm:spPr/>
      <dgm:t>
        <a:bodyPr/>
        <a:lstStyle/>
        <a:p>
          <a:endParaRPr lang="en-US"/>
        </a:p>
      </dgm:t>
    </dgm:pt>
    <dgm:pt modelId="{DCB427C6-3F22-4568-A7B7-688F3580E570}">
      <dgm:prSet/>
      <dgm:spPr/>
      <dgm:t>
        <a:bodyPr/>
        <a:lstStyle/>
        <a:p>
          <a:r>
            <a:rPr lang="nl-NL"/>
            <a:t>15 minuten</a:t>
          </a:r>
          <a:endParaRPr lang="en-US"/>
        </a:p>
      </dgm:t>
    </dgm:pt>
    <dgm:pt modelId="{27A427C3-F529-442B-860A-64FDF464F5BB}" type="parTrans" cxnId="{8E95101F-41A8-4F47-882A-85F1300ECE68}">
      <dgm:prSet/>
      <dgm:spPr/>
      <dgm:t>
        <a:bodyPr/>
        <a:lstStyle/>
        <a:p>
          <a:endParaRPr lang="en-US"/>
        </a:p>
      </dgm:t>
    </dgm:pt>
    <dgm:pt modelId="{7BB3BE23-DE4F-44F6-A738-D2A84833B4CF}" type="sibTrans" cxnId="{8E95101F-41A8-4F47-882A-85F1300ECE68}">
      <dgm:prSet/>
      <dgm:spPr/>
      <dgm:t>
        <a:bodyPr/>
        <a:lstStyle/>
        <a:p>
          <a:endParaRPr lang="en-US"/>
        </a:p>
      </dgm:t>
    </dgm:pt>
    <dgm:pt modelId="{C1D98A0A-38CF-4F27-9FC7-F4CAE7AC4117}">
      <dgm:prSet/>
      <dgm:spPr/>
      <dgm:t>
        <a:bodyPr/>
        <a:lstStyle/>
        <a:p>
          <a:r>
            <a:rPr lang="nl-NL"/>
            <a:t>Daarna nabespreken</a:t>
          </a:r>
          <a:endParaRPr lang="en-US"/>
        </a:p>
      </dgm:t>
    </dgm:pt>
    <dgm:pt modelId="{83DE2993-EBCC-4C27-BCD6-B5FC46B71B27}" type="parTrans" cxnId="{FF0134CE-63BC-40F6-9CB7-044108F4A837}">
      <dgm:prSet/>
      <dgm:spPr/>
      <dgm:t>
        <a:bodyPr/>
        <a:lstStyle/>
        <a:p>
          <a:endParaRPr lang="en-US"/>
        </a:p>
      </dgm:t>
    </dgm:pt>
    <dgm:pt modelId="{6C90D1D4-6731-4336-9E0C-C17CA91E20E7}" type="sibTrans" cxnId="{FF0134CE-63BC-40F6-9CB7-044108F4A837}">
      <dgm:prSet/>
      <dgm:spPr/>
      <dgm:t>
        <a:bodyPr/>
        <a:lstStyle/>
        <a:p>
          <a:endParaRPr lang="en-US"/>
        </a:p>
      </dgm:t>
    </dgm:pt>
    <dgm:pt modelId="{2F7F4798-A71E-4DB9-B44C-6EF08E0E1074}" type="pres">
      <dgm:prSet presAssocID="{BC3BC96A-94DC-4687-A370-8588FA9A8BD1}" presName="hierChild1" presStyleCnt="0">
        <dgm:presLayoutVars>
          <dgm:chPref val="1"/>
          <dgm:dir/>
          <dgm:animOne val="branch"/>
          <dgm:animLvl val="lvl"/>
          <dgm:resizeHandles/>
        </dgm:presLayoutVars>
      </dgm:prSet>
      <dgm:spPr/>
    </dgm:pt>
    <dgm:pt modelId="{8D8A3C9B-47F5-4E4C-89FD-D16FDFEBD54B}" type="pres">
      <dgm:prSet presAssocID="{6B40430B-EACB-4E41-91AC-8BDA36D9A844}" presName="hierRoot1" presStyleCnt="0"/>
      <dgm:spPr/>
    </dgm:pt>
    <dgm:pt modelId="{DD70E9BB-002E-48E9-9F8C-0AA45E705762}" type="pres">
      <dgm:prSet presAssocID="{6B40430B-EACB-4E41-91AC-8BDA36D9A844}" presName="composite" presStyleCnt="0"/>
      <dgm:spPr/>
    </dgm:pt>
    <dgm:pt modelId="{45DE8335-25E2-436B-A130-8A7467E3824E}" type="pres">
      <dgm:prSet presAssocID="{6B40430B-EACB-4E41-91AC-8BDA36D9A844}" presName="background" presStyleLbl="node0" presStyleIdx="0" presStyleCnt="3"/>
      <dgm:spPr/>
    </dgm:pt>
    <dgm:pt modelId="{BCA91FC5-587B-4FD1-A3D8-7BCFDDC6A283}" type="pres">
      <dgm:prSet presAssocID="{6B40430B-EACB-4E41-91AC-8BDA36D9A844}" presName="text" presStyleLbl="fgAcc0" presStyleIdx="0" presStyleCnt="3">
        <dgm:presLayoutVars>
          <dgm:chPref val="3"/>
        </dgm:presLayoutVars>
      </dgm:prSet>
      <dgm:spPr/>
    </dgm:pt>
    <dgm:pt modelId="{DCEEBE97-AD6D-4CAB-8C17-AB371354E93E}" type="pres">
      <dgm:prSet presAssocID="{6B40430B-EACB-4E41-91AC-8BDA36D9A844}" presName="hierChild2" presStyleCnt="0"/>
      <dgm:spPr/>
    </dgm:pt>
    <dgm:pt modelId="{5D05AC47-4311-474A-BC1F-BF337561F5CC}" type="pres">
      <dgm:prSet presAssocID="{DCB427C6-3F22-4568-A7B7-688F3580E570}" presName="hierRoot1" presStyleCnt="0"/>
      <dgm:spPr/>
    </dgm:pt>
    <dgm:pt modelId="{A380D19F-D459-4C98-A7AD-F9766FDD9CAB}" type="pres">
      <dgm:prSet presAssocID="{DCB427C6-3F22-4568-A7B7-688F3580E570}" presName="composite" presStyleCnt="0"/>
      <dgm:spPr/>
    </dgm:pt>
    <dgm:pt modelId="{90CE7AD4-0AC7-4633-BE90-9D87E03FB9FA}" type="pres">
      <dgm:prSet presAssocID="{DCB427C6-3F22-4568-A7B7-688F3580E570}" presName="background" presStyleLbl="node0" presStyleIdx="1" presStyleCnt="3"/>
      <dgm:spPr/>
    </dgm:pt>
    <dgm:pt modelId="{270F3301-2531-49E9-A3D8-9B0EFFF6289F}" type="pres">
      <dgm:prSet presAssocID="{DCB427C6-3F22-4568-A7B7-688F3580E570}" presName="text" presStyleLbl="fgAcc0" presStyleIdx="1" presStyleCnt="3">
        <dgm:presLayoutVars>
          <dgm:chPref val="3"/>
        </dgm:presLayoutVars>
      </dgm:prSet>
      <dgm:spPr/>
    </dgm:pt>
    <dgm:pt modelId="{8ECF3554-7D68-4BFD-A11D-DA42612961C0}" type="pres">
      <dgm:prSet presAssocID="{DCB427C6-3F22-4568-A7B7-688F3580E570}" presName="hierChild2" presStyleCnt="0"/>
      <dgm:spPr/>
    </dgm:pt>
    <dgm:pt modelId="{D462307E-D484-4C6D-9DBB-7CC43BE39703}" type="pres">
      <dgm:prSet presAssocID="{C1D98A0A-38CF-4F27-9FC7-F4CAE7AC4117}" presName="hierRoot1" presStyleCnt="0"/>
      <dgm:spPr/>
    </dgm:pt>
    <dgm:pt modelId="{4F018B3C-50C2-41EC-B06D-0A52354627C6}" type="pres">
      <dgm:prSet presAssocID="{C1D98A0A-38CF-4F27-9FC7-F4CAE7AC4117}" presName="composite" presStyleCnt="0"/>
      <dgm:spPr/>
    </dgm:pt>
    <dgm:pt modelId="{F80E7D9F-6978-41CE-A8DF-BAFA76A956F8}" type="pres">
      <dgm:prSet presAssocID="{C1D98A0A-38CF-4F27-9FC7-F4CAE7AC4117}" presName="background" presStyleLbl="node0" presStyleIdx="2" presStyleCnt="3"/>
      <dgm:spPr/>
    </dgm:pt>
    <dgm:pt modelId="{0660B62D-8908-410A-8EDA-431A0E162093}" type="pres">
      <dgm:prSet presAssocID="{C1D98A0A-38CF-4F27-9FC7-F4CAE7AC4117}" presName="text" presStyleLbl="fgAcc0" presStyleIdx="2" presStyleCnt="3">
        <dgm:presLayoutVars>
          <dgm:chPref val="3"/>
        </dgm:presLayoutVars>
      </dgm:prSet>
      <dgm:spPr/>
    </dgm:pt>
    <dgm:pt modelId="{AD460C13-9339-4E76-8550-B09582E37723}" type="pres">
      <dgm:prSet presAssocID="{C1D98A0A-38CF-4F27-9FC7-F4CAE7AC4117}" presName="hierChild2" presStyleCnt="0"/>
      <dgm:spPr/>
    </dgm:pt>
  </dgm:ptLst>
  <dgm:cxnLst>
    <dgm:cxn modelId="{7474B500-348F-4BFE-8C1B-9C8523E23695}" type="presOf" srcId="{BC3BC96A-94DC-4687-A370-8588FA9A8BD1}" destId="{2F7F4798-A71E-4DB9-B44C-6EF08E0E1074}" srcOrd="0" destOrd="0" presId="urn:microsoft.com/office/officeart/2005/8/layout/hierarchy1"/>
    <dgm:cxn modelId="{AAAC0019-3BDF-45AE-A340-2642FEAA7A0B}" srcId="{BC3BC96A-94DC-4687-A370-8588FA9A8BD1}" destId="{6B40430B-EACB-4E41-91AC-8BDA36D9A844}" srcOrd="0" destOrd="0" parTransId="{0353DF6C-8AFD-49DB-8F80-54C65374B4E7}" sibTransId="{A26E73EB-D31C-48CD-BE50-746273F3AACA}"/>
    <dgm:cxn modelId="{BF3C191C-9073-4276-B5AA-998AFD60360F}" type="presOf" srcId="{6B40430B-EACB-4E41-91AC-8BDA36D9A844}" destId="{BCA91FC5-587B-4FD1-A3D8-7BCFDDC6A283}" srcOrd="0" destOrd="0" presId="urn:microsoft.com/office/officeart/2005/8/layout/hierarchy1"/>
    <dgm:cxn modelId="{8E95101F-41A8-4F47-882A-85F1300ECE68}" srcId="{BC3BC96A-94DC-4687-A370-8588FA9A8BD1}" destId="{DCB427C6-3F22-4568-A7B7-688F3580E570}" srcOrd="1" destOrd="0" parTransId="{27A427C3-F529-442B-860A-64FDF464F5BB}" sibTransId="{7BB3BE23-DE4F-44F6-A738-D2A84833B4CF}"/>
    <dgm:cxn modelId="{FF0134CE-63BC-40F6-9CB7-044108F4A837}" srcId="{BC3BC96A-94DC-4687-A370-8588FA9A8BD1}" destId="{C1D98A0A-38CF-4F27-9FC7-F4CAE7AC4117}" srcOrd="2" destOrd="0" parTransId="{83DE2993-EBCC-4C27-BCD6-B5FC46B71B27}" sibTransId="{6C90D1D4-6731-4336-9E0C-C17CA91E20E7}"/>
    <dgm:cxn modelId="{497E89E4-8228-4B38-9493-655161BBF403}" type="presOf" srcId="{C1D98A0A-38CF-4F27-9FC7-F4CAE7AC4117}" destId="{0660B62D-8908-410A-8EDA-431A0E162093}" srcOrd="0" destOrd="0" presId="urn:microsoft.com/office/officeart/2005/8/layout/hierarchy1"/>
    <dgm:cxn modelId="{36ECB1F2-A767-412A-980D-01A40BF3BE99}" type="presOf" srcId="{DCB427C6-3F22-4568-A7B7-688F3580E570}" destId="{270F3301-2531-49E9-A3D8-9B0EFFF6289F}" srcOrd="0" destOrd="0" presId="urn:microsoft.com/office/officeart/2005/8/layout/hierarchy1"/>
    <dgm:cxn modelId="{AD7E57BB-7232-4649-8C46-B1719B4BEC39}" type="presParOf" srcId="{2F7F4798-A71E-4DB9-B44C-6EF08E0E1074}" destId="{8D8A3C9B-47F5-4E4C-89FD-D16FDFEBD54B}" srcOrd="0" destOrd="0" presId="urn:microsoft.com/office/officeart/2005/8/layout/hierarchy1"/>
    <dgm:cxn modelId="{B6BF4F14-A83F-4609-8E4F-176B1B031271}" type="presParOf" srcId="{8D8A3C9B-47F5-4E4C-89FD-D16FDFEBD54B}" destId="{DD70E9BB-002E-48E9-9F8C-0AA45E705762}" srcOrd="0" destOrd="0" presId="urn:microsoft.com/office/officeart/2005/8/layout/hierarchy1"/>
    <dgm:cxn modelId="{20E3BAA9-1EEB-46F8-91EB-030CA55BBCCE}" type="presParOf" srcId="{DD70E9BB-002E-48E9-9F8C-0AA45E705762}" destId="{45DE8335-25E2-436B-A130-8A7467E3824E}" srcOrd="0" destOrd="0" presId="urn:microsoft.com/office/officeart/2005/8/layout/hierarchy1"/>
    <dgm:cxn modelId="{FC2A5EC1-C1FC-4EBF-ACD6-D35974BADC3B}" type="presParOf" srcId="{DD70E9BB-002E-48E9-9F8C-0AA45E705762}" destId="{BCA91FC5-587B-4FD1-A3D8-7BCFDDC6A283}" srcOrd="1" destOrd="0" presId="urn:microsoft.com/office/officeart/2005/8/layout/hierarchy1"/>
    <dgm:cxn modelId="{8F7D087B-F99E-4028-A41A-1A7D4EFA8CFE}" type="presParOf" srcId="{8D8A3C9B-47F5-4E4C-89FD-D16FDFEBD54B}" destId="{DCEEBE97-AD6D-4CAB-8C17-AB371354E93E}" srcOrd="1" destOrd="0" presId="urn:microsoft.com/office/officeart/2005/8/layout/hierarchy1"/>
    <dgm:cxn modelId="{7E409211-776C-457F-B6FD-0C15C29C244C}" type="presParOf" srcId="{2F7F4798-A71E-4DB9-B44C-6EF08E0E1074}" destId="{5D05AC47-4311-474A-BC1F-BF337561F5CC}" srcOrd="1" destOrd="0" presId="urn:microsoft.com/office/officeart/2005/8/layout/hierarchy1"/>
    <dgm:cxn modelId="{73D06400-DFD5-40BC-B425-4B1FD4CC50E7}" type="presParOf" srcId="{5D05AC47-4311-474A-BC1F-BF337561F5CC}" destId="{A380D19F-D459-4C98-A7AD-F9766FDD9CAB}" srcOrd="0" destOrd="0" presId="urn:microsoft.com/office/officeart/2005/8/layout/hierarchy1"/>
    <dgm:cxn modelId="{0F5FA240-AC6F-425F-A7DE-BEA541A36101}" type="presParOf" srcId="{A380D19F-D459-4C98-A7AD-F9766FDD9CAB}" destId="{90CE7AD4-0AC7-4633-BE90-9D87E03FB9FA}" srcOrd="0" destOrd="0" presId="urn:microsoft.com/office/officeart/2005/8/layout/hierarchy1"/>
    <dgm:cxn modelId="{CAAF5206-F63E-41E6-BB9B-F74971CD2B12}" type="presParOf" srcId="{A380D19F-D459-4C98-A7AD-F9766FDD9CAB}" destId="{270F3301-2531-49E9-A3D8-9B0EFFF6289F}" srcOrd="1" destOrd="0" presId="urn:microsoft.com/office/officeart/2005/8/layout/hierarchy1"/>
    <dgm:cxn modelId="{D39C2AD8-CA79-4499-92AE-15ED74AA1E8F}" type="presParOf" srcId="{5D05AC47-4311-474A-BC1F-BF337561F5CC}" destId="{8ECF3554-7D68-4BFD-A11D-DA42612961C0}" srcOrd="1" destOrd="0" presId="urn:microsoft.com/office/officeart/2005/8/layout/hierarchy1"/>
    <dgm:cxn modelId="{4C139B21-BD5E-425A-9967-87B9A987020E}" type="presParOf" srcId="{2F7F4798-A71E-4DB9-B44C-6EF08E0E1074}" destId="{D462307E-D484-4C6D-9DBB-7CC43BE39703}" srcOrd="2" destOrd="0" presId="urn:microsoft.com/office/officeart/2005/8/layout/hierarchy1"/>
    <dgm:cxn modelId="{A9550A2B-D68F-4DF2-925B-F475C22A9732}" type="presParOf" srcId="{D462307E-D484-4C6D-9DBB-7CC43BE39703}" destId="{4F018B3C-50C2-41EC-B06D-0A52354627C6}" srcOrd="0" destOrd="0" presId="urn:microsoft.com/office/officeart/2005/8/layout/hierarchy1"/>
    <dgm:cxn modelId="{8D3E3356-3D70-41E1-9A46-9E146A9A2BDD}" type="presParOf" srcId="{4F018B3C-50C2-41EC-B06D-0A52354627C6}" destId="{F80E7D9F-6978-41CE-A8DF-BAFA76A956F8}" srcOrd="0" destOrd="0" presId="urn:microsoft.com/office/officeart/2005/8/layout/hierarchy1"/>
    <dgm:cxn modelId="{0D0528CC-ABDB-4527-A2A4-EC2AA14E6CB1}" type="presParOf" srcId="{4F018B3C-50C2-41EC-B06D-0A52354627C6}" destId="{0660B62D-8908-410A-8EDA-431A0E162093}" srcOrd="1" destOrd="0" presId="urn:microsoft.com/office/officeart/2005/8/layout/hierarchy1"/>
    <dgm:cxn modelId="{A1F7286A-B65E-40B5-A00D-39DE4EBA321F}" type="presParOf" srcId="{D462307E-D484-4C6D-9DBB-7CC43BE39703}" destId="{AD460C13-9339-4E76-8550-B09582E37723}"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1049BB-ACB3-402F-BDEE-492940CAA3F8}">
      <dsp:nvSpPr>
        <dsp:cNvPr id="0" name=""/>
        <dsp:cNvSpPr/>
      </dsp:nvSpPr>
      <dsp:spPr>
        <a:xfrm>
          <a:off x="0" y="603646"/>
          <a:ext cx="10353675" cy="1114425"/>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9F43C2-9DD9-45D0-8227-5A8EED9A9B57}">
      <dsp:nvSpPr>
        <dsp:cNvPr id="0" name=""/>
        <dsp:cNvSpPr/>
      </dsp:nvSpPr>
      <dsp:spPr>
        <a:xfrm>
          <a:off x="337113" y="854392"/>
          <a:ext cx="612933" cy="61293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7F3482A8-2B59-45E3-889F-25EC4FC2CE34}">
      <dsp:nvSpPr>
        <dsp:cNvPr id="0" name=""/>
        <dsp:cNvSpPr/>
      </dsp:nvSpPr>
      <dsp:spPr>
        <a:xfrm>
          <a:off x="1287160" y="603646"/>
          <a:ext cx="9066514" cy="1114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7943" tIns="117943" rIns="117943" bIns="117943" numCol="1" spcCol="1270" anchor="ctr" anchorCtr="0">
          <a:noAutofit/>
        </a:bodyPr>
        <a:lstStyle/>
        <a:p>
          <a:pPr marL="0" lvl="0" indent="0" algn="l" defTabSz="977900">
            <a:lnSpc>
              <a:spcPct val="90000"/>
            </a:lnSpc>
            <a:spcBef>
              <a:spcPct val="0"/>
            </a:spcBef>
            <a:spcAft>
              <a:spcPct val="35000"/>
            </a:spcAft>
            <a:buNone/>
          </a:pPr>
          <a:r>
            <a:rPr lang="nl-NL" sz="2200" kern="1200"/>
            <a:t>De student kan honden en katten op de juiste manier huisvesten waarbij rekening gehouden wordt met de minimale beschikbare ruimte voor de dieren. </a:t>
          </a:r>
          <a:endParaRPr lang="en-US" sz="2200" kern="1200"/>
        </a:p>
      </dsp:txBody>
      <dsp:txXfrm>
        <a:off x="1287160" y="603646"/>
        <a:ext cx="9066514" cy="1114425"/>
      </dsp:txXfrm>
    </dsp:sp>
    <dsp:sp modelId="{CEFD4FAA-4111-4412-BD4C-CB66617B7F6B}">
      <dsp:nvSpPr>
        <dsp:cNvPr id="0" name=""/>
        <dsp:cNvSpPr/>
      </dsp:nvSpPr>
      <dsp:spPr>
        <a:xfrm>
          <a:off x="0" y="1996678"/>
          <a:ext cx="10353675" cy="1114425"/>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A740904-17DB-44DD-93DD-242361E06273}">
      <dsp:nvSpPr>
        <dsp:cNvPr id="0" name=""/>
        <dsp:cNvSpPr/>
      </dsp:nvSpPr>
      <dsp:spPr>
        <a:xfrm>
          <a:off x="337113" y="2247423"/>
          <a:ext cx="612933" cy="61293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BBD05B66-79E5-442D-9F61-AC1F9E53CDA6}">
      <dsp:nvSpPr>
        <dsp:cNvPr id="0" name=""/>
        <dsp:cNvSpPr/>
      </dsp:nvSpPr>
      <dsp:spPr>
        <a:xfrm>
          <a:off x="1287160" y="1996678"/>
          <a:ext cx="9066514" cy="1114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7943" tIns="117943" rIns="117943" bIns="117943" numCol="1" spcCol="1270" anchor="ctr" anchorCtr="0">
          <a:noAutofit/>
        </a:bodyPr>
        <a:lstStyle/>
        <a:p>
          <a:pPr marL="0" lvl="0" indent="0" algn="l" defTabSz="977900">
            <a:lnSpc>
              <a:spcPct val="90000"/>
            </a:lnSpc>
            <a:spcBef>
              <a:spcPct val="0"/>
            </a:spcBef>
            <a:spcAft>
              <a:spcPct val="35000"/>
            </a:spcAft>
            <a:buNone/>
          </a:pPr>
          <a:r>
            <a:rPr lang="nl-NL" sz="2200" kern="1200"/>
            <a:t>De student kan verschillende type huisvesting benoemen van hond en kat benoemen.</a:t>
          </a:r>
          <a:endParaRPr lang="en-US" sz="2200" kern="1200"/>
        </a:p>
      </dsp:txBody>
      <dsp:txXfrm>
        <a:off x="1287160" y="1996678"/>
        <a:ext cx="9066514" cy="11144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DE8335-25E2-436B-A130-8A7467E3824E}">
      <dsp:nvSpPr>
        <dsp:cNvPr id="0" name=""/>
        <dsp:cNvSpPr/>
      </dsp:nvSpPr>
      <dsp:spPr>
        <a:xfrm>
          <a:off x="0" y="779136"/>
          <a:ext cx="2911971" cy="184910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0000"/>
                <a:lumMod val="90000"/>
              </a:schemeClr>
            </a:gs>
          </a:gsLst>
          <a:lin ang="5400000" scaled="0"/>
        </a:gradFill>
        <a:ln>
          <a:noFill/>
        </a:ln>
        <a:effectLst>
          <a:outerShdw blurRad="63500" dist="25400" dir="5400000"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sp>
    <dsp:sp modelId="{BCA91FC5-587B-4FD1-A3D8-7BCFDDC6A283}">
      <dsp:nvSpPr>
        <dsp:cNvPr id="0" name=""/>
        <dsp:cNvSpPr/>
      </dsp:nvSpPr>
      <dsp:spPr>
        <a:xfrm>
          <a:off x="323552" y="1086511"/>
          <a:ext cx="2911971" cy="1849101"/>
        </a:xfrm>
        <a:prstGeom prst="roundRect">
          <a:avLst>
            <a:gd name="adj" fmla="val 10000"/>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nl-NL" sz="3700" kern="1200"/>
            <a:t>Werkboek hoofdstuk 5</a:t>
          </a:r>
          <a:endParaRPr lang="en-US" sz="3700" kern="1200"/>
        </a:p>
      </dsp:txBody>
      <dsp:txXfrm>
        <a:off x="377710" y="1140669"/>
        <a:ext cx="2803655" cy="1740785"/>
      </dsp:txXfrm>
    </dsp:sp>
    <dsp:sp modelId="{90CE7AD4-0AC7-4633-BE90-9D87E03FB9FA}">
      <dsp:nvSpPr>
        <dsp:cNvPr id="0" name=""/>
        <dsp:cNvSpPr/>
      </dsp:nvSpPr>
      <dsp:spPr>
        <a:xfrm>
          <a:off x="3559075" y="779136"/>
          <a:ext cx="2911971" cy="184910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0000"/>
                <a:lumMod val="90000"/>
              </a:schemeClr>
            </a:gs>
          </a:gsLst>
          <a:lin ang="5400000" scaled="0"/>
        </a:gradFill>
        <a:ln>
          <a:noFill/>
        </a:ln>
        <a:effectLst>
          <a:outerShdw blurRad="63500" dist="25400" dir="5400000"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sp>
    <dsp:sp modelId="{270F3301-2531-49E9-A3D8-9B0EFFF6289F}">
      <dsp:nvSpPr>
        <dsp:cNvPr id="0" name=""/>
        <dsp:cNvSpPr/>
      </dsp:nvSpPr>
      <dsp:spPr>
        <a:xfrm>
          <a:off x="3882628" y="1086511"/>
          <a:ext cx="2911971" cy="1849101"/>
        </a:xfrm>
        <a:prstGeom prst="roundRect">
          <a:avLst>
            <a:gd name="adj" fmla="val 10000"/>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nl-NL" sz="3700" kern="1200"/>
            <a:t>15 minuten</a:t>
          </a:r>
          <a:endParaRPr lang="en-US" sz="3700" kern="1200"/>
        </a:p>
      </dsp:txBody>
      <dsp:txXfrm>
        <a:off x="3936786" y="1140669"/>
        <a:ext cx="2803655" cy="1740785"/>
      </dsp:txXfrm>
    </dsp:sp>
    <dsp:sp modelId="{F80E7D9F-6978-41CE-A8DF-BAFA76A956F8}">
      <dsp:nvSpPr>
        <dsp:cNvPr id="0" name=""/>
        <dsp:cNvSpPr/>
      </dsp:nvSpPr>
      <dsp:spPr>
        <a:xfrm>
          <a:off x="7118151" y="779136"/>
          <a:ext cx="2911971" cy="1849101"/>
        </a:xfrm>
        <a:prstGeom prst="roundRect">
          <a:avLst>
            <a:gd name="adj" fmla="val 10000"/>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0000"/>
                <a:lumMod val="90000"/>
              </a:schemeClr>
            </a:gs>
          </a:gsLst>
          <a:lin ang="5400000" scaled="0"/>
        </a:gradFill>
        <a:ln>
          <a:noFill/>
        </a:ln>
        <a:effectLst>
          <a:outerShdw blurRad="63500" dist="25400" dir="5400000"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sp>
    <dsp:sp modelId="{0660B62D-8908-410A-8EDA-431A0E162093}">
      <dsp:nvSpPr>
        <dsp:cNvPr id="0" name=""/>
        <dsp:cNvSpPr/>
      </dsp:nvSpPr>
      <dsp:spPr>
        <a:xfrm>
          <a:off x="7441703" y="1086511"/>
          <a:ext cx="2911971" cy="1849101"/>
        </a:xfrm>
        <a:prstGeom prst="roundRect">
          <a:avLst>
            <a:gd name="adj" fmla="val 10000"/>
          </a:avLst>
        </a:prstGeom>
        <a:solidFill>
          <a:schemeClr val="lt1">
            <a:alpha val="90000"/>
            <a:hueOff val="0"/>
            <a:satOff val="0"/>
            <a:lumOff val="0"/>
            <a:alphaOff val="0"/>
          </a:schemeClr>
        </a:solidFill>
        <a:ln w="9525"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nl-NL" sz="3700" kern="1200"/>
            <a:t>Daarna nabespreken</a:t>
          </a:r>
          <a:endParaRPr lang="en-US" sz="3700" kern="1200"/>
        </a:p>
      </dsp:txBody>
      <dsp:txXfrm>
        <a:off x="7495861" y="1140669"/>
        <a:ext cx="2803655" cy="1740785"/>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a:t>Click to edit Master title style</a:t>
            </a:r>
            <a:endParaRPr lang="en-US" dirty="0"/>
          </a:p>
        </p:txBody>
      </p:sp>
      <p:sp>
        <p:nvSpPr>
          <p:cNvPr id="3" name="Subtitle 2"/>
          <p:cNvSpPr>
            <a:spLocks noGrp="1"/>
          </p:cNvSpPr>
          <p:nvPr>
            <p:ph type="subTitle" idx="1"/>
          </p:nvPr>
        </p:nvSpPr>
        <p:spPr>
          <a:xfrm>
            <a:off x="1370693" y="377348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D38747-4367-4BD2-8D51-C97E202738E2}" type="datetime1">
              <a:rPr lang="en-US" smtClean="0"/>
              <a:t>6/20/2023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‹nr.›</a:t>
            </a:fld>
            <a:endParaRPr lang="en-US" dirty="0"/>
          </a:p>
        </p:txBody>
      </p:sp>
    </p:spTree>
    <p:extLst>
      <p:ext uri="{BB962C8B-B14F-4D97-AF65-F5344CB8AC3E}">
        <p14:creationId xmlns:p14="http://schemas.microsoft.com/office/powerpoint/2010/main" val="23986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a:extLst>
              <a:ext uri="{FF2B5EF4-FFF2-40B4-BE49-F238E27FC236}">
                <a16:creationId xmlns:a16="http://schemas.microsoft.com/office/drawing/2014/main" id="{CE39118B-B3AD-4BD4-BA22-DEFF4E76CE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247728"/>
            <a:ext cx="10353762" cy="543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1F1B079-7EF0-44EE-B798-BCC497C9F3B2}" type="datetime1">
              <a:rPr lang="en-US" smtClean="0"/>
              <a:t>6/20/2023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3800139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normAutofit/>
          </a:bodyPr>
          <a:lstStyle>
            <a:lvl1pPr>
              <a:defRPr sz="4000"/>
            </a:lvl1pPr>
          </a:lstStyle>
          <a:p>
            <a:r>
              <a:rPr lang="en-US"/>
              <a:t>Click to edit Master title style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8FF70A8-1D13-4657-95F0-A9EA54967B8D}" type="datetime1">
              <a:rPr lang="en-US" smtClean="0"/>
              <a:t>6/20/2023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959113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1EB90AC-71BD-4C7F-8ACA-7B3F18292E63}" type="datetime1">
              <a:rPr lang="en-US" smtClean="0"/>
              <a:t>6/20/2023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
        <p:nvSpPr>
          <p:cNvPr id="11" name="TextBox 10">
            <a:extLst>
              <a:ext uri="{FF2B5EF4-FFF2-40B4-BE49-F238E27FC236}">
                <a16:creationId xmlns:a16="http://schemas.microsoft.com/office/drawing/2014/main" id="{223F0D53-0705-41B7-8554-09D21E7807F9}"/>
              </a:ext>
            </a:extLst>
          </p:cNvPr>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a:extLst>
              <a:ext uri="{FF2B5EF4-FFF2-40B4-BE49-F238E27FC236}">
                <a16:creationId xmlns:a16="http://schemas.microsoft.com/office/drawing/2014/main" id="{C7F647CD-0F1A-4BB3-89E0-A74F1E1B098D}"/>
              </a:ext>
            </a:extLst>
          </p:cNvPr>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1968718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E6EFC2C-8905-46F0-B443-CE905B76BA01}" type="datetime1">
              <a:rPr lang="en-US" smtClean="0"/>
              <a:t>6/20/2023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16557675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5"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91379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6711" y="1885949"/>
            <a:ext cx="3300984" cy="764783"/>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0" name="Text Placeholder 3"/>
          <p:cNvSpPr>
            <a:spLocks noGrp="1"/>
          </p:cNvSpPr>
          <p:nvPr>
            <p:ph type="body" sz="half" idx="16"/>
          </p:nvPr>
        </p:nvSpPr>
        <p:spPr>
          <a:xfrm>
            <a:off x="444143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966572"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2" name="Text Placeholder 3"/>
          <p:cNvSpPr>
            <a:spLocks noGrp="1"/>
          </p:cNvSpPr>
          <p:nvPr>
            <p:ph type="body" sz="half" idx="17"/>
          </p:nvPr>
        </p:nvSpPr>
        <p:spPr>
          <a:xfrm>
            <a:off x="7966572" y="2768110"/>
            <a:ext cx="3300984" cy="302308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D9079DC3-C9B5-499E-9140-0DC28B7074E2}" type="datetime1">
              <a:rPr lang="en-US" smtClean="0"/>
              <a:t>6/20/2023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28977119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a:extLst>
              <a:ext uri="{FF2B5EF4-FFF2-40B4-BE49-F238E27FC236}">
                <a16:creationId xmlns:a16="http://schemas.microsoft.com/office/drawing/2014/main" id="{7E87C569-D426-4615-ADA7-B370EA9834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a:extLst>
              <a:ext uri="{FF2B5EF4-FFF2-40B4-BE49-F238E27FC236}">
                <a16:creationId xmlns:a16="http://schemas.microsoft.com/office/drawing/2014/main" id="{7B353ED4-7AD0-46C9-88ED-1A16B1433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a:extLst>
              <a:ext uri="{FF2B5EF4-FFF2-40B4-BE49-F238E27FC236}">
                <a16:creationId xmlns:a16="http://schemas.microsoft.com/office/drawing/2014/main" id="{F561D985-AD57-459A-B3A6-EBF296039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572443"/>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435"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66572"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0BB33EA-E472-4D22-9C03-A9C14AA21CED}" type="datetime1">
              <a:rPr lang="en-US" smtClean="0"/>
              <a:t>6/20/2023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40261089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17E833E-1B6D-415F-AD29-75AE8C43BD0D}" type="datetime1">
              <a:rPr lang="en-US" smtClean="0"/>
              <a:t>6/20/2023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18248514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52596F-08A7-4B70-989A-F2B1CF31E66B}" type="datetime1">
              <a:rPr lang="en-US" smtClean="0"/>
              <a:t>6/20/2023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247742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C55A3C-5767-4844-A0A3-83778C2E5409}" type="datetime1">
              <a:rPr lang="en-US" smtClean="0"/>
              <a:t>6/20/2023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789181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3763439"/>
            <a:ext cx="9590550" cy="133349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E507A8-A5CF-4D38-AB86-7EDDA87A85D4}" type="datetime1">
              <a:rPr lang="en-US" smtClean="0"/>
              <a:t>6/20/2023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‹nr.›</a:t>
            </a:fld>
            <a:endParaRPr lang="en-US" dirty="0"/>
          </a:p>
        </p:txBody>
      </p:sp>
    </p:spTree>
    <p:extLst>
      <p:ext uri="{BB962C8B-B14F-4D97-AF65-F5344CB8AC3E}">
        <p14:creationId xmlns:p14="http://schemas.microsoft.com/office/powerpoint/2010/main" val="1191636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126187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76450"/>
            <a:ext cx="4856841" cy="3622671"/>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0716" y="2076451"/>
            <a:ext cx="4856841" cy="3622672"/>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FCD27C-8599-43EF-BA1D-14DDC1946E06}" type="datetime1">
              <a:rPr lang="en-US" smtClean="0"/>
              <a:t>6/20/2023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3858279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a:extLst>
              <a:ext uri="{FF2B5EF4-FFF2-40B4-BE49-F238E27FC236}">
                <a16:creationId xmlns:a16="http://schemas.microsoft.com/office/drawing/2014/main" id="{37B721FF-D609-4D98-9D19-CF75AA8A54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29200" cy="4099959"/>
          </a:xfrm>
          <a:prstGeom prst="rect">
            <a:avLst/>
          </a:prstGeom>
        </p:spPr>
      </p:pic>
      <p:pic>
        <p:nvPicPr>
          <p:cNvPr id="21" name="Picture 20" descr="Slate-V2-HD-compPhotoInset.png">
            <a:extLst>
              <a:ext uri="{FF2B5EF4-FFF2-40B4-BE49-F238E27FC236}">
                <a16:creationId xmlns:a16="http://schemas.microsoft.com/office/drawing/2014/main" id="{073936BD-C868-433F-8E84-D6DD8E640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8357" y="1734506"/>
            <a:ext cx="5029200" cy="4099959"/>
          </a:xfrm>
          <a:prstGeom prst="rect">
            <a:avLst/>
          </a:prstGeom>
        </p:spPr>
      </p:pic>
      <p:sp>
        <p:nvSpPr>
          <p:cNvPr id="2" name="Title 1"/>
          <p:cNvSpPr>
            <a:spLocks noGrp="1"/>
          </p:cNvSpPr>
          <p:nvPr>
            <p:ph type="title"/>
          </p:nvPr>
        </p:nvSpPr>
        <p:spPr>
          <a:xfrm>
            <a:off x="913795" y="609600"/>
            <a:ext cx="10353762" cy="97045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046013" y="1855153"/>
            <a:ext cx="4764764" cy="69249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046013" y="2702103"/>
            <a:ext cx="4764764"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63166" y="1855152"/>
            <a:ext cx="4779582" cy="692495"/>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363167" y="2702103"/>
            <a:ext cx="4779581"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49343D99-809A-49C0-96E5-4250D0B498EE}" type="datetime1">
              <a:rPr lang="en-US" smtClean="0"/>
              <a:t>6/20/2023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3869545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143DE9B-B678-4EFB-BB7D-A4370204A0B0}" type="datetime1">
              <a:rPr lang="en-US" smtClean="0"/>
              <a:t>6/20/2023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1263380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8812DA-F765-4142-A6A3-A8ED7235E082}" type="datetime1">
              <a:rPr lang="en-US" smtClean="0"/>
              <a:t>6/20/2023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728729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800" b="0"/>
            </a:lvl1pPr>
          </a:lstStyle>
          <a:p>
            <a:r>
              <a:rPr lang="en-US"/>
              <a:t>Click to edit Master title style</a:t>
            </a:r>
            <a:endParaRPr lang="en-US" dirty="0"/>
          </a:p>
        </p:txBody>
      </p:sp>
      <p:sp>
        <p:nvSpPr>
          <p:cNvPr id="3" name="Content Placeholder 2"/>
          <p:cNvSpPr>
            <a:spLocks noGrp="1"/>
          </p:cNvSpPr>
          <p:nvPr>
            <p:ph idx="1"/>
          </p:nvPr>
        </p:nvSpPr>
        <p:spPr>
          <a:xfrm>
            <a:off x="4855633" y="609600"/>
            <a:ext cx="6411924" cy="50800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95" y="2673351"/>
            <a:ext cx="3706889" cy="301625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E0277FD-7DE6-41D4-930D-AC99F5AFE54E}" type="datetime1">
              <a:rPr lang="en-US" smtClean="0"/>
              <a:t>6/20/2023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‹nr.›</a:t>
            </a:fld>
            <a:endParaRPr lang="en-US" dirty="0"/>
          </a:p>
        </p:txBody>
      </p:sp>
    </p:spTree>
    <p:extLst>
      <p:ext uri="{BB962C8B-B14F-4D97-AF65-F5344CB8AC3E}">
        <p14:creationId xmlns:p14="http://schemas.microsoft.com/office/powerpoint/2010/main" val="16686253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a:extLst>
              <a:ext uri="{FF2B5EF4-FFF2-40B4-BE49-F238E27FC236}">
                <a16:creationId xmlns:a16="http://schemas.microsoft.com/office/drawing/2014/main" id="{4D06E496-ACBA-4063-B4A1-C5C484EE5A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763701"/>
            <a:ext cx="5707899" cy="1675559"/>
          </a:xfrm>
        </p:spPr>
        <p:txBody>
          <a:bodyPr anchor="b">
            <a:noAutofit/>
          </a:bodyPr>
          <a:lstStyle>
            <a:lvl1pPr algn="ct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73698" y="2679699"/>
            <a:ext cx="4588094" cy="3135695"/>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A15526-7079-4B7B-987C-1B5FAE11A0FF}" type="datetime1">
              <a:rPr lang="en-US" smtClean="0"/>
              <a:t>6/20/2023</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1192799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125730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76450"/>
            <a:ext cx="10353762" cy="3714749"/>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6000749"/>
            <a:ext cx="2743200"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073ED0CC-082F-4160-86E5-0D6041F12778}" type="datetime1">
              <a:rPr lang="en-US" smtClean="0"/>
              <a:t>6/20/2023</a:t>
            </a:fld>
            <a:endParaRPr lang="en-US" dirty="0"/>
          </a:p>
        </p:txBody>
      </p:sp>
      <p:sp>
        <p:nvSpPr>
          <p:cNvPr id="5" name="Footer Placeholder 4"/>
          <p:cNvSpPr>
            <a:spLocks noGrp="1"/>
          </p:cNvSpPr>
          <p:nvPr>
            <p:ph type="ftr" sz="quarter" idx="3"/>
          </p:nvPr>
        </p:nvSpPr>
        <p:spPr>
          <a:xfrm>
            <a:off x="913795" y="6000749"/>
            <a:ext cx="6672865" cy="365125"/>
          </a:xfrm>
          <a:prstGeom prst="rect">
            <a:avLst/>
          </a:prstGeom>
        </p:spPr>
        <p:txBody>
          <a:bodyPr vert="horz" lIns="91440" tIns="45720" rIns="91440" bIns="45720" rtlCol="0" anchor="ctr"/>
          <a:lstStyle>
            <a:lvl1pPr algn="l">
              <a:defRPr sz="1100">
                <a:solidFill>
                  <a:schemeClr val="tx1">
                    <a:lumMod val="95000"/>
                  </a:schemeClr>
                </a:solidFill>
                <a:effectLst>
                  <a:outerShdw blurRad="50800" dist="38100" dir="2700000" algn="tl" rotWithShape="0">
                    <a:schemeClr val="bg1">
                      <a:alpha val="43000"/>
                    </a:schemeClr>
                  </a:outerShdw>
                </a:effectLst>
              </a:defRPr>
            </a:lvl1pPr>
          </a:lstStyle>
          <a:p>
            <a:endParaRPr lang="en-US" dirty="0"/>
          </a:p>
        </p:txBody>
      </p:sp>
      <p:sp>
        <p:nvSpPr>
          <p:cNvPr id="6" name="Slide Number Placeholder 5"/>
          <p:cNvSpPr>
            <a:spLocks noGrp="1"/>
          </p:cNvSpPr>
          <p:nvPr>
            <p:ph type="sldNum" sz="quarter" idx="4"/>
          </p:nvPr>
        </p:nvSpPr>
        <p:spPr>
          <a:xfrm>
            <a:off x="10514011" y="6000749"/>
            <a:ext cx="753545"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3A98EE3D-8CD1-4C3F-BD1C-C98C9596463C}" type="slidenum">
              <a:rPr lang="en-US" smtClean="0"/>
              <a:t>‹nr.›</a:t>
            </a:fld>
            <a:endParaRPr lang="en-US" dirty="0"/>
          </a:p>
        </p:txBody>
      </p:sp>
    </p:spTree>
    <p:extLst>
      <p:ext uri="{BB962C8B-B14F-4D97-AF65-F5344CB8AC3E}">
        <p14:creationId xmlns:p14="http://schemas.microsoft.com/office/powerpoint/2010/main" val="3592521916"/>
      </p:ext>
    </p:extLst>
  </p:cSld>
  <p:clrMap bg1="dk1" tx1="lt1" bg2="dk2" tx2="lt2" accent1="accent1" accent2="accent2" accent3="accent3" accent4="accent4" accent5="accent5" accent6="accent6" hlink="hlink" folHlink="folHlink"/>
  <p:sldLayoutIdLst>
    <p:sldLayoutId id="2147483703" r:id="rId1"/>
    <p:sldLayoutId id="2147483704"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702" r:id="rId12"/>
    <p:sldLayoutId id="2147483697" r:id="rId13"/>
    <p:sldLayoutId id="2147483698" r:id="rId14"/>
    <p:sldLayoutId id="2147483699" r:id="rId15"/>
    <p:sldLayoutId id="2147483700" r:id="rId16"/>
    <p:sldLayoutId id="2147483701" r:id="rId17"/>
  </p:sldLayoutIdLst>
  <p:hf sldNum="0" hdr="0" ftr="0" dt="0"/>
  <p:txStyles>
    <p:titleStyle>
      <a:lvl1pPr algn="ctr" defTabSz="457200" rtl="0" eaLnBrk="1" latinLnBrk="0" hangingPunct="1">
        <a:lnSpc>
          <a:spcPct val="90000"/>
        </a:lnSpc>
        <a:spcBef>
          <a:spcPct val="0"/>
        </a:spcBef>
        <a:buNone/>
        <a:defRPr sz="39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lnSpc>
          <a:spcPct val="110000"/>
        </a:lnSpc>
        <a:spcBef>
          <a:spcPct val="20000"/>
        </a:spcBef>
        <a:spcAft>
          <a:spcPts val="600"/>
        </a:spcAft>
        <a:buClr>
          <a:schemeClr val="tx2"/>
        </a:buClr>
        <a:buSzPct val="70000"/>
        <a:buFont typeface="Wingdings 2" charset="2"/>
        <a:buChar char=""/>
        <a:defRPr sz="21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lnSpc>
          <a:spcPct val="110000"/>
        </a:lnSpc>
        <a:spcBef>
          <a:spcPct val="20000"/>
        </a:spcBef>
        <a:spcAft>
          <a:spcPts val="600"/>
        </a:spcAft>
        <a:buClr>
          <a:schemeClr val="tx2"/>
        </a:buClr>
        <a:buSzPct val="70000"/>
        <a:buFont typeface="Wingdings 2" charset="2"/>
        <a:buChar char=""/>
        <a:defRPr sz="19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lnSpc>
          <a:spcPct val="110000"/>
        </a:lnSpc>
        <a:spcBef>
          <a:spcPct val="20000"/>
        </a:spcBef>
        <a:spcAft>
          <a:spcPts val="600"/>
        </a:spcAft>
        <a:buClr>
          <a:schemeClr val="tx2"/>
        </a:buClr>
        <a:buSzPct val="70000"/>
        <a:buFont typeface="Wingdings 2" charset="2"/>
        <a:buChar char=""/>
        <a:defRPr sz="17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lnSpc>
          <a:spcPct val="110000"/>
        </a:lnSpc>
        <a:spcBef>
          <a:spcPct val="20000"/>
        </a:spcBef>
        <a:spcAft>
          <a:spcPts val="600"/>
        </a:spcAft>
        <a:buClr>
          <a:schemeClr val="tx2"/>
        </a:buClr>
        <a:buSzPct val="70000"/>
        <a:buFont typeface="Wingdings 2" charset="2"/>
        <a:buChar char=""/>
        <a:defRPr sz="15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lnSpc>
          <a:spcPct val="110000"/>
        </a:lnSpc>
        <a:spcBef>
          <a:spcPct val="20000"/>
        </a:spcBef>
        <a:spcAft>
          <a:spcPts val="600"/>
        </a:spcAft>
        <a:buClr>
          <a:schemeClr val="tx2"/>
        </a:buClr>
        <a:buSzPct val="70000"/>
        <a:buFont typeface="Wingdings 2" charset="2"/>
        <a:buChar char=""/>
        <a:defRPr sz="15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B42FEC3-2160-8BD7-4D72-D7964A40F70B}"/>
              </a:ext>
            </a:extLst>
          </p:cNvPr>
          <p:cNvPicPr>
            <a:picLocks noChangeAspect="1"/>
          </p:cNvPicPr>
          <p:nvPr/>
        </p:nvPicPr>
        <p:blipFill rotWithShape="1">
          <a:blip r:embed="rId3">
            <a:alphaModFix amt="35000"/>
          </a:blip>
          <a:srcRect t="21818" b="21932"/>
          <a:stretch/>
        </p:blipFill>
        <p:spPr>
          <a:xfrm>
            <a:off x="20" y="10"/>
            <a:ext cx="12191980" cy="6857990"/>
          </a:xfrm>
          <a:prstGeom prst="rect">
            <a:avLst/>
          </a:prstGeom>
        </p:spPr>
      </p:pic>
      <p:sp>
        <p:nvSpPr>
          <p:cNvPr id="2" name="Titel 1">
            <a:extLst>
              <a:ext uri="{FF2B5EF4-FFF2-40B4-BE49-F238E27FC236}">
                <a16:creationId xmlns:a16="http://schemas.microsoft.com/office/drawing/2014/main" id="{6D942C0F-1B1C-A518-EE6F-2ED0EA331880}"/>
              </a:ext>
            </a:extLst>
          </p:cNvPr>
          <p:cNvSpPr>
            <a:spLocks noGrp="1"/>
          </p:cNvSpPr>
          <p:nvPr>
            <p:ph type="ctrTitle"/>
          </p:nvPr>
        </p:nvSpPr>
        <p:spPr>
          <a:xfrm>
            <a:off x="1370693" y="1769540"/>
            <a:ext cx="9440034" cy="1828801"/>
          </a:xfrm>
        </p:spPr>
        <p:txBody>
          <a:bodyPr>
            <a:normAutofit/>
          </a:bodyPr>
          <a:lstStyle/>
          <a:p>
            <a:r>
              <a:rPr lang="nl-NL" dirty="0"/>
              <a:t>Huisvesting en </a:t>
            </a:r>
            <a:r>
              <a:rPr lang="nl-NL" dirty="0" err="1"/>
              <a:t>hygiene</a:t>
            </a:r>
            <a:endParaRPr lang="nl-NL" dirty="0"/>
          </a:p>
        </p:txBody>
      </p:sp>
      <p:sp>
        <p:nvSpPr>
          <p:cNvPr id="3" name="Ondertitel 2">
            <a:extLst>
              <a:ext uri="{FF2B5EF4-FFF2-40B4-BE49-F238E27FC236}">
                <a16:creationId xmlns:a16="http://schemas.microsoft.com/office/drawing/2014/main" id="{8D07F2B4-11E2-FDAB-C3E8-5D459A44CEEF}"/>
              </a:ext>
            </a:extLst>
          </p:cNvPr>
          <p:cNvSpPr>
            <a:spLocks noGrp="1"/>
          </p:cNvSpPr>
          <p:nvPr>
            <p:ph type="subTitle" idx="1"/>
          </p:nvPr>
        </p:nvSpPr>
        <p:spPr>
          <a:xfrm>
            <a:off x="1370693" y="3773489"/>
            <a:ext cx="9440034" cy="1049867"/>
          </a:xfrm>
        </p:spPr>
        <p:txBody>
          <a:bodyPr>
            <a:normAutofit/>
          </a:bodyPr>
          <a:lstStyle/>
          <a:p>
            <a:r>
              <a:rPr lang="nl-NL" dirty="0"/>
              <a:t>Les 3</a:t>
            </a:r>
          </a:p>
        </p:txBody>
      </p:sp>
    </p:spTree>
    <p:extLst>
      <p:ext uri="{BB962C8B-B14F-4D97-AF65-F5344CB8AC3E}">
        <p14:creationId xmlns:p14="http://schemas.microsoft.com/office/powerpoint/2010/main" val="372170867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C3D9BD5-A493-4B97-963D-60135D5338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1F759AF4-E342-4E60-8A32-C44A328F2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ln w="15875" cap="sq" cmpd="sng">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68158422-744C-F192-889D-B3CC91BBA448}"/>
              </a:ext>
            </a:extLst>
          </p:cNvPr>
          <p:cNvSpPr>
            <a:spLocks noGrp="1"/>
          </p:cNvSpPr>
          <p:nvPr>
            <p:ph type="title"/>
          </p:nvPr>
        </p:nvSpPr>
        <p:spPr>
          <a:xfrm>
            <a:off x="924443" y="1023257"/>
            <a:ext cx="3732902" cy="4570457"/>
          </a:xfrm>
          <a:effectLst/>
        </p:spPr>
        <p:txBody>
          <a:bodyPr>
            <a:normAutofit/>
          </a:bodyPr>
          <a:lstStyle/>
          <a:p>
            <a:pPr algn="l"/>
            <a:r>
              <a:rPr lang="nl-NL" dirty="0"/>
              <a:t>Kattenkamers en </a:t>
            </a:r>
            <a:r>
              <a:rPr lang="nl-NL" dirty="0" err="1"/>
              <a:t>cattery</a:t>
            </a:r>
            <a:endParaRPr lang="nl-NL"/>
          </a:p>
        </p:txBody>
      </p:sp>
      <p:cxnSp>
        <p:nvCxnSpPr>
          <p:cNvPr id="12" name="Straight Connector 11">
            <a:extLst>
              <a:ext uri="{FF2B5EF4-FFF2-40B4-BE49-F238E27FC236}">
                <a16:creationId xmlns:a16="http://schemas.microsoft.com/office/drawing/2014/main" id="{A49B2805-6469-407A-A68A-BB85AC8A859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68371" y="2057399"/>
            <a:ext cx="0" cy="2743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Tijdelijke aanduiding voor inhoud 2">
            <a:extLst>
              <a:ext uri="{FF2B5EF4-FFF2-40B4-BE49-F238E27FC236}">
                <a16:creationId xmlns:a16="http://schemas.microsoft.com/office/drawing/2014/main" id="{CF3DA758-C05A-D2E7-2CE8-31DE91EFB8FD}"/>
              </a:ext>
            </a:extLst>
          </p:cNvPr>
          <p:cNvSpPr>
            <a:spLocks noGrp="1"/>
          </p:cNvSpPr>
          <p:nvPr>
            <p:ph idx="1"/>
          </p:nvPr>
        </p:nvSpPr>
        <p:spPr>
          <a:xfrm>
            <a:off x="5252560" y="1023257"/>
            <a:ext cx="6025645" cy="5204823"/>
          </a:xfrm>
          <a:effectLst/>
        </p:spPr>
        <p:txBody>
          <a:bodyPr anchor="ctr">
            <a:normAutofit fontScale="92500" lnSpcReduction="10000"/>
          </a:bodyPr>
          <a:lstStyle/>
          <a:p>
            <a:pPr>
              <a:lnSpc>
                <a:spcPct val="100000"/>
              </a:lnSpc>
            </a:pPr>
            <a:r>
              <a:rPr lang="nl-NL" sz="1800" b="0" i="0" dirty="0">
                <a:effectLst/>
                <a:latin typeface="Sofia Pro Regular"/>
              </a:rPr>
              <a:t>Soms worden katten toch met meerdere tegelijk gehouden. Denk bijvoorbeeld aan een asiel of een kattencafé. Er zijn verschillende manieren om meerdere katten bij elkaar te houden.</a:t>
            </a:r>
          </a:p>
          <a:p>
            <a:pPr>
              <a:lnSpc>
                <a:spcPct val="100000"/>
              </a:lnSpc>
            </a:pPr>
            <a:r>
              <a:rPr lang="nl-NL" sz="1800" b="1" i="0" dirty="0">
                <a:effectLst/>
                <a:latin typeface="Sofia Pro Regular"/>
              </a:rPr>
              <a:t>Een kattenkamer</a:t>
            </a:r>
            <a:r>
              <a:rPr lang="nl-NL" sz="1800" b="0" i="0" dirty="0">
                <a:effectLst/>
                <a:latin typeface="Sofia Pro Regular"/>
              </a:rPr>
              <a:t> is een kamer waar de katten in een groep loslopen. Soms zijn er in kattenkamers aparte verblijven aanwezig waar de katten ’s avonds alleen in kunnen verblijven.</a:t>
            </a:r>
          </a:p>
          <a:p>
            <a:pPr>
              <a:lnSpc>
                <a:spcPct val="100000"/>
              </a:lnSpc>
            </a:pPr>
            <a:r>
              <a:rPr lang="nl-NL" sz="1800" b="1" i="0" dirty="0">
                <a:effectLst/>
                <a:latin typeface="Sofia Pro Regular"/>
              </a:rPr>
              <a:t>Een </a:t>
            </a:r>
            <a:r>
              <a:rPr lang="nl-NL" sz="1800" b="1" i="0" dirty="0" err="1">
                <a:effectLst/>
                <a:latin typeface="Sofia Pro Regular"/>
              </a:rPr>
              <a:t>cattery</a:t>
            </a:r>
            <a:r>
              <a:rPr lang="nl-NL" sz="1800" b="0" i="0" dirty="0">
                <a:effectLst/>
                <a:latin typeface="Sofia Pro Regular"/>
              </a:rPr>
              <a:t> is een plek waar katten worden gefokt en verkocht. De katten hebben vaak het hele huis tot hun beschikking en zijn vaak familie van elkaar. </a:t>
            </a:r>
          </a:p>
          <a:p>
            <a:pPr>
              <a:lnSpc>
                <a:spcPct val="100000"/>
              </a:lnSpc>
            </a:pPr>
            <a:r>
              <a:rPr lang="nl-NL" sz="1800" b="0" i="0" dirty="0">
                <a:effectLst/>
                <a:latin typeface="Sofia Pro Regular"/>
              </a:rPr>
              <a:t>Omdat katten solitaire dieren zijn, kunnen ze stress krijgen van het leven in groepen. Soms is het niet meteen mogelijk om de leefomgeving aan te passen. Je kunt dan de stress verminderen door te zorgen voor:</a:t>
            </a:r>
          </a:p>
          <a:p>
            <a:pPr lvl="1">
              <a:lnSpc>
                <a:spcPct val="100000"/>
              </a:lnSpc>
              <a:buFont typeface="Arial" panose="020B0604020202020204" pitchFamily="34" charset="0"/>
              <a:buChar char="•"/>
            </a:pPr>
            <a:r>
              <a:rPr lang="nl-NL" sz="1800" b="0" i="0" dirty="0">
                <a:effectLst/>
                <a:latin typeface="Sofia Pro Regular"/>
              </a:rPr>
              <a:t>voldoende voedsel;</a:t>
            </a:r>
          </a:p>
          <a:p>
            <a:pPr lvl="1">
              <a:lnSpc>
                <a:spcPct val="100000"/>
              </a:lnSpc>
              <a:buFont typeface="Arial" panose="020B0604020202020204" pitchFamily="34" charset="0"/>
              <a:buChar char="•"/>
            </a:pPr>
            <a:r>
              <a:rPr lang="nl-NL" sz="1800" b="0" i="0" dirty="0">
                <a:effectLst/>
                <a:latin typeface="Sofia Pro Regular"/>
              </a:rPr>
              <a:t>een eigen verblijf waar ze zich kunnen terugtrekken;</a:t>
            </a:r>
          </a:p>
          <a:p>
            <a:pPr lvl="1">
              <a:lnSpc>
                <a:spcPct val="100000"/>
              </a:lnSpc>
              <a:buFont typeface="Arial" panose="020B0604020202020204" pitchFamily="34" charset="0"/>
              <a:buChar char="•"/>
            </a:pPr>
            <a:r>
              <a:rPr lang="nl-NL" sz="1800" b="0" i="0" dirty="0">
                <a:effectLst/>
                <a:latin typeface="Sofia Pro Regular"/>
              </a:rPr>
              <a:t>genoeg ruimte, zodat de dieren elkaar kunnen ontlopen.</a:t>
            </a:r>
          </a:p>
          <a:p>
            <a:pPr>
              <a:lnSpc>
                <a:spcPct val="100000"/>
              </a:lnSpc>
            </a:pPr>
            <a:endParaRPr lang="nl-NL" sz="1300" dirty="0"/>
          </a:p>
        </p:txBody>
      </p:sp>
    </p:spTree>
    <p:extLst>
      <p:ext uri="{BB962C8B-B14F-4D97-AF65-F5344CB8AC3E}">
        <p14:creationId xmlns:p14="http://schemas.microsoft.com/office/powerpoint/2010/main" val="42617479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4AB646F-3BE3-47A3-B14F-9CB84F6BF5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79B8B69C-8E69-F613-FA7D-1D7865155445}"/>
              </a:ext>
            </a:extLst>
          </p:cNvPr>
          <p:cNvSpPr>
            <a:spLocks noGrp="1"/>
          </p:cNvSpPr>
          <p:nvPr>
            <p:ph type="title"/>
          </p:nvPr>
        </p:nvSpPr>
        <p:spPr>
          <a:xfrm>
            <a:off x="913795" y="609599"/>
            <a:ext cx="5978072" cy="1481150"/>
          </a:xfrm>
        </p:spPr>
        <p:txBody>
          <a:bodyPr>
            <a:normAutofit/>
          </a:bodyPr>
          <a:lstStyle/>
          <a:p>
            <a:r>
              <a:rPr lang="nl-NL" dirty="0"/>
              <a:t>Kat als huisdier</a:t>
            </a:r>
          </a:p>
        </p:txBody>
      </p:sp>
      <p:sp>
        <p:nvSpPr>
          <p:cNvPr id="3" name="Tijdelijke aanduiding voor inhoud 2">
            <a:extLst>
              <a:ext uri="{FF2B5EF4-FFF2-40B4-BE49-F238E27FC236}">
                <a16:creationId xmlns:a16="http://schemas.microsoft.com/office/drawing/2014/main" id="{55E1ABF0-C4D5-EF52-5795-FB7FEFF23B81}"/>
              </a:ext>
            </a:extLst>
          </p:cNvPr>
          <p:cNvSpPr>
            <a:spLocks noGrp="1"/>
          </p:cNvSpPr>
          <p:nvPr>
            <p:ph idx="1"/>
          </p:nvPr>
        </p:nvSpPr>
        <p:spPr>
          <a:xfrm>
            <a:off x="913795" y="2279176"/>
            <a:ext cx="5978072" cy="3415672"/>
          </a:xfrm>
        </p:spPr>
        <p:txBody>
          <a:bodyPr anchor="ctr">
            <a:normAutofit/>
          </a:bodyPr>
          <a:lstStyle/>
          <a:p>
            <a:pPr>
              <a:lnSpc>
                <a:spcPct val="100000"/>
              </a:lnSpc>
            </a:pPr>
            <a:r>
              <a:rPr lang="nl-NL" sz="1800" dirty="0"/>
              <a:t>Een kat wordt vaak gehouden als huisdier. In een huis heeft een kat vaak geen hok. Ze hebben bijvoorbeeld de hele woonkamer of zelfs het hele huis als </a:t>
            </a:r>
            <a:r>
              <a:rPr lang="nl-NL" sz="1800" dirty="0" err="1"/>
              <a:t>binnenverblijf</a:t>
            </a:r>
            <a:r>
              <a:rPr lang="nl-NL" sz="1800" dirty="0"/>
              <a:t> en vaak een tuin of de buurt als buitenverblijf.</a:t>
            </a:r>
          </a:p>
          <a:p>
            <a:pPr>
              <a:lnSpc>
                <a:spcPct val="100000"/>
              </a:lnSpc>
            </a:pPr>
            <a:r>
              <a:rPr lang="nl-NL" sz="1800" dirty="0"/>
              <a:t> Het kan zijn dat een kat geen buitenverblijf heeft, bijvoorbeeld omdat de eigenaar in een appartement woont of zijn </a:t>
            </a:r>
            <a:r>
              <a:rPr lang="nl-NL" sz="1800" dirty="0" err="1"/>
              <a:t>raskat</a:t>
            </a:r>
            <a:r>
              <a:rPr lang="nl-NL" sz="1800" dirty="0"/>
              <a:t> liever niet naar buiten doet. </a:t>
            </a:r>
          </a:p>
          <a:p>
            <a:pPr>
              <a:lnSpc>
                <a:spcPct val="100000"/>
              </a:lnSpc>
            </a:pPr>
            <a:r>
              <a:rPr lang="nl-NL" sz="1800" dirty="0"/>
              <a:t>In dat laatste geval zou een eigenaar er ook voor kunnen kiezen om de tuin af te schermen of een </a:t>
            </a:r>
            <a:r>
              <a:rPr lang="nl-NL" sz="1800" dirty="0" err="1"/>
              <a:t>kattenren</a:t>
            </a:r>
            <a:r>
              <a:rPr lang="nl-NL" sz="1800" dirty="0"/>
              <a:t> te plaatsen, zodat de kat toch naar buiten kan.</a:t>
            </a:r>
          </a:p>
        </p:txBody>
      </p:sp>
      <p:pic>
        <p:nvPicPr>
          <p:cNvPr id="5" name="Picture 4" descr="Kat naast bloemen">
            <a:extLst>
              <a:ext uri="{FF2B5EF4-FFF2-40B4-BE49-F238E27FC236}">
                <a16:creationId xmlns:a16="http://schemas.microsoft.com/office/drawing/2014/main" id="{2509E170-C4BC-3D48-529C-5274C5950821}"/>
              </a:ext>
            </a:extLst>
          </p:cNvPr>
          <p:cNvPicPr>
            <a:picLocks noChangeAspect="1"/>
          </p:cNvPicPr>
          <p:nvPr/>
        </p:nvPicPr>
        <p:blipFill rotWithShape="1">
          <a:blip r:embed="rId3"/>
          <a:srcRect l="30079" r="25424" b="-1"/>
          <a:stretch/>
        </p:blipFill>
        <p:spPr>
          <a:xfrm>
            <a:off x="7620351" y="10"/>
            <a:ext cx="4571649" cy="6857990"/>
          </a:xfrm>
          <a:prstGeom prst="rect">
            <a:avLst/>
          </a:prstGeom>
        </p:spPr>
      </p:pic>
      <p:pic>
        <p:nvPicPr>
          <p:cNvPr id="11" name="Picture 10">
            <a:extLst>
              <a:ext uri="{FF2B5EF4-FFF2-40B4-BE49-F238E27FC236}">
                <a16:creationId xmlns:a16="http://schemas.microsoft.com/office/drawing/2014/main" id="{E0BE7827-5B1A-4F37-BF70-19F7C5C6BDE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964" r="2807" b="1446"/>
          <a:stretch/>
        </p:blipFill>
        <p:spPr>
          <a:xfrm>
            <a:off x="7501468" y="1"/>
            <a:ext cx="4690532" cy="6858000"/>
          </a:xfrm>
          <a:prstGeom prst="rect">
            <a:avLst/>
          </a:prstGeom>
        </p:spPr>
      </p:pic>
    </p:spTree>
    <p:extLst>
      <p:ext uri="{BB962C8B-B14F-4D97-AF65-F5344CB8AC3E}">
        <p14:creationId xmlns:p14="http://schemas.microsoft.com/office/powerpoint/2010/main" val="408255968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74A6CB-FC7C-D23B-3BC0-CC7620555223}"/>
              </a:ext>
            </a:extLst>
          </p:cNvPr>
          <p:cNvSpPr>
            <a:spLocks noGrp="1"/>
          </p:cNvSpPr>
          <p:nvPr>
            <p:ph type="title"/>
          </p:nvPr>
        </p:nvSpPr>
        <p:spPr>
          <a:xfrm>
            <a:off x="913795" y="609600"/>
            <a:ext cx="10353762" cy="1257300"/>
          </a:xfrm>
        </p:spPr>
        <p:txBody>
          <a:bodyPr>
            <a:normAutofit/>
          </a:bodyPr>
          <a:lstStyle/>
          <a:p>
            <a:r>
              <a:rPr lang="nl-NL" dirty="0"/>
              <a:t>Opdracht </a:t>
            </a:r>
          </a:p>
        </p:txBody>
      </p:sp>
      <p:graphicFrame>
        <p:nvGraphicFramePr>
          <p:cNvPr id="5" name="Tijdelijke aanduiding voor inhoud 2">
            <a:extLst>
              <a:ext uri="{FF2B5EF4-FFF2-40B4-BE49-F238E27FC236}">
                <a16:creationId xmlns:a16="http://schemas.microsoft.com/office/drawing/2014/main" id="{F888DCBB-2569-AB03-CDED-7D56059168FF}"/>
              </a:ext>
            </a:extLst>
          </p:cNvPr>
          <p:cNvGraphicFramePr>
            <a:graphicFrameLocks noGrp="1"/>
          </p:cNvGraphicFramePr>
          <p:nvPr>
            <p:ph idx="1"/>
            <p:extLst>
              <p:ext uri="{D42A27DB-BD31-4B8C-83A1-F6EECF244321}">
                <p14:modId xmlns:p14="http://schemas.microsoft.com/office/powerpoint/2010/main" val="365492536"/>
              </p:ext>
            </p:extLst>
          </p:nvPr>
        </p:nvGraphicFramePr>
        <p:xfrm>
          <a:off x="914400" y="2076450"/>
          <a:ext cx="10353675" cy="3714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7746535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935BB69-4AB5-94AA-B512-B3170FC4F588}"/>
              </a:ext>
            </a:extLst>
          </p:cNvPr>
          <p:cNvSpPr>
            <a:spLocks noGrp="1"/>
          </p:cNvSpPr>
          <p:nvPr>
            <p:ph type="title"/>
          </p:nvPr>
        </p:nvSpPr>
        <p:spPr/>
        <p:txBody>
          <a:bodyPr/>
          <a:lstStyle/>
          <a:p>
            <a:r>
              <a:rPr lang="nl-NL" dirty="0"/>
              <a:t>VANDAAG</a:t>
            </a:r>
          </a:p>
        </p:txBody>
      </p:sp>
      <p:sp>
        <p:nvSpPr>
          <p:cNvPr id="3" name="Tijdelijke aanduiding voor inhoud 2">
            <a:extLst>
              <a:ext uri="{FF2B5EF4-FFF2-40B4-BE49-F238E27FC236}">
                <a16:creationId xmlns:a16="http://schemas.microsoft.com/office/drawing/2014/main" id="{664578EE-9091-162E-BBF5-FD65149E5B70}"/>
              </a:ext>
            </a:extLst>
          </p:cNvPr>
          <p:cNvSpPr>
            <a:spLocks noGrp="1"/>
          </p:cNvSpPr>
          <p:nvPr>
            <p:ph idx="1"/>
          </p:nvPr>
        </p:nvSpPr>
        <p:spPr/>
        <p:txBody>
          <a:bodyPr>
            <a:normAutofit lnSpcReduction="10000"/>
          </a:bodyPr>
          <a:lstStyle/>
          <a:p>
            <a:r>
              <a:rPr lang="nl-NL" dirty="0"/>
              <a:t>Leerdoelen</a:t>
            </a:r>
          </a:p>
          <a:p>
            <a:r>
              <a:rPr lang="nl-NL" dirty="0"/>
              <a:t>Bedrijfsmatig houden </a:t>
            </a:r>
          </a:p>
          <a:p>
            <a:r>
              <a:rPr lang="nl-NL" dirty="0"/>
              <a:t>Hobbymatig houden</a:t>
            </a:r>
          </a:p>
          <a:p>
            <a:r>
              <a:rPr lang="nl-NL" dirty="0" err="1"/>
              <a:t>Binnenverblijf</a:t>
            </a:r>
            <a:r>
              <a:rPr lang="nl-NL" dirty="0"/>
              <a:t> hond</a:t>
            </a:r>
          </a:p>
          <a:p>
            <a:r>
              <a:rPr lang="nl-NL" dirty="0"/>
              <a:t>Buitenverblijf hond</a:t>
            </a:r>
          </a:p>
          <a:p>
            <a:r>
              <a:rPr lang="nl-NL" dirty="0"/>
              <a:t>Kattenkamers en </a:t>
            </a:r>
            <a:r>
              <a:rPr lang="nl-NL" dirty="0" err="1"/>
              <a:t>cattery</a:t>
            </a:r>
            <a:endParaRPr lang="nl-NL" dirty="0"/>
          </a:p>
          <a:p>
            <a:r>
              <a:rPr lang="nl-NL" dirty="0"/>
              <a:t>Kat als huisdier</a:t>
            </a:r>
          </a:p>
          <a:p>
            <a:r>
              <a:rPr lang="nl-NL" dirty="0"/>
              <a:t>Opdracht </a:t>
            </a:r>
          </a:p>
          <a:p>
            <a:endParaRPr lang="nl-NL" dirty="0"/>
          </a:p>
          <a:p>
            <a:endParaRPr lang="nl-NL" dirty="0"/>
          </a:p>
          <a:p>
            <a:endParaRPr lang="nl-NL" dirty="0"/>
          </a:p>
          <a:p>
            <a:endParaRPr lang="nl-NL" dirty="0"/>
          </a:p>
        </p:txBody>
      </p:sp>
    </p:spTree>
    <p:extLst>
      <p:ext uri="{BB962C8B-B14F-4D97-AF65-F5344CB8AC3E}">
        <p14:creationId xmlns:p14="http://schemas.microsoft.com/office/powerpoint/2010/main" val="161433021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A82FF0-68AD-49CF-9643-5B11F51C8E0B}"/>
              </a:ext>
            </a:extLst>
          </p:cNvPr>
          <p:cNvSpPr>
            <a:spLocks noGrp="1"/>
          </p:cNvSpPr>
          <p:nvPr>
            <p:ph type="title"/>
          </p:nvPr>
        </p:nvSpPr>
        <p:spPr>
          <a:xfrm>
            <a:off x="913795" y="609600"/>
            <a:ext cx="10353762" cy="1257300"/>
          </a:xfrm>
        </p:spPr>
        <p:txBody>
          <a:bodyPr>
            <a:normAutofit/>
          </a:bodyPr>
          <a:lstStyle/>
          <a:p>
            <a:r>
              <a:rPr lang="nl-NL" dirty="0"/>
              <a:t>LEERDOELEN</a:t>
            </a:r>
          </a:p>
        </p:txBody>
      </p:sp>
      <p:graphicFrame>
        <p:nvGraphicFramePr>
          <p:cNvPr id="5" name="Tijdelijke aanduiding voor inhoud 2">
            <a:extLst>
              <a:ext uri="{FF2B5EF4-FFF2-40B4-BE49-F238E27FC236}">
                <a16:creationId xmlns:a16="http://schemas.microsoft.com/office/drawing/2014/main" id="{E611D76B-4A4F-77C9-DF0D-BD98AE3AB5C7}"/>
              </a:ext>
            </a:extLst>
          </p:cNvPr>
          <p:cNvGraphicFramePr>
            <a:graphicFrameLocks noGrp="1"/>
          </p:cNvGraphicFramePr>
          <p:nvPr>
            <p:ph idx="1"/>
            <p:extLst>
              <p:ext uri="{D42A27DB-BD31-4B8C-83A1-F6EECF244321}">
                <p14:modId xmlns:p14="http://schemas.microsoft.com/office/powerpoint/2010/main" val="3654163276"/>
              </p:ext>
            </p:extLst>
          </p:nvPr>
        </p:nvGraphicFramePr>
        <p:xfrm>
          <a:off x="914400" y="2076450"/>
          <a:ext cx="10353675" cy="3714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225298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99B0D3-5043-1F52-E0DB-FFE6B8C77E21}"/>
              </a:ext>
            </a:extLst>
          </p:cNvPr>
          <p:cNvSpPr>
            <a:spLocks noGrp="1"/>
          </p:cNvSpPr>
          <p:nvPr>
            <p:ph type="title"/>
          </p:nvPr>
        </p:nvSpPr>
        <p:spPr/>
        <p:txBody>
          <a:bodyPr/>
          <a:lstStyle/>
          <a:p>
            <a:r>
              <a:rPr lang="nl-NL" dirty="0"/>
              <a:t>Bedrijfsmatig en hobbymatig</a:t>
            </a:r>
          </a:p>
        </p:txBody>
      </p:sp>
      <p:pic>
        <p:nvPicPr>
          <p:cNvPr id="5" name="Tijdelijke aanduiding voor inhoud 4">
            <a:extLst>
              <a:ext uri="{FF2B5EF4-FFF2-40B4-BE49-F238E27FC236}">
                <a16:creationId xmlns:a16="http://schemas.microsoft.com/office/drawing/2014/main" id="{7BCFE708-AAD5-E80B-9D54-CF329638C2A4}"/>
              </a:ext>
            </a:extLst>
          </p:cNvPr>
          <p:cNvPicPr>
            <a:picLocks noGrp="1" noChangeAspect="1"/>
          </p:cNvPicPr>
          <p:nvPr>
            <p:ph idx="1"/>
          </p:nvPr>
        </p:nvPicPr>
        <p:blipFill rotWithShape="1">
          <a:blip r:embed="rId2"/>
          <a:srcRect l="2687" t="31351" r="52543" b="21539"/>
          <a:stretch/>
        </p:blipFill>
        <p:spPr>
          <a:xfrm>
            <a:off x="1148079" y="2235200"/>
            <a:ext cx="3930635" cy="2326640"/>
          </a:xfrm>
        </p:spPr>
      </p:pic>
      <p:pic>
        <p:nvPicPr>
          <p:cNvPr id="7" name="Afbeelding 6">
            <a:extLst>
              <a:ext uri="{FF2B5EF4-FFF2-40B4-BE49-F238E27FC236}">
                <a16:creationId xmlns:a16="http://schemas.microsoft.com/office/drawing/2014/main" id="{5260779E-FC9A-3CD7-ECE1-54F06B18AADE}"/>
              </a:ext>
            </a:extLst>
          </p:cNvPr>
          <p:cNvPicPr>
            <a:picLocks noChangeAspect="1"/>
          </p:cNvPicPr>
          <p:nvPr/>
        </p:nvPicPr>
        <p:blipFill rotWithShape="1">
          <a:blip r:embed="rId2"/>
          <a:srcRect l="50000" t="30074" r="3333" b="19556"/>
          <a:stretch/>
        </p:blipFill>
        <p:spPr>
          <a:xfrm>
            <a:off x="6645925" y="2235201"/>
            <a:ext cx="3839195" cy="2330940"/>
          </a:xfrm>
          <a:prstGeom prst="rect">
            <a:avLst/>
          </a:prstGeom>
        </p:spPr>
      </p:pic>
      <p:sp>
        <p:nvSpPr>
          <p:cNvPr id="9" name="Tekstvak 8">
            <a:extLst>
              <a:ext uri="{FF2B5EF4-FFF2-40B4-BE49-F238E27FC236}">
                <a16:creationId xmlns:a16="http://schemas.microsoft.com/office/drawing/2014/main" id="{F9D3867F-CAF0-A70F-51A1-771753C68FD7}"/>
              </a:ext>
            </a:extLst>
          </p:cNvPr>
          <p:cNvSpPr txBox="1"/>
          <p:nvPr/>
        </p:nvSpPr>
        <p:spPr>
          <a:xfrm>
            <a:off x="6543675" y="4667935"/>
            <a:ext cx="4810125" cy="923330"/>
          </a:xfrm>
          <a:prstGeom prst="rect">
            <a:avLst/>
          </a:prstGeom>
          <a:noFill/>
        </p:spPr>
        <p:txBody>
          <a:bodyPr wrap="square">
            <a:spAutoFit/>
          </a:bodyPr>
          <a:lstStyle/>
          <a:p>
            <a:r>
              <a:rPr lang="nl-NL" dirty="0"/>
              <a:t>Deze labrador wordt als huisdier gehouden. Er zijn ook richtlijnen voor het houden van honden thuis. </a:t>
            </a:r>
          </a:p>
        </p:txBody>
      </p:sp>
      <p:sp>
        <p:nvSpPr>
          <p:cNvPr id="11" name="Tekstvak 10">
            <a:extLst>
              <a:ext uri="{FF2B5EF4-FFF2-40B4-BE49-F238E27FC236}">
                <a16:creationId xmlns:a16="http://schemas.microsoft.com/office/drawing/2014/main" id="{9F976E90-5F91-D1C6-3E30-E423B0854F03}"/>
              </a:ext>
            </a:extLst>
          </p:cNvPr>
          <p:cNvSpPr txBox="1"/>
          <p:nvPr/>
        </p:nvSpPr>
        <p:spPr>
          <a:xfrm>
            <a:off x="1148079" y="4667935"/>
            <a:ext cx="4397997" cy="1477328"/>
          </a:xfrm>
          <a:prstGeom prst="rect">
            <a:avLst/>
          </a:prstGeom>
          <a:noFill/>
        </p:spPr>
        <p:txBody>
          <a:bodyPr wrap="square">
            <a:spAutoFit/>
          </a:bodyPr>
          <a:lstStyle/>
          <a:p>
            <a:r>
              <a:rPr lang="nl-NL" dirty="0"/>
              <a:t>Deze honden worden bedrijfsmatig gehouden. De ruimte is speciaal ingericht voor het opvangen van dieren. Bij het bedrijfsmatig houden van honden moet je je aan bepaalde eisen voor huisvesting houden.</a:t>
            </a:r>
          </a:p>
        </p:txBody>
      </p:sp>
    </p:spTree>
    <p:extLst>
      <p:ext uri="{BB962C8B-B14F-4D97-AF65-F5344CB8AC3E}">
        <p14:creationId xmlns:p14="http://schemas.microsoft.com/office/powerpoint/2010/main" val="17184982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539E07-AEB5-14D8-1805-C4E66752E94F}"/>
              </a:ext>
            </a:extLst>
          </p:cNvPr>
          <p:cNvSpPr>
            <a:spLocks noGrp="1"/>
          </p:cNvSpPr>
          <p:nvPr>
            <p:ph type="title"/>
          </p:nvPr>
        </p:nvSpPr>
        <p:spPr/>
        <p:txBody>
          <a:bodyPr/>
          <a:lstStyle/>
          <a:p>
            <a:r>
              <a:rPr lang="nl-NL" dirty="0"/>
              <a:t>Bedrijfsmatig en hobbymatig</a:t>
            </a:r>
          </a:p>
        </p:txBody>
      </p:sp>
      <p:pic>
        <p:nvPicPr>
          <p:cNvPr id="5" name="Tijdelijke aanduiding voor inhoud 4">
            <a:extLst>
              <a:ext uri="{FF2B5EF4-FFF2-40B4-BE49-F238E27FC236}">
                <a16:creationId xmlns:a16="http://schemas.microsoft.com/office/drawing/2014/main" id="{95D5BB93-B356-3F54-DC29-CDD121B2E56F}"/>
              </a:ext>
            </a:extLst>
          </p:cNvPr>
          <p:cNvPicPr>
            <a:picLocks noGrp="1" noChangeAspect="1"/>
          </p:cNvPicPr>
          <p:nvPr>
            <p:ph idx="1"/>
          </p:nvPr>
        </p:nvPicPr>
        <p:blipFill rotWithShape="1">
          <a:blip r:embed="rId2"/>
          <a:srcRect l="3231" t="31778" r="53538" b="23846"/>
          <a:stretch/>
        </p:blipFill>
        <p:spPr>
          <a:xfrm>
            <a:off x="1158240" y="2123440"/>
            <a:ext cx="4104278" cy="2369822"/>
          </a:xfrm>
        </p:spPr>
      </p:pic>
      <p:pic>
        <p:nvPicPr>
          <p:cNvPr id="7" name="Afbeelding 6">
            <a:extLst>
              <a:ext uri="{FF2B5EF4-FFF2-40B4-BE49-F238E27FC236}">
                <a16:creationId xmlns:a16="http://schemas.microsoft.com/office/drawing/2014/main" id="{5E34D25F-1356-DE8D-2733-F761217E72BB}"/>
              </a:ext>
            </a:extLst>
          </p:cNvPr>
          <p:cNvPicPr>
            <a:picLocks noChangeAspect="1"/>
          </p:cNvPicPr>
          <p:nvPr/>
        </p:nvPicPr>
        <p:blipFill rotWithShape="1">
          <a:blip r:embed="rId2"/>
          <a:srcRect l="51833" t="30963" r="4417" b="27222"/>
          <a:stretch/>
        </p:blipFill>
        <p:spPr>
          <a:xfrm>
            <a:off x="6319520" y="2123441"/>
            <a:ext cx="4409440" cy="2370600"/>
          </a:xfrm>
          <a:prstGeom prst="rect">
            <a:avLst/>
          </a:prstGeom>
        </p:spPr>
      </p:pic>
      <p:sp>
        <p:nvSpPr>
          <p:cNvPr id="11" name="Tekstvak 10">
            <a:extLst>
              <a:ext uri="{FF2B5EF4-FFF2-40B4-BE49-F238E27FC236}">
                <a16:creationId xmlns:a16="http://schemas.microsoft.com/office/drawing/2014/main" id="{AB4DAF69-FCD1-B996-8398-3439B9095110}"/>
              </a:ext>
            </a:extLst>
          </p:cNvPr>
          <p:cNvSpPr txBox="1"/>
          <p:nvPr/>
        </p:nvSpPr>
        <p:spPr>
          <a:xfrm>
            <a:off x="1066800" y="4571911"/>
            <a:ext cx="3881484" cy="1754326"/>
          </a:xfrm>
          <a:prstGeom prst="rect">
            <a:avLst/>
          </a:prstGeom>
          <a:noFill/>
        </p:spPr>
        <p:txBody>
          <a:bodyPr wrap="square">
            <a:spAutoFit/>
          </a:bodyPr>
          <a:lstStyle/>
          <a:p>
            <a:r>
              <a:rPr lang="nl-NL" dirty="0"/>
              <a:t>Deze kat wordt bedrijfsmatig gehouden. De ruimte is speciaal ingericht voor het opvangen van dieren. Bij het bedrijfsmatig houden van katten moet je je aan bepaalde eisen voor huisvesting houden. </a:t>
            </a:r>
          </a:p>
        </p:txBody>
      </p:sp>
      <p:sp>
        <p:nvSpPr>
          <p:cNvPr id="13" name="Tekstvak 12">
            <a:extLst>
              <a:ext uri="{FF2B5EF4-FFF2-40B4-BE49-F238E27FC236}">
                <a16:creationId xmlns:a16="http://schemas.microsoft.com/office/drawing/2014/main" id="{5D083CDB-3C76-A481-88D0-69ADA5F28C06}"/>
              </a:ext>
            </a:extLst>
          </p:cNvPr>
          <p:cNvSpPr txBox="1"/>
          <p:nvPr/>
        </p:nvSpPr>
        <p:spPr>
          <a:xfrm>
            <a:off x="6248400" y="4571911"/>
            <a:ext cx="4104278" cy="923330"/>
          </a:xfrm>
          <a:prstGeom prst="rect">
            <a:avLst/>
          </a:prstGeom>
          <a:noFill/>
        </p:spPr>
        <p:txBody>
          <a:bodyPr wrap="square">
            <a:spAutoFit/>
          </a:bodyPr>
          <a:lstStyle/>
          <a:p>
            <a:r>
              <a:rPr lang="nl-NL" dirty="0"/>
              <a:t>Deze Maine </a:t>
            </a:r>
            <a:r>
              <a:rPr lang="nl-NL" dirty="0" err="1"/>
              <a:t>Coon</a:t>
            </a:r>
            <a:r>
              <a:rPr lang="nl-NL" dirty="0"/>
              <a:t> wordt als huisdier gehouden. Er zijn ook richtlijnen voor het houden van katten thuis.</a:t>
            </a:r>
          </a:p>
        </p:txBody>
      </p:sp>
    </p:spTree>
    <p:extLst>
      <p:ext uri="{BB962C8B-B14F-4D97-AF65-F5344CB8AC3E}">
        <p14:creationId xmlns:p14="http://schemas.microsoft.com/office/powerpoint/2010/main" val="35270504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C3D9BD5-A493-4B97-963D-60135D5338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1F759AF4-E342-4E60-8A32-C44A328F2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ln w="15875" cap="sq" cmpd="sng">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FD44BE31-6514-3297-B228-26425C47C556}"/>
              </a:ext>
            </a:extLst>
          </p:cNvPr>
          <p:cNvSpPr>
            <a:spLocks noGrp="1"/>
          </p:cNvSpPr>
          <p:nvPr>
            <p:ph type="title"/>
          </p:nvPr>
        </p:nvSpPr>
        <p:spPr>
          <a:xfrm>
            <a:off x="924443" y="1023257"/>
            <a:ext cx="3732902" cy="4570457"/>
          </a:xfrm>
          <a:effectLst/>
        </p:spPr>
        <p:txBody>
          <a:bodyPr>
            <a:normAutofit/>
          </a:bodyPr>
          <a:lstStyle/>
          <a:p>
            <a:pPr algn="l"/>
            <a:r>
              <a:rPr lang="nl-NL" dirty="0" err="1"/>
              <a:t>Binnenverblijf</a:t>
            </a:r>
            <a:r>
              <a:rPr lang="nl-NL" dirty="0"/>
              <a:t> hond</a:t>
            </a:r>
            <a:endParaRPr lang="nl-NL"/>
          </a:p>
        </p:txBody>
      </p:sp>
      <p:cxnSp>
        <p:nvCxnSpPr>
          <p:cNvPr id="12" name="Straight Connector 11">
            <a:extLst>
              <a:ext uri="{FF2B5EF4-FFF2-40B4-BE49-F238E27FC236}">
                <a16:creationId xmlns:a16="http://schemas.microsoft.com/office/drawing/2014/main" id="{A49B2805-6469-407A-A68A-BB85AC8A859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68371" y="2057399"/>
            <a:ext cx="0" cy="2743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Tijdelijke aanduiding voor inhoud 2">
            <a:extLst>
              <a:ext uri="{FF2B5EF4-FFF2-40B4-BE49-F238E27FC236}">
                <a16:creationId xmlns:a16="http://schemas.microsoft.com/office/drawing/2014/main" id="{795E68F2-1898-E48B-14E0-EFD2C9E5F7C6}"/>
              </a:ext>
            </a:extLst>
          </p:cNvPr>
          <p:cNvSpPr>
            <a:spLocks noGrp="1"/>
          </p:cNvSpPr>
          <p:nvPr>
            <p:ph idx="1"/>
          </p:nvPr>
        </p:nvSpPr>
        <p:spPr>
          <a:xfrm>
            <a:off x="5252560" y="1023257"/>
            <a:ext cx="6025645" cy="5021943"/>
          </a:xfrm>
          <a:effectLst/>
        </p:spPr>
        <p:txBody>
          <a:bodyPr anchor="ctr">
            <a:normAutofit fontScale="92500" lnSpcReduction="10000"/>
          </a:bodyPr>
          <a:lstStyle/>
          <a:p>
            <a:pPr>
              <a:lnSpc>
                <a:spcPct val="100000"/>
              </a:lnSpc>
            </a:pPr>
            <a:r>
              <a:rPr lang="nl-NL" sz="1600" b="1" dirty="0"/>
              <a:t>Bij het bedrijfsmatig houden van honden moet je rekening houden met een aantal dingen:</a:t>
            </a:r>
          </a:p>
          <a:p>
            <a:pPr>
              <a:lnSpc>
                <a:spcPct val="100000"/>
              </a:lnSpc>
            </a:pPr>
            <a:endParaRPr lang="nl-NL" sz="1600" dirty="0"/>
          </a:p>
          <a:p>
            <a:pPr>
              <a:lnSpc>
                <a:spcPct val="100000"/>
              </a:lnSpc>
            </a:pPr>
            <a:r>
              <a:rPr lang="nl-NL" sz="1600" b="1" dirty="0"/>
              <a:t>Interactie</a:t>
            </a:r>
          </a:p>
          <a:p>
            <a:pPr lvl="1">
              <a:lnSpc>
                <a:spcPct val="100000"/>
              </a:lnSpc>
            </a:pPr>
            <a:r>
              <a:rPr lang="nl-NL" sz="1600" dirty="0"/>
              <a:t>Honden zijn groepsdieren. Ze vinden het fijn om contact te hebben met andere honden. Zorg voor voldoende tijd met andere honden. Is de hond wat minder goed met andere honden? Zorg dan voor voldoende tijd met de verzorger.</a:t>
            </a:r>
          </a:p>
          <a:p>
            <a:pPr>
              <a:lnSpc>
                <a:spcPct val="100000"/>
              </a:lnSpc>
            </a:pPr>
            <a:r>
              <a:rPr lang="nl-NL" sz="1600" b="1" dirty="0"/>
              <a:t>Maximaal twee honden in een kennel of hondenhok</a:t>
            </a:r>
          </a:p>
          <a:p>
            <a:pPr lvl="1">
              <a:lnSpc>
                <a:spcPct val="100000"/>
              </a:lnSpc>
            </a:pPr>
            <a:r>
              <a:rPr lang="nl-NL" sz="1600" dirty="0"/>
              <a:t>Voorkom ruzie bij het eten door maximaal twee honden in een kennel te zetten. Je kunt de honden ook apart zetten bij het eten om ruzie te voorkomen.</a:t>
            </a:r>
          </a:p>
          <a:p>
            <a:pPr>
              <a:lnSpc>
                <a:spcPct val="100000"/>
              </a:lnSpc>
            </a:pPr>
            <a:r>
              <a:rPr lang="nl-NL" sz="1600" b="1" dirty="0"/>
              <a:t>Voldoende ruimte</a:t>
            </a:r>
          </a:p>
          <a:p>
            <a:pPr lvl="1">
              <a:lnSpc>
                <a:spcPct val="100000"/>
              </a:lnSpc>
            </a:pPr>
            <a:r>
              <a:rPr lang="nl-NL" sz="1600" dirty="0"/>
              <a:t>Zorg dat de hond genoeg ruimte heeft om rond te lopen zonder tegen een andere hond aan te lopen.</a:t>
            </a:r>
          </a:p>
          <a:p>
            <a:pPr>
              <a:lnSpc>
                <a:spcPct val="100000"/>
              </a:lnSpc>
            </a:pPr>
            <a:r>
              <a:rPr lang="nl-NL" sz="1600" b="1" dirty="0"/>
              <a:t>Eigen slaapplek</a:t>
            </a:r>
          </a:p>
          <a:p>
            <a:pPr lvl="1">
              <a:lnSpc>
                <a:spcPct val="100000"/>
              </a:lnSpc>
            </a:pPr>
            <a:r>
              <a:rPr lang="nl-NL" sz="1600" dirty="0"/>
              <a:t>Zorg dat alle honden voldoende plek hebben voor een eigen slaapplek.</a:t>
            </a:r>
          </a:p>
        </p:txBody>
      </p:sp>
    </p:spTree>
    <p:extLst>
      <p:ext uri="{BB962C8B-B14F-4D97-AF65-F5344CB8AC3E}">
        <p14:creationId xmlns:p14="http://schemas.microsoft.com/office/powerpoint/2010/main" val="1078258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E70A317-DCED-4E80-AA2D-467D8702E5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04FE457A-D517-7D5C-3A55-7F781B5DC2D5}"/>
              </a:ext>
            </a:extLst>
          </p:cNvPr>
          <p:cNvSpPr>
            <a:spLocks noGrp="1"/>
          </p:cNvSpPr>
          <p:nvPr>
            <p:ph type="title"/>
          </p:nvPr>
        </p:nvSpPr>
        <p:spPr>
          <a:xfrm>
            <a:off x="861791" y="835383"/>
            <a:ext cx="3382832" cy="3499549"/>
          </a:xfrm>
        </p:spPr>
        <p:txBody>
          <a:bodyPr vert="horz" lIns="91440" tIns="45720" rIns="91440" bIns="45720" rtlCol="0" anchor="b">
            <a:normAutofit/>
          </a:bodyPr>
          <a:lstStyle/>
          <a:p>
            <a:pPr algn="l"/>
            <a:r>
              <a:rPr lang="en-US" sz="4200"/>
              <a:t>Vraag</a:t>
            </a:r>
          </a:p>
        </p:txBody>
      </p:sp>
      <p:sp>
        <p:nvSpPr>
          <p:cNvPr id="12" name="Rectangle 11">
            <a:extLst>
              <a:ext uri="{FF2B5EF4-FFF2-40B4-BE49-F238E27FC236}">
                <a16:creationId xmlns:a16="http://schemas.microsoft.com/office/drawing/2014/main" id="{A6D87845-294F-40CB-BC48-46455460D2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5671" y="0"/>
            <a:ext cx="7536329"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Tijdelijke aanduiding voor inhoud 4">
            <a:extLst>
              <a:ext uri="{FF2B5EF4-FFF2-40B4-BE49-F238E27FC236}">
                <a16:creationId xmlns:a16="http://schemas.microsoft.com/office/drawing/2014/main" id="{C9124F32-3DD5-5E06-87C2-C9FA755C21AE}"/>
              </a:ext>
            </a:extLst>
          </p:cNvPr>
          <p:cNvPicPr>
            <a:picLocks noGrp="1" noChangeAspect="1"/>
          </p:cNvPicPr>
          <p:nvPr>
            <p:ph idx="1"/>
          </p:nvPr>
        </p:nvPicPr>
        <p:blipFill rotWithShape="1">
          <a:blip r:embed="rId3"/>
          <a:srcRect l="12380" t="23419" r="9928" b="21539"/>
          <a:stretch/>
        </p:blipFill>
        <p:spPr>
          <a:xfrm>
            <a:off x="5324315" y="2194081"/>
            <a:ext cx="6197668" cy="2469837"/>
          </a:xfrm>
          <a:prstGeom prst="rect">
            <a:avLst/>
          </a:prstGeom>
        </p:spPr>
      </p:pic>
    </p:spTree>
    <p:extLst>
      <p:ext uri="{BB962C8B-B14F-4D97-AF65-F5344CB8AC3E}">
        <p14:creationId xmlns:p14="http://schemas.microsoft.com/office/powerpoint/2010/main" val="130420595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useBgFill="1">
        <p:nvSpPr>
          <p:cNvPr id="14" name="Rectangle 9">
            <a:extLst>
              <a:ext uri="{FF2B5EF4-FFF2-40B4-BE49-F238E27FC236}">
                <a16:creationId xmlns:a16="http://schemas.microsoft.com/office/drawing/2014/main" id="{886D4A05-AFD9-4D13-98E7-B23E4C9D78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3F645716-43BA-F0E7-8D07-35A462E1B5B9}"/>
              </a:ext>
            </a:extLst>
          </p:cNvPr>
          <p:cNvSpPr>
            <a:spLocks noGrp="1"/>
          </p:cNvSpPr>
          <p:nvPr>
            <p:ph type="title"/>
          </p:nvPr>
        </p:nvSpPr>
        <p:spPr>
          <a:xfrm>
            <a:off x="1370693" y="4406537"/>
            <a:ext cx="9440034" cy="1088336"/>
          </a:xfrm>
        </p:spPr>
        <p:txBody>
          <a:bodyPr vert="horz" lIns="91440" tIns="45720" rIns="91440" bIns="45720" rtlCol="0" anchor="b">
            <a:normAutofit/>
          </a:bodyPr>
          <a:lstStyle/>
          <a:p>
            <a:r>
              <a:rPr lang="en-US" sz="4800"/>
              <a:t>Eisen buitenverblijf</a:t>
            </a:r>
          </a:p>
        </p:txBody>
      </p:sp>
      <p:pic>
        <p:nvPicPr>
          <p:cNvPr id="5" name="Tijdelijke aanduiding voor inhoud 4">
            <a:extLst>
              <a:ext uri="{FF2B5EF4-FFF2-40B4-BE49-F238E27FC236}">
                <a16:creationId xmlns:a16="http://schemas.microsoft.com/office/drawing/2014/main" id="{FBCEEB38-1FE7-4C80-3D01-52DA23A54226}"/>
              </a:ext>
            </a:extLst>
          </p:cNvPr>
          <p:cNvPicPr>
            <a:picLocks noGrp="1" noChangeAspect="1"/>
          </p:cNvPicPr>
          <p:nvPr>
            <p:ph idx="1"/>
          </p:nvPr>
        </p:nvPicPr>
        <p:blipFill rotWithShape="1">
          <a:blip r:embed="rId3"/>
          <a:srcRect l="25918" t="26974" r="27313" b="18325"/>
          <a:stretch/>
        </p:blipFill>
        <p:spPr>
          <a:xfrm>
            <a:off x="2975863" y="569926"/>
            <a:ext cx="6229694" cy="3763074"/>
          </a:xfrm>
          <a:prstGeom prst="rect">
            <a:avLst/>
          </a:prstGeom>
        </p:spPr>
      </p:pic>
    </p:spTree>
    <p:extLst>
      <p:ext uri="{BB962C8B-B14F-4D97-AF65-F5344CB8AC3E}">
        <p14:creationId xmlns:p14="http://schemas.microsoft.com/office/powerpoint/2010/main" val="374980831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EB887D-44F1-EF33-0093-D3568530BFD6}"/>
              </a:ext>
            </a:extLst>
          </p:cNvPr>
          <p:cNvSpPr>
            <a:spLocks noGrp="1"/>
          </p:cNvSpPr>
          <p:nvPr>
            <p:ph type="title"/>
          </p:nvPr>
        </p:nvSpPr>
        <p:spPr/>
        <p:txBody>
          <a:bodyPr/>
          <a:lstStyle/>
          <a:p>
            <a:r>
              <a:rPr lang="nl-NL" dirty="0"/>
              <a:t>Vraag</a:t>
            </a:r>
          </a:p>
        </p:txBody>
      </p:sp>
      <p:pic>
        <p:nvPicPr>
          <p:cNvPr id="5" name="Tijdelijke aanduiding voor inhoud 4">
            <a:extLst>
              <a:ext uri="{FF2B5EF4-FFF2-40B4-BE49-F238E27FC236}">
                <a16:creationId xmlns:a16="http://schemas.microsoft.com/office/drawing/2014/main" id="{0423043B-B7C6-EE5A-0714-4409309315DF}"/>
              </a:ext>
            </a:extLst>
          </p:cNvPr>
          <p:cNvPicPr>
            <a:picLocks noGrp="1" noChangeAspect="1"/>
          </p:cNvPicPr>
          <p:nvPr>
            <p:ph idx="1"/>
          </p:nvPr>
        </p:nvPicPr>
        <p:blipFill rotWithShape="1">
          <a:blip r:embed="rId2"/>
          <a:srcRect l="27149" t="40923" r="27467" b="25232"/>
          <a:stretch/>
        </p:blipFill>
        <p:spPr>
          <a:xfrm>
            <a:off x="2109546" y="2275840"/>
            <a:ext cx="7962259" cy="3340100"/>
          </a:xfrm>
        </p:spPr>
      </p:pic>
    </p:spTree>
    <p:extLst>
      <p:ext uri="{BB962C8B-B14F-4D97-AF65-F5344CB8AC3E}">
        <p14:creationId xmlns:p14="http://schemas.microsoft.com/office/powerpoint/2010/main" val="238898464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ateVTI">
  <a:themeElements>
    <a:clrScheme name="AnalogousFromDarkSeedLeftStep">
      <a:dk1>
        <a:srgbClr val="000000"/>
      </a:dk1>
      <a:lt1>
        <a:srgbClr val="FFFFFF"/>
      </a:lt1>
      <a:dk2>
        <a:srgbClr val="1B302C"/>
      </a:dk2>
      <a:lt2>
        <a:srgbClr val="F3F3F0"/>
      </a:lt2>
      <a:accent1>
        <a:srgbClr val="4F45CD"/>
      </a:accent1>
      <a:accent2>
        <a:srgbClr val="3261BA"/>
      </a:accent2>
      <a:accent3>
        <a:srgbClr val="44ACCC"/>
      </a:accent3>
      <a:accent4>
        <a:srgbClr val="32BAA2"/>
      </a:accent4>
      <a:accent5>
        <a:srgbClr val="41C476"/>
      </a:accent5>
      <a:accent6>
        <a:srgbClr val="34BA32"/>
      </a:accent6>
      <a:hlink>
        <a:srgbClr val="349E70"/>
      </a:hlink>
      <a:folHlink>
        <a:srgbClr val="7F7F7F"/>
      </a:folHlink>
    </a:clrScheme>
    <a:fontScheme name="Slate">
      <a:majorFont>
        <a:latin typeface="Georgia Pro"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Dubai"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VTI" id="{35C4A07C-0176-4A32-9BCB-B016516853F0}" vid="{9B70D35C-BCA8-4715-BB49-8BE54A7FC07C}"/>
    </a:ext>
  </a:extLst>
</a:theme>
</file>

<file path=docProps/app.xml><?xml version="1.0" encoding="utf-8"?>
<Properties xmlns="http://schemas.openxmlformats.org/officeDocument/2006/extended-properties" xmlns:vt="http://schemas.openxmlformats.org/officeDocument/2006/docPropsVTypes">
  <TotalTime>16</TotalTime>
  <Words>575</Words>
  <Application>Microsoft Office PowerPoint</Application>
  <PresentationFormat>Breedbeeld</PresentationFormat>
  <Paragraphs>52</Paragraphs>
  <Slides>12</Slides>
  <Notes>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12</vt:i4>
      </vt:variant>
    </vt:vector>
  </HeadingPairs>
  <TitlesOfParts>
    <vt:vector size="18" baseType="lpstr">
      <vt:lpstr>Arial</vt:lpstr>
      <vt:lpstr>Dubai</vt:lpstr>
      <vt:lpstr>Georgia Pro</vt:lpstr>
      <vt:lpstr>Sofia Pro Regular</vt:lpstr>
      <vt:lpstr>Wingdings 2</vt:lpstr>
      <vt:lpstr>SlateVTI</vt:lpstr>
      <vt:lpstr>Huisvesting en hygiene</vt:lpstr>
      <vt:lpstr>VANDAAG</vt:lpstr>
      <vt:lpstr>LEERDOELEN</vt:lpstr>
      <vt:lpstr>Bedrijfsmatig en hobbymatig</vt:lpstr>
      <vt:lpstr>Bedrijfsmatig en hobbymatig</vt:lpstr>
      <vt:lpstr>Binnenverblijf hond</vt:lpstr>
      <vt:lpstr>Vraag</vt:lpstr>
      <vt:lpstr>Eisen buitenverblijf</vt:lpstr>
      <vt:lpstr>Vraag</vt:lpstr>
      <vt:lpstr>Kattenkamers en cattery</vt:lpstr>
      <vt:lpstr>Kat als huisdier</vt:lpstr>
      <vt:lpstr>Opdracht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Huisvesting en hygiene</dc:title>
  <dc:creator>Maxime Van Straten</dc:creator>
  <cp:lastModifiedBy>Maxime Van Straten</cp:lastModifiedBy>
  <cp:revision>1</cp:revision>
  <dcterms:created xsi:type="dcterms:W3CDTF">2023-06-20T11:50:17Z</dcterms:created>
  <dcterms:modified xsi:type="dcterms:W3CDTF">2023-06-20T12:06:23Z</dcterms:modified>
</cp:coreProperties>
</file>