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4"/>
  </p:sldMasterIdLst>
  <p:notesMasterIdLst>
    <p:notesMasterId r:id="rId13"/>
  </p:notesMasterIdLst>
  <p:handoutMasterIdLst>
    <p:handoutMasterId r:id="rId14"/>
  </p:handoutMasterIdLst>
  <p:sldIdLst>
    <p:sldId id="264" r:id="rId5"/>
    <p:sldId id="260" r:id="rId6"/>
    <p:sldId id="270" r:id="rId7"/>
    <p:sldId id="265" r:id="rId8"/>
    <p:sldId id="266" r:id="rId9"/>
    <p:sldId id="267" r:id="rId10"/>
    <p:sldId id="268" r:id="rId11"/>
    <p:sldId id="269" r:id="rId12"/>
  </p:sldIdLst>
  <p:sldSz cx="12192000" cy="6858000"/>
  <p:notesSz cx="6858000" cy="9144000"/>
  <p:defaultTextStyle>
    <a:defPPr rtl="0">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4" y="13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icon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dgm:fillClrLst>
    <dgm:linClrLst meth="repeat">
      <a:schemeClr val="lt1">
        <a:alpha val="0"/>
      </a:schemeClr>
    </dgm:linClrLst>
    <dgm:effectClrLst/>
    <dgm:txLinClrLst/>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0C64AD-A702-42D9-8C27-1A73F4995E3A}" type="doc">
      <dgm:prSet loTypeId="urn:microsoft.com/office/officeart/2018/5/layout/IconCircleLabelList" loCatId="icon" qsTypeId="urn:microsoft.com/office/officeart/2005/8/quickstyle/simple1" qsCatId="simple" csTypeId="urn:microsoft.com/office/officeart/2018/5/colors/Iconchunking_neutralicon_accent1_2" csCatId="accent1" phldr="1"/>
      <dgm:spPr/>
      <dgm:t>
        <a:bodyPr rtlCol="0"/>
        <a:lstStyle/>
        <a:p>
          <a:pPr rtl="0"/>
          <a:endParaRPr lang="en-US"/>
        </a:p>
      </dgm:t>
    </dgm:pt>
    <dgm:pt modelId="{08A4D3A2-CEEB-4E25-83B1-BA2A46CA8CDC}">
      <dgm:prSet/>
      <dgm:spPr/>
      <dgm:t>
        <a:bodyPr rtlCol="0"/>
        <a:lstStyle/>
        <a:p>
          <a:pPr rtl="0">
            <a:lnSpc>
              <a:spcPct val="100000"/>
            </a:lnSpc>
            <a:defRPr cap="all"/>
          </a:pPr>
          <a:r>
            <a:rPr lang="nl-NL" noProof="0" dirty="0"/>
            <a:t>Natuurlijk gedrag</a:t>
          </a:r>
        </a:p>
      </dgm:t>
    </dgm:pt>
    <dgm:pt modelId="{17ED7668-C7A2-411B-828D-708070FCAAC6}" type="parTrans" cxnId="{A6FB641B-0AF5-4ECD-BDDE-D85490EE8EF9}">
      <dgm:prSet/>
      <dgm:spPr/>
      <dgm:t>
        <a:bodyPr rtlCol="0"/>
        <a:lstStyle/>
        <a:p>
          <a:pPr rtl="0"/>
          <a:endParaRPr lang="nl-NL" noProof="0" dirty="0"/>
        </a:p>
      </dgm:t>
    </dgm:pt>
    <dgm:pt modelId="{9C7AE053-0AB0-457B-A930-61DA08D3F62C}" type="sibTrans" cxnId="{A6FB641B-0AF5-4ECD-BDDE-D85490EE8EF9}">
      <dgm:prSet/>
      <dgm:spPr/>
      <dgm:t>
        <a:bodyPr rtlCol="0"/>
        <a:lstStyle/>
        <a:p>
          <a:pPr rtl="0"/>
          <a:endParaRPr lang="nl-NL" noProof="0" dirty="0"/>
        </a:p>
      </dgm:t>
    </dgm:pt>
    <dgm:pt modelId="{1B33FB5C-F9BA-4278-8A24-45DFD21B3220}">
      <dgm:prSet/>
      <dgm:spPr/>
      <dgm:t>
        <a:bodyPr rtlCol="0"/>
        <a:lstStyle/>
        <a:p>
          <a:pPr rtl="0">
            <a:lnSpc>
              <a:spcPct val="100000"/>
            </a:lnSpc>
            <a:defRPr cap="all"/>
          </a:pPr>
          <a:r>
            <a:rPr lang="nl-NL" noProof="0" dirty="0"/>
            <a:t>opdracht</a:t>
          </a:r>
        </a:p>
      </dgm:t>
    </dgm:pt>
    <dgm:pt modelId="{787EC892-6682-48CB-884E-635396D44445}" type="parTrans" cxnId="{92BEB2E0-945D-4A01-BA22-6818F7C00303}">
      <dgm:prSet/>
      <dgm:spPr/>
      <dgm:t>
        <a:bodyPr rtlCol="0"/>
        <a:lstStyle/>
        <a:p>
          <a:pPr rtl="0"/>
          <a:endParaRPr lang="nl-NL" noProof="0" dirty="0"/>
        </a:p>
      </dgm:t>
    </dgm:pt>
    <dgm:pt modelId="{60A74963-9A97-419B-9B78-5CD81A79AF8F}" type="sibTrans" cxnId="{92BEB2E0-945D-4A01-BA22-6818F7C00303}">
      <dgm:prSet/>
      <dgm:spPr/>
      <dgm:t>
        <a:bodyPr rtlCol="0"/>
        <a:lstStyle/>
        <a:p>
          <a:pPr rtl="0"/>
          <a:endParaRPr lang="nl-NL" noProof="0" dirty="0"/>
        </a:p>
      </dgm:t>
    </dgm:pt>
    <dgm:pt modelId="{17D3A00E-1F7D-4191-9AEE-C43CFFF64414}">
      <dgm:prSet/>
      <dgm:spPr/>
      <dgm:t>
        <a:bodyPr rtlCol="0"/>
        <a:lstStyle/>
        <a:p>
          <a:pPr rtl="0">
            <a:lnSpc>
              <a:spcPct val="100000"/>
            </a:lnSpc>
            <a:defRPr cap="all"/>
          </a:pPr>
          <a:r>
            <a:rPr lang="nl-NL" noProof="0" dirty="0"/>
            <a:t>huisvesting</a:t>
          </a:r>
        </a:p>
      </dgm:t>
    </dgm:pt>
    <dgm:pt modelId="{010BCCCA-CB37-419A-B6D2-4F1AC86F8DC9}" type="sibTrans" cxnId="{6F0B2606-4A67-4D1D-AFA4-BD3298A6CA57}">
      <dgm:prSet/>
      <dgm:spPr/>
      <dgm:t>
        <a:bodyPr rtlCol="0"/>
        <a:lstStyle/>
        <a:p>
          <a:pPr rtl="0"/>
          <a:endParaRPr lang="nl-NL" noProof="0" dirty="0"/>
        </a:p>
      </dgm:t>
    </dgm:pt>
    <dgm:pt modelId="{31069C98-277C-41E3-A9FC-F99C462FB40B}" type="parTrans" cxnId="{6F0B2606-4A67-4D1D-AFA4-BD3298A6CA57}">
      <dgm:prSet/>
      <dgm:spPr/>
      <dgm:t>
        <a:bodyPr rtlCol="0"/>
        <a:lstStyle/>
        <a:p>
          <a:pPr rtl="0"/>
          <a:endParaRPr lang="nl-NL" noProof="0" dirty="0"/>
        </a:p>
      </dgm:t>
    </dgm:pt>
    <dgm:pt modelId="{84CC74DF-A3E9-428E-99CB-C4C8FDB85C7B}" type="pres">
      <dgm:prSet presAssocID="{6E0C64AD-A702-42D9-8C27-1A73F4995E3A}" presName="root" presStyleCnt="0">
        <dgm:presLayoutVars>
          <dgm:dir/>
          <dgm:resizeHandles val="exact"/>
        </dgm:presLayoutVars>
      </dgm:prSet>
      <dgm:spPr/>
    </dgm:pt>
    <dgm:pt modelId="{10F9D520-2468-4F92-9FB5-0C3C7B80D0C7}" type="pres">
      <dgm:prSet presAssocID="{08A4D3A2-CEEB-4E25-83B1-BA2A46CA8CDC}" presName="compNode" presStyleCnt="0"/>
      <dgm:spPr/>
    </dgm:pt>
    <dgm:pt modelId="{CCA632C9-3557-4881-8320-4CC3B08F97B9}" type="pres">
      <dgm:prSet presAssocID="{08A4D3A2-CEEB-4E25-83B1-BA2A46CA8CDC}" presName="iconBgRect" presStyleLbl="bgShp" presStyleIdx="0" presStyleCnt="3"/>
      <dgm:spPr/>
    </dgm:pt>
    <dgm:pt modelId="{A42CA7D0-F69E-48C6-9DF0-6E5B3AE4CFFF}" type="pres">
      <dgm:prSet presAssocID="{08A4D3A2-CEEB-4E25-83B1-BA2A46CA8CD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Geestelijke gezondheid met effen opvulling"/>
        </a:ext>
      </dgm:extLst>
    </dgm:pt>
    <dgm:pt modelId="{EFECFA41-63C0-4C5B-8FA7-1F58B78C4721}" type="pres">
      <dgm:prSet presAssocID="{08A4D3A2-CEEB-4E25-83B1-BA2A46CA8CDC}" presName="spaceRect" presStyleCnt="0"/>
      <dgm:spPr/>
    </dgm:pt>
    <dgm:pt modelId="{2AF75701-CB1B-48CE-AFB4-BA116AC537BC}" type="pres">
      <dgm:prSet presAssocID="{08A4D3A2-CEEB-4E25-83B1-BA2A46CA8CDC}" presName="textRect" presStyleLbl="revTx" presStyleIdx="0" presStyleCnt="3">
        <dgm:presLayoutVars>
          <dgm:chMax val="1"/>
          <dgm:chPref val="1"/>
        </dgm:presLayoutVars>
      </dgm:prSet>
      <dgm:spPr/>
    </dgm:pt>
    <dgm:pt modelId="{E49201F0-13EB-4ED5-A727-98872C32D5F3}" type="pres">
      <dgm:prSet presAssocID="{9C7AE053-0AB0-457B-A930-61DA08D3F62C}" presName="sibTrans" presStyleCnt="0"/>
      <dgm:spPr/>
    </dgm:pt>
    <dgm:pt modelId="{FCACA5C1-0B53-4251-B311-0B34610EBB62}" type="pres">
      <dgm:prSet presAssocID="{17D3A00E-1F7D-4191-9AEE-C43CFFF64414}" presName="compNode" presStyleCnt="0"/>
      <dgm:spPr/>
    </dgm:pt>
    <dgm:pt modelId="{8FF1935C-6D71-4ED8-84A9-7BD0878A2214}" type="pres">
      <dgm:prSet presAssocID="{17D3A00E-1F7D-4191-9AEE-C43CFFF64414}" presName="iconBgRect" presStyleLbl="bgShp" presStyleIdx="1" presStyleCnt="3"/>
      <dgm:spPr/>
    </dgm:pt>
    <dgm:pt modelId="{246B43D7-FE04-4B7B-9B25-378E58D4256B}" type="pres">
      <dgm:prSet presAssocID="{17D3A00E-1F7D-4191-9AEE-C43CFFF64414}"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ome1 met effen opvulling"/>
        </a:ext>
      </dgm:extLst>
    </dgm:pt>
    <dgm:pt modelId="{93DCC901-48BA-4914-B7BE-F53B1680F025}" type="pres">
      <dgm:prSet presAssocID="{17D3A00E-1F7D-4191-9AEE-C43CFFF64414}" presName="spaceRect" presStyleCnt="0"/>
      <dgm:spPr/>
    </dgm:pt>
    <dgm:pt modelId="{BE6334F4-C5C9-4D51-AE07-B1421AC65735}" type="pres">
      <dgm:prSet presAssocID="{17D3A00E-1F7D-4191-9AEE-C43CFFF64414}" presName="textRect" presStyleLbl="revTx" presStyleIdx="1" presStyleCnt="3">
        <dgm:presLayoutVars>
          <dgm:chMax val="1"/>
          <dgm:chPref val="1"/>
        </dgm:presLayoutVars>
      </dgm:prSet>
      <dgm:spPr/>
    </dgm:pt>
    <dgm:pt modelId="{CDBBCDC1-A21C-4650-92F9-4AF449B429E8}" type="pres">
      <dgm:prSet presAssocID="{010BCCCA-CB37-419A-B6D2-4F1AC86F8DC9}" presName="sibTrans" presStyleCnt="0"/>
      <dgm:spPr/>
    </dgm:pt>
    <dgm:pt modelId="{9CE36B14-D910-4AA3-8C8F-4F2F304083E6}" type="pres">
      <dgm:prSet presAssocID="{1B33FB5C-F9BA-4278-8A24-45DFD21B3220}" presName="compNode" presStyleCnt="0"/>
      <dgm:spPr/>
    </dgm:pt>
    <dgm:pt modelId="{24E57220-B583-40A5-AA12-472355D13E7B}" type="pres">
      <dgm:prSet presAssocID="{1B33FB5C-F9BA-4278-8A24-45DFD21B3220}" presName="iconBgRect" presStyleLbl="bgShp" presStyleIdx="2" presStyleCnt="3"/>
      <dgm:spPr/>
    </dgm:pt>
    <dgm:pt modelId="{98921DC4-FFE1-45EA-BF88-1499985E9F26}" type="pres">
      <dgm:prSet presAssocID="{1B33FB5C-F9BA-4278-8A24-45DFD21B322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Opdracht terminal met effen opvulling"/>
        </a:ext>
      </dgm:extLst>
    </dgm:pt>
    <dgm:pt modelId="{033E2203-86E9-4A3E-B27D-47838D8B9054}" type="pres">
      <dgm:prSet presAssocID="{1B33FB5C-F9BA-4278-8A24-45DFD21B3220}" presName="spaceRect" presStyleCnt="0"/>
      <dgm:spPr/>
    </dgm:pt>
    <dgm:pt modelId="{AC00C54C-DBE5-4D90-AC5B-F114DBA42609}" type="pres">
      <dgm:prSet presAssocID="{1B33FB5C-F9BA-4278-8A24-45DFD21B3220}" presName="textRect" presStyleLbl="revTx" presStyleIdx="2" presStyleCnt="3">
        <dgm:presLayoutVars>
          <dgm:chMax val="1"/>
          <dgm:chPref val="1"/>
        </dgm:presLayoutVars>
      </dgm:prSet>
      <dgm:spPr/>
    </dgm:pt>
  </dgm:ptLst>
  <dgm:cxnLst>
    <dgm:cxn modelId="{6F0B2606-4A67-4D1D-AFA4-BD3298A6CA57}" srcId="{6E0C64AD-A702-42D9-8C27-1A73F4995E3A}" destId="{17D3A00E-1F7D-4191-9AEE-C43CFFF64414}" srcOrd="1" destOrd="0" parTransId="{31069C98-277C-41E3-A9FC-F99C462FB40B}" sibTransId="{010BCCCA-CB37-419A-B6D2-4F1AC86F8DC9}"/>
    <dgm:cxn modelId="{A6FB641B-0AF5-4ECD-BDDE-D85490EE8EF9}" srcId="{6E0C64AD-A702-42D9-8C27-1A73F4995E3A}" destId="{08A4D3A2-CEEB-4E25-83B1-BA2A46CA8CDC}" srcOrd="0" destOrd="0" parTransId="{17ED7668-C7A2-411B-828D-708070FCAAC6}" sibTransId="{9C7AE053-0AB0-457B-A930-61DA08D3F62C}"/>
    <dgm:cxn modelId="{5EA56C6B-0A4B-4E49-995A-5C684A2D7318}" type="presOf" srcId="{08A4D3A2-CEEB-4E25-83B1-BA2A46CA8CDC}" destId="{2AF75701-CB1B-48CE-AFB4-BA116AC537BC}" srcOrd="0" destOrd="0" presId="urn:microsoft.com/office/officeart/2018/5/layout/IconCircleLabelList"/>
    <dgm:cxn modelId="{2E075DA5-5F53-4C3F-9617-DF98BB7B7B09}" type="presOf" srcId="{1B33FB5C-F9BA-4278-8A24-45DFD21B3220}" destId="{AC00C54C-DBE5-4D90-AC5B-F114DBA42609}" srcOrd="0" destOrd="0" presId="urn:microsoft.com/office/officeart/2018/5/layout/IconCircleLabelList"/>
    <dgm:cxn modelId="{3324A3B7-1DEF-4A91-9EB1-19F859A35951}" type="presOf" srcId="{6E0C64AD-A702-42D9-8C27-1A73F4995E3A}" destId="{84CC74DF-A3E9-428E-99CB-C4C8FDB85C7B}" srcOrd="0" destOrd="0" presId="urn:microsoft.com/office/officeart/2018/5/layout/IconCircleLabelList"/>
    <dgm:cxn modelId="{92BEB2E0-945D-4A01-BA22-6818F7C00303}" srcId="{6E0C64AD-A702-42D9-8C27-1A73F4995E3A}" destId="{1B33FB5C-F9BA-4278-8A24-45DFD21B3220}" srcOrd="2" destOrd="0" parTransId="{787EC892-6682-48CB-884E-635396D44445}" sibTransId="{60A74963-9A97-419B-9B78-5CD81A79AF8F}"/>
    <dgm:cxn modelId="{EDAF9AF1-CC96-493D-B8F7-3B0D38E1020D}" type="presOf" srcId="{17D3A00E-1F7D-4191-9AEE-C43CFFF64414}" destId="{BE6334F4-C5C9-4D51-AE07-B1421AC65735}" srcOrd="0" destOrd="0" presId="urn:microsoft.com/office/officeart/2018/5/layout/IconCircleLabelList"/>
    <dgm:cxn modelId="{87CC4A0D-AF2C-4960-9E60-D5C103E4F128}" type="presParOf" srcId="{84CC74DF-A3E9-428E-99CB-C4C8FDB85C7B}" destId="{10F9D520-2468-4F92-9FB5-0C3C7B80D0C7}" srcOrd="0" destOrd="0" presId="urn:microsoft.com/office/officeart/2018/5/layout/IconCircleLabelList"/>
    <dgm:cxn modelId="{4FE8B040-9E40-48FE-A1EB-AD5A44EB820F}" type="presParOf" srcId="{10F9D520-2468-4F92-9FB5-0C3C7B80D0C7}" destId="{CCA632C9-3557-4881-8320-4CC3B08F97B9}" srcOrd="0" destOrd="0" presId="urn:microsoft.com/office/officeart/2018/5/layout/IconCircleLabelList"/>
    <dgm:cxn modelId="{9446D564-5A28-4E0A-B6FB-DAE158A2C8D0}" type="presParOf" srcId="{10F9D520-2468-4F92-9FB5-0C3C7B80D0C7}" destId="{A42CA7D0-F69E-48C6-9DF0-6E5B3AE4CFFF}" srcOrd="1" destOrd="0" presId="urn:microsoft.com/office/officeart/2018/5/layout/IconCircleLabelList"/>
    <dgm:cxn modelId="{43A717A6-2623-43B3-B2C3-1D11C68CFA1F}" type="presParOf" srcId="{10F9D520-2468-4F92-9FB5-0C3C7B80D0C7}" destId="{EFECFA41-63C0-4C5B-8FA7-1F58B78C4721}" srcOrd="2" destOrd="0" presId="urn:microsoft.com/office/officeart/2018/5/layout/IconCircleLabelList"/>
    <dgm:cxn modelId="{35468840-EC32-432A-9A41-0FA220350DF4}" type="presParOf" srcId="{10F9D520-2468-4F92-9FB5-0C3C7B80D0C7}" destId="{2AF75701-CB1B-48CE-AFB4-BA116AC537BC}" srcOrd="3" destOrd="0" presId="urn:microsoft.com/office/officeart/2018/5/layout/IconCircleLabelList"/>
    <dgm:cxn modelId="{19929F74-A493-45EC-9C6C-E5ADAE260C1E}" type="presParOf" srcId="{84CC74DF-A3E9-428E-99CB-C4C8FDB85C7B}" destId="{E49201F0-13EB-4ED5-A727-98872C32D5F3}" srcOrd="1" destOrd="0" presId="urn:microsoft.com/office/officeart/2018/5/layout/IconCircleLabelList"/>
    <dgm:cxn modelId="{ABDCE141-C31E-4A23-BE00-4240202561EC}" type="presParOf" srcId="{84CC74DF-A3E9-428E-99CB-C4C8FDB85C7B}" destId="{FCACA5C1-0B53-4251-B311-0B34610EBB62}" srcOrd="2" destOrd="0" presId="urn:microsoft.com/office/officeart/2018/5/layout/IconCircleLabelList"/>
    <dgm:cxn modelId="{9DD59746-BF8D-469B-9C86-3494D796F035}" type="presParOf" srcId="{FCACA5C1-0B53-4251-B311-0B34610EBB62}" destId="{8FF1935C-6D71-4ED8-84A9-7BD0878A2214}" srcOrd="0" destOrd="0" presId="urn:microsoft.com/office/officeart/2018/5/layout/IconCircleLabelList"/>
    <dgm:cxn modelId="{324C4915-A0FA-479E-B80E-F3611E791BF3}" type="presParOf" srcId="{FCACA5C1-0B53-4251-B311-0B34610EBB62}" destId="{246B43D7-FE04-4B7B-9B25-378E58D4256B}" srcOrd="1" destOrd="0" presId="urn:microsoft.com/office/officeart/2018/5/layout/IconCircleLabelList"/>
    <dgm:cxn modelId="{0E12A325-9B70-4706-A69A-474286E053FA}" type="presParOf" srcId="{FCACA5C1-0B53-4251-B311-0B34610EBB62}" destId="{93DCC901-48BA-4914-B7BE-F53B1680F025}" srcOrd="2" destOrd="0" presId="urn:microsoft.com/office/officeart/2018/5/layout/IconCircleLabelList"/>
    <dgm:cxn modelId="{943738F2-98AC-4260-BC58-E293A107F112}" type="presParOf" srcId="{FCACA5C1-0B53-4251-B311-0B34610EBB62}" destId="{BE6334F4-C5C9-4D51-AE07-B1421AC65735}" srcOrd="3" destOrd="0" presId="urn:microsoft.com/office/officeart/2018/5/layout/IconCircleLabelList"/>
    <dgm:cxn modelId="{993C64F8-B91F-4640-A079-B326D8580784}" type="presParOf" srcId="{84CC74DF-A3E9-428E-99CB-C4C8FDB85C7B}" destId="{CDBBCDC1-A21C-4650-92F9-4AF449B429E8}" srcOrd="3" destOrd="0" presId="urn:microsoft.com/office/officeart/2018/5/layout/IconCircleLabelList"/>
    <dgm:cxn modelId="{BA1EEE02-11A6-422D-BCBC-46E3147333B1}" type="presParOf" srcId="{84CC74DF-A3E9-428E-99CB-C4C8FDB85C7B}" destId="{9CE36B14-D910-4AA3-8C8F-4F2F304083E6}" srcOrd="4" destOrd="0" presId="urn:microsoft.com/office/officeart/2018/5/layout/IconCircleLabelList"/>
    <dgm:cxn modelId="{C2D90B3A-6526-4F93-8377-12DB36620C5A}" type="presParOf" srcId="{9CE36B14-D910-4AA3-8C8F-4F2F304083E6}" destId="{24E57220-B583-40A5-AA12-472355D13E7B}" srcOrd="0" destOrd="0" presId="urn:microsoft.com/office/officeart/2018/5/layout/IconCircleLabelList"/>
    <dgm:cxn modelId="{604EB832-B055-4AB9-B22F-07CCD97B3FC3}" type="presParOf" srcId="{9CE36B14-D910-4AA3-8C8F-4F2F304083E6}" destId="{98921DC4-FFE1-45EA-BF88-1499985E9F26}" srcOrd="1" destOrd="0" presId="urn:microsoft.com/office/officeart/2018/5/layout/IconCircleLabelList"/>
    <dgm:cxn modelId="{3CFF6985-2FE8-45AD-88F1-03E143863200}" type="presParOf" srcId="{9CE36B14-D910-4AA3-8C8F-4F2F304083E6}" destId="{033E2203-86E9-4A3E-B27D-47838D8B9054}" srcOrd="2" destOrd="0" presId="urn:microsoft.com/office/officeart/2018/5/layout/IconCircleLabelList"/>
    <dgm:cxn modelId="{CC0FB51F-A5B5-4ED9-B842-862EBF42C5AD}" type="presParOf" srcId="{9CE36B14-D910-4AA3-8C8F-4F2F304083E6}" destId="{AC00C54C-DBE5-4D90-AC5B-F114DBA42609}"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007EC1-4F7E-43B2-BEA1-17219F3222FB}"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03C4652C-59BB-433B-A3B4-4E8B91774881}">
      <dgm:prSet/>
      <dgm:spPr/>
      <dgm:t>
        <a:bodyPr/>
        <a:lstStyle/>
        <a:p>
          <a:r>
            <a:rPr lang="nl-NL"/>
            <a:t>De student kan benoemen waarom huisvesting en gedrag van het dier met elkaar verbonden is.</a:t>
          </a:r>
          <a:endParaRPr lang="en-US"/>
        </a:p>
      </dgm:t>
    </dgm:pt>
    <dgm:pt modelId="{62083FEA-B6B9-44B4-BA9E-41A8884EB893}" type="parTrans" cxnId="{E8D8287A-DB00-42D5-9BEE-1ABA27C250D4}">
      <dgm:prSet/>
      <dgm:spPr/>
      <dgm:t>
        <a:bodyPr/>
        <a:lstStyle/>
        <a:p>
          <a:endParaRPr lang="en-US"/>
        </a:p>
      </dgm:t>
    </dgm:pt>
    <dgm:pt modelId="{A2950743-314B-4EFD-8B08-84A61CF1EA13}" type="sibTrans" cxnId="{E8D8287A-DB00-42D5-9BEE-1ABA27C250D4}">
      <dgm:prSet/>
      <dgm:spPr/>
      <dgm:t>
        <a:bodyPr/>
        <a:lstStyle/>
        <a:p>
          <a:endParaRPr lang="en-US"/>
        </a:p>
      </dgm:t>
    </dgm:pt>
    <dgm:pt modelId="{DC019084-2232-4E0A-9B80-D71FD087AB35}">
      <dgm:prSet/>
      <dgm:spPr/>
      <dgm:t>
        <a:bodyPr/>
        <a:lstStyle/>
        <a:p>
          <a:r>
            <a:rPr lang="nl-NL"/>
            <a:t>De student kan benoemen waaraan een goede huisvesting van een hond moet voldoen</a:t>
          </a:r>
          <a:endParaRPr lang="en-US"/>
        </a:p>
      </dgm:t>
    </dgm:pt>
    <dgm:pt modelId="{F85F8EC1-3D4E-4357-9EEA-B2BC03E9D4AB}" type="parTrans" cxnId="{433E835E-B0A8-415A-A399-58BC64E01F8C}">
      <dgm:prSet/>
      <dgm:spPr/>
      <dgm:t>
        <a:bodyPr/>
        <a:lstStyle/>
        <a:p>
          <a:endParaRPr lang="en-US"/>
        </a:p>
      </dgm:t>
    </dgm:pt>
    <dgm:pt modelId="{B7904B08-41E3-4273-9F51-29A8B34E82B3}" type="sibTrans" cxnId="{433E835E-B0A8-415A-A399-58BC64E01F8C}">
      <dgm:prSet/>
      <dgm:spPr/>
      <dgm:t>
        <a:bodyPr/>
        <a:lstStyle/>
        <a:p>
          <a:endParaRPr lang="en-US"/>
        </a:p>
      </dgm:t>
    </dgm:pt>
    <dgm:pt modelId="{EE8A3151-E175-4BB1-9F51-B23BD2CF22D8}">
      <dgm:prSet/>
      <dgm:spPr/>
      <dgm:t>
        <a:bodyPr/>
        <a:lstStyle/>
        <a:p>
          <a:r>
            <a:rPr lang="nl-NL"/>
            <a:t>De student kan benoemen waaraan een goede huisvesting voor een kat moet voldoen</a:t>
          </a:r>
          <a:endParaRPr lang="en-US"/>
        </a:p>
      </dgm:t>
    </dgm:pt>
    <dgm:pt modelId="{4C52FB15-7836-4B0D-883D-EDF4805DB8BA}" type="parTrans" cxnId="{A5025C24-F34B-46C6-A40B-BF3298C0A006}">
      <dgm:prSet/>
      <dgm:spPr/>
      <dgm:t>
        <a:bodyPr/>
        <a:lstStyle/>
        <a:p>
          <a:endParaRPr lang="en-US"/>
        </a:p>
      </dgm:t>
    </dgm:pt>
    <dgm:pt modelId="{666E9B18-2F4C-47DA-8F50-2FC37635081D}" type="sibTrans" cxnId="{A5025C24-F34B-46C6-A40B-BF3298C0A006}">
      <dgm:prSet/>
      <dgm:spPr/>
      <dgm:t>
        <a:bodyPr/>
        <a:lstStyle/>
        <a:p>
          <a:endParaRPr lang="en-US"/>
        </a:p>
      </dgm:t>
    </dgm:pt>
    <dgm:pt modelId="{78B77CC9-C0E9-4F95-8C12-A6957E6721FB}" type="pres">
      <dgm:prSet presAssocID="{77007EC1-4F7E-43B2-BEA1-17219F3222FB}" presName="root" presStyleCnt="0">
        <dgm:presLayoutVars>
          <dgm:dir/>
          <dgm:resizeHandles val="exact"/>
        </dgm:presLayoutVars>
      </dgm:prSet>
      <dgm:spPr/>
    </dgm:pt>
    <dgm:pt modelId="{598AAEB6-6D18-43B0-BF09-156A2245C8C1}" type="pres">
      <dgm:prSet presAssocID="{03C4652C-59BB-433B-A3B4-4E8B91774881}" presName="compNode" presStyleCnt="0"/>
      <dgm:spPr/>
    </dgm:pt>
    <dgm:pt modelId="{FBEF751B-34E6-438F-9A95-AC8612B89C5A}" type="pres">
      <dgm:prSet presAssocID="{03C4652C-59BB-433B-A3B4-4E8B91774881}" presName="bgRect" presStyleLbl="bgShp" presStyleIdx="0" presStyleCnt="3"/>
      <dgm:spPr/>
    </dgm:pt>
    <dgm:pt modelId="{2BAAA2BF-4FD9-426F-A8E9-B3DBE4CB9E08}" type="pres">
      <dgm:prSet presAssocID="{03C4652C-59BB-433B-A3B4-4E8B9177488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laslokaal"/>
        </a:ext>
      </dgm:extLst>
    </dgm:pt>
    <dgm:pt modelId="{056578CE-CF64-4808-B09E-ECA4710B1652}" type="pres">
      <dgm:prSet presAssocID="{03C4652C-59BB-433B-A3B4-4E8B91774881}" presName="spaceRect" presStyleCnt="0"/>
      <dgm:spPr/>
    </dgm:pt>
    <dgm:pt modelId="{06F5C8CB-6A27-4C0D-BB36-7B2D2AEB0C3D}" type="pres">
      <dgm:prSet presAssocID="{03C4652C-59BB-433B-A3B4-4E8B91774881}" presName="parTx" presStyleLbl="revTx" presStyleIdx="0" presStyleCnt="3">
        <dgm:presLayoutVars>
          <dgm:chMax val="0"/>
          <dgm:chPref val="0"/>
        </dgm:presLayoutVars>
      </dgm:prSet>
      <dgm:spPr/>
    </dgm:pt>
    <dgm:pt modelId="{61DEF402-8BDE-4501-8FAA-B7CB441A531D}" type="pres">
      <dgm:prSet presAssocID="{A2950743-314B-4EFD-8B08-84A61CF1EA13}" presName="sibTrans" presStyleCnt="0"/>
      <dgm:spPr/>
    </dgm:pt>
    <dgm:pt modelId="{B84B96C9-9207-42A9-8D1E-0D3667EF12B8}" type="pres">
      <dgm:prSet presAssocID="{DC019084-2232-4E0A-9B80-D71FD087AB35}" presName="compNode" presStyleCnt="0"/>
      <dgm:spPr/>
    </dgm:pt>
    <dgm:pt modelId="{91B159BD-7500-4391-A692-27DD2D523EE0}" type="pres">
      <dgm:prSet presAssocID="{DC019084-2232-4E0A-9B80-D71FD087AB35}" presName="bgRect" presStyleLbl="bgShp" presStyleIdx="1" presStyleCnt="3"/>
      <dgm:spPr/>
    </dgm:pt>
    <dgm:pt modelId="{D00D21F2-3F72-4885-8AB0-D766664F1ABC}" type="pres">
      <dgm:prSet presAssocID="{DC019084-2232-4E0A-9B80-D71FD087AB3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nd"/>
        </a:ext>
      </dgm:extLst>
    </dgm:pt>
    <dgm:pt modelId="{2C57CF84-B14F-4971-9C5D-1A9D44DAFB2D}" type="pres">
      <dgm:prSet presAssocID="{DC019084-2232-4E0A-9B80-D71FD087AB35}" presName="spaceRect" presStyleCnt="0"/>
      <dgm:spPr/>
    </dgm:pt>
    <dgm:pt modelId="{A7FC1414-BC18-4BBC-A31B-619BDE024A94}" type="pres">
      <dgm:prSet presAssocID="{DC019084-2232-4E0A-9B80-D71FD087AB35}" presName="parTx" presStyleLbl="revTx" presStyleIdx="1" presStyleCnt="3">
        <dgm:presLayoutVars>
          <dgm:chMax val="0"/>
          <dgm:chPref val="0"/>
        </dgm:presLayoutVars>
      </dgm:prSet>
      <dgm:spPr/>
    </dgm:pt>
    <dgm:pt modelId="{3E4EBED3-C16D-499E-A2DE-B7ACB341B656}" type="pres">
      <dgm:prSet presAssocID="{B7904B08-41E3-4273-9F51-29A8B34E82B3}" presName="sibTrans" presStyleCnt="0"/>
      <dgm:spPr/>
    </dgm:pt>
    <dgm:pt modelId="{83B1BC0B-6626-44E7-B1D5-DAB5CFE6444E}" type="pres">
      <dgm:prSet presAssocID="{EE8A3151-E175-4BB1-9F51-B23BD2CF22D8}" presName="compNode" presStyleCnt="0"/>
      <dgm:spPr/>
    </dgm:pt>
    <dgm:pt modelId="{A356F7EF-40CC-4153-AC60-AADAC3F5E969}" type="pres">
      <dgm:prSet presAssocID="{EE8A3151-E175-4BB1-9F51-B23BD2CF22D8}" presName="bgRect" presStyleLbl="bgShp" presStyleIdx="2" presStyleCnt="3"/>
      <dgm:spPr/>
    </dgm:pt>
    <dgm:pt modelId="{284A0226-429E-43C1-AEA3-F9299768A4B2}" type="pres">
      <dgm:prSet presAssocID="{EE8A3151-E175-4BB1-9F51-B23BD2CF22D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uis"/>
        </a:ext>
      </dgm:extLst>
    </dgm:pt>
    <dgm:pt modelId="{442662E1-CCDA-48F0-8A4F-252D8A31911A}" type="pres">
      <dgm:prSet presAssocID="{EE8A3151-E175-4BB1-9F51-B23BD2CF22D8}" presName="spaceRect" presStyleCnt="0"/>
      <dgm:spPr/>
    </dgm:pt>
    <dgm:pt modelId="{4FDB76A7-D225-44A8-9DF8-5A3CECBA9D86}" type="pres">
      <dgm:prSet presAssocID="{EE8A3151-E175-4BB1-9F51-B23BD2CF22D8}" presName="parTx" presStyleLbl="revTx" presStyleIdx="2" presStyleCnt="3">
        <dgm:presLayoutVars>
          <dgm:chMax val="0"/>
          <dgm:chPref val="0"/>
        </dgm:presLayoutVars>
      </dgm:prSet>
      <dgm:spPr/>
    </dgm:pt>
  </dgm:ptLst>
  <dgm:cxnLst>
    <dgm:cxn modelId="{A5025C24-F34B-46C6-A40B-BF3298C0A006}" srcId="{77007EC1-4F7E-43B2-BEA1-17219F3222FB}" destId="{EE8A3151-E175-4BB1-9F51-B23BD2CF22D8}" srcOrd="2" destOrd="0" parTransId="{4C52FB15-7836-4B0D-883D-EDF4805DB8BA}" sibTransId="{666E9B18-2F4C-47DA-8F50-2FC37635081D}"/>
    <dgm:cxn modelId="{433E835E-B0A8-415A-A399-58BC64E01F8C}" srcId="{77007EC1-4F7E-43B2-BEA1-17219F3222FB}" destId="{DC019084-2232-4E0A-9B80-D71FD087AB35}" srcOrd="1" destOrd="0" parTransId="{F85F8EC1-3D4E-4357-9EEA-B2BC03E9D4AB}" sibTransId="{B7904B08-41E3-4273-9F51-29A8B34E82B3}"/>
    <dgm:cxn modelId="{E8D8287A-DB00-42D5-9BEE-1ABA27C250D4}" srcId="{77007EC1-4F7E-43B2-BEA1-17219F3222FB}" destId="{03C4652C-59BB-433B-A3B4-4E8B91774881}" srcOrd="0" destOrd="0" parTransId="{62083FEA-B6B9-44B4-BA9E-41A8884EB893}" sibTransId="{A2950743-314B-4EFD-8B08-84A61CF1EA13}"/>
    <dgm:cxn modelId="{9A4738BE-6594-4627-B6A1-87F320D64995}" type="presOf" srcId="{EE8A3151-E175-4BB1-9F51-B23BD2CF22D8}" destId="{4FDB76A7-D225-44A8-9DF8-5A3CECBA9D86}" srcOrd="0" destOrd="0" presId="urn:microsoft.com/office/officeart/2018/2/layout/IconVerticalSolidList"/>
    <dgm:cxn modelId="{7FFAE1C8-4CDC-4358-BC61-EF50CCC0EAC0}" type="presOf" srcId="{03C4652C-59BB-433B-A3B4-4E8B91774881}" destId="{06F5C8CB-6A27-4C0D-BB36-7B2D2AEB0C3D}" srcOrd="0" destOrd="0" presId="urn:microsoft.com/office/officeart/2018/2/layout/IconVerticalSolidList"/>
    <dgm:cxn modelId="{97C55AF8-D6B2-4752-98D1-6B26DBE9A8EB}" type="presOf" srcId="{DC019084-2232-4E0A-9B80-D71FD087AB35}" destId="{A7FC1414-BC18-4BBC-A31B-619BDE024A94}" srcOrd="0" destOrd="0" presId="urn:microsoft.com/office/officeart/2018/2/layout/IconVerticalSolidList"/>
    <dgm:cxn modelId="{5744FAFD-EAEB-4AD7-A6CB-806C2702545D}" type="presOf" srcId="{77007EC1-4F7E-43B2-BEA1-17219F3222FB}" destId="{78B77CC9-C0E9-4F95-8C12-A6957E6721FB}" srcOrd="0" destOrd="0" presId="urn:microsoft.com/office/officeart/2018/2/layout/IconVerticalSolidList"/>
    <dgm:cxn modelId="{2BAC1615-C7CC-448A-BA61-2E03F6748977}" type="presParOf" srcId="{78B77CC9-C0E9-4F95-8C12-A6957E6721FB}" destId="{598AAEB6-6D18-43B0-BF09-156A2245C8C1}" srcOrd="0" destOrd="0" presId="urn:microsoft.com/office/officeart/2018/2/layout/IconVerticalSolidList"/>
    <dgm:cxn modelId="{7BF24064-EC58-4082-8588-5138F24F9E60}" type="presParOf" srcId="{598AAEB6-6D18-43B0-BF09-156A2245C8C1}" destId="{FBEF751B-34E6-438F-9A95-AC8612B89C5A}" srcOrd="0" destOrd="0" presId="urn:microsoft.com/office/officeart/2018/2/layout/IconVerticalSolidList"/>
    <dgm:cxn modelId="{8428999F-5757-4850-9086-C7964185180A}" type="presParOf" srcId="{598AAEB6-6D18-43B0-BF09-156A2245C8C1}" destId="{2BAAA2BF-4FD9-426F-A8E9-B3DBE4CB9E08}" srcOrd="1" destOrd="0" presId="urn:microsoft.com/office/officeart/2018/2/layout/IconVerticalSolidList"/>
    <dgm:cxn modelId="{769A921B-BD91-4FE7-A365-9CDD30AA1E58}" type="presParOf" srcId="{598AAEB6-6D18-43B0-BF09-156A2245C8C1}" destId="{056578CE-CF64-4808-B09E-ECA4710B1652}" srcOrd="2" destOrd="0" presId="urn:microsoft.com/office/officeart/2018/2/layout/IconVerticalSolidList"/>
    <dgm:cxn modelId="{220518CB-BF03-4F3E-8243-AAFCA0ACFC83}" type="presParOf" srcId="{598AAEB6-6D18-43B0-BF09-156A2245C8C1}" destId="{06F5C8CB-6A27-4C0D-BB36-7B2D2AEB0C3D}" srcOrd="3" destOrd="0" presId="urn:microsoft.com/office/officeart/2018/2/layout/IconVerticalSolidList"/>
    <dgm:cxn modelId="{3BD00C80-D9A5-4F5D-AC7C-8AC1E62B9BC4}" type="presParOf" srcId="{78B77CC9-C0E9-4F95-8C12-A6957E6721FB}" destId="{61DEF402-8BDE-4501-8FAA-B7CB441A531D}" srcOrd="1" destOrd="0" presId="urn:microsoft.com/office/officeart/2018/2/layout/IconVerticalSolidList"/>
    <dgm:cxn modelId="{C1D83654-C964-4E1E-8524-10852A80A932}" type="presParOf" srcId="{78B77CC9-C0E9-4F95-8C12-A6957E6721FB}" destId="{B84B96C9-9207-42A9-8D1E-0D3667EF12B8}" srcOrd="2" destOrd="0" presId="urn:microsoft.com/office/officeart/2018/2/layout/IconVerticalSolidList"/>
    <dgm:cxn modelId="{9047FF53-83CC-4EF4-91FA-1F7E4D6E72B2}" type="presParOf" srcId="{B84B96C9-9207-42A9-8D1E-0D3667EF12B8}" destId="{91B159BD-7500-4391-A692-27DD2D523EE0}" srcOrd="0" destOrd="0" presId="urn:microsoft.com/office/officeart/2018/2/layout/IconVerticalSolidList"/>
    <dgm:cxn modelId="{F8D2C03E-059B-4297-B12D-D3D9ACE69BD2}" type="presParOf" srcId="{B84B96C9-9207-42A9-8D1E-0D3667EF12B8}" destId="{D00D21F2-3F72-4885-8AB0-D766664F1ABC}" srcOrd="1" destOrd="0" presId="urn:microsoft.com/office/officeart/2018/2/layout/IconVerticalSolidList"/>
    <dgm:cxn modelId="{125066F6-82B7-40D2-840D-4FD597B0A9AD}" type="presParOf" srcId="{B84B96C9-9207-42A9-8D1E-0D3667EF12B8}" destId="{2C57CF84-B14F-4971-9C5D-1A9D44DAFB2D}" srcOrd="2" destOrd="0" presId="urn:microsoft.com/office/officeart/2018/2/layout/IconVerticalSolidList"/>
    <dgm:cxn modelId="{BEF98E46-F78F-4C4B-84C7-952DE6ECBC32}" type="presParOf" srcId="{B84B96C9-9207-42A9-8D1E-0D3667EF12B8}" destId="{A7FC1414-BC18-4BBC-A31B-619BDE024A94}" srcOrd="3" destOrd="0" presId="urn:microsoft.com/office/officeart/2018/2/layout/IconVerticalSolidList"/>
    <dgm:cxn modelId="{399CC7D3-E924-4385-A977-36D2A061C17C}" type="presParOf" srcId="{78B77CC9-C0E9-4F95-8C12-A6957E6721FB}" destId="{3E4EBED3-C16D-499E-A2DE-B7ACB341B656}" srcOrd="3" destOrd="0" presId="urn:microsoft.com/office/officeart/2018/2/layout/IconVerticalSolidList"/>
    <dgm:cxn modelId="{4DC69767-912E-4608-BE4D-CE1B9BDDC4DC}" type="presParOf" srcId="{78B77CC9-C0E9-4F95-8C12-A6957E6721FB}" destId="{83B1BC0B-6626-44E7-B1D5-DAB5CFE6444E}" srcOrd="4" destOrd="0" presId="urn:microsoft.com/office/officeart/2018/2/layout/IconVerticalSolidList"/>
    <dgm:cxn modelId="{F5365219-7762-45B8-9090-496A255C3C2B}" type="presParOf" srcId="{83B1BC0B-6626-44E7-B1D5-DAB5CFE6444E}" destId="{A356F7EF-40CC-4153-AC60-AADAC3F5E969}" srcOrd="0" destOrd="0" presId="urn:microsoft.com/office/officeart/2018/2/layout/IconVerticalSolidList"/>
    <dgm:cxn modelId="{8CA1EE07-27E6-42BC-938B-6190BF6B8DC9}" type="presParOf" srcId="{83B1BC0B-6626-44E7-B1D5-DAB5CFE6444E}" destId="{284A0226-429E-43C1-AEA3-F9299768A4B2}" srcOrd="1" destOrd="0" presId="urn:microsoft.com/office/officeart/2018/2/layout/IconVerticalSolidList"/>
    <dgm:cxn modelId="{7E0141C7-B223-4EFE-AB07-691597EA867B}" type="presParOf" srcId="{83B1BC0B-6626-44E7-B1D5-DAB5CFE6444E}" destId="{442662E1-CCDA-48F0-8A4F-252D8A31911A}" srcOrd="2" destOrd="0" presId="urn:microsoft.com/office/officeart/2018/2/layout/IconVerticalSolidList"/>
    <dgm:cxn modelId="{3648C5EE-6B9D-487A-8724-74610626D5A6}" type="presParOf" srcId="{83B1BC0B-6626-44E7-B1D5-DAB5CFE6444E}" destId="{4FDB76A7-D225-44A8-9DF8-5A3CECBA9D8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EE4F59-5870-4E65-8779-E9E69D2EF78E}" type="doc">
      <dgm:prSet loTypeId="urn:microsoft.com/office/officeart/2005/8/layout/vProcess5" loCatId="process" qsTypeId="urn:microsoft.com/office/officeart/2005/8/quickstyle/simple2" qsCatId="simple" csTypeId="urn:microsoft.com/office/officeart/2005/8/colors/accent3_2" csCatId="accent3"/>
      <dgm:spPr/>
      <dgm:t>
        <a:bodyPr/>
        <a:lstStyle/>
        <a:p>
          <a:endParaRPr lang="en-US"/>
        </a:p>
      </dgm:t>
    </dgm:pt>
    <dgm:pt modelId="{906C918E-4D43-41A1-8A21-5214B3BC3B83}">
      <dgm:prSet/>
      <dgm:spPr/>
      <dgm:t>
        <a:bodyPr/>
        <a:lstStyle/>
        <a:p>
          <a:r>
            <a:rPr lang="nl-NL" dirty="0"/>
            <a:t>Zorg dat de ligplaats droog blijft zowel in een binnen- als buitenverblijf. Plaats de mand of het kussen op een overdekte plaats.</a:t>
          </a:r>
          <a:endParaRPr lang="en-US" dirty="0"/>
        </a:p>
      </dgm:t>
    </dgm:pt>
    <dgm:pt modelId="{0088EF00-B2C5-4216-BFBD-BCC85B3448BB}" type="parTrans" cxnId="{40475BB3-F2D4-427F-A76D-0CE7E53C9C4D}">
      <dgm:prSet/>
      <dgm:spPr/>
      <dgm:t>
        <a:bodyPr/>
        <a:lstStyle/>
        <a:p>
          <a:endParaRPr lang="en-US"/>
        </a:p>
      </dgm:t>
    </dgm:pt>
    <dgm:pt modelId="{4967B379-2DE9-429D-9864-21D5A26357DB}" type="sibTrans" cxnId="{40475BB3-F2D4-427F-A76D-0CE7E53C9C4D}">
      <dgm:prSet/>
      <dgm:spPr/>
      <dgm:t>
        <a:bodyPr/>
        <a:lstStyle/>
        <a:p>
          <a:endParaRPr lang="en-US"/>
        </a:p>
      </dgm:t>
    </dgm:pt>
    <dgm:pt modelId="{60DCA11D-6237-4292-8B30-C9BD75A0A8C6}">
      <dgm:prSet/>
      <dgm:spPr/>
      <dgm:t>
        <a:bodyPr/>
        <a:lstStyle/>
        <a:p>
          <a:r>
            <a:rPr lang="nl-NL" b="1" i="0" dirty="0"/>
            <a:t>Tocht, wind en vocht</a:t>
          </a:r>
          <a:endParaRPr lang="en-US" dirty="0"/>
        </a:p>
      </dgm:t>
    </dgm:pt>
    <dgm:pt modelId="{6C68227A-24EF-4EAD-A64B-513FF83D4339}" type="parTrans" cxnId="{840235F9-964F-4983-820E-041AA6FA932F}">
      <dgm:prSet/>
      <dgm:spPr/>
      <dgm:t>
        <a:bodyPr/>
        <a:lstStyle/>
        <a:p>
          <a:endParaRPr lang="en-US"/>
        </a:p>
      </dgm:t>
    </dgm:pt>
    <dgm:pt modelId="{91CD9A4D-AE0D-4193-89C2-46F95527F4AB}" type="sibTrans" cxnId="{840235F9-964F-4983-820E-041AA6FA932F}">
      <dgm:prSet/>
      <dgm:spPr/>
      <dgm:t>
        <a:bodyPr/>
        <a:lstStyle/>
        <a:p>
          <a:endParaRPr lang="en-US"/>
        </a:p>
      </dgm:t>
    </dgm:pt>
    <dgm:pt modelId="{00F51734-788A-424E-BA21-543910347CDB}">
      <dgm:prSet/>
      <dgm:spPr/>
      <dgm:t>
        <a:bodyPr/>
        <a:lstStyle/>
        <a:p>
          <a:r>
            <a:rPr lang="nl-NL" b="0" i="0"/>
            <a:t>Heeft de hond een buitenverblijf? Zorg dat de hond tocht-, wind- en vochtvrij in een binnenverblijf kan zijn.</a:t>
          </a:r>
          <a:endParaRPr lang="en-US"/>
        </a:p>
      </dgm:t>
    </dgm:pt>
    <dgm:pt modelId="{DCA327EC-EBB1-48E1-BB40-3419A31DA392}" type="parTrans" cxnId="{0188C1BD-C1A5-451C-9340-4ABEC1EEE14D}">
      <dgm:prSet/>
      <dgm:spPr/>
      <dgm:t>
        <a:bodyPr/>
        <a:lstStyle/>
        <a:p>
          <a:endParaRPr lang="en-US"/>
        </a:p>
      </dgm:t>
    </dgm:pt>
    <dgm:pt modelId="{9A0DAAB3-F05C-4291-9BA3-E91F9E1CD692}" type="sibTrans" cxnId="{0188C1BD-C1A5-451C-9340-4ABEC1EEE14D}">
      <dgm:prSet/>
      <dgm:spPr/>
      <dgm:t>
        <a:bodyPr/>
        <a:lstStyle/>
        <a:p>
          <a:endParaRPr lang="en-US"/>
        </a:p>
      </dgm:t>
    </dgm:pt>
    <dgm:pt modelId="{6DBB5F41-8F35-4906-B742-250CD7969663}">
      <dgm:prSet/>
      <dgm:spPr/>
      <dgm:t>
        <a:bodyPr/>
        <a:lstStyle/>
        <a:p>
          <a:r>
            <a:rPr lang="nl-NL" b="1"/>
            <a:t>Grootte</a:t>
          </a:r>
          <a:endParaRPr lang="en-US"/>
        </a:p>
      </dgm:t>
    </dgm:pt>
    <dgm:pt modelId="{2AE98EC9-25D2-417C-BE8D-FE99E9AA0A7F}" type="parTrans" cxnId="{C220DE2D-160E-48C9-83BC-0350F5AAC0AB}">
      <dgm:prSet/>
      <dgm:spPr/>
      <dgm:t>
        <a:bodyPr/>
        <a:lstStyle/>
        <a:p>
          <a:endParaRPr lang="en-US"/>
        </a:p>
      </dgm:t>
    </dgm:pt>
    <dgm:pt modelId="{CB3437BD-800E-4F6D-9203-29839755772A}" type="sibTrans" cxnId="{C220DE2D-160E-48C9-83BC-0350F5AAC0AB}">
      <dgm:prSet/>
      <dgm:spPr/>
      <dgm:t>
        <a:bodyPr/>
        <a:lstStyle/>
        <a:p>
          <a:endParaRPr lang="en-US"/>
        </a:p>
      </dgm:t>
    </dgm:pt>
    <dgm:pt modelId="{9EFBEA9C-4F5E-4B8F-8560-E054CF1581E2}">
      <dgm:prSet/>
      <dgm:spPr/>
      <dgm:t>
        <a:bodyPr/>
        <a:lstStyle/>
        <a:p>
          <a:r>
            <a:rPr lang="nl-NL"/>
            <a:t>De grootte van de ligplaats hangt af van de grootte van de hond en zijn favoriete lighouding. Zorg dat de hond kan afwisselen en dat de mand groot genoeg is om languit te liggen.</a:t>
          </a:r>
          <a:endParaRPr lang="en-US"/>
        </a:p>
      </dgm:t>
    </dgm:pt>
    <dgm:pt modelId="{31EB40B9-D52A-4907-AFC4-0FBBB98B4E43}" type="parTrans" cxnId="{4E3A9B1D-0D3B-4360-AF22-CF5581DD99E8}">
      <dgm:prSet/>
      <dgm:spPr/>
      <dgm:t>
        <a:bodyPr/>
        <a:lstStyle/>
        <a:p>
          <a:endParaRPr lang="en-US"/>
        </a:p>
      </dgm:t>
    </dgm:pt>
    <dgm:pt modelId="{5FCBB6DF-D612-4475-B049-706CC5FF2731}" type="sibTrans" cxnId="{4E3A9B1D-0D3B-4360-AF22-CF5581DD99E8}">
      <dgm:prSet/>
      <dgm:spPr/>
      <dgm:t>
        <a:bodyPr/>
        <a:lstStyle/>
        <a:p>
          <a:endParaRPr lang="en-US"/>
        </a:p>
      </dgm:t>
    </dgm:pt>
    <dgm:pt modelId="{80B9F9C4-A7D0-432B-A58D-FFCD34B0A427}">
      <dgm:prSet/>
      <dgm:spPr/>
      <dgm:t>
        <a:bodyPr/>
        <a:lstStyle/>
        <a:p>
          <a:r>
            <a:rPr lang="nl-NL" b="1" i="0"/>
            <a:t>Comfortabel</a:t>
          </a:r>
          <a:endParaRPr lang="en-US"/>
        </a:p>
      </dgm:t>
    </dgm:pt>
    <dgm:pt modelId="{DFC85D37-5F63-4DA1-951F-B0BE7474C7A5}" type="parTrans" cxnId="{9DF9FA53-83C9-47AA-B46B-92AC6F11F8A2}">
      <dgm:prSet/>
      <dgm:spPr/>
      <dgm:t>
        <a:bodyPr/>
        <a:lstStyle/>
        <a:p>
          <a:endParaRPr lang="en-US"/>
        </a:p>
      </dgm:t>
    </dgm:pt>
    <dgm:pt modelId="{30841E77-3B3E-4945-9EEC-000615C84669}" type="sibTrans" cxnId="{9DF9FA53-83C9-47AA-B46B-92AC6F11F8A2}">
      <dgm:prSet/>
      <dgm:spPr/>
      <dgm:t>
        <a:bodyPr/>
        <a:lstStyle/>
        <a:p>
          <a:endParaRPr lang="en-US"/>
        </a:p>
      </dgm:t>
    </dgm:pt>
    <dgm:pt modelId="{40A5D162-4088-4FB1-8C42-0B5813828953}">
      <dgm:prSet/>
      <dgm:spPr/>
      <dgm:t>
        <a:bodyPr/>
        <a:lstStyle/>
        <a:p>
          <a:r>
            <a:rPr lang="nl-NL" b="0" i="0"/>
            <a:t>Zorg voor een comfortabele, warme en droge ligplaats. Een hondenmand met een zacht (honden)kussen kun je goed gebruiken. Honden liggen van nature namelijk graag op een veilige, maar ook comfortabele plek.</a:t>
          </a:r>
          <a:endParaRPr lang="en-US"/>
        </a:p>
      </dgm:t>
    </dgm:pt>
    <dgm:pt modelId="{977FBD6C-84E6-4F6C-AC9C-9C5A48894AD6}" type="parTrans" cxnId="{F308A260-5E34-4D9C-B52B-4CD16E606AB3}">
      <dgm:prSet/>
      <dgm:spPr/>
      <dgm:t>
        <a:bodyPr/>
        <a:lstStyle/>
        <a:p>
          <a:endParaRPr lang="en-US"/>
        </a:p>
      </dgm:t>
    </dgm:pt>
    <dgm:pt modelId="{FCA19155-15FF-49A5-9E82-6A25722B190E}" type="sibTrans" cxnId="{F308A260-5E34-4D9C-B52B-4CD16E606AB3}">
      <dgm:prSet/>
      <dgm:spPr/>
      <dgm:t>
        <a:bodyPr/>
        <a:lstStyle/>
        <a:p>
          <a:endParaRPr lang="en-US"/>
        </a:p>
      </dgm:t>
    </dgm:pt>
    <dgm:pt modelId="{96F13236-D8CB-48BB-99C6-1D7BCA05D26A}" type="pres">
      <dgm:prSet presAssocID="{75EE4F59-5870-4E65-8779-E9E69D2EF78E}" presName="outerComposite" presStyleCnt="0">
        <dgm:presLayoutVars>
          <dgm:chMax val="5"/>
          <dgm:dir/>
          <dgm:resizeHandles val="exact"/>
        </dgm:presLayoutVars>
      </dgm:prSet>
      <dgm:spPr/>
    </dgm:pt>
    <dgm:pt modelId="{EC2FC4EE-07B5-47AF-A849-E91839ADF79C}" type="pres">
      <dgm:prSet presAssocID="{75EE4F59-5870-4E65-8779-E9E69D2EF78E}" presName="dummyMaxCanvas" presStyleCnt="0">
        <dgm:presLayoutVars/>
      </dgm:prSet>
      <dgm:spPr/>
    </dgm:pt>
    <dgm:pt modelId="{3279B5F6-3721-44AD-87DB-F333870396BF}" type="pres">
      <dgm:prSet presAssocID="{75EE4F59-5870-4E65-8779-E9E69D2EF78E}" presName="FourNodes_1" presStyleLbl="node1" presStyleIdx="0" presStyleCnt="4">
        <dgm:presLayoutVars>
          <dgm:bulletEnabled val="1"/>
        </dgm:presLayoutVars>
      </dgm:prSet>
      <dgm:spPr/>
    </dgm:pt>
    <dgm:pt modelId="{728E095A-EAAF-4DE9-9CCA-BEB8C2D879D9}" type="pres">
      <dgm:prSet presAssocID="{75EE4F59-5870-4E65-8779-E9E69D2EF78E}" presName="FourNodes_2" presStyleLbl="node1" presStyleIdx="1" presStyleCnt="4">
        <dgm:presLayoutVars>
          <dgm:bulletEnabled val="1"/>
        </dgm:presLayoutVars>
      </dgm:prSet>
      <dgm:spPr/>
    </dgm:pt>
    <dgm:pt modelId="{690E2EDC-9FF0-4BFF-B922-70D5075A2C10}" type="pres">
      <dgm:prSet presAssocID="{75EE4F59-5870-4E65-8779-E9E69D2EF78E}" presName="FourNodes_3" presStyleLbl="node1" presStyleIdx="2" presStyleCnt="4">
        <dgm:presLayoutVars>
          <dgm:bulletEnabled val="1"/>
        </dgm:presLayoutVars>
      </dgm:prSet>
      <dgm:spPr/>
    </dgm:pt>
    <dgm:pt modelId="{AEFBD973-2497-49B2-8894-CC790B106197}" type="pres">
      <dgm:prSet presAssocID="{75EE4F59-5870-4E65-8779-E9E69D2EF78E}" presName="FourNodes_4" presStyleLbl="node1" presStyleIdx="3" presStyleCnt="4">
        <dgm:presLayoutVars>
          <dgm:bulletEnabled val="1"/>
        </dgm:presLayoutVars>
      </dgm:prSet>
      <dgm:spPr/>
    </dgm:pt>
    <dgm:pt modelId="{5038DA7C-DC71-4AF5-A68B-B472C98C8029}" type="pres">
      <dgm:prSet presAssocID="{75EE4F59-5870-4E65-8779-E9E69D2EF78E}" presName="FourConn_1-2" presStyleLbl="fgAccFollowNode1" presStyleIdx="0" presStyleCnt="3">
        <dgm:presLayoutVars>
          <dgm:bulletEnabled val="1"/>
        </dgm:presLayoutVars>
      </dgm:prSet>
      <dgm:spPr/>
    </dgm:pt>
    <dgm:pt modelId="{58F67291-D463-440C-924B-96D7FADDA796}" type="pres">
      <dgm:prSet presAssocID="{75EE4F59-5870-4E65-8779-E9E69D2EF78E}" presName="FourConn_2-3" presStyleLbl="fgAccFollowNode1" presStyleIdx="1" presStyleCnt="3">
        <dgm:presLayoutVars>
          <dgm:bulletEnabled val="1"/>
        </dgm:presLayoutVars>
      </dgm:prSet>
      <dgm:spPr/>
    </dgm:pt>
    <dgm:pt modelId="{790FAFEC-E5DE-4DED-BB11-EE24821BC0E0}" type="pres">
      <dgm:prSet presAssocID="{75EE4F59-5870-4E65-8779-E9E69D2EF78E}" presName="FourConn_3-4" presStyleLbl="fgAccFollowNode1" presStyleIdx="2" presStyleCnt="3">
        <dgm:presLayoutVars>
          <dgm:bulletEnabled val="1"/>
        </dgm:presLayoutVars>
      </dgm:prSet>
      <dgm:spPr/>
    </dgm:pt>
    <dgm:pt modelId="{CA38BA01-D0C6-40DA-A62B-065A6753815D}" type="pres">
      <dgm:prSet presAssocID="{75EE4F59-5870-4E65-8779-E9E69D2EF78E}" presName="FourNodes_1_text" presStyleLbl="node1" presStyleIdx="3" presStyleCnt="4">
        <dgm:presLayoutVars>
          <dgm:bulletEnabled val="1"/>
        </dgm:presLayoutVars>
      </dgm:prSet>
      <dgm:spPr/>
    </dgm:pt>
    <dgm:pt modelId="{E5EFFB03-E9C0-4669-9853-3F9F86BB1A4D}" type="pres">
      <dgm:prSet presAssocID="{75EE4F59-5870-4E65-8779-E9E69D2EF78E}" presName="FourNodes_2_text" presStyleLbl="node1" presStyleIdx="3" presStyleCnt="4">
        <dgm:presLayoutVars>
          <dgm:bulletEnabled val="1"/>
        </dgm:presLayoutVars>
      </dgm:prSet>
      <dgm:spPr/>
    </dgm:pt>
    <dgm:pt modelId="{30B284EA-BD25-4893-B568-6731C0AE0773}" type="pres">
      <dgm:prSet presAssocID="{75EE4F59-5870-4E65-8779-E9E69D2EF78E}" presName="FourNodes_3_text" presStyleLbl="node1" presStyleIdx="3" presStyleCnt="4">
        <dgm:presLayoutVars>
          <dgm:bulletEnabled val="1"/>
        </dgm:presLayoutVars>
      </dgm:prSet>
      <dgm:spPr/>
    </dgm:pt>
    <dgm:pt modelId="{F3792FD4-EA54-44D8-A121-AF11C3BAC62C}" type="pres">
      <dgm:prSet presAssocID="{75EE4F59-5870-4E65-8779-E9E69D2EF78E}" presName="FourNodes_4_text" presStyleLbl="node1" presStyleIdx="3" presStyleCnt="4">
        <dgm:presLayoutVars>
          <dgm:bulletEnabled val="1"/>
        </dgm:presLayoutVars>
      </dgm:prSet>
      <dgm:spPr/>
    </dgm:pt>
  </dgm:ptLst>
  <dgm:cxnLst>
    <dgm:cxn modelId="{9488B412-D878-4809-8F64-1D74B211A0DE}" type="presOf" srcId="{60DCA11D-6237-4292-8B30-C9BD75A0A8C6}" destId="{E5EFFB03-E9C0-4669-9853-3F9F86BB1A4D}" srcOrd="1" destOrd="0" presId="urn:microsoft.com/office/officeart/2005/8/layout/vProcess5"/>
    <dgm:cxn modelId="{4E3A9B1D-0D3B-4360-AF22-CF5581DD99E8}" srcId="{6DBB5F41-8F35-4906-B742-250CD7969663}" destId="{9EFBEA9C-4F5E-4B8F-8560-E054CF1581E2}" srcOrd="0" destOrd="0" parTransId="{31EB40B9-D52A-4907-AFC4-0FBBB98B4E43}" sibTransId="{5FCBB6DF-D612-4475-B049-706CC5FF2731}"/>
    <dgm:cxn modelId="{10FE1425-E758-4551-8BEE-0A019B912ABB}" type="presOf" srcId="{9EFBEA9C-4F5E-4B8F-8560-E054CF1581E2}" destId="{690E2EDC-9FF0-4BFF-B922-70D5075A2C10}" srcOrd="0" destOrd="1" presId="urn:microsoft.com/office/officeart/2005/8/layout/vProcess5"/>
    <dgm:cxn modelId="{C220DE2D-160E-48C9-83BC-0350F5AAC0AB}" srcId="{75EE4F59-5870-4E65-8779-E9E69D2EF78E}" destId="{6DBB5F41-8F35-4906-B742-250CD7969663}" srcOrd="2" destOrd="0" parTransId="{2AE98EC9-25D2-417C-BE8D-FE99E9AA0A7F}" sibTransId="{CB3437BD-800E-4F6D-9203-29839755772A}"/>
    <dgm:cxn modelId="{5827F05D-2C67-4EA1-9A94-0D5D170A4094}" type="presOf" srcId="{906C918E-4D43-41A1-8A21-5214B3BC3B83}" destId="{CA38BA01-D0C6-40DA-A62B-065A6753815D}" srcOrd="1" destOrd="0" presId="urn:microsoft.com/office/officeart/2005/8/layout/vProcess5"/>
    <dgm:cxn modelId="{F308A260-5E34-4D9C-B52B-4CD16E606AB3}" srcId="{80B9F9C4-A7D0-432B-A58D-FFCD34B0A427}" destId="{40A5D162-4088-4FB1-8C42-0B5813828953}" srcOrd="0" destOrd="0" parTransId="{977FBD6C-84E6-4F6C-AC9C-9C5A48894AD6}" sibTransId="{FCA19155-15FF-49A5-9E82-6A25722B190E}"/>
    <dgm:cxn modelId="{CD0F1B73-523D-4760-B1FE-A4FB0098D0DD}" type="presOf" srcId="{6DBB5F41-8F35-4906-B742-250CD7969663}" destId="{30B284EA-BD25-4893-B568-6731C0AE0773}" srcOrd="1" destOrd="0" presId="urn:microsoft.com/office/officeart/2005/8/layout/vProcess5"/>
    <dgm:cxn modelId="{9DF9FA53-83C9-47AA-B46B-92AC6F11F8A2}" srcId="{75EE4F59-5870-4E65-8779-E9E69D2EF78E}" destId="{80B9F9C4-A7D0-432B-A58D-FFCD34B0A427}" srcOrd="3" destOrd="0" parTransId="{DFC85D37-5F63-4DA1-951F-B0BE7474C7A5}" sibTransId="{30841E77-3B3E-4945-9EEC-000615C84669}"/>
    <dgm:cxn modelId="{F5DD1859-EE3F-490B-922C-A8D12DC214CA}" type="presOf" srcId="{40A5D162-4088-4FB1-8C42-0B5813828953}" destId="{F3792FD4-EA54-44D8-A121-AF11C3BAC62C}" srcOrd="1" destOrd="1" presId="urn:microsoft.com/office/officeart/2005/8/layout/vProcess5"/>
    <dgm:cxn modelId="{E23EA18A-242F-4701-B4A6-0BA81688BC4E}" type="presOf" srcId="{4967B379-2DE9-429D-9864-21D5A26357DB}" destId="{5038DA7C-DC71-4AF5-A68B-B472C98C8029}" srcOrd="0" destOrd="0" presId="urn:microsoft.com/office/officeart/2005/8/layout/vProcess5"/>
    <dgm:cxn modelId="{A5CB9B9E-954F-43BD-9C62-2266A344C3D9}" type="presOf" srcId="{40A5D162-4088-4FB1-8C42-0B5813828953}" destId="{AEFBD973-2497-49B2-8894-CC790B106197}" srcOrd="0" destOrd="1" presId="urn:microsoft.com/office/officeart/2005/8/layout/vProcess5"/>
    <dgm:cxn modelId="{881CC4A0-98D0-4F01-8C80-3EED81155B36}" type="presOf" srcId="{75EE4F59-5870-4E65-8779-E9E69D2EF78E}" destId="{96F13236-D8CB-48BB-99C6-1D7BCA05D26A}" srcOrd="0" destOrd="0" presId="urn:microsoft.com/office/officeart/2005/8/layout/vProcess5"/>
    <dgm:cxn modelId="{E8724FA2-51FC-46CC-BED8-CEA7A1D9AF23}" type="presOf" srcId="{91CD9A4D-AE0D-4193-89C2-46F95527F4AB}" destId="{58F67291-D463-440C-924B-96D7FADDA796}" srcOrd="0" destOrd="0" presId="urn:microsoft.com/office/officeart/2005/8/layout/vProcess5"/>
    <dgm:cxn modelId="{6BEB2AA4-0790-419E-8A69-5D1288FF1E1E}" type="presOf" srcId="{6DBB5F41-8F35-4906-B742-250CD7969663}" destId="{690E2EDC-9FF0-4BFF-B922-70D5075A2C10}" srcOrd="0" destOrd="0" presId="urn:microsoft.com/office/officeart/2005/8/layout/vProcess5"/>
    <dgm:cxn modelId="{40475BB3-F2D4-427F-A76D-0CE7E53C9C4D}" srcId="{75EE4F59-5870-4E65-8779-E9E69D2EF78E}" destId="{906C918E-4D43-41A1-8A21-5214B3BC3B83}" srcOrd="0" destOrd="0" parTransId="{0088EF00-B2C5-4216-BFBD-BCC85B3448BB}" sibTransId="{4967B379-2DE9-429D-9864-21D5A26357DB}"/>
    <dgm:cxn modelId="{05FCB1B8-E480-4356-9BBD-344EB4E97849}" type="presOf" srcId="{00F51734-788A-424E-BA21-543910347CDB}" destId="{728E095A-EAAF-4DE9-9CCA-BEB8C2D879D9}" srcOrd="0" destOrd="1" presId="urn:microsoft.com/office/officeart/2005/8/layout/vProcess5"/>
    <dgm:cxn modelId="{0188C1BD-C1A5-451C-9340-4ABEC1EEE14D}" srcId="{60DCA11D-6237-4292-8B30-C9BD75A0A8C6}" destId="{00F51734-788A-424E-BA21-543910347CDB}" srcOrd="0" destOrd="0" parTransId="{DCA327EC-EBB1-48E1-BB40-3419A31DA392}" sibTransId="{9A0DAAB3-F05C-4291-9BA3-E91F9E1CD692}"/>
    <dgm:cxn modelId="{A8B568C2-A729-46D9-B2E5-905ECC68C39A}" type="presOf" srcId="{80B9F9C4-A7D0-432B-A58D-FFCD34B0A427}" destId="{AEFBD973-2497-49B2-8894-CC790B106197}" srcOrd="0" destOrd="0" presId="urn:microsoft.com/office/officeart/2005/8/layout/vProcess5"/>
    <dgm:cxn modelId="{0FCF12D1-D246-4054-9F4E-2E3C1FE15209}" type="presOf" srcId="{906C918E-4D43-41A1-8A21-5214B3BC3B83}" destId="{3279B5F6-3721-44AD-87DB-F333870396BF}" srcOrd="0" destOrd="0" presId="urn:microsoft.com/office/officeart/2005/8/layout/vProcess5"/>
    <dgm:cxn modelId="{586A64D4-34E4-489D-8121-20265C8250FE}" type="presOf" srcId="{9EFBEA9C-4F5E-4B8F-8560-E054CF1581E2}" destId="{30B284EA-BD25-4893-B568-6731C0AE0773}" srcOrd="1" destOrd="1" presId="urn:microsoft.com/office/officeart/2005/8/layout/vProcess5"/>
    <dgm:cxn modelId="{601F42D6-5B0B-40D3-A6D0-07C3DF5E6D00}" type="presOf" srcId="{60DCA11D-6237-4292-8B30-C9BD75A0A8C6}" destId="{728E095A-EAAF-4DE9-9CCA-BEB8C2D879D9}" srcOrd="0" destOrd="0" presId="urn:microsoft.com/office/officeart/2005/8/layout/vProcess5"/>
    <dgm:cxn modelId="{F664F6DA-CCE3-4D90-84FB-B64C772CEEBC}" type="presOf" srcId="{CB3437BD-800E-4F6D-9203-29839755772A}" destId="{790FAFEC-E5DE-4DED-BB11-EE24821BC0E0}" srcOrd="0" destOrd="0" presId="urn:microsoft.com/office/officeart/2005/8/layout/vProcess5"/>
    <dgm:cxn modelId="{8C5DA7F3-3417-4F48-972C-51BA0C7A4E7D}" type="presOf" srcId="{80B9F9C4-A7D0-432B-A58D-FFCD34B0A427}" destId="{F3792FD4-EA54-44D8-A121-AF11C3BAC62C}" srcOrd="1" destOrd="0" presId="urn:microsoft.com/office/officeart/2005/8/layout/vProcess5"/>
    <dgm:cxn modelId="{840235F9-964F-4983-820E-041AA6FA932F}" srcId="{75EE4F59-5870-4E65-8779-E9E69D2EF78E}" destId="{60DCA11D-6237-4292-8B30-C9BD75A0A8C6}" srcOrd="1" destOrd="0" parTransId="{6C68227A-24EF-4EAD-A64B-513FF83D4339}" sibTransId="{91CD9A4D-AE0D-4193-89C2-46F95527F4AB}"/>
    <dgm:cxn modelId="{B2DAA3FF-60DA-47C7-BB5A-67E9DFA88BF9}" type="presOf" srcId="{00F51734-788A-424E-BA21-543910347CDB}" destId="{E5EFFB03-E9C0-4669-9853-3F9F86BB1A4D}" srcOrd="1" destOrd="1" presId="urn:microsoft.com/office/officeart/2005/8/layout/vProcess5"/>
    <dgm:cxn modelId="{8978AD2A-1CF1-45CC-8532-72AB348EAD80}" type="presParOf" srcId="{96F13236-D8CB-48BB-99C6-1D7BCA05D26A}" destId="{EC2FC4EE-07B5-47AF-A849-E91839ADF79C}" srcOrd="0" destOrd="0" presId="urn:microsoft.com/office/officeart/2005/8/layout/vProcess5"/>
    <dgm:cxn modelId="{FAA1E7CB-94FA-4677-8D68-8DEDA76A1BCF}" type="presParOf" srcId="{96F13236-D8CB-48BB-99C6-1D7BCA05D26A}" destId="{3279B5F6-3721-44AD-87DB-F333870396BF}" srcOrd="1" destOrd="0" presId="urn:microsoft.com/office/officeart/2005/8/layout/vProcess5"/>
    <dgm:cxn modelId="{3770342A-14C8-43EB-886A-571C0834B602}" type="presParOf" srcId="{96F13236-D8CB-48BB-99C6-1D7BCA05D26A}" destId="{728E095A-EAAF-4DE9-9CCA-BEB8C2D879D9}" srcOrd="2" destOrd="0" presId="urn:microsoft.com/office/officeart/2005/8/layout/vProcess5"/>
    <dgm:cxn modelId="{5F9183A6-A2DF-4A78-BD1B-159E24A32070}" type="presParOf" srcId="{96F13236-D8CB-48BB-99C6-1D7BCA05D26A}" destId="{690E2EDC-9FF0-4BFF-B922-70D5075A2C10}" srcOrd="3" destOrd="0" presId="urn:microsoft.com/office/officeart/2005/8/layout/vProcess5"/>
    <dgm:cxn modelId="{D867C0E7-7DAE-49B0-92C5-8EED598E2AE3}" type="presParOf" srcId="{96F13236-D8CB-48BB-99C6-1D7BCA05D26A}" destId="{AEFBD973-2497-49B2-8894-CC790B106197}" srcOrd="4" destOrd="0" presId="urn:microsoft.com/office/officeart/2005/8/layout/vProcess5"/>
    <dgm:cxn modelId="{1F4EA1FC-CE33-48C1-9A10-F5754208B0AD}" type="presParOf" srcId="{96F13236-D8CB-48BB-99C6-1D7BCA05D26A}" destId="{5038DA7C-DC71-4AF5-A68B-B472C98C8029}" srcOrd="5" destOrd="0" presId="urn:microsoft.com/office/officeart/2005/8/layout/vProcess5"/>
    <dgm:cxn modelId="{451F1379-AA76-4AF0-ADC0-DBD3EF286009}" type="presParOf" srcId="{96F13236-D8CB-48BB-99C6-1D7BCA05D26A}" destId="{58F67291-D463-440C-924B-96D7FADDA796}" srcOrd="6" destOrd="0" presId="urn:microsoft.com/office/officeart/2005/8/layout/vProcess5"/>
    <dgm:cxn modelId="{9C0DAFED-15D5-47A0-8700-8339C32C5050}" type="presParOf" srcId="{96F13236-D8CB-48BB-99C6-1D7BCA05D26A}" destId="{790FAFEC-E5DE-4DED-BB11-EE24821BC0E0}" srcOrd="7" destOrd="0" presId="urn:microsoft.com/office/officeart/2005/8/layout/vProcess5"/>
    <dgm:cxn modelId="{2E1C6F5B-CBBB-4EF2-925E-8A321ADF6D42}" type="presParOf" srcId="{96F13236-D8CB-48BB-99C6-1D7BCA05D26A}" destId="{CA38BA01-D0C6-40DA-A62B-065A6753815D}" srcOrd="8" destOrd="0" presId="urn:microsoft.com/office/officeart/2005/8/layout/vProcess5"/>
    <dgm:cxn modelId="{2BD06D4E-86DF-4A6E-AF28-BBBE0C386B46}" type="presParOf" srcId="{96F13236-D8CB-48BB-99C6-1D7BCA05D26A}" destId="{E5EFFB03-E9C0-4669-9853-3F9F86BB1A4D}" srcOrd="9" destOrd="0" presId="urn:microsoft.com/office/officeart/2005/8/layout/vProcess5"/>
    <dgm:cxn modelId="{1167BB0E-C811-4DFE-8A84-000454C1E838}" type="presParOf" srcId="{96F13236-D8CB-48BB-99C6-1D7BCA05D26A}" destId="{30B284EA-BD25-4893-B568-6731C0AE0773}" srcOrd="10" destOrd="0" presId="urn:microsoft.com/office/officeart/2005/8/layout/vProcess5"/>
    <dgm:cxn modelId="{A328861A-2E16-4EAA-A6BE-B5F4610F7DC1}" type="presParOf" srcId="{96F13236-D8CB-48BB-99C6-1D7BCA05D26A}" destId="{F3792FD4-EA54-44D8-A121-AF11C3BAC62C}"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632C9-3557-4881-8320-4CC3B08F97B9}">
      <dsp:nvSpPr>
        <dsp:cNvPr id="0" name=""/>
        <dsp:cNvSpPr/>
      </dsp:nvSpPr>
      <dsp:spPr>
        <a:xfrm>
          <a:off x="450883" y="1261162"/>
          <a:ext cx="1406812" cy="1406812"/>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2CA7D0-F69E-48C6-9DF0-6E5B3AE4CFFF}">
      <dsp:nvSpPr>
        <dsp:cNvPr id="0" name=""/>
        <dsp:cNvSpPr/>
      </dsp:nvSpPr>
      <dsp:spPr>
        <a:xfrm>
          <a:off x="750695" y="1560974"/>
          <a:ext cx="807187" cy="807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AF75701-CB1B-48CE-AFB4-BA116AC537BC}">
      <dsp:nvSpPr>
        <dsp:cNvPr id="0" name=""/>
        <dsp:cNvSpPr/>
      </dsp:nvSpPr>
      <dsp:spPr>
        <a:xfrm>
          <a:off x="1164" y="3106162"/>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t" anchorCtr="0">
          <a:noAutofit/>
        </a:bodyPr>
        <a:lstStyle/>
        <a:p>
          <a:pPr marL="0" lvl="0" indent="0" algn="ctr" defTabSz="1022350" rtl="0">
            <a:lnSpc>
              <a:spcPct val="100000"/>
            </a:lnSpc>
            <a:spcBef>
              <a:spcPct val="0"/>
            </a:spcBef>
            <a:spcAft>
              <a:spcPct val="35000"/>
            </a:spcAft>
            <a:buNone/>
            <a:defRPr cap="all"/>
          </a:pPr>
          <a:r>
            <a:rPr lang="nl-NL" sz="2300" kern="1200" noProof="0" dirty="0"/>
            <a:t>Natuurlijk gedrag</a:t>
          </a:r>
        </a:p>
      </dsp:txBody>
      <dsp:txXfrm>
        <a:off x="1164" y="3106162"/>
        <a:ext cx="2306250" cy="720000"/>
      </dsp:txXfrm>
    </dsp:sp>
    <dsp:sp modelId="{8FF1935C-6D71-4ED8-84A9-7BD0878A2214}">
      <dsp:nvSpPr>
        <dsp:cNvPr id="0" name=""/>
        <dsp:cNvSpPr/>
      </dsp:nvSpPr>
      <dsp:spPr>
        <a:xfrm>
          <a:off x="3160727" y="1261162"/>
          <a:ext cx="1406812" cy="1406812"/>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6B43D7-FE04-4B7B-9B25-378E58D4256B}">
      <dsp:nvSpPr>
        <dsp:cNvPr id="0" name=""/>
        <dsp:cNvSpPr/>
      </dsp:nvSpPr>
      <dsp:spPr>
        <a:xfrm>
          <a:off x="3460539" y="1560974"/>
          <a:ext cx="807187" cy="807187"/>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E6334F4-C5C9-4D51-AE07-B1421AC65735}">
      <dsp:nvSpPr>
        <dsp:cNvPr id="0" name=""/>
        <dsp:cNvSpPr/>
      </dsp:nvSpPr>
      <dsp:spPr>
        <a:xfrm>
          <a:off x="2711008" y="3106162"/>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t" anchorCtr="0">
          <a:noAutofit/>
        </a:bodyPr>
        <a:lstStyle/>
        <a:p>
          <a:pPr marL="0" lvl="0" indent="0" algn="ctr" defTabSz="1022350" rtl="0">
            <a:lnSpc>
              <a:spcPct val="100000"/>
            </a:lnSpc>
            <a:spcBef>
              <a:spcPct val="0"/>
            </a:spcBef>
            <a:spcAft>
              <a:spcPct val="35000"/>
            </a:spcAft>
            <a:buNone/>
            <a:defRPr cap="all"/>
          </a:pPr>
          <a:r>
            <a:rPr lang="nl-NL" sz="2300" kern="1200" noProof="0" dirty="0"/>
            <a:t>huisvesting</a:t>
          </a:r>
        </a:p>
      </dsp:txBody>
      <dsp:txXfrm>
        <a:off x="2711008" y="3106162"/>
        <a:ext cx="2306250" cy="720000"/>
      </dsp:txXfrm>
    </dsp:sp>
    <dsp:sp modelId="{24E57220-B583-40A5-AA12-472355D13E7B}">
      <dsp:nvSpPr>
        <dsp:cNvPr id="0" name=""/>
        <dsp:cNvSpPr/>
      </dsp:nvSpPr>
      <dsp:spPr>
        <a:xfrm>
          <a:off x="5870571" y="1261162"/>
          <a:ext cx="1406812" cy="1406812"/>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921DC4-FFE1-45EA-BF88-1499985E9F26}">
      <dsp:nvSpPr>
        <dsp:cNvPr id="0" name=""/>
        <dsp:cNvSpPr/>
      </dsp:nvSpPr>
      <dsp:spPr>
        <a:xfrm>
          <a:off x="6170383" y="1560974"/>
          <a:ext cx="807187" cy="807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00C54C-DBE5-4D90-AC5B-F114DBA42609}">
      <dsp:nvSpPr>
        <dsp:cNvPr id="0" name=""/>
        <dsp:cNvSpPr/>
      </dsp:nvSpPr>
      <dsp:spPr>
        <a:xfrm>
          <a:off x="5420852" y="3106162"/>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t" anchorCtr="0">
          <a:noAutofit/>
        </a:bodyPr>
        <a:lstStyle/>
        <a:p>
          <a:pPr marL="0" lvl="0" indent="0" algn="ctr" defTabSz="1022350" rtl="0">
            <a:lnSpc>
              <a:spcPct val="100000"/>
            </a:lnSpc>
            <a:spcBef>
              <a:spcPct val="0"/>
            </a:spcBef>
            <a:spcAft>
              <a:spcPct val="35000"/>
            </a:spcAft>
            <a:buNone/>
            <a:defRPr cap="all"/>
          </a:pPr>
          <a:r>
            <a:rPr lang="nl-NL" sz="2300" kern="1200" noProof="0" dirty="0"/>
            <a:t>opdracht</a:t>
          </a:r>
        </a:p>
      </dsp:txBody>
      <dsp:txXfrm>
        <a:off x="5420852" y="3106162"/>
        <a:ext cx="230625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F751B-34E6-438F-9A95-AC8612B89C5A}">
      <dsp:nvSpPr>
        <dsp:cNvPr id="0" name=""/>
        <dsp:cNvSpPr/>
      </dsp:nvSpPr>
      <dsp:spPr>
        <a:xfrm>
          <a:off x="0" y="625"/>
          <a:ext cx="7315200" cy="146268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AAA2BF-4FD9-426F-A8E9-B3DBE4CB9E08}">
      <dsp:nvSpPr>
        <dsp:cNvPr id="0" name=""/>
        <dsp:cNvSpPr/>
      </dsp:nvSpPr>
      <dsp:spPr>
        <a:xfrm>
          <a:off x="442461" y="329728"/>
          <a:ext cx="804475" cy="8044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6F5C8CB-6A27-4C0D-BB36-7B2D2AEB0C3D}">
      <dsp:nvSpPr>
        <dsp:cNvPr id="0" name=""/>
        <dsp:cNvSpPr/>
      </dsp:nvSpPr>
      <dsp:spPr>
        <a:xfrm>
          <a:off x="1689398" y="625"/>
          <a:ext cx="5625801" cy="1462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01" tIns="154801" rIns="154801" bIns="154801" numCol="1" spcCol="1270" anchor="ctr" anchorCtr="0">
          <a:noAutofit/>
        </a:bodyPr>
        <a:lstStyle/>
        <a:p>
          <a:pPr marL="0" lvl="0" indent="0" algn="l" defTabSz="1111250">
            <a:lnSpc>
              <a:spcPct val="90000"/>
            </a:lnSpc>
            <a:spcBef>
              <a:spcPct val="0"/>
            </a:spcBef>
            <a:spcAft>
              <a:spcPct val="35000"/>
            </a:spcAft>
            <a:buNone/>
          </a:pPr>
          <a:r>
            <a:rPr lang="nl-NL" sz="2500" kern="1200"/>
            <a:t>De student kan benoemen waarom huisvesting en gedrag van het dier met elkaar verbonden is.</a:t>
          </a:r>
          <a:endParaRPr lang="en-US" sz="2500" kern="1200"/>
        </a:p>
      </dsp:txBody>
      <dsp:txXfrm>
        <a:off x="1689398" y="625"/>
        <a:ext cx="5625801" cy="1462682"/>
      </dsp:txXfrm>
    </dsp:sp>
    <dsp:sp modelId="{91B159BD-7500-4391-A692-27DD2D523EE0}">
      <dsp:nvSpPr>
        <dsp:cNvPr id="0" name=""/>
        <dsp:cNvSpPr/>
      </dsp:nvSpPr>
      <dsp:spPr>
        <a:xfrm>
          <a:off x="0" y="1828978"/>
          <a:ext cx="7315200" cy="146268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0D21F2-3F72-4885-8AB0-D766664F1ABC}">
      <dsp:nvSpPr>
        <dsp:cNvPr id="0" name=""/>
        <dsp:cNvSpPr/>
      </dsp:nvSpPr>
      <dsp:spPr>
        <a:xfrm>
          <a:off x="442461" y="2158082"/>
          <a:ext cx="804475" cy="8044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FC1414-BC18-4BBC-A31B-619BDE024A94}">
      <dsp:nvSpPr>
        <dsp:cNvPr id="0" name=""/>
        <dsp:cNvSpPr/>
      </dsp:nvSpPr>
      <dsp:spPr>
        <a:xfrm>
          <a:off x="1689398" y="1828978"/>
          <a:ext cx="5625801" cy="1462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01" tIns="154801" rIns="154801" bIns="154801" numCol="1" spcCol="1270" anchor="ctr" anchorCtr="0">
          <a:noAutofit/>
        </a:bodyPr>
        <a:lstStyle/>
        <a:p>
          <a:pPr marL="0" lvl="0" indent="0" algn="l" defTabSz="1111250">
            <a:lnSpc>
              <a:spcPct val="90000"/>
            </a:lnSpc>
            <a:spcBef>
              <a:spcPct val="0"/>
            </a:spcBef>
            <a:spcAft>
              <a:spcPct val="35000"/>
            </a:spcAft>
            <a:buNone/>
          </a:pPr>
          <a:r>
            <a:rPr lang="nl-NL" sz="2500" kern="1200"/>
            <a:t>De student kan benoemen waaraan een goede huisvesting van een hond moet voldoen</a:t>
          </a:r>
          <a:endParaRPr lang="en-US" sz="2500" kern="1200"/>
        </a:p>
      </dsp:txBody>
      <dsp:txXfrm>
        <a:off x="1689398" y="1828978"/>
        <a:ext cx="5625801" cy="1462682"/>
      </dsp:txXfrm>
    </dsp:sp>
    <dsp:sp modelId="{A356F7EF-40CC-4153-AC60-AADAC3F5E969}">
      <dsp:nvSpPr>
        <dsp:cNvPr id="0" name=""/>
        <dsp:cNvSpPr/>
      </dsp:nvSpPr>
      <dsp:spPr>
        <a:xfrm>
          <a:off x="0" y="3657332"/>
          <a:ext cx="7315200" cy="146268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4A0226-429E-43C1-AEA3-F9299768A4B2}">
      <dsp:nvSpPr>
        <dsp:cNvPr id="0" name=""/>
        <dsp:cNvSpPr/>
      </dsp:nvSpPr>
      <dsp:spPr>
        <a:xfrm>
          <a:off x="442461" y="3986435"/>
          <a:ext cx="804475" cy="80447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FDB76A7-D225-44A8-9DF8-5A3CECBA9D86}">
      <dsp:nvSpPr>
        <dsp:cNvPr id="0" name=""/>
        <dsp:cNvSpPr/>
      </dsp:nvSpPr>
      <dsp:spPr>
        <a:xfrm>
          <a:off x="1689398" y="3657332"/>
          <a:ext cx="5625801" cy="1462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01" tIns="154801" rIns="154801" bIns="154801" numCol="1" spcCol="1270" anchor="ctr" anchorCtr="0">
          <a:noAutofit/>
        </a:bodyPr>
        <a:lstStyle/>
        <a:p>
          <a:pPr marL="0" lvl="0" indent="0" algn="l" defTabSz="1111250">
            <a:lnSpc>
              <a:spcPct val="90000"/>
            </a:lnSpc>
            <a:spcBef>
              <a:spcPct val="0"/>
            </a:spcBef>
            <a:spcAft>
              <a:spcPct val="35000"/>
            </a:spcAft>
            <a:buNone/>
          </a:pPr>
          <a:r>
            <a:rPr lang="nl-NL" sz="2500" kern="1200"/>
            <a:t>De student kan benoemen waaraan een goede huisvesting voor een kat moet voldoen</a:t>
          </a:r>
          <a:endParaRPr lang="en-US" sz="2500" kern="1200"/>
        </a:p>
      </dsp:txBody>
      <dsp:txXfrm>
        <a:off x="1689398" y="3657332"/>
        <a:ext cx="5625801" cy="14626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79B5F6-3721-44AD-87DB-F333870396BF}">
      <dsp:nvSpPr>
        <dsp:cNvPr id="0" name=""/>
        <dsp:cNvSpPr/>
      </dsp:nvSpPr>
      <dsp:spPr>
        <a:xfrm>
          <a:off x="0" y="0"/>
          <a:ext cx="5852160" cy="1126540"/>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nl-NL" sz="1400" kern="1200" dirty="0"/>
            <a:t>Zorg dat de ligplaats droog blijft zowel in een binnen- als buitenverblijf. Plaats de mand of het kussen op een overdekte plaats.</a:t>
          </a:r>
          <a:endParaRPr lang="en-US" sz="1400" kern="1200" dirty="0"/>
        </a:p>
      </dsp:txBody>
      <dsp:txXfrm>
        <a:off x="32995" y="32995"/>
        <a:ext cx="4541342" cy="1060550"/>
      </dsp:txXfrm>
    </dsp:sp>
    <dsp:sp modelId="{728E095A-EAAF-4DE9-9CCA-BEB8C2D879D9}">
      <dsp:nvSpPr>
        <dsp:cNvPr id="0" name=""/>
        <dsp:cNvSpPr/>
      </dsp:nvSpPr>
      <dsp:spPr>
        <a:xfrm>
          <a:off x="490118" y="1331366"/>
          <a:ext cx="5852160" cy="1126540"/>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nl-NL" sz="1400" b="1" i="0" kern="1200" dirty="0"/>
            <a:t>Tocht, wind en vocht</a:t>
          </a:r>
          <a:endParaRPr lang="en-US" sz="1400" kern="1200" dirty="0"/>
        </a:p>
        <a:p>
          <a:pPr marL="57150" lvl="1" indent="-57150" algn="l" defTabSz="488950">
            <a:lnSpc>
              <a:spcPct val="90000"/>
            </a:lnSpc>
            <a:spcBef>
              <a:spcPct val="0"/>
            </a:spcBef>
            <a:spcAft>
              <a:spcPct val="15000"/>
            </a:spcAft>
            <a:buChar char="•"/>
          </a:pPr>
          <a:r>
            <a:rPr lang="nl-NL" sz="1100" b="0" i="0" kern="1200"/>
            <a:t>Heeft de hond een buitenverblijf? Zorg dat de hond tocht-, wind- en vochtvrij in een binnenverblijf kan zijn.</a:t>
          </a:r>
          <a:endParaRPr lang="en-US" sz="1100" kern="1200"/>
        </a:p>
      </dsp:txBody>
      <dsp:txXfrm>
        <a:off x="523113" y="1364361"/>
        <a:ext cx="4563800" cy="1060550"/>
      </dsp:txXfrm>
    </dsp:sp>
    <dsp:sp modelId="{690E2EDC-9FF0-4BFF-B922-70D5075A2C10}">
      <dsp:nvSpPr>
        <dsp:cNvPr id="0" name=""/>
        <dsp:cNvSpPr/>
      </dsp:nvSpPr>
      <dsp:spPr>
        <a:xfrm>
          <a:off x="972921" y="2662732"/>
          <a:ext cx="5852160" cy="1126540"/>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nl-NL" sz="1400" b="1" kern="1200"/>
            <a:t>Grootte</a:t>
          </a:r>
          <a:endParaRPr lang="en-US" sz="1400" kern="1200"/>
        </a:p>
        <a:p>
          <a:pPr marL="57150" lvl="1" indent="-57150" algn="l" defTabSz="488950">
            <a:lnSpc>
              <a:spcPct val="90000"/>
            </a:lnSpc>
            <a:spcBef>
              <a:spcPct val="0"/>
            </a:spcBef>
            <a:spcAft>
              <a:spcPct val="15000"/>
            </a:spcAft>
            <a:buChar char="•"/>
          </a:pPr>
          <a:r>
            <a:rPr lang="nl-NL" sz="1100" kern="1200"/>
            <a:t>De grootte van de ligplaats hangt af van de grootte van de hond en zijn favoriete lighouding. Zorg dat de hond kan afwisselen en dat de mand groot genoeg is om languit te liggen.</a:t>
          </a:r>
          <a:endParaRPr lang="en-US" sz="1100" kern="1200"/>
        </a:p>
      </dsp:txBody>
      <dsp:txXfrm>
        <a:off x="1005916" y="2695727"/>
        <a:ext cx="4571115" cy="1060550"/>
      </dsp:txXfrm>
    </dsp:sp>
    <dsp:sp modelId="{AEFBD973-2497-49B2-8894-CC790B106197}">
      <dsp:nvSpPr>
        <dsp:cNvPr id="0" name=""/>
        <dsp:cNvSpPr/>
      </dsp:nvSpPr>
      <dsp:spPr>
        <a:xfrm>
          <a:off x="1463039" y="3994099"/>
          <a:ext cx="5852160" cy="1126540"/>
        </a:xfrm>
        <a:prstGeom prst="roundRect">
          <a:avLst>
            <a:gd name="adj" fmla="val 10000"/>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nl-NL" sz="1400" b="1" i="0" kern="1200"/>
            <a:t>Comfortabel</a:t>
          </a:r>
          <a:endParaRPr lang="en-US" sz="1400" kern="1200"/>
        </a:p>
        <a:p>
          <a:pPr marL="57150" lvl="1" indent="-57150" algn="l" defTabSz="488950">
            <a:lnSpc>
              <a:spcPct val="90000"/>
            </a:lnSpc>
            <a:spcBef>
              <a:spcPct val="0"/>
            </a:spcBef>
            <a:spcAft>
              <a:spcPct val="15000"/>
            </a:spcAft>
            <a:buChar char="•"/>
          </a:pPr>
          <a:r>
            <a:rPr lang="nl-NL" sz="1100" b="0" i="0" kern="1200"/>
            <a:t>Zorg voor een comfortabele, warme en droge ligplaats. Een hondenmand met een zacht (honden)kussen kun je goed gebruiken. Honden liggen van nature namelijk graag op een veilige, maar ook comfortabele plek.</a:t>
          </a:r>
          <a:endParaRPr lang="en-US" sz="1100" kern="1200"/>
        </a:p>
      </dsp:txBody>
      <dsp:txXfrm>
        <a:off x="1496034" y="4027094"/>
        <a:ext cx="4563800" cy="1060550"/>
      </dsp:txXfrm>
    </dsp:sp>
    <dsp:sp modelId="{5038DA7C-DC71-4AF5-A68B-B472C98C8029}">
      <dsp:nvSpPr>
        <dsp:cNvPr id="0" name=""/>
        <dsp:cNvSpPr/>
      </dsp:nvSpPr>
      <dsp:spPr>
        <a:xfrm>
          <a:off x="5119908" y="862827"/>
          <a:ext cx="732251" cy="732251"/>
        </a:xfrm>
        <a:prstGeom prst="downArrow">
          <a:avLst>
            <a:gd name="adj1" fmla="val 55000"/>
            <a:gd name="adj2" fmla="val 45000"/>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5284664" y="862827"/>
        <a:ext cx="402739" cy="551019"/>
      </dsp:txXfrm>
    </dsp:sp>
    <dsp:sp modelId="{58F67291-D463-440C-924B-96D7FADDA796}">
      <dsp:nvSpPr>
        <dsp:cNvPr id="0" name=""/>
        <dsp:cNvSpPr/>
      </dsp:nvSpPr>
      <dsp:spPr>
        <a:xfrm>
          <a:off x="5610026" y="2194194"/>
          <a:ext cx="732251" cy="732251"/>
        </a:xfrm>
        <a:prstGeom prst="downArrow">
          <a:avLst>
            <a:gd name="adj1" fmla="val 55000"/>
            <a:gd name="adj2" fmla="val 45000"/>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5774782" y="2194194"/>
        <a:ext cx="402739" cy="551019"/>
      </dsp:txXfrm>
    </dsp:sp>
    <dsp:sp modelId="{790FAFEC-E5DE-4DED-BB11-EE24821BC0E0}">
      <dsp:nvSpPr>
        <dsp:cNvPr id="0" name=""/>
        <dsp:cNvSpPr/>
      </dsp:nvSpPr>
      <dsp:spPr>
        <a:xfrm>
          <a:off x="6092830" y="3525560"/>
          <a:ext cx="732251" cy="732251"/>
        </a:xfrm>
        <a:prstGeom prst="downArrow">
          <a:avLst>
            <a:gd name="adj1" fmla="val 55000"/>
            <a:gd name="adj2" fmla="val 45000"/>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6257586" y="3525560"/>
        <a:ext cx="402739" cy="551019"/>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Pictogram Cirkel Bijschrift"/>
  <dgm:desc val="Gebruik dit om niet-sequentiële of gegroepeerde gegevenssegmenten weer te geven die vergezeld gaan van gerelateerde visuele elementen. Meest geschikt voor pictogrammen of kleine afbeeldingen met korte bijschriften."/>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FCD5339C-519D-4230-BF0C-1BF09A2FE2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l-NL" dirty="0"/>
          </a:p>
        </p:txBody>
      </p:sp>
      <p:sp>
        <p:nvSpPr>
          <p:cNvPr id="3" name="Tijdelijke aanduiding voor datum 2">
            <a:extLst>
              <a:ext uri="{FF2B5EF4-FFF2-40B4-BE49-F238E27FC236}">
                <a16:creationId xmlns:a16="http://schemas.microsoft.com/office/drawing/2014/main" id="{E3982FE9-1227-454F-8FBE-5D49EEFEFD5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3090326E-BA6F-40AC-B0A0-DA3876815F14}" type="datetime1">
              <a:rPr lang="nl-NL" smtClean="0"/>
              <a:t>3-5-2023</a:t>
            </a:fld>
            <a:endParaRPr lang="nl-NL" dirty="0"/>
          </a:p>
        </p:txBody>
      </p:sp>
      <p:sp>
        <p:nvSpPr>
          <p:cNvPr id="4" name="Tijdelijke aanduiding voor voettekst 3">
            <a:extLst>
              <a:ext uri="{FF2B5EF4-FFF2-40B4-BE49-F238E27FC236}">
                <a16:creationId xmlns:a16="http://schemas.microsoft.com/office/drawing/2014/main" id="{C2C515AC-387D-4DC2-8066-2F960E1511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l-NL" dirty="0"/>
          </a:p>
        </p:txBody>
      </p:sp>
      <p:sp>
        <p:nvSpPr>
          <p:cNvPr id="5" name="Tijdelijke aanduiding voor dianummer 4">
            <a:extLst>
              <a:ext uri="{FF2B5EF4-FFF2-40B4-BE49-F238E27FC236}">
                <a16:creationId xmlns:a16="http://schemas.microsoft.com/office/drawing/2014/main" id="{BCA55534-4B86-498E-A9D9-C98A3290DC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4D9C5148-8ED6-434E-BA59-EF48324382B2}" type="slidenum">
              <a:rPr lang="nl-NL" smtClean="0"/>
              <a:t>‹nr.›</a:t>
            </a:fld>
            <a:endParaRPr lang="nl-NL" dirty="0"/>
          </a:p>
        </p:txBody>
      </p:sp>
    </p:spTree>
    <p:extLst>
      <p:ext uri="{BB962C8B-B14F-4D97-AF65-F5344CB8AC3E}">
        <p14:creationId xmlns:p14="http://schemas.microsoft.com/office/powerpoint/2010/main" val="26389953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l-NL" noProof="0"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65BC16-FEAC-49DB-808C-ED75FC1B00BC}" type="datetime1">
              <a:rPr lang="nl-NL" smtClean="0"/>
              <a:pPr/>
              <a:t>3-5-2023</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nl-NL" noProof="0"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nl-NL" noProof="0" dirty="0"/>
              <a:t>Klik om de tekststijlen van het model te bewerken</a:t>
            </a:r>
          </a:p>
          <a:p>
            <a:pPr lvl="1" rtl="0"/>
            <a:r>
              <a:rPr lang="nl-NL" noProof="0" dirty="0"/>
              <a:t>Tweede niveau</a:t>
            </a:r>
          </a:p>
          <a:p>
            <a:pPr lvl="2" rtl="0"/>
            <a:r>
              <a:rPr lang="nl-NL" noProof="0" dirty="0"/>
              <a:t>Derde niveau</a:t>
            </a:r>
          </a:p>
          <a:p>
            <a:pPr lvl="3" rtl="0"/>
            <a:r>
              <a:rPr lang="nl-NL" noProof="0" dirty="0"/>
              <a:t>Vierde niveau</a:t>
            </a:r>
          </a:p>
          <a:p>
            <a:pPr lvl="4" rtl="0"/>
            <a:r>
              <a:rPr lang="nl-NL" noProof="0" dirty="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l-NL" noProof="0"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ED33291-C0D9-4415-AEC4-F67D377A5ADC}" type="slidenum">
              <a:rPr lang="nl-NL" noProof="0" smtClean="0"/>
              <a:t>‹nr.›</a:t>
            </a:fld>
            <a:endParaRPr lang="nl-NL" noProof="0" dirty="0"/>
          </a:p>
        </p:txBody>
      </p:sp>
    </p:spTree>
    <p:extLst>
      <p:ext uri="{BB962C8B-B14F-4D97-AF65-F5344CB8AC3E}">
        <p14:creationId xmlns:p14="http://schemas.microsoft.com/office/powerpoint/2010/main" val="429030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dirty="0"/>
          </a:p>
        </p:txBody>
      </p:sp>
      <p:sp>
        <p:nvSpPr>
          <p:cNvPr id="4" name="Tijdelijke aanduiding voor dianummer 3"/>
          <p:cNvSpPr>
            <a:spLocks noGrp="1"/>
          </p:cNvSpPr>
          <p:nvPr>
            <p:ph type="sldNum" sz="quarter" idx="10"/>
          </p:nvPr>
        </p:nvSpPr>
        <p:spPr/>
        <p:txBody>
          <a:bodyPr rtlCol="0"/>
          <a:lstStyle/>
          <a:p>
            <a:pPr rtl="0"/>
            <a:fld id="{CED33291-C0D9-4415-AEC4-F67D377A5ADC}" type="slidenum">
              <a:rPr lang="nl-NL" smtClean="0"/>
              <a:t>1</a:t>
            </a:fld>
            <a:endParaRPr lang="nl-NL" dirty="0"/>
          </a:p>
        </p:txBody>
      </p:sp>
    </p:spTree>
    <p:extLst>
      <p:ext uri="{BB962C8B-B14F-4D97-AF65-F5344CB8AC3E}">
        <p14:creationId xmlns:p14="http://schemas.microsoft.com/office/powerpoint/2010/main" val="1673658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dirty="0"/>
          </a:p>
        </p:txBody>
      </p:sp>
      <p:sp>
        <p:nvSpPr>
          <p:cNvPr id="4" name="Tijdelijke aanduiding voor dianummer 3"/>
          <p:cNvSpPr>
            <a:spLocks noGrp="1"/>
          </p:cNvSpPr>
          <p:nvPr>
            <p:ph type="sldNum" sz="quarter" idx="10"/>
          </p:nvPr>
        </p:nvSpPr>
        <p:spPr/>
        <p:txBody>
          <a:bodyPr rtlCol="0"/>
          <a:lstStyle/>
          <a:p>
            <a:pPr rtl="0"/>
            <a:fld id="{CED33291-C0D9-4415-AEC4-F67D377A5ADC}" type="slidenum">
              <a:rPr lang="nl-NL" smtClean="0"/>
              <a:t>2</a:t>
            </a:fld>
            <a:endParaRPr lang="nl-NL" dirty="0"/>
          </a:p>
        </p:txBody>
      </p:sp>
    </p:spTree>
    <p:extLst>
      <p:ext uri="{BB962C8B-B14F-4D97-AF65-F5344CB8AC3E}">
        <p14:creationId xmlns:p14="http://schemas.microsoft.com/office/powerpoint/2010/main" val="3010304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hthoek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hthoek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ctrTitle"/>
          </p:nvPr>
        </p:nvSpPr>
        <p:spPr>
          <a:xfrm>
            <a:off x="1069848" y="1298448"/>
            <a:ext cx="7315200" cy="3255264"/>
          </a:xfrm>
        </p:spPr>
        <p:txBody>
          <a:bodyPr rtlCol="0" anchor="b">
            <a:normAutofit/>
          </a:bodyPr>
          <a:lstStyle>
            <a:lvl1pPr algn="l">
              <a:defRPr sz="5900" spc="-100" baseline="0">
                <a:solidFill>
                  <a:srgbClr val="FFFFFF"/>
                </a:solidFill>
              </a:defRPr>
            </a:lvl1pPr>
          </a:lstStyle>
          <a:p>
            <a:pPr rtl="0"/>
            <a:r>
              <a:rPr lang="nl-NL" noProof="0"/>
              <a:t>Klik om stijl te bewerken</a:t>
            </a:r>
            <a:endParaRPr lang="nl-NL" noProof="0" dirty="0"/>
          </a:p>
        </p:txBody>
      </p:sp>
      <p:sp>
        <p:nvSpPr>
          <p:cNvPr id="3" name="Subtitel 2"/>
          <p:cNvSpPr>
            <a:spLocks noGrp="1"/>
          </p:cNvSpPr>
          <p:nvPr>
            <p:ph type="subTitle" idx="1"/>
          </p:nvPr>
        </p:nvSpPr>
        <p:spPr>
          <a:xfrm>
            <a:off x="1100015" y="4670246"/>
            <a:ext cx="7315200" cy="914400"/>
          </a:xfrm>
        </p:spPr>
        <p:txBody>
          <a:bodyPr rtlCol="0"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nl-NL" noProof="0"/>
              <a:t>Klikken om de ondertitelstijl van het model te bewerken</a:t>
            </a:r>
            <a:endParaRPr lang="nl-NL" noProof="0" dirty="0"/>
          </a:p>
        </p:txBody>
      </p:sp>
      <p:sp>
        <p:nvSpPr>
          <p:cNvPr id="4" name="Tijdelijke aanduiding voor datum 3"/>
          <p:cNvSpPr>
            <a:spLocks noGrp="1"/>
          </p:cNvSpPr>
          <p:nvPr>
            <p:ph type="dt" sz="half" idx="10"/>
          </p:nvPr>
        </p:nvSpPr>
        <p:spPr/>
        <p:txBody>
          <a:bodyPr rtlCol="0"/>
          <a:lstStyle/>
          <a:p>
            <a:pPr rtl="0"/>
            <a:fld id="{24DBA372-D3E6-45EB-BBB2-9810B65EC682}" type="datetime1">
              <a:rPr lang="nl-NL" noProof="0" smtClean="0"/>
              <a:t>3-5-2023</a:t>
            </a:fld>
            <a:endParaRPr lang="nl-NL" noProof="0" dirty="0"/>
          </a:p>
        </p:txBody>
      </p:sp>
      <p:sp>
        <p:nvSpPr>
          <p:cNvPr id="5" name="Tijdelijke aanduiding voor voettekst 4"/>
          <p:cNvSpPr>
            <a:spLocks noGrp="1"/>
          </p:cNvSpPr>
          <p:nvPr>
            <p:ph type="ftr" sz="quarter" idx="11"/>
          </p:nvPr>
        </p:nvSpPr>
        <p:spPr/>
        <p:txBody>
          <a:bodyPr rtlCol="0"/>
          <a:lstStyle/>
          <a:p>
            <a:pPr rtl="0"/>
            <a:endParaRPr lang="nl-NL" noProof="0" dirty="0"/>
          </a:p>
        </p:txBody>
      </p:sp>
      <p:sp>
        <p:nvSpPr>
          <p:cNvPr id="6" name="Tijdelijke aanduiding voor dianummer 5"/>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endParaRPr lang="nl-NL" noProof="0" dirty="0"/>
          </a:p>
        </p:txBody>
      </p:sp>
      <p:sp>
        <p:nvSpPr>
          <p:cNvPr id="3" name="Tijdelijke aanduiding voor verticale tekst 2"/>
          <p:cNvSpPr>
            <a:spLocks noGrp="1"/>
          </p:cNvSpPr>
          <p:nvPr>
            <p:ph type="body" orient="vert" idx="1"/>
          </p:nvPr>
        </p:nvSpPr>
        <p:spPr/>
        <p:txBody>
          <a:bodyPr vert="eaVert" rtlCol="0" anchor="t"/>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7" name="Tijdelijke aanduiding voor datum 6"/>
          <p:cNvSpPr>
            <a:spLocks noGrp="1"/>
          </p:cNvSpPr>
          <p:nvPr>
            <p:ph type="dt" sz="half" idx="10"/>
          </p:nvPr>
        </p:nvSpPr>
        <p:spPr/>
        <p:txBody>
          <a:bodyPr rtlCol="0"/>
          <a:lstStyle/>
          <a:p>
            <a:pPr rtl="0"/>
            <a:fld id="{2C16BCCC-06E7-4EE0-B863-C000B524CCEC}" type="datetime1">
              <a:rPr lang="nl-NL" noProof="0" smtClean="0"/>
              <a:t>3-5-2023</a:t>
            </a:fld>
            <a:endParaRPr lang="nl-NL" noProof="0" dirty="0"/>
          </a:p>
        </p:txBody>
      </p:sp>
      <p:sp>
        <p:nvSpPr>
          <p:cNvPr id="8" name="Tijdelijke aanduiding voor voettekst 7"/>
          <p:cNvSpPr>
            <a:spLocks noGrp="1"/>
          </p:cNvSpPr>
          <p:nvPr>
            <p:ph type="ftr" sz="quarter" idx="11"/>
          </p:nvPr>
        </p:nvSpPr>
        <p:spPr/>
        <p:txBody>
          <a:bodyPr rtlCol="0"/>
          <a:lstStyle/>
          <a:p>
            <a:pPr rtl="0"/>
            <a:endParaRPr lang="nl-NL" noProof="0" dirty="0"/>
          </a:p>
        </p:txBody>
      </p:sp>
      <p:sp>
        <p:nvSpPr>
          <p:cNvPr id="9" name="Tijdelijke aanduiding voor dianummer 8"/>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381000" y="990600"/>
            <a:ext cx="2819400" cy="4953000"/>
          </a:xfrm>
        </p:spPr>
        <p:txBody>
          <a:bodyPr vert="eaVert" rtlCol="0"/>
          <a:lstStyle/>
          <a:p>
            <a:pPr rtl="0"/>
            <a:r>
              <a:rPr lang="nl-NL" noProof="0"/>
              <a:t>Klik om stijl te bewerken</a:t>
            </a:r>
            <a:endParaRPr lang="nl-NL" noProof="0" dirty="0"/>
          </a:p>
        </p:txBody>
      </p:sp>
      <p:sp>
        <p:nvSpPr>
          <p:cNvPr id="3" name="Tijdelijke aanduiding voor verticale tekst 2"/>
          <p:cNvSpPr>
            <a:spLocks noGrp="1"/>
          </p:cNvSpPr>
          <p:nvPr>
            <p:ph type="body" orient="vert" idx="1"/>
          </p:nvPr>
        </p:nvSpPr>
        <p:spPr>
          <a:xfrm>
            <a:off x="3867912" y="868680"/>
            <a:ext cx="7315200" cy="5120640"/>
          </a:xfrm>
        </p:spPr>
        <p:txBody>
          <a:bodyPr vert="eaVert" rtlCol="0" anchor="t"/>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7" name="Tijdelijke aanduiding voor datum 6"/>
          <p:cNvSpPr>
            <a:spLocks noGrp="1"/>
          </p:cNvSpPr>
          <p:nvPr>
            <p:ph type="dt" sz="half" idx="10"/>
          </p:nvPr>
        </p:nvSpPr>
        <p:spPr/>
        <p:txBody>
          <a:bodyPr rtlCol="0"/>
          <a:lstStyle/>
          <a:p>
            <a:pPr rtl="0"/>
            <a:fld id="{CCDF3F43-4E54-4297-822D-A57F048DD3EA}" type="datetime1">
              <a:rPr lang="nl-NL" noProof="0" smtClean="0"/>
              <a:t>3-5-2023</a:t>
            </a:fld>
            <a:endParaRPr lang="nl-NL" noProof="0" dirty="0"/>
          </a:p>
        </p:txBody>
      </p:sp>
      <p:sp>
        <p:nvSpPr>
          <p:cNvPr id="8" name="Tijdelijke aanduiding voor voettekst 7"/>
          <p:cNvSpPr>
            <a:spLocks noGrp="1"/>
          </p:cNvSpPr>
          <p:nvPr>
            <p:ph type="ftr" sz="quarter" idx="11"/>
          </p:nvPr>
        </p:nvSpPr>
        <p:spPr/>
        <p:txBody>
          <a:bodyPr rtlCol="0"/>
          <a:lstStyle/>
          <a:p>
            <a:pPr rtl="0"/>
            <a:endParaRPr lang="nl-NL" noProof="0" dirty="0"/>
          </a:p>
        </p:txBody>
      </p:sp>
      <p:sp>
        <p:nvSpPr>
          <p:cNvPr id="9" name="Tijdelijke aanduiding voor dianummer 8"/>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inhou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endParaRPr lang="nl-NL" noProof="0" dirty="0"/>
          </a:p>
        </p:txBody>
      </p:sp>
      <p:sp>
        <p:nvSpPr>
          <p:cNvPr id="3" name="Tijdelijke aanduiding voor inhoud 2"/>
          <p:cNvSpPr>
            <a:spLocks noGrp="1"/>
          </p:cNvSpPr>
          <p:nvPr>
            <p:ph idx="1"/>
          </p:nvPr>
        </p:nvSpPr>
        <p:spPr/>
        <p:txBody>
          <a:bodyPr rtlCol="0"/>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4" name="Tijdelijke aanduiding voor datum 3"/>
          <p:cNvSpPr>
            <a:spLocks noGrp="1"/>
          </p:cNvSpPr>
          <p:nvPr>
            <p:ph type="dt" sz="half" idx="10"/>
          </p:nvPr>
        </p:nvSpPr>
        <p:spPr/>
        <p:txBody>
          <a:bodyPr rtlCol="0"/>
          <a:lstStyle/>
          <a:p>
            <a:pPr rtl="0"/>
            <a:fld id="{7ED5485C-C774-47E3-9E56-035CF9D9080D}" type="datetime1">
              <a:rPr lang="nl-NL" noProof="0" smtClean="0"/>
              <a:t>3-5-2023</a:t>
            </a:fld>
            <a:endParaRPr lang="nl-NL" noProof="0" dirty="0"/>
          </a:p>
        </p:txBody>
      </p:sp>
      <p:sp>
        <p:nvSpPr>
          <p:cNvPr id="5" name="Tijdelijke aanduiding voor voettekst 4"/>
          <p:cNvSpPr>
            <a:spLocks noGrp="1"/>
          </p:cNvSpPr>
          <p:nvPr>
            <p:ph type="ftr" sz="quarter" idx="11"/>
          </p:nvPr>
        </p:nvSpPr>
        <p:spPr/>
        <p:txBody>
          <a:bodyPr rtlCol="0"/>
          <a:lstStyle/>
          <a:p>
            <a:pPr rtl="0"/>
            <a:endParaRPr lang="nl-NL" noProof="0" dirty="0"/>
          </a:p>
        </p:txBody>
      </p:sp>
      <p:sp>
        <p:nvSpPr>
          <p:cNvPr id="6" name="Tijdelijke aanduiding voor dianummer 5"/>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3867912" y="1298448"/>
            <a:ext cx="7315200" cy="3255264"/>
          </a:xfrm>
        </p:spPr>
        <p:txBody>
          <a:bodyPr rtlCol="0" anchor="b">
            <a:normAutofit/>
          </a:bodyPr>
          <a:lstStyle>
            <a:lvl1pPr>
              <a:defRPr sz="5900" b="0" spc="-100" baseline="0">
                <a:solidFill>
                  <a:schemeClr val="tx1">
                    <a:lumMod val="65000"/>
                    <a:lumOff val="35000"/>
                  </a:schemeClr>
                </a:solidFill>
              </a:defRPr>
            </a:lvl1pPr>
          </a:lstStyle>
          <a:p>
            <a:pPr rtl="0"/>
            <a:r>
              <a:rPr lang="nl-NL" noProof="0"/>
              <a:t>Klik om stijl te bewerken</a:t>
            </a:r>
            <a:endParaRPr lang="nl-NL" noProof="0" dirty="0"/>
          </a:p>
        </p:txBody>
      </p:sp>
      <p:sp>
        <p:nvSpPr>
          <p:cNvPr id="3" name="Tijdelijke aanduiding voor tekst 2"/>
          <p:cNvSpPr>
            <a:spLocks noGrp="1"/>
          </p:cNvSpPr>
          <p:nvPr>
            <p:ph type="body" idx="1"/>
          </p:nvPr>
        </p:nvSpPr>
        <p:spPr>
          <a:xfrm>
            <a:off x="3886200" y="4672584"/>
            <a:ext cx="7315200" cy="914400"/>
          </a:xfrm>
        </p:spPr>
        <p:txBody>
          <a:bodyPr rtlCol="0"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nl-NL" noProof="0"/>
              <a:t>Klikken om de tekststijl van het model te bewerken</a:t>
            </a:r>
          </a:p>
        </p:txBody>
      </p:sp>
      <p:sp>
        <p:nvSpPr>
          <p:cNvPr id="4" name="Tijdelijke aanduiding voor datum 3"/>
          <p:cNvSpPr>
            <a:spLocks noGrp="1"/>
          </p:cNvSpPr>
          <p:nvPr>
            <p:ph type="dt" sz="half" idx="10"/>
          </p:nvPr>
        </p:nvSpPr>
        <p:spPr/>
        <p:txBody>
          <a:bodyPr rtlCol="0"/>
          <a:lstStyle/>
          <a:p>
            <a:pPr rtl="0"/>
            <a:fld id="{CABD59C8-5BE5-490B-B988-E7340FFAB6C0}" type="datetime1">
              <a:rPr lang="nl-NL" noProof="0" smtClean="0"/>
              <a:t>3-5-2023</a:t>
            </a:fld>
            <a:endParaRPr lang="nl-NL" noProof="0" dirty="0"/>
          </a:p>
        </p:txBody>
      </p:sp>
      <p:sp>
        <p:nvSpPr>
          <p:cNvPr id="5" name="Tijdelijke aanduiding voor voettekst 4"/>
          <p:cNvSpPr>
            <a:spLocks noGrp="1"/>
          </p:cNvSpPr>
          <p:nvPr>
            <p:ph type="ftr" sz="quarter" idx="11"/>
          </p:nvPr>
        </p:nvSpPr>
        <p:spPr/>
        <p:txBody>
          <a:bodyPr rtlCol="0"/>
          <a:lstStyle/>
          <a:p>
            <a:pPr rtl="0"/>
            <a:endParaRPr lang="nl-NL" noProof="0" dirty="0"/>
          </a:p>
        </p:txBody>
      </p:sp>
      <p:sp>
        <p:nvSpPr>
          <p:cNvPr id="6" name="Tijdelijke aanduiding voor dianummer 5"/>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endParaRPr lang="nl-NL" noProof="0" dirty="0"/>
          </a:p>
        </p:txBody>
      </p:sp>
      <p:sp>
        <p:nvSpPr>
          <p:cNvPr id="3" name="Tijdelijke aanduiding voor inhoud 2"/>
          <p:cNvSpPr>
            <a:spLocks noGrp="1"/>
          </p:cNvSpPr>
          <p:nvPr>
            <p:ph sz="half" idx="1"/>
          </p:nvPr>
        </p:nvSpPr>
        <p:spPr>
          <a:xfrm>
            <a:off x="3867912"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4" name="Tijdelijke aanduiding voor inhoud 3"/>
          <p:cNvSpPr>
            <a:spLocks noGrp="1"/>
          </p:cNvSpPr>
          <p:nvPr>
            <p:ph sz="half" idx="2"/>
          </p:nvPr>
        </p:nvSpPr>
        <p:spPr>
          <a:xfrm>
            <a:off x="7818120"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8" name="Tijdelijke aanduiding voor datum 7"/>
          <p:cNvSpPr>
            <a:spLocks noGrp="1"/>
          </p:cNvSpPr>
          <p:nvPr>
            <p:ph type="dt" sz="half" idx="10"/>
          </p:nvPr>
        </p:nvSpPr>
        <p:spPr/>
        <p:txBody>
          <a:bodyPr rtlCol="0"/>
          <a:lstStyle/>
          <a:p>
            <a:pPr rtl="0"/>
            <a:fld id="{E3C1D4E7-F3A4-40C1-96DA-8157E856CECD}" type="datetime1">
              <a:rPr lang="nl-NL" noProof="0" smtClean="0"/>
              <a:t>3-5-2023</a:t>
            </a:fld>
            <a:endParaRPr lang="nl-NL" noProof="0" dirty="0"/>
          </a:p>
        </p:txBody>
      </p:sp>
      <p:sp>
        <p:nvSpPr>
          <p:cNvPr id="9" name="Tijdelijke aanduiding voor voettekst 8"/>
          <p:cNvSpPr>
            <a:spLocks noGrp="1"/>
          </p:cNvSpPr>
          <p:nvPr>
            <p:ph type="ftr" sz="quarter" idx="11"/>
          </p:nvPr>
        </p:nvSpPr>
        <p:spPr/>
        <p:txBody>
          <a:bodyPr rtlCol="0"/>
          <a:lstStyle/>
          <a:p>
            <a:pPr rtl="0"/>
            <a:endParaRPr lang="nl-NL" noProof="0" dirty="0"/>
          </a:p>
        </p:txBody>
      </p:sp>
      <p:sp>
        <p:nvSpPr>
          <p:cNvPr id="10" name="Tijdelijke aanduiding voor dianummer 9"/>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el 9"/>
          <p:cNvSpPr>
            <a:spLocks noGrp="1"/>
          </p:cNvSpPr>
          <p:nvPr>
            <p:ph type="title"/>
          </p:nvPr>
        </p:nvSpPr>
        <p:spPr/>
        <p:txBody>
          <a:bodyPr rtlCol="0"/>
          <a:lstStyle/>
          <a:p>
            <a:pPr rtl="0"/>
            <a:r>
              <a:rPr lang="nl-NL" noProof="0"/>
              <a:t>Klik om stijl te bewerken</a:t>
            </a:r>
            <a:endParaRPr lang="nl-NL" noProof="0" dirty="0"/>
          </a:p>
        </p:txBody>
      </p:sp>
      <p:sp>
        <p:nvSpPr>
          <p:cNvPr id="3" name="Tijdelijke aanduiding voor tekst 2"/>
          <p:cNvSpPr>
            <a:spLocks noGrp="1"/>
          </p:cNvSpPr>
          <p:nvPr>
            <p:ph type="body" idx="1"/>
          </p:nvPr>
        </p:nvSpPr>
        <p:spPr>
          <a:xfrm>
            <a:off x="3867912" y="1023586"/>
            <a:ext cx="3474720" cy="807720"/>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Klikken om de tekststijl van het model te bewerken</a:t>
            </a:r>
          </a:p>
        </p:txBody>
      </p:sp>
      <p:sp>
        <p:nvSpPr>
          <p:cNvPr id="4" name="Tijdelijke aanduiding voor inhoud 3"/>
          <p:cNvSpPr>
            <a:spLocks noGrp="1"/>
          </p:cNvSpPr>
          <p:nvPr>
            <p:ph sz="half" idx="2"/>
          </p:nvPr>
        </p:nvSpPr>
        <p:spPr>
          <a:xfrm>
            <a:off x="3867912"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5" name="Tijdelijke aanduiding voor tekst 4"/>
          <p:cNvSpPr>
            <a:spLocks noGrp="1"/>
          </p:cNvSpPr>
          <p:nvPr>
            <p:ph type="body" sz="quarter" idx="3"/>
          </p:nvPr>
        </p:nvSpPr>
        <p:spPr>
          <a:xfrm>
            <a:off x="7818463" y="1023586"/>
            <a:ext cx="3474720" cy="813171"/>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Klikken om de tekststijl van het model te bewerken</a:t>
            </a:r>
          </a:p>
        </p:txBody>
      </p:sp>
      <p:sp>
        <p:nvSpPr>
          <p:cNvPr id="6" name="Tijdelijke aanduiding voor inhoud 5"/>
          <p:cNvSpPr>
            <a:spLocks noGrp="1"/>
          </p:cNvSpPr>
          <p:nvPr>
            <p:ph sz="quarter" idx="4"/>
          </p:nvPr>
        </p:nvSpPr>
        <p:spPr>
          <a:xfrm>
            <a:off x="7818463"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2" name="Tijdelijke aanduiding voor datum 1"/>
          <p:cNvSpPr>
            <a:spLocks noGrp="1"/>
          </p:cNvSpPr>
          <p:nvPr>
            <p:ph type="dt" sz="half" idx="10"/>
          </p:nvPr>
        </p:nvSpPr>
        <p:spPr/>
        <p:txBody>
          <a:bodyPr rtlCol="0"/>
          <a:lstStyle/>
          <a:p>
            <a:pPr rtl="0"/>
            <a:fld id="{57FB6196-3879-418E-937D-546B5F289EEB}" type="datetime1">
              <a:rPr lang="nl-NL" noProof="0" smtClean="0"/>
              <a:t>3-5-2023</a:t>
            </a:fld>
            <a:endParaRPr lang="nl-NL" noProof="0" dirty="0"/>
          </a:p>
        </p:txBody>
      </p:sp>
      <p:sp>
        <p:nvSpPr>
          <p:cNvPr id="11" name="Tijdelijke aanduiding voor voettekst 10"/>
          <p:cNvSpPr>
            <a:spLocks noGrp="1"/>
          </p:cNvSpPr>
          <p:nvPr>
            <p:ph type="ftr" sz="quarter" idx="11"/>
          </p:nvPr>
        </p:nvSpPr>
        <p:spPr/>
        <p:txBody>
          <a:bodyPr rtlCol="0"/>
          <a:lstStyle/>
          <a:p>
            <a:pPr rtl="0"/>
            <a:endParaRPr lang="nl-NL" noProof="0" dirty="0"/>
          </a:p>
        </p:txBody>
      </p:sp>
      <p:sp>
        <p:nvSpPr>
          <p:cNvPr id="12" name="Tijdelijke aanduiding voor dianummer 11"/>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el 5"/>
          <p:cNvSpPr>
            <a:spLocks noGrp="1"/>
          </p:cNvSpPr>
          <p:nvPr>
            <p:ph type="title"/>
          </p:nvPr>
        </p:nvSpPr>
        <p:spPr/>
        <p:txBody>
          <a:bodyPr rtlCol="0"/>
          <a:lstStyle/>
          <a:p>
            <a:pPr rtl="0"/>
            <a:r>
              <a:rPr lang="nl-NL" noProof="0"/>
              <a:t>Klik om stijl te bewerken</a:t>
            </a:r>
            <a:endParaRPr lang="nl-NL" noProof="0" dirty="0"/>
          </a:p>
        </p:txBody>
      </p:sp>
      <p:sp>
        <p:nvSpPr>
          <p:cNvPr id="2" name="Tijdelijke aanduiding voor datum 1"/>
          <p:cNvSpPr>
            <a:spLocks noGrp="1"/>
          </p:cNvSpPr>
          <p:nvPr>
            <p:ph type="dt" sz="half" idx="10"/>
          </p:nvPr>
        </p:nvSpPr>
        <p:spPr/>
        <p:txBody>
          <a:bodyPr rtlCol="0"/>
          <a:lstStyle/>
          <a:p>
            <a:pPr rtl="0"/>
            <a:fld id="{A98B98D6-7A31-47D6-9451-31DA91C5046C}" type="datetime1">
              <a:rPr lang="nl-NL" noProof="0" smtClean="0"/>
              <a:t>3-5-2023</a:t>
            </a:fld>
            <a:endParaRPr lang="nl-NL" noProof="0" dirty="0"/>
          </a:p>
        </p:txBody>
      </p:sp>
      <p:sp>
        <p:nvSpPr>
          <p:cNvPr id="7" name="Tijdelijke aanduiding voor voettekst 6"/>
          <p:cNvSpPr>
            <a:spLocks noGrp="1"/>
          </p:cNvSpPr>
          <p:nvPr>
            <p:ph type="ftr" sz="quarter" idx="11"/>
          </p:nvPr>
        </p:nvSpPr>
        <p:spPr/>
        <p:txBody>
          <a:bodyPr rtlCol="0"/>
          <a:lstStyle/>
          <a:p>
            <a:pPr rtl="0"/>
            <a:endParaRPr lang="nl-NL" noProof="0" dirty="0"/>
          </a:p>
        </p:txBody>
      </p:sp>
      <p:sp>
        <p:nvSpPr>
          <p:cNvPr id="8" name="Tijdelijke aanduiding voor dianummer 7"/>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rtlCol="0"/>
          <a:lstStyle/>
          <a:p>
            <a:pPr rtl="0"/>
            <a:fld id="{1F104CA8-1D9E-4D89-A3CB-31C7AE1ED24D}" type="datetime1">
              <a:rPr lang="nl-NL" noProof="0" smtClean="0"/>
              <a:t>3-5-2023</a:t>
            </a:fld>
            <a:endParaRPr lang="nl-NL" noProof="0" dirty="0"/>
          </a:p>
        </p:txBody>
      </p:sp>
      <p:sp>
        <p:nvSpPr>
          <p:cNvPr id="6" name="Tijdelijke aanduiding voor voettekst 5"/>
          <p:cNvSpPr>
            <a:spLocks noGrp="1"/>
          </p:cNvSpPr>
          <p:nvPr>
            <p:ph type="ftr" sz="quarter" idx="11"/>
          </p:nvPr>
        </p:nvSpPr>
        <p:spPr/>
        <p:txBody>
          <a:bodyPr rtlCol="0"/>
          <a:lstStyle/>
          <a:p>
            <a:pPr rtl="0"/>
            <a:endParaRPr lang="nl-NL" noProof="0" dirty="0"/>
          </a:p>
        </p:txBody>
      </p:sp>
      <p:sp>
        <p:nvSpPr>
          <p:cNvPr id="7" name="Tijdelijke aanduiding voor dianummer 6"/>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6032" y="1143000"/>
            <a:ext cx="2834640" cy="2377440"/>
          </a:xfrm>
        </p:spPr>
        <p:txBody>
          <a:bodyPr rtlCol="0" anchor="b">
            <a:normAutofit/>
          </a:bodyPr>
          <a:lstStyle>
            <a:lvl1pPr>
              <a:defRPr sz="3200" b="0" baseline="0"/>
            </a:lvl1pPr>
          </a:lstStyle>
          <a:p>
            <a:pPr rtl="0"/>
            <a:r>
              <a:rPr lang="nl-NL" noProof="0"/>
              <a:t>Klik om stijl te bewerken</a:t>
            </a:r>
            <a:endParaRPr lang="nl-NL" noProof="0" dirty="0"/>
          </a:p>
        </p:txBody>
      </p:sp>
      <p:sp>
        <p:nvSpPr>
          <p:cNvPr id="3" name="Tijdelijke aanduiding voor inhoud 2"/>
          <p:cNvSpPr>
            <a:spLocks noGrp="1"/>
          </p:cNvSpPr>
          <p:nvPr>
            <p:ph idx="1"/>
          </p:nvPr>
        </p:nvSpPr>
        <p:spPr>
          <a:xfrm>
            <a:off x="3867912" y="868680"/>
            <a:ext cx="731520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endParaRPr lang="nl-NL" noProof="0" dirty="0"/>
          </a:p>
        </p:txBody>
      </p:sp>
      <p:sp>
        <p:nvSpPr>
          <p:cNvPr id="4" name="Tijdelijke aanduiding voor tekst 3"/>
          <p:cNvSpPr>
            <a:spLocks noGrp="1"/>
          </p:cNvSpPr>
          <p:nvPr>
            <p:ph type="body" sz="half" idx="2"/>
          </p:nvPr>
        </p:nvSpPr>
        <p:spPr>
          <a:xfrm>
            <a:off x="256032" y="3494176"/>
            <a:ext cx="2834640" cy="2321990"/>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Klikken om de tekststijl van het model te bewerken</a:t>
            </a:r>
          </a:p>
        </p:txBody>
      </p:sp>
      <p:sp>
        <p:nvSpPr>
          <p:cNvPr id="8" name="Tijdelijke aanduiding voor datum 7"/>
          <p:cNvSpPr>
            <a:spLocks noGrp="1"/>
          </p:cNvSpPr>
          <p:nvPr>
            <p:ph type="dt" sz="half" idx="10"/>
          </p:nvPr>
        </p:nvSpPr>
        <p:spPr/>
        <p:txBody>
          <a:bodyPr rtlCol="0"/>
          <a:lstStyle/>
          <a:p>
            <a:pPr rtl="0"/>
            <a:fld id="{3EA01FA3-B273-4F4A-AA05-9FB285425179}" type="datetime1">
              <a:rPr lang="nl-NL" noProof="0" smtClean="0"/>
              <a:t>3-5-2023</a:t>
            </a:fld>
            <a:endParaRPr lang="nl-NL" noProof="0" dirty="0"/>
          </a:p>
        </p:txBody>
      </p:sp>
      <p:sp>
        <p:nvSpPr>
          <p:cNvPr id="9" name="Tijdelijke aanduiding voor voettekst 8"/>
          <p:cNvSpPr>
            <a:spLocks noGrp="1"/>
          </p:cNvSpPr>
          <p:nvPr>
            <p:ph type="ftr" sz="quarter" idx="11"/>
          </p:nvPr>
        </p:nvSpPr>
        <p:spPr/>
        <p:txBody>
          <a:bodyPr rtlCol="0"/>
          <a:lstStyle/>
          <a:p>
            <a:pPr rtl="0"/>
            <a:endParaRPr lang="nl-NL" noProof="0" dirty="0"/>
          </a:p>
        </p:txBody>
      </p:sp>
      <p:sp>
        <p:nvSpPr>
          <p:cNvPr id="10" name="Tijdelijke aanduiding voor dianummer 9"/>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6032" y="1143000"/>
            <a:ext cx="2834640" cy="2377440"/>
          </a:xfrm>
        </p:spPr>
        <p:txBody>
          <a:bodyPr rtlCol="0" anchor="b">
            <a:normAutofit/>
          </a:bodyPr>
          <a:lstStyle>
            <a:lvl1pPr>
              <a:defRPr sz="3200" b="0"/>
            </a:lvl1pPr>
          </a:lstStyle>
          <a:p>
            <a:pPr rtl="0"/>
            <a:r>
              <a:rPr lang="nl-NL" noProof="0"/>
              <a:t>Klik om stijl te bewerken</a:t>
            </a:r>
            <a:endParaRPr lang="nl-NL" noProof="0" dirty="0"/>
          </a:p>
        </p:txBody>
      </p:sp>
      <p:sp>
        <p:nvSpPr>
          <p:cNvPr id="3" name="Tijdelijke aanduiding voor afbeelding 2"/>
          <p:cNvSpPr>
            <a:spLocks noGrp="1" noChangeAspect="1"/>
          </p:cNvSpPr>
          <p:nvPr>
            <p:ph type="pic" idx="1"/>
          </p:nvPr>
        </p:nvSpPr>
        <p:spPr>
          <a:xfrm>
            <a:off x="3570644" y="767419"/>
            <a:ext cx="8115230" cy="5330952"/>
          </a:xfrm>
          <a:solidFill>
            <a:schemeClr val="bg1">
              <a:lumMod val="75000"/>
            </a:schemeClr>
          </a:solidFill>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nl-NL" noProof="0"/>
              <a:t>Klik op het pictogram als u een afbeelding wilt toevoegen</a:t>
            </a:r>
            <a:endParaRPr lang="nl-NL" noProof="0" dirty="0"/>
          </a:p>
        </p:txBody>
      </p:sp>
      <p:sp>
        <p:nvSpPr>
          <p:cNvPr id="4" name="Tijdelijke aanduiding voor tekst 3"/>
          <p:cNvSpPr>
            <a:spLocks noGrp="1"/>
          </p:cNvSpPr>
          <p:nvPr>
            <p:ph type="body" sz="half" idx="2"/>
          </p:nvPr>
        </p:nvSpPr>
        <p:spPr>
          <a:xfrm>
            <a:off x="256032" y="3493008"/>
            <a:ext cx="2834640" cy="2322576"/>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Klikken om de tekststijl van het model te bewerken</a:t>
            </a:r>
          </a:p>
        </p:txBody>
      </p:sp>
      <p:sp>
        <p:nvSpPr>
          <p:cNvPr id="8" name="Tijdelijke aanduiding voor datum 7"/>
          <p:cNvSpPr>
            <a:spLocks noGrp="1"/>
          </p:cNvSpPr>
          <p:nvPr>
            <p:ph type="dt" sz="half" idx="10"/>
          </p:nvPr>
        </p:nvSpPr>
        <p:spPr/>
        <p:txBody>
          <a:bodyPr rtlCol="0"/>
          <a:lstStyle/>
          <a:p>
            <a:pPr rtl="0"/>
            <a:fld id="{EBCEF6EE-47AA-4246-B7C4-24327692B962}" type="datetime1">
              <a:rPr lang="nl-NL" noProof="0" smtClean="0"/>
              <a:t>3-5-2023</a:t>
            </a:fld>
            <a:endParaRPr lang="nl-NL" noProof="0" dirty="0"/>
          </a:p>
        </p:txBody>
      </p:sp>
      <p:sp>
        <p:nvSpPr>
          <p:cNvPr id="9" name="Tijdelijke aanduiding voor voettekst 8"/>
          <p:cNvSpPr>
            <a:spLocks noGrp="1"/>
          </p:cNvSpPr>
          <p:nvPr>
            <p:ph type="ftr" sz="quarter" idx="11"/>
          </p:nvPr>
        </p:nvSpPr>
        <p:spPr>
          <a:xfrm>
            <a:off x="3499101" y="6356350"/>
            <a:ext cx="5911517" cy="365125"/>
          </a:xfrm>
        </p:spPr>
        <p:txBody>
          <a:bodyPr rtlCol="0"/>
          <a:lstStyle/>
          <a:p>
            <a:pPr rtl="0"/>
            <a:endParaRPr lang="nl-NL" noProof="0" dirty="0"/>
          </a:p>
        </p:txBody>
      </p:sp>
      <p:sp>
        <p:nvSpPr>
          <p:cNvPr id="10" name="Tijdelijke aanduiding voor dianummer 9"/>
          <p:cNvSpPr>
            <a:spLocks noGrp="1"/>
          </p:cNvSpPr>
          <p:nvPr>
            <p:ph type="sldNum" sz="quarter" idx="12"/>
          </p:nvPr>
        </p:nvSpPr>
        <p:spPr/>
        <p:txBody>
          <a:bodyPr rtlCol="0"/>
          <a:lstStyle/>
          <a:p>
            <a:pPr rtl="0"/>
            <a:fld id="{4FAB73BC-B049-4115-A692-8D63A059BFB8}" type="slidenum">
              <a:rPr lang="nl-NL" noProof="0" smtClean="0"/>
              <a:pPr rtl="0"/>
              <a:t>‹nr.›</a:t>
            </a:fld>
            <a:endParaRPr lang="nl-NL"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hthoek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jdelijke aanduiding voor titel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pPr rtl="0"/>
            <a:r>
              <a:rPr lang="nl-NL" noProof="0" dirty="0"/>
              <a:t>Klik om de titelstijl van het model te bewerken</a:t>
            </a:r>
          </a:p>
        </p:txBody>
      </p:sp>
      <p:sp>
        <p:nvSpPr>
          <p:cNvPr id="38" name="Rechthoek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tekst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rtl="0"/>
            <a:r>
              <a:rPr lang="nl-NL" noProof="0" dirty="0"/>
              <a:t>Klik om de tekststijlen van het model te bewerken</a:t>
            </a:r>
          </a:p>
          <a:p>
            <a:pPr lvl="1" rtl="0"/>
            <a:r>
              <a:rPr lang="nl-NL" noProof="0" dirty="0"/>
              <a:t>Tweede niveau</a:t>
            </a:r>
          </a:p>
          <a:p>
            <a:pPr lvl="2" rtl="0"/>
            <a:r>
              <a:rPr lang="nl-NL" noProof="0" dirty="0"/>
              <a:t>Derde niveau</a:t>
            </a:r>
          </a:p>
          <a:p>
            <a:pPr lvl="3" rtl="0"/>
            <a:r>
              <a:rPr lang="nl-NL" noProof="0" dirty="0"/>
              <a:t>Vierde niveau</a:t>
            </a:r>
          </a:p>
          <a:p>
            <a:pPr lvl="4" rtl="0"/>
            <a:r>
              <a:rPr lang="nl-NL" noProof="0" dirty="0"/>
              <a:t>Vijfde niveau</a:t>
            </a:r>
          </a:p>
        </p:txBody>
      </p:sp>
      <p:sp>
        <p:nvSpPr>
          <p:cNvPr id="4" name="Tijdelijke aanduiding voor datum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fld id="{E7F605C7-3845-4ECA-9A42-005BCF05994C}" type="datetime1">
              <a:rPr lang="nl-NL" noProof="0" smtClean="0"/>
              <a:t>3-5-2023</a:t>
            </a:fld>
            <a:endParaRPr lang="nl-NL" noProof="0" dirty="0"/>
          </a:p>
        </p:txBody>
      </p:sp>
      <p:sp>
        <p:nvSpPr>
          <p:cNvPr id="5" name="Tijdelijke aanduiding voor voettekst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endParaRPr lang="nl-NL" noProof="0" dirty="0"/>
          </a:p>
        </p:txBody>
      </p:sp>
      <p:sp>
        <p:nvSpPr>
          <p:cNvPr id="6" name="Tijdelijke aanduiding voor dianumm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pPr rtl="0"/>
            <a:fld id="{4FAB73BC-B049-4115-A692-8D63A059BFB8}" type="slidenum">
              <a:rPr lang="nl-NL" noProof="0" smtClean="0"/>
              <a:pPr rtl="0"/>
              <a:t>‹nr.›</a:t>
            </a:fld>
            <a:endParaRPr lang="nl-NL" noProof="0"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hyperlink" Target="https://pxhere.com/pt/photo/617609" TargetMode="Externa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hyperlink" Target="https://www.pexels.com/nl-nl/foto/kat-op-bruin-geweven-mand-3960040/" TargetMode="External"/><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BAEEE6-69AA-4811-8D2B-F84F74D46B57}"/>
              </a:ext>
            </a:extLst>
          </p:cNvPr>
          <p:cNvSpPr>
            <a:spLocks noGrp="1"/>
          </p:cNvSpPr>
          <p:nvPr>
            <p:ph type="title"/>
          </p:nvPr>
        </p:nvSpPr>
        <p:spPr>
          <a:xfrm>
            <a:off x="256032" y="1143000"/>
            <a:ext cx="2834640" cy="2377440"/>
          </a:xfrm>
        </p:spPr>
        <p:txBody>
          <a:bodyPr rtlCol="0" anchor="b">
            <a:normAutofit/>
          </a:bodyPr>
          <a:lstStyle/>
          <a:p>
            <a:r>
              <a:rPr lang="nl-NL"/>
              <a:t>Hond/kat</a:t>
            </a:r>
          </a:p>
        </p:txBody>
      </p:sp>
      <p:pic>
        <p:nvPicPr>
          <p:cNvPr id="5" name="Afbeelding 4">
            <a:extLst>
              <a:ext uri="{FF2B5EF4-FFF2-40B4-BE49-F238E27FC236}">
                <a16:creationId xmlns:a16="http://schemas.microsoft.com/office/drawing/2014/main" id="{E02A32A9-E857-46CE-8AA3-D318B7D6463D}"/>
              </a:ext>
              <a:ext uri="{C183D7F6-B498-43B3-948B-1728B52AA6E4}">
                <adec:decorative xmlns:adec="http://schemas.microsoft.com/office/drawing/2017/decorative" val="1"/>
              </a:ext>
            </a:extLst>
          </p:cNvPr>
          <p:cNvPicPr>
            <a:picLocks noChangeAspect="1"/>
          </p:cNvPicPr>
          <p:nvPr/>
        </p:nvPicPr>
        <p:blipFill>
          <a:blip r:embed="rId3">
            <a:extLst>
              <a:ext uri="{837473B0-CC2E-450A-ABE3-18F120FF3D39}">
                <a1611:picAttrSrcUrl xmlns:a1611="http://schemas.microsoft.com/office/drawing/2016/11/main" r:id="rId4"/>
              </a:ext>
            </a:extLst>
          </a:blip>
          <a:srcRect l="2376" r="2376"/>
          <a:stretch/>
        </p:blipFill>
        <p:spPr>
          <a:xfrm>
            <a:off x="3867912" y="868680"/>
            <a:ext cx="7315200" cy="5120640"/>
          </a:xfrm>
          <a:prstGeom prst="rect">
            <a:avLst/>
          </a:prstGeom>
          <a:noFill/>
        </p:spPr>
      </p:pic>
      <p:sp>
        <p:nvSpPr>
          <p:cNvPr id="3" name="Subtitel 2">
            <a:extLst>
              <a:ext uri="{FF2B5EF4-FFF2-40B4-BE49-F238E27FC236}">
                <a16:creationId xmlns:a16="http://schemas.microsoft.com/office/drawing/2014/main" id="{7721F547-2086-4D47-BB8F-44FA940064BE}"/>
              </a:ext>
            </a:extLst>
          </p:cNvPr>
          <p:cNvSpPr>
            <a:spLocks noGrp="1"/>
          </p:cNvSpPr>
          <p:nvPr>
            <p:ph type="body" sz="half" idx="2"/>
          </p:nvPr>
        </p:nvSpPr>
        <p:spPr>
          <a:xfrm>
            <a:off x="256032" y="3494176"/>
            <a:ext cx="2834640" cy="2321990"/>
          </a:xfrm>
        </p:spPr>
        <p:txBody>
          <a:bodyPr rtlCol="0" anchor="t">
            <a:normAutofit/>
          </a:bodyPr>
          <a:lstStyle/>
          <a:p>
            <a:pPr rtl="0"/>
            <a:r>
              <a:rPr lang="nl-NL" dirty="0"/>
              <a:t>Les 2</a:t>
            </a:r>
          </a:p>
        </p:txBody>
      </p:sp>
    </p:spTree>
    <p:extLst>
      <p:ext uri="{BB962C8B-B14F-4D97-AF65-F5344CB8AC3E}">
        <p14:creationId xmlns:p14="http://schemas.microsoft.com/office/powerpoint/2010/main" val="3550316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8CDA4B-87D0-4FE2-A8F4-C2D8801348E9}"/>
              </a:ext>
            </a:extLst>
          </p:cNvPr>
          <p:cNvSpPr>
            <a:spLocks noGrp="1"/>
          </p:cNvSpPr>
          <p:nvPr>
            <p:ph type="title"/>
          </p:nvPr>
        </p:nvSpPr>
        <p:spPr>
          <a:xfrm>
            <a:off x="252919" y="1123837"/>
            <a:ext cx="2947482" cy="4601183"/>
          </a:xfrm>
        </p:spPr>
        <p:txBody>
          <a:bodyPr rtlCol="0">
            <a:normAutofit/>
          </a:bodyPr>
          <a:lstStyle/>
          <a:p>
            <a:r>
              <a:rPr lang="nl-NL" dirty="0"/>
              <a:t>Vandaag: </a:t>
            </a:r>
          </a:p>
        </p:txBody>
      </p:sp>
      <p:graphicFrame>
        <p:nvGraphicFramePr>
          <p:cNvPr id="5" name="Tijdelijke aanduiding voor inhoud 2" descr="Pictogram: lijst met ronde labels SmartArt&#10;">
            <a:extLst>
              <a:ext uri="{FF2B5EF4-FFF2-40B4-BE49-F238E27FC236}">
                <a16:creationId xmlns:a16="http://schemas.microsoft.com/office/drawing/2014/main" id="{E1EF02BC-E474-418D-9FE3-2442600B9FDF}"/>
              </a:ext>
            </a:extLst>
          </p:cNvPr>
          <p:cNvGraphicFramePr>
            <a:graphicFrameLocks noGrp="1"/>
          </p:cNvGraphicFramePr>
          <p:nvPr>
            <p:ph idx="1"/>
            <p:extLst>
              <p:ext uri="{D42A27DB-BD31-4B8C-83A1-F6EECF244321}">
                <p14:modId xmlns:p14="http://schemas.microsoft.com/office/powerpoint/2010/main" val="2704729239"/>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4271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9C83AE-81D5-1AAC-3F46-A55519B1E02A}"/>
              </a:ext>
            </a:extLst>
          </p:cNvPr>
          <p:cNvSpPr>
            <a:spLocks noGrp="1"/>
          </p:cNvSpPr>
          <p:nvPr>
            <p:ph type="title"/>
          </p:nvPr>
        </p:nvSpPr>
        <p:spPr>
          <a:xfrm>
            <a:off x="252919" y="1123837"/>
            <a:ext cx="2947482" cy="4601183"/>
          </a:xfrm>
        </p:spPr>
        <p:txBody>
          <a:bodyPr anchor="ctr">
            <a:normAutofit/>
          </a:bodyPr>
          <a:lstStyle/>
          <a:p>
            <a:r>
              <a:rPr lang="nl-NL" dirty="0"/>
              <a:t>Lesdoelen </a:t>
            </a:r>
          </a:p>
        </p:txBody>
      </p:sp>
      <p:graphicFrame>
        <p:nvGraphicFramePr>
          <p:cNvPr id="5" name="Tijdelijke aanduiding voor inhoud 2">
            <a:extLst>
              <a:ext uri="{FF2B5EF4-FFF2-40B4-BE49-F238E27FC236}">
                <a16:creationId xmlns:a16="http://schemas.microsoft.com/office/drawing/2014/main" id="{C3EF8686-7E02-B0E6-BB14-3EA68396798B}"/>
              </a:ext>
            </a:extLst>
          </p:cNvPr>
          <p:cNvGraphicFramePr>
            <a:graphicFrameLocks noGrp="1"/>
          </p:cNvGraphicFramePr>
          <p:nvPr>
            <p:ph idx="1"/>
            <p:extLst>
              <p:ext uri="{D42A27DB-BD31-4B8C-83A1-F6EECF244321}">
                <p14:modId xmlns:p14="http://schemas.microsoft.com/office/powerpoint/2010/main" val="1666693723"/>
              </p:ext>
            </p:extLst>
          </p:nvPr>
        </p:nvGraphicFramePr>
        <p:xfrm>
          <a:off x="3869268" y="864108"/>
          <a:ext cx="7315200" cy="512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7905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329FC4-7586-81CE-403F-E2B664FAF1E9}"/>
              </a:ext>
            </a:extLst>
          </p:cNvPr>
          <p:cNvSpPr>
            <a:spLocks noGrp="1"/>
          </p:cNvSpPr>
          <p:nvPr>
            <p:ph type="title"/>
          </p:nvPr>
        </p:nvSpPr>
        <p:spPr/>
        <p:txBody>
          <a:bodyPr/>
          <a:lstStyle/>
          <a:p>
            <a:r>
              <a:rPr lang="nl-NL" dirty="0"/>
              <a:t>Huisvesting aanpassen op natuurlijk gedrag hond	</a:t>
            </a:r>
          </a:p>
        </p:txBody>
      </p:sp>
      <p:sp>
        <p:nvSpPr>
          <p:cNvPr id="3" name="Tijdelijke aanduiding voor inhoud 2">
            <a:extLst>
              <a:ext uri="{FF2B5EF4-FFF2-40B4-BE49-F238E27FC236}">
                <a16:creationId xmlns:a16="http://schemas.microsoft.com/office/drawing/2014/main" id="{538BDE00-7F6D-9393-B536-98E9C471B8AC}"/>
              </a:ext>
            </a:extLst>
          </p:cNvPr>
          <p:cNvSpPr>
            <a:spLocks noGrp="1"/>
          </p:cNvSpPr>
          <p:nvPr>
            <p:ph idx="1"/>
          </p:nvPr>
        </p:nvSpPr>
        <p:spPr/>
        <p:txBody>
          <a:bodyPr/>
          <a:lstStyle/>
          <a:p>
            <a:pPr algn="l"/>
            <a:r>
              <a:rPr lang="nl-NL" b="1" i="0" dirty="0">
                <a:effectLst/>
                <a:latin typeface="Sofia Pro Regular"/>
              </a:rPr>
              <a:t>Lichaamsbeweging</a:t>
            </a:r>
            <a:endParaRPr lang="nl-NL" b="0" i="0" dirty="0">
              <a:effectLst/>
              <a:latin typeface="Sofia Pro Regular"/>
            </a:endParaRPr>
          </a:p>
          <a:p>
            <a:pPr lvl="1">
              <a:buFont typeface="Arial" panose="020B0604020202020204" pitchFamily="34" charset="0"/>
              <a:buChar char="•"/>
            </a:pPr>
            <a:r>
              <a:rPr lang="nl-NL" b="0" i="0" dirty="0">
                <a:effectLst/>
                <a:latin typeface="Sofia Pro Regular"/>
              </a:rPr>
              <a:t>Laat een hond vier à vijf keer per dag uit. Zorg minimaal één keer voor een rondje van 30-60 minuten.</a:t>
            </a:r>
          </a:p>
          <a:p>
            <a:pPr algn="l"/>
            <a:r>
              <a:rPr lang="nl-NL" b="1" i="0" dirty="0">
                <a:effectLst/>
                <a:latin typeface="Sofia Pro Regular"/>
              </a:rPr>
              <a:t>Speels</a:t>
            </a:r>
            <a:endParaRPr lang="nl-NL" b="0" i="0" dirty="0">
              <a:effectLst/>
              <a:latin typeface="Sofia Pro Regular"/>
            </a:endParaRPr>
          </a:p>
          <a:p>
            <a:pPr lvl="1">
              <a:buFont typeface="Arial" panose="020B0604020202020204" pitchFamily="34" charset="0"/>
              <a:buChar char="•"/>
            </a:pPr>
            <a:r>
              <a:rPr lang="nl-NL" b="0" i="0" dirty="0">
                <a:effectLst/>
                <a:latin typeface="Sofia Pro Regular"/>
              </a:rPr>
              <a:t>Laat honden samen spelen. Honden zijn groepsdieren en vinden het over het algemeen fijn om samen te spelen.</a:t>
            </a:r>
          </a:p>
          <a:p>
            <a:pPr algn="l"/>
            <a:r>
              <a:rPr lang="nl-NL" b="1" i="0" dirty="0">
                <a:effectLst/>
                <a:latin typeface="Sofia Pro Regular"/>
              </a:rPr>
              <a:t>Reukvermogen</a:t>
            </a:r>
            <a:endParaRPr lang="nl-NL" b="0" i="0" dirty="0">
              <a:effectLst/>
              <a:latin typeface="Sofia Pro Regular"/>
            </a:endParaRPr>
          </a:p>
          <a:p>
            <a:pPr lvl="1">
              <a:buFont typeface="Arial" panose="020B0604020202020204" pitchFamily="34" charset="0"/>
              <a:buChar char="•"/>
            </a:pPr>
            <a:r>
              <a:rPr lang="nl-NL" b="0" i="0" dirty="0">
                <a:effectLst/>
                <a:latin typeface="Sofia Pro Regular"/>
              </a:rPr>
              <a:t>Bied snuffelspelletjes en geursporen aan. Zo stimuleer je het reukvermogen.</a:t>
            </a:r>
          </a:p>
          <a:p>
            <a:pPr algn="l"/>
            <a:r>
              <a:rPr lang="nl-NL" b="1" i="0" dirty="0">
                <a:effectLst/>
                <a:latin typeface="Sofia Pro Regular"/>
              </a:rPr>
              <a:t>Groepsdieren</a:t>
            </a:r>
            <a:endParaRPr lang="nl-NL" b="0" i="0" dirty="0">
              <a:effectLst/>
              <a:latin typeface="Sofia Pro Regular"/>
            </a:endParaRPr>
          </a:p>
          <a:p>
            <a:pPr lvl="1">
              <a:buFont typeface="Arial" panose="020B0604020202020204" pitchFamily="34" charset="0"/>
              <a:buChar char="•"/>
            </a:pPr>
            <a:r>
              <a:rPr lang="nl-NL" b="0" i="0" dirty="0">
                <a:effectLst/>
                <a:latin typeface="Sofia Pro Regular"/>
              </a:rPr>
              <a:t>Zorg voor sociaal contact met andere honden. Dit kan bijvoorbeeld op een speelweide of tijdens het wandelen.</a:t>
            </a:r>
          </a:p>
          <a:p>
            <a:endParaRPr lang="nl-NL" dirty="0"/>
          </a:p>
        </p:txBody>
      </p:sp>
    </p:spTree>
    <p:extLst>
      <p:ext uri="{BB962C8B-B14F-4D97-AF65-F5344CB8AC3E}">
        <p14:creationId xmlns:p14="http://schemas.microsoft.com/office/powerpoint/2010/main" val="3878942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4AF271-AF30-6C2D-D9FE-6CFA251D8FAE}"/>
              </a:ext>
            </a:extLst>
          </p:cNvPr>
          <p:cNvSpPr>
            <a:spLocks noGrp="1"/>
          </p:cNvSpPr>
          <p:nvPr>
            <p:ph type="title"/>
          </p:nvPr>
        </p:nvSpPr>
        <p:spPr/>
        <p:txBody>
          <a:bodyPr/>
          <a:lstStyle/>
          <a:p>
            <a:r>
              <a:rPr lang="nl-NL" dirty="0"/>
              <a:t>Huisvesting aanpassen op natuurlijk gedrag kat</a:t>
            </a:r>
          </a:p>
        </p:txBody>
      </p:sp>
      <p:sp>
        <p:nvSpPr>
          <p:cNvPr id="3" name="Tijdelijke aanduiding voor inhoud 2">
            <a:extLst>
              <a:ext uri="{FF2B5EF4-FFF2-40B4-BE49-F238E27FC236}">
                <a16:creationId xmlns:a16="http://schemas.microsoft.com/office/drawing/2014/main" id="{ED0E391E-1DEA-0824-072D-5496C967C038}"/>
              </a:ext>
            </a:extLst>
          </p:cNvPr>
          <p:cNvSpPr>
            <a:spLocks noGrp="1"/>
          </p:cNvSpPr>
          <p:nvPr>
            <p:ph idx="1"/>
          </p:nvPr>
        </p:nvSpPr>
        <p:spPr/>
        <p:txBody>
          <a:bodyPr/>
          <a:lstStyle/>
          <a:p>
            <a:pPr algn="l"/>
            <a:r>
              <a:rPr lang="nl-NL" b="1" i="0" dirty="0">
                <a:solidFill>
                  <a:srgbClr val="000000"/>
                </a:solidFill>
                <a:effectLst/>
                <a:latin typeface="Sofia Pro Regular"/>
              </a:rPr>
              <a:t>Hoogte</a:t>
            </a:r>
          </a:p>
          <a:p>
            <a:pPr lvl="1"/>
            <a:r>
              <a:rPr lang="nl-NL" b="0" i="0" dirty="0">
                <a:solidFill>
                  <a:srgbClr val="000000"/>
                </a:solidFill>
                <a:effectLst/>
                <a:latin typeface="Sofia Pro Regular"/>
              </a:rPr>
              <a:t>Katten zoeken graag de hoogte op. Ze voelen zich hier veilig en kunnen er goed overzicht houden. Ook vinden ze het fijn om op hoogte te rusten.</a:t>
            </a:r>
          </a:p>
          <a:p>
            <a:pPr algn="l"/>
            <a:r>
              <a:rPr lang="nl-NL" b="1" i="0" dirty="0">
                <a:solidFill>
                  <a:srgbClr val="000000"/>
                </a:solidFill>
                <a:effectLst/>
                <a:latin typeface="Sofia Pro Regular"/>
              </a:rPr>
              <a:t>Territoriumdrift</a:t>
            </a:r>
          </a:p>
          <a:p>
            <a:pPr lvl="1"/>
            <a:r>
              <a:rPr lang="nl-NL" b="0" i="0" dirty="0">
                <a:solidFill>
                  <a:srgbClr val="000000"/>
                </a:solidFill>
                <a:effectLst/>
                <a:latin typeface="Sofia Pro Regular"/>
              </a:rPr>
              <a:t>Een territorium is het gebied waar de kat voedsel zoekt en jongen verzorgt. </a:t>
            </a:r>
          </a:p>
          <a:p>
            <a:pPr algn="l"/>
            <a:r>
              <a:rPr lang="nl-NL" b="1" i="0" dirty="0">
                <a:solidFill>
                  <a:srgbClr val="000000"/>
                </a:solidFill>
                <a:effectLst/>
                <a:latin typeface="Sofia Pro Regular"/>
              </a:rPr>
              <a:t>Afbakenen door markeren</a:t>
            </a:r>
          </a:p>
          <a:p>
            <a:pPr lvl="1"/>
            <a:r>
              <a:rPr lang="nl-NL" b="0" i="0" dirty="0">
                <a:solidFill>
                  <a:srgbClr val="000000"/>
                </a:solidFill>
                <a:effectLst/>
                <a:latin typeface="Sofia Pro Regular"/>
              </a:rPr>
              <a:t>Het territorium wordt afgebakend door het achterlaten van geur. Dit doen katten door hun klieren langs een voorwerp te wrijven of urine te sproeien.</a:t>
            </a:r>
          </a:p>
          <a:p>
            <a:pPr algn="l"/>
            <a:r>
              <a:rPr lang="nl-NL" b="1" i="0" dirty="0">
                <a:solidFill>
                  <a:srgbClr val="000000"/>
                </a:solidFill>
                <a:effectLst/>
                <a:latin typeface="Sofia Pro Regular"/>
              </a:rPr>
              <a:t>Behoefte aan krabben</a:t>
            </a:r>
          </a:p>
          <a:p>
            <a:pPr lvl="1"/>
            <a:r>
              <a:rPr lang="nl-NL" b="0" i="0" dirty="0">
                <a:solidFill>
                  <a:srgbClr val="000000"/>
                </a:solidFill>
                <a:effectLst/>
                <a:latin typeface="Sofia Pro Regular"/>
              </a:rPr>
              <a:t>Katten hebben behoefte aan krabben. Dit is een manier om een territorium af te bakenen.</a:t>
            </a:r>
          </a:p>
          <a:p>
            <a:endParaRPr lang="nl-NL" dirty="0"/>
          </a:p>
        </p:txBody>
      </p:sp>
    </p:spTree>
    <p:extLst>
      <p:ext uri="{BB962C8B-B14F-4D97-AF65-F5344CB8AC3E}">
        <p14:creationId xmlns:p14="http://schemas.microsoft.com/office/powerpoint/2010/main" val="4069165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D3A888-5D6D-4CBB-2126-37A673D0CEF2}"/>
              </a:ext>
            </a:extLst>
          </p:cNvPr>
          <p:cNvSpPr>
            <a:spLocks noGrp="1"/>
          </p:cNvSpPr>
          <p:nvPr>
            <p:ph type="title"/>
          </p:nvPr>
        </p:nvSpPr>
        <p:spPr>
          <a:xfrm>
            <a:off x="256032" y="1143000"/>
            <a:ext cx="2834640" cy="2377440"/>
          </a:xfrm>
        </p:spPr>
        <p:txBody>
          <a:bodyPr anchor="b">
            <a:normAutofit/>
          </a:bodyPr>
          <a:lstStyle/>
          <a:p>
            <a:r>
              <a:rPr lang="nl-NL" dirty="0"/>
              <a:t>Lig en schuilplaats hond</a:t>
            </a:r>
          </a:p>
        </p:txBody>
      </p:sp>
      <p:sp>
        <p:nvSpPr>
          <p:cNvPr id="9" name="Text Placeholder 3">
            <a:extLst>
              <a:ext uri="{FF2B5EF4-FFF2-40B4-BE49-F238E27FC236}">
                <a16:creationId xmlns:a16="http://schemas.microsoft.com/office/drawing/2014/main" id="{368FE36C-38CD-950E-1577-57AF4B3A8C0D}"/>
              </a:ext>
            </a:extLst>
          </p:cNvPr>
          <p:cNvSpPr>
            <a:spLocks noGrp="1"/>
          </p:cNvSpPr>
          <p:nvPr>
            <p:ph type="body" sz="half" idx="2"/>
          </p:nvPr>
        </p:nvSpPr>
        <p:spPr>
          <a:xfrm>
            <a:off x="256032" y="3494176"/>
            <a:ext cx="2834640" cy="2321990"/>
          </a:xfrm>
        </p:spPr>
        <p:txBody>
          <a:bodyPr/>
          <a:lstStyle/>
          <a:p>
            <a:endParaRPr lang="en-US"/>
          </a:p>
        </p:txBody>
      </p:sp>
      <p:graphicFrame>
        <p:nvGraphicFramePr>
          <p:cNvPr id="5" name="Tijdelijke aanduiding voor inhoud 2">
            <a:extLst>
              <a:ext uri="{FF2B5EF4-FFF2-40B4-BE49-F238E27FC236}">
                <a16:creationId xmlns:a16="http://schemas.microsoft.com/office/drawing/2014/main" id="{424DA49E-E719-F763-081A-A56717C3DB4E}"/>
              </a:ext>
            </a:extLst>
          </p:cNvPr>
          <p:cNvGraphicFramePr>
            <a:graphicFrameLocks noGrp="1"/>
          </p:cNvGraphicFramePr>
          <p:nvPr>
            <p:ph idx="1"/>
            <p:extLst>
              <p:ext uri="{D42A27DB-BD31-4B8C-83A1-F6EECF244321}">
                <p14:modId xmlns:p14="http://schemas.microsoft.com/office/powerpoint/2010/main" val="1508743187"/>
              </p:ext>
            </p:extLst>
          </p:nvPr>
        </p:nvGraphicFramePr>
        <p:xfrm>
          <a:off x="3867912" y="868680"/>
          <a:ext cx="7315200" cy="512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005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1D4629-D948-D1C0-BB13-9995732C607F}"/>
              </a:ext>
            </a:extLst>
          </p:cNvPr>
          <p:cNvSpPr>
            <a:spLocks noGrp="1"/>
          </p:cNvSpPr>
          <p:nvPr>
            <p:ph type="title"/>
          </p:nvPr>
        </p:nvSpPr>
        <p:spPr>
          <a:xfrm>
            <a:off x="256032" y="-218440"/>
            <a:ext cx="2834640" cy="2377440"/>
          </a:xfrm>
        </p:spPr>
        <p:txBody>
          <a:bodyPr anchor="b">
            <a:normAutofit/>
          </a:bodyPr>
          <a:lstStyle/>
          <a:p>
            <a:r>
              <a:rPr lang="nl-NL" dirty="0"/>
              <a:t>Lig en schuilplaats kat</a:t>
            </a:r>
          </a:p>
        </p:txBody>
      </p:sp>
      <p:pic>
        <p:nvPicPr>
          <p:cNvPr id="6" name="Afbeelding 5" descr="Afbeelding met kat, liggen, overdekt, huiskat&#10;&#10;Automatisch gegenereerde beschrijving">
            <a:extLst>
              <a:ext uri="{FF2B5EF4-FFF2-40B4-BE49-F238E27FC236}">
                <a16:creationId xmlns:a16="http://schemas.microsoft.com/office/drawing/2014/main" id="{C5CDAF07-3DC1-3EB8-C3E5-BAF285D8886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867912" y="1517904"/>
            <a:ext cx="7315200" cy="3822192"/>
          </a:xfrm>
          <a:prstGeom prst="rect">
            <a:avLst/>
          </a:prstGeom>
          <a:noFill/>
        </p:spPr>
      </p:pic>
      <p:sp>
        <p:nvSpPr>
          <p:cNvPr id="3" name="Tijdelijke aanduiding voor inhoud 2">
            <a:extLst>
              <a:ext uri="{FF2B5EF4-FFF2-40B4-BE49-F238E27FC236}">
                <a16:creationId xmlns:a16="http://schemas.microsoft.com/office/drawing/2014/main" id="{AF751812-2C69-6034-1DE4-972002D76630}"/>
              </a:ext>
            </a:extLst>
          </p:cNvPr>
          <p:cNvSpPr>
            <a:spLocks noGrp="1"/>
          </p:cNvSpPr>
          <p:nvPr>
            <p:ph type="body" sz="half" idx="2"/>
          </p:nvPr>
        </p:nvSpPr>
        <p:spPr>
          <a:xfrm>
            <a:off x="256032" y="2457856"/>
            <a:ext cx="2834640" cy="3069184"/>
          </a:xfrm>
        </p:spPr>
        <p:txBody>
          <a:bodyPr anchor="t">
            <a:normAutofit/>
          </a:bodyPr>
          <a:lstStyle/>
          <a:p>
            <a:r>
              <a:rPr lang="nl-NL" sz="1800" b="0" i="0" dirty="0">
                <a:effectLst/>
              </a:rPr>
              <a:t>Wanneer een kat een situatie wil ontvluchten, moet hij zich kunnen </a:t>
            </a:r>
            <a:r>
              <a:rPr lang="nl-NL" sz="1800" b="1" i="0" dirty="0">
                <a:effectLst/>
              </a:rPr>
              <a:t>verstoppen</a:t>
            </a:r>
            <a:r>
              <a:rPr lang="nl-NL" sz="1800" b="0" i="0" dirty="0">
                <a:effectLst/>
              </a:rPr>
              <a:t>. Een mandje boven in een kast of kattenplanken zijn hiervoor geschikt. Ook (kartonnen) </a:t>
            </a:r>
            <a:r>
              <a:rPr lang="nl-NL" sz="1800" b="1" i="0" dirty="0">
                <a:effectLst/>
              </a:rPr>
              <a:t>dozen</a:t>
            </a:r>
            <a:r>
              <a:rPr lang="nl-NL" sz="1800" b="0" i="0" dirty="0">
                <a:effectLst/>
              </a:rPr>
              <a:t> worden zeer gewaardeerd door de meeste katten.</a:t>
            </a:r>
            <a:endParaRPr lang="nl-NL" sz="1800" dirty="0"/>
          </a:p>
        </p:txBody>
      </p:sp>
    </p:spTree>
    <p:extLst>
      <p:ext uri="{BB962C8B-B14F-4D97-AF65-F5344CB8AC3E}">
        <p14:creationId xmlns:p14="http://schemas.microsoft.com/office/powerpoint/2010/main" val="3264032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9359D1-0594-F894-C528-969BE0393E89}"/>
              </a:ext>
            </a:extLst>
          </p:cNvPr>
          <p:cNvSpPr>
            <a:spLocks noGrp="1"/>
          </p:cNvSpPr>
          <p:nvPr>
            <p:ph type="ctrTitle"/>
          </p:nvPr>
        </p:nvSpPr>
        <p:spPr>
          <a:xfrm>
            <a:off x="1069848" y="1298448"/>
            <a:ext cx="7315200" cy="3255264"/>
          </a:xfrm>
        </p:spPr>
        <p:txBody>
          <a:bodyPr anchor="b">
            <a:normAutofit/>
          </a:bodyPr>
          <a:lstStyle/>
          <a:p>
            <a:r>
              <a:rPr lang="nl-NL" dirty="0"/>
              <a:t>Opdracht </a:t>
            </a:r>
          </a:p>
        </p:txBody>
      </p:sp>
      <p:sp>
        <p:nvSpPr>
          <p:cNvPr id="3" name="Tijdelijke aanduiding voor inhoud 2">
            <a:extLst>
              <a:ext uri="{FF2B5EF4-FFF2-40B4-BE49-F238E27FC236}">
                <a16:creationId xmlns:a16="http://schemas.microsoft.com/office/drawing/2014/main" id="{58AF6F5A-588E-AAB0-844D-369B20FE6C1B}"/>
              </a:ext>
            </a:extLst>
          </p:cNvPr>
          <p:cNvSpPr>
            <a:spLocks noGrp="1"/>
          </p:cNvSpPr>
          <p:nvPr>
            <p:ph type="subTitle" idx="1"/>
          </p:nvPr>
        </p:nvSpPr>
        <p:spPr>
          <a:xfrm>
            <a:off x="1100015" y="4670246"/>
            <a:ext cx="7315200" cy="914400"/>
          </a:xfrm>
        </p:spPr>
        <p:txBody>
          <a:bodyPr anchor="t">
            <a:normAutofit/>
          </a:bodyPr>
          <a:lstStyle/>
          <a:p>
            <a:r>
              <a:rPr lang="nl-NL" dirty="0" err="1"/>
              <a:t>Kahoot</a:t>
            </a:r>
            <a:r>
              <a:rPr lang="nl-NL" dirty="0"/>
              <a:t> </a:t>
            </a:r>
          </a:p>
        </p:txBody>
      </p:sp>
    </p:spTree>
    <p:extLst>
      <p:ext uri="{BB962C8B-B14F-4D97-AF65-F5344CB8AC3E}">
        <p14:creationId xmlns:p14="http://schemas.microsoft.com/office/powerpoint/2010/main" val="2578064763"/>
      </p:ext>
    </p:extLst>
  </p:cSld>
  <p:clrMapOvr>
    <a:masterClrMapping/>
  </p:clrMapOvr>
</p:sld>
</file>

<file path=ppt/theme/theme1.xml><?xml version="1.0" encoding="utf-8"?>
<a:theme xmlns:a="http://schemas.openxmlformats.org/drawingml/2006/main" name="Kader">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Office_36804656_TF00804820.potx" id="{560E7787-6D6B-410D-A1E0-6F3DFBA6D81E}" vid="{407C93AC-731D-458C-BE12-656284243054}"/>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D8AF61-0EFE-4B67-AC63-165AA360F9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A9C098-A058-4A59-AA77-E2402053F60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8CEA0254-3646-4633-AE89-92733C2D69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Kader ontwerp</Template>
  <TotalTime>47</TotalTime>
  <Words>417</Words>
  <Application>Microsoft Office PowerPoint</Application>
  <PresentationFormat>Breedbeeld</PresentationFormat>
  <Paragraphs>42</Paragraphs>
  <Slides>8</Slides>
  <Notes>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8</vt:i4>
      </vt:variant>
    </vt:vector>
  </HeadingPairs>
  <TitlesOfParts>
    <vt:vector size="14" baseType="lpstr">
      <vt:lpstr>Arial</vt:lpstr>
      <vt:lpstr>Calibri</vt:lpstr>
      <vt:lpstr>Corbel</vt:lpstr>
      <vt:lpstr>Sofia Pro Regular</vt:lpstr>
      <vt:lpstr>Wingdings 2</vt:lpstr>
      <vt:lpstr>Kader</vt:lpstr>
      <vt:lpstr>Hond/kat</vt:lpstr>
      <vt:lpstr>Vandaag: </vt:lpstr>
      <vt:lpstr>Lesdoelen </vt:lpstr>
      <vt:lpstr>Huisvesting aanpassen op natuurlijk gedrag hond </vt:lpstr>
      <vt:lpstr>Huisvesting aanpassen op natuurlijk gedrag kat</vt:lpstr>
      <vt:lpstr>Lig en schuilplaats hond</vt:lpstr>
      <vt:lpstr>Lig en schuilplaats kat</vt:lpstr>
      <vt:lpstr>Opdracht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Hond/kat</dc:title>
  <dc:creator>Maxime Van Straten</dc:creator>
  <cp:lastModifiedBy>Maxime Van Straten</cp:lastModifiedBy>
  <cp:revision>1</cp:revision>
  <dcterms:created xsi:type="dcterms:W3CDTF">2023-05-03T13:42:53Z</dcterms:created>
  <dcterms:modified xsi:type="dcterms:W3CDTF">2023-05-03T14:30:12Z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