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56" r:id="rId5"/>
    <p:sldId id="261" r:id="rId6"/>
    <p:sldId id="272" r:id="rId7"/>
    <p:sldId id="258" r:id="rId8"/>
    <p:sldId id="266" r:id="rId9"/>
    <p:sldId id="27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76A9"/>
    <a:srgbClr val="89898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0704" autoAdjust="0"/>
  </p:normalViewPr>
  <p:slideViewPr>
    <p:cSldViewPr snapToGrid="0">
      <p:cViewPr varScale="1">
        <p:scale>
          <a:sx n="67" d="100"/>
          <a:sy n="67" d="100"/>
        </p:scale>
        <p:origin x="60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E7F456E-01A6-4013-ACA5-F5492591A24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4983A3-9B9B-4D61-97C9-B9E239A3159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6F32FC-4BD9-442A-A8C6-51598C909FE3}" type="datetimeFigureOut">
              <a:rPr lang="en-US" smtClean="0"/>
              <a:t>4/12/2023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EABE74-7A97-4D17-8390-42ADD25C33C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2C1DBD-1052-425E-BF3C-983304BED5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EEFA9E-C190-4F5C-8394-BD5F1CD55C0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8019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6371FA-A98D-41E8-93F4-09945841298A}" type="datetimeFigureOut">
              <a:rPr lang="en-US" smtClean="0"/>
              <a:t>4/12/2023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289C57-55D7-40A4-A101-E74FAC7A092B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902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16040" y="4434840"/>
            <a:ext cx="4941771" cy="1122202"/>
          </a:xfrm>
        </p:spPr>
        <p:txBody>
          <a:bodyPr anchor="b">
            <a:noAutofit/>
          </a:bodyPr>
          <a:lstStyle>
            <a:lvl1pPr algn="l">
              <a:defRPr sz="3600" spc="150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6041" y="5586890"/>
            <a:ext cx="4941770" cy="396660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A04F1E16-9A84-4D0E-9706-79C396AF6AE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9358" t="23650" b="-1"/>
          <a:stretch/>
        </p:blipFill>
        <p:spPr>
          <a:xfrm>
            <a:off x="0" y="0"/>
            <a:ext cx="9488312" cy="505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826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 Ar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E786F69D-D4FA-4075-A7EC-8D31A184F6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2590800" cy="1027906"/>
            <a:chOff x="0" y="0"/>
            <a:chExt cx="2590800" cy="1027906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6988B2D-0240-4256-8268-4B9FF1E72363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0" y="0"/>
              <a:ext cx="2590800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8EEAAE1-3D04-41C3-B2D2-B3BEF34C3B27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704850" cy="10279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martArt Placeholder 6">
            <a:extLst>
              <a:ext uri="{FF2B5EF4-FFF2-40B4-BE49-F238E27FC236}">
                <a16:creationId xmlns:a16="http://schemas.microsoft.com/office/drawing/2014/main" id="{156CA116-0F6E-4EE9-B34F-03BA07161A7A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838200" y="2111375"/>
            <a:ext cx="10515600" cy="3744913"/>
          </a:xfrm>
        </p:spPr>
        <p:txBody>
          <a:bodyPr/>
          <a:lstStyle/>
          <a:p>
            <a:r>
              <a:rPr lang="en-US"/>
              <a:t>Click icon to add SmartArt graphic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115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raphic 10">
            <a:extLst>
              <a:ext uri="{FF2B5EF4-FFF2-40B4-BE49-F238E27FC236}">
                <a16:creationId xmlns:a16="http://schemas.microsoft.com/office/drawing/2014/main" id="{9D2AF524-D4B4-4A3A-9CE4-EDAFE1D5A3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113884" y="0"/>
            <a:ext cx="10078116" cy="6858000"/>
          </a:xfrm>
          <a:custGeom>
            <a:avLst/>
            <a:gdLst>
              <a:gd name="connsiteX0" fmla="*/ 3793236 w 10078116"/>
              <a:gd name="connsiteY0" fmla="*/ 6858000 h 6858000"/>
              <a:gd name="connsiteX1" fmla="*/ 0 w 10078116"/>
              <a:gd name="connsiteY1" fmla="*/ 0 h 6858000"/>
              <a:gd name="connsiteX2" fmla="*/ 10078116 w 10078116"/>
              <a:gd name="connsiteY2" fmla="*/ 0 h 6858000"/>
              <a:gd name="connsiteX3" fmla="*/ 10078116 w 1007811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78116" h="6858000">
                <a:moveTo>
                  <a:pt x="3793236" y="6858000"/>
                </a:moveTo>
                <a:lnTo>
                  <a:pt x="0" y="0"/>
                </a:lnTo>
                <a:lnTo>
                  <a:pt x="10078116" y="0"/>
                </a:lnTo>
                <a:lnTo>
                  <a:pt x="10078116" y="685800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3987A5-99A6-4B33-BAAF-5315963538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509419"/>
            <a:ext cx="4082142" cy="585788"/>
          </a:xfrm>
        </p:spPr>
        <p:txBody>
          <a:bodyPr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ABF6CA-407C-4BF0-8234-1321A676E7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6074" y="1507772"/>
            <a:ext cx="2141764" cy="514350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76D8129B-5B68-421C-968C-3663C86EFC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2131" y="2584097"/>
            <a:ext cx="2141764" cy="514350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6C741DCA-8EBD-44F5-9D38-E938A628ADC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38556" y="3660422"/>
            <a:ext cx="2141764" cy="514350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5C43C6B1-A1BD-4A90-8B4B-F361C1BEDD2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922756" y="4736748"/>
            <a:ext cx="2141764" cy="514350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15">
            <a:extLst>
              <a:ext uri="{FF2B5EF4-FFF2-40B4-BE49-F238E27FC236}">
                <a16:creationId xmlns:a16="http://schemas.microsoft.com/office/drawing/2014/main" id="{0C66E1BD-33F0-4B94-BF94-CD4698F85C3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01536" y="1613528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35" name="Text Placeholder 15">
            <a:extLst>
              <a:ext uri="{FF2B5EF4-FFF2-40B4-BE49-F238E27FC236}">
                <a16:creationId xmlns:a16="http://schemas.microsoft.com/office/drawing/2014/main" id="{2D4661B1-6559-407A-9AEC-A46A0570AE8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86029" y="2682564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/>
              <a:t>Click to edit master text style</a:t>
            </a:r>
          </a:p>
        </p:txBody>
      </p:sp>
      <p:sp>
        <p:nvSpPr>
          <p:cNvPr id="36" name="Text Placeholder 15">
            <a:extLst>
              <a:ext uri="{FF2B5EF4-FFF2-40B4-BE49-F238E27FC236}">
                <a16:creationId xmlns:a16="http://schemas.microsoft.com/office/drawing/2014/main" id="{DCC983F7-6A25-42C0-811C-EA32138C5B8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76938" y="3755394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/>
              <a:t>Click to edit master text style</a:t>
            </a:r>
          </a:p>
        </p:txBody>
      </p:sp>
      <p:sp>
        <p:nvSpPr>
          <p:cNvPr id="37" name="Text Placeholder 15">
            <a:extLst>
              <a:ext uri="{FF2B5EF4-FFF2-40B4-BE49-F238E27FC236}">
                <a16:creationId xmlns:a16="http://schemas.microsoft.com/office/drawing/2014/main" id="{E83DA0EB-27DD-416A-8DA5-4AFDC8587E5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75280" y="4824430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/>
              <a:t>Click to edit master text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4DC36F-5D3E-439D-80B5-32633FC34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710A8A-CEC9-4787-A745-C28DD965F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49143" y="6356350"/>
            <a:ext cx="3775981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62BD04-8F01-472A-9456-4702A2218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10874" y="6356350"/>
            <a:ext cx="542925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3795F91-C721-4363-956D-756673AE7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53515" y="5023933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AC14461-E27D-413D-B31A-47B74646AF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3759917" y="3948451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D6AEA4C-7710-4829-BA87-8DD77F1593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3173453" y="2872686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9BD473E-6203-491C-87AC-54AC0AB233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2586263" y="1796083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52594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wo Cont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33700" y="892177"/>
            <a:ext cx="8421688" cy="1325563"/>
          </a:xfrm>
        </p:spPr>
        <p:txBody>
          <a:bodyPr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933700" y="2776936"/>
            <a:ext cx="3924300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933700" y="3834606"/>
            <a:ext cx="3924300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7410173" y="2776936"/>
            <a:ext cx="3943627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EDIT MASTER TEXT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410173" y="3834606"/>
            <a:ext cx="3943627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‹nr.›</a:t>
            </a:fld>
            <a:endParaRPr lang="en-US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EE24E1DB-1F20-4C28-8069-D9219D1F8BB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9434" t="20278" b="22673"/>
          <a:stretch/>
        </p:blipFill>
        <p:spPr>
          <a:xfrm>
            <a:off x="25785" y="0"/>
            <a:ext cx="4368030" cy="3912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4519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43104" y="2776936"/>
            <a:ext cx="2882475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43104" y="3834606"/>
            <a:ext cx="2882475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647665" y="2776936"/>
            <a:ext cx="2896671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EDIT MASTER TEXT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47665" y="3834606"/>
            <a:ext cx="2896671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1F60A771-8BBC-4565-AB09-402DA7CB278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066421" y="2776936"/>
            <a:ext cx="2882475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066421" y="3834606"/>
            <a:ext cx="2882475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‹nr.›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2368EF4-1233-48C7-8DB5-75844BFCD5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2238376" cy="3105150"/>
            <a:chOff x="0" y="0"/>
            <a:chExt cx="2238376" cy="3105150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63D7850-C2A6-43CE-BBE4-8E81A0A593BF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1238250" cy="310515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BAD3E03-2E3B-440C-9105-6F9D33006D66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2238376" cy="24765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188967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76875" y="1671639"/>
            <a:ext cx="5111750" cy="1204912"/>
          </a:xfrm>
        </p:spPr>
        <p:txBody>
          <a:bodyPr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76875" y="3660774"/>
            <a:ext cx="5111750" cy="152558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74AA03A-263D-4B5F-B05B-7D6923A9A4D3}"/>
              </a:ext>
            </a:extLst>
          </p:cNvPr>
          <p:cNvGrpSpPr/>
          <p:nvPr userDrawn="1"/>
        </p:nvGrpSpPr>
        <p:grpSpPr>
          <a:xfrm>
            <a:off x="0" y="0"/>
            <a:ext cx="4762501" cy="5186363"/>
            <a:chOff x="0" y="0"/>
            <a:chExt cx="4762501" cy="5186363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87F08D6-2CA7-4A5A-BE34-07113DCA535D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0" y="876300"/>
              <a:ext cx="4762500" cy="16287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768C87F-B9C3-4DFF-8454-F3F52CE4346B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2638425" y="0"/>
              <a:ext cx="2124076" cy="51863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71F34533-9677-48AF-9374-976825F4BB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22" name="Footer Placeholder 7">
            <a:extLst>
              <a:ext uri="{FF2B5EF4-FFF2-40B4-BE49-F238E27FC236}">
                <a16:creationId xmlns:a16="http://schemas.microsoft.com/office/drawing/2014/main" id="{4FAB8A26-B99E-4F96-8327-A932A14F2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4" name="Slide Number Placeholder 8">
            <a:extLst>
              <a:ext uri="{FF2B5EF4-FFF2-40B4-BE49-F238E27FC236}">
                <a16:creationId xmlns:a16="http://schemas.microsoft.com/office/drawing/2014/main" id="{EB0962D2-BCC3-48AB-A769-2A7327D29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7805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0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losing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67200" y="1615736"/>
            <a:ext cx="4179570" cy="1524735"/>
          </a:xfrm>
        </p:spPr>
        <p:txBody>
          <a:bodyPr anchor="b">
            <a:noAutofit/>
          </a:bodyPr>
          <a:lstStyle>
            <a:lvl1pPr algn="l">
              <a:defRPr sz="3600" spc="1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67200" y="3238103"/>
            <a:ext cx="4179570" cy="1371997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0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ED3361C9-310A-4255-A94E-B77588962D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3176938" cy="6858000"/>
          </a:xfrm>
          <a:prstGeom prst="rect">
            <a:avLst/>
          </a:prstGeom>
        </p:spPr>
      </p:pic>
      <p:sp>
        <p:nvSpPr>
          <p:cNvPr id="9" name="Date Placeholder 6">
            <a:extLst>
              <a:ext uri="{FF2B5EF4-FFF2-40B4-BE49-F238E27FC236}">
                <a16:creationId xmlns:a16="http://schemas.microsoft.com/office/drawing/2014/main" id="{BF358517-D7B7-40D0-A9D0-B650C80898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67200" y="6356350"/>
            <a:ext cx="1774371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6026D44C-0B39-4DE1-A0FC-5615DDAAE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79721" y="6356350"/>
            <a:ext cx="2661557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0F8222B4-B618-42C4-8BDB-D2E4DF2F2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79428" y="6356350"/>
            <a:ext cx="1774371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140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D514C6BF-376E-43E8-881D-2E7674269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8301" r="28341" b="23071"/>
          <a:stretch/>
        </p:blipFill>
        <p:spPr>
          <a:xfrm>
            <a:off x="5488815" y="0"/>
            <a:ext cx="6703185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0A9B92-C2D0-466A-A680-A35832C452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33500" y="1020445"/>
            <a:ext cx="2895600" cy="1325563"/>
          </a:xfrm>
        </p:spPr>
        <p:txBody>
          <a:bodyPr anchor="b">
            <a:normAutofit/>
          </a:bodyPr>
          <a:lstStyle>
            <a:lvl1pPr>
              <a:defRPr sz="280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A41CE6-5A88-4C5C-B2A4-6A5D2153B1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3500" y="2924175"/>
            <a:ext cx="2895600" cy="2519363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9F5093-3C53-4152-B8FE-0522E07952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3500" y="6356350"/>
            <a:ext cx="985157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7F11D-8AF8-44D6-A48B-D8C7779B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69886" y="6356349"/>
            <a:ext cx="2482842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8C0879-6B0F-4AF6-A997-EC61DA896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36305" y="6356350"/>
            <a:ext cx="987552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124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62075" y="1671639"/>
            <a:ext cx="5111750" cy="1204912"/>
          </a:xfrm>
        </p:spPr>
        <p:txBody>
          <a:bodyPr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62075" y="3660774"/>
            <a:ext cx="5111750" cy="152558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11EBF9-6826-475B-8079-C11128991B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2192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B726A3-DF54-47D2-8C3A-34FD43A19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63800" y="6356350"/>
            <a:ext cx="34798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CD125A-4493-4967-9146-841D0EF3B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‹nr.›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7A1CF8B-3479-49A3-A30E-2F2ECE962075}"/>
              </a:ext>
            </a:extLst>
          </p:cNvPr>
          <p:cNvGrpSpPr/>
          <p:nvPr userDrawn="1"/>
        </p:nvGrpSpPr>
        <p:grpSpPr>
          <a:xfrm>
            <a:off x="6953250" y="-25401"/>
            <a:ext cx="5238750" cy="6902451"/>
            <a:chOff x="6953250" y="-25401"/>
            <a:chExt cx="5238750" cy="6902451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9FBD260-5143-4B12-B9F8-33E48D548909}"/>
                </a:ext>
              </a:extLst>
            </p:cNvPr>
            <p:cNvCxnSpPr/>
            <p:nvPr userDrawn="1"/>
          </p:nvCxnSpPr>
          <p:spPr>
            <a:xfrm>
              <a:off x="9096375" y="1497012"/>
              <a:ext cx="309562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87F08D6-2CA7-4A5A-BE34-07113DCA535D}"/>
                </a:ext>
              </a:extLst>
            </p:cNvPr>
            <p:cNvCxnSpPr/>
            <p:nvPr userDrawn="1"/>
          </p:nvCxnSpPr>
          <p:spPr>
            <a:xfrm flipH="1">
              <a:off x="6953250" y="-25401"/>
              <a:ext cx="3790950" cy="69024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49735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Brea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91350" y="2148840"/>
            <a:ext cx="4179570" cy="1715531"/>
          </a:xfrm>
        </p:spPr>
        <p:txBody>
          <a:bodyPr anchor="b">
            <a:noAutofit/>
          </a:bodyPr>
          <a:lstStyle>
            <a:lvl1pPr algn="l">
              <a:defRPr sz="360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91350" y="3962003"/>
            <a:ext cx="4179570" cy="365125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F05D2CCB-CCFC-4A8A-ADA9-C1E4D13B96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828675"/>
            <a:ext cx="5876925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512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08AF2DB4-A973-4307-B59C-6058A138835C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838200" y="2111608"/>
            <a:ext cx="10515600" cy="3744912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277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C3975522-461E-4D79-B5B9-BF9471B54688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838200" y="2111381"/>
            <a:ext cx="10515600" cy="3744913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6800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AEE644D4-F9A4-4237-BD5C-4B97ABA933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558165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2FF67A8-55FA-435D-A18C-96D63D22B5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57724" y="2809875"/>
            <a:ext cx="6696075" cy="1909763"/>
          </a:xfrm>
        </p:spPr>
        <p:txBody>
          <a:bodyPr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104828DA-5EC5-4A00-9A7B-CD9668EF24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57725" y="5028803"/>
            <a:ext cx="6696074" cy="365125"/>
          </a:xfrm>
        </p:spPr>
        <p:txBody>
          <a:bodyPr anchor="b">
            <a:normAutofit/>
          </a:bodyPr>
          <a:lstStyle>
            <a:lvl1pPr marL="0" indent="0" algn="l">
              <a:buNone/>
              <a:defRPr sz="16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303E9A-96BC-4283-A6E1-5948AEB119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76774" y="6356350"/>
            <a:ext cx="169545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A19C49-052B-4D3E-B227-1D787463C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43699" y="6356350"/>
            <a:ext cx="2543175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5E724A-95F0-41B6-A77E-EDD067272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8350" y="6356350"/>
            <a:ext cx="1695450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DAC7E4E-FE06-4E90-8107-6B543E551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 flipV="1">
            <a:off x="2209800" y="0"/>
            <a:ext cx="2438400" cy="685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3065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 4 Peop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87181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28568" y="5084524"/>
            <a:ext cx="2317707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487181" y="5464114"/>
            <a:ext cx="1845511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836914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578300" y="5084524"/>
            <a:ext cx="2330816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836913" y="5478796"/>
            <a:ext cx="1855949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4EBC7D6F-397D-4C5A-AA62-F683F88531A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2757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lvl="1"/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068964" y="5084524"/>
            <a:ext cx="2317707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327577" y="5478796"/>
            <a:ext cx="1845511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74745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488845" y="5084524"/>
            <a:ext cx="2317706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747458" y="5464114"/>
            <a:ext cx="184551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‹nr.›</a:t>
            </a:fld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3C911F2-9041-416A-B83C-F23B354E06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7334250" y="0"/>
            <a:ext cx="4857750" cy="1724025"/>
            <a:chOff x="7334250" y="0"/>
            <a:chExt cx="4857750" cy="1724025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E4B72DA-52CB-4D39-A342-8857B4D959B2}"/>
                </a:ext>
              </a:extLst>
            </p:cNvPr>
            <p:cNvCxnSpPr/>
            <p:nvPr userDrawn="1"/>
          </p:nvCxnSpPr>
          <p:spPr>
            <a:xfrm flipH="1" flipV="1">
              <a:off x="7334250" y="0"/>
              <a:ext cx="4857750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1D9BCDA-DFB7-41A4-A7C7-CEE86CEDCBE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487150" y="0"/>
              <a:ext cx="704850" cy="17240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512278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 8 Peop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87AAB93-862D-455E-9E73-3D0DAEFDED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473953"/>
            <a:ext cx="12192000" cy="5621336"/>
            <a:chOff x="0" y="473953"/>
            <a:chExt cx="12192000" cy="5621336"/>
          </a:xfrm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B0DFD584-E5CF-41EF-B51E-679CE22DDF9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0" y="473953"/>
              <a:ext cx="2057400" cy="1647825"/>
            </a:xfrm>
            <a:prstGeom prst="rect">
              <a:avLst/>
            </a:prstGeom>
          </p:spPr>
        </p:pic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E5C02DDF-25A6-42C7-9525-F279CE2095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049000" y="5180889"/>
              <a:ext cx="1143000" cy="914400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77176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500168" y="3654378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500168" y="3809747"/>
            <a:ext cx="18288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26270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849262" y="3654378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849262" y="3809747"/>
            <a:ext cx="18288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32" name="Picture Placeholder 10">
            <a:extLst>
              <a:ext uri="{FF2B5EF4-FFF2-40B4-BE49-F238E27FC236}">
                <a16:creationId xmlns:a16="http://schemas.microsoft.com/office/drawing/2014/main" id="{1938DB4D-239F-4E8E-8802-0470B0131189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6655584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198355" y="3654378"/>
            <a:ext cx="2105135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095999" y="3809747"/>
            <a:ext cx="2299855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136814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759806" y="3654378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744480" y="3809747"/>
            <a:ext cx="1844126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55" name="Picture Placeholder 10">
            <a:extLst>
              <a:ext uri="{FF2B5EF4-FFF2-40B4-BE49-F238E27FC236}">
                <a16:creationId xmlns:a16="http://schemas.microsoft.com/office/drawing/2014/main" id="{1EBAEB1D-A7F9-4F90-B642-4277D3802BAB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1877176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4" name="Text Placeholder 2">
            <a:extLst>
              <a:ext uri="{FF2B5EF4-FFF2-40B4-BE49-F238E27FC236}">
                <a16:creationId xmlns:a16="http://schemas.microsoft.com/office/drawing/2014/main" id="{22930C5B-603C-494E-A467-8B394D01D406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500168" y="5513214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2" name="Text Placeholder 2">
            <a:extLst>
              <a:ext uri="{FF2B5EF4-FFF2-40B4-BE49-F238E27FC236}">
                <a16:creationId xmlns:a16="http://schemas.microsoft.com/office/drawing/2014/main" id="{540C455F-A23B-493F-B95E-AB485D91DA6A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1500168" y="5668583"/>
            <a:ext cx="18288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56" name="Picture Placeholder 10">
            <a:extLst>
              <a:ext uri="{FF2B5EF4-FFF2-40B4-BE49-F238E27FC236}">
                <a16:creationId xmlns:a16="http://schemas.microsoft.com/office/drawing/2014/main" id="{9461A69E-14C8-4325-89AF-D4257C1C05BA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226270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9" name="Text Placeholder 2">
            <a:extLst>
              <a:ext uri="{FF2B5EF4-FFF2-40B4-BE49-F238E27FC236}">
                <a16:creationId xmlns:a16="http://schemas.microsoft.com/office/drawing/2014/main" id="{6D1C374C-DAF7-40EF-B279-4EC7A2AFE6A2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3849262" y="5513214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3" name="Text Placeholder 2">
            <a:extLst>
              <a:ext uri="{FF2B5EF4-FFF2-40B4-BE49-F238E27FC236}">
                <a16:creationId xmlns:a16="http://schemas.microsoft.com/office/drawing/2014/main" id="{421FF438-E4E8-4643-BCB3-4A1C12429042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3849262" y="5668583"/>
            <a:ext cx="18288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33" name="Picture Placeholder 10">
            <a:extLst>
              <a:ext uri="{FF2B5EF4-FFF2-40B4-BE49-F238E27FC236}">
                <a16:creationId xmlns:a16="http://schemas.microsoft.com/office/drawing/2014/main" id="{E029C5CA-EDDA-4BF9-9051-8B09E98EE1E2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6655584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0" name="Text Placeholder 2">
            <a:extLst>
              <a:ext uri="{FF2B5EF4-FFF2-40B4-BE49-F238E27FC236}">
                <a16:creationId xmlns:a16="http://schemas.microsoft.com/office/drawing/2014/main" id="{D4FEDD19-A7BA-45BB-93A0-F1E896C9F26D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6339926" y="5513214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4" name="Text Placeholder 2">
            <a:extLst>
              <a:ext uri="{FF2B5EF4-FFF2-40B4-BE49-F238E27FC236}">
                <a16:creationId xmlns:a16="http://schemas.microsoft.com/office/drawing/2014/main" id="{A12F0175-7AEE-46B1-9590-D4A427680DC7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6339926" y="5668583"/>
            <a:ext cx="1813474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58" name="Picture Placeholder 10">
            <a:extLst>
              <a:ext uri="{FF2B5EF4-FFF2-40B4-BE49-F238E27FC236}">
                <a16:creationId xmlns:a16="http://schemas.microsoft.com/office/drawing/2014/main" id="{622ED9F4-EB9B-4588-8501-BFECB846EE7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136814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1" name="Text Placeholder 2">
            <a:extLst>
              <a:ext uri="{FF2B5EF4-FFF2-40B4-BE49-F238E27FC236}">
                <a16:creationId xmlns:a16="http://schemas.microsoft.com/office/drawing/2014/main" id="{5026D39F-46AB-4680-9A52-F367344A3531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8759806" y="5513214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5" name="Text Placeholder 2">
            <a:extLst>
              <a:ext uri="{FF2B5EF4-FFF2-40B4-BE49-F238E27FC236}">
                <a16:creationId xmlns:a16="http://schemas.microsoft.com/office/drawing/2014/main" id="{04E11FE2-6320-4E8C-A5B3-8104AF329ADA}"/>
              </a:ext>
            </a:extLst>
          </p:cNvPr>
          <p:cNvSpPr>
            <a:spLocks noGrp="1"/>
          </p:cNvSpPr>
          <p:nvPr>
            <p:ph type="body" idx="36" hasCustomPrompt="1"/>
          </p:nvPr>
        </p:nvSpPr>
        <p:spPr>
          <a:xfrm>
            <a:off x="8744480" y="5668583"/>
            <a:ext cx="1844126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fld id="{A49DFD55-3C28-40EF-9E31-A92D2E4017FF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1206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4C17E5-24ED-44BC-BA50-02EF90355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33D101-3AF0-4F06-90ED-B83615C36C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E9FDE-AF95-49F8-A927-35A23C9E65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2E900D-8FF9-4E80-860D-89C2D3B4E4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66A0C-1415-46A3-A1FF-BE18C70873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DFD55-3C28-40EF-9E31-A92D2E4017F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061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66" r:id="rId5"/>
    <p:sldLayoutId id="2147483667" r:id="rId6"/>
    <p:sldLayoutId id="2147483654" r:id="rId7"/>
    <p:sldLayoutId id="2147483663" r:id="rId8"/>
    <p:sldLayoutId id="2147483662" r:id="rId9"/>
    <p:sldLayoutId id="2147483668" r:id="rId10"/>
    <p:sldLayoutId id="2147483652" r:id="rId11"/>
    <p:sldLayoutId id="2147483653" r:id="rId12"/>
    <p:sldLayoutId id="2147483660" r:id="rId13"/>
    <p:sldLayoutId id="2147483664" r:id="rId14"/>
    <p:sldLayoutId id="2147483665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75451-6A4B-484B-9ED1-353CCE25B0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62617" y="4464688"/>
            <a:ext cx="4941771" cy="1122202"/>
          </a:xfrm>
        </p:spPr>
        <p:txBody>
          <a:bodyPr/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Fostering Global   </a:t>
            </a:r>
            <a:br>
              <a:rPr lang="en-US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Citizens through </a:t>
            </a:r>
            <a:br>
              <a:rPr lang="en-US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the Memory of </a:t>
            </a:r>
            <a:br>
              <a:rPr lang="en-US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the World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36A1B4-B8D1-4A72-8E20-0703F54BF1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2618" y="5658809"/>
            <a:ext cx="4941770" cy="396660"/>
          </a:xfrm>
        </p:spPr>
        <p:txBody>
          <a:bodyPr>
            <a:normAutofit/>
          </a:bodyPr>
          <a:lstStyle/>
          <a:p>
            <a:r>
              <a:rPr lang="en-US" dirty="0"/>
              <a:t>Dr Natasha Robinson</a:t>
            </a:r>
          </a:p>
        </p:txBody>
      </p:sp>
    </p:spTree>
    <p:extLst>
      <p:ext uri="{BB962C8B-B14F-4D97-AF65-F5344CB8AC3E}">
        <p14:creationId xmlns:p14="http://schemas.microsoft.com/office/powerpoint/2010/main" val="2586058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A0637-CCAA-425E-A57A-6205AFDC8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5156" y="879144"/>
            <a:ext cx="8421688" cy="1325563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What I research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51C395-6BC4-4F00-B40B-069DBBB7C0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43104" y="2776936"/>
            <a:ext cx="2882475" cy="823912"/>
          </a:xfrm>
        </p:spPr>
        <p:txBody>
          <a:bodyPr/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AVOIDING DISTORTIONS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D16151-9486-4A03-AE3A-F1CC562E05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43104" y="3834606"/>
            <a:ext cx="2722721" cy="1997867"/>
          </a:xfrm>
        </p:spPr>
        <p:txBody>
          <a:bodyPr>
            <a:normAutofit/>
          </a:bodyPr>
          <a:lstStyle/>
          <a:p>
            <a:r>
              <a:rPr lang="en-US" dirty="0"/>
              <a:t>Downplaying of difficult events / histories.</a:t>
            </a:r>
          </a:p>
          <a:p>
            <a:r>
              <a:rPr lang="en-US" dirty="0"/>
              <a:t>“Screen memories” – How are difficult topics avoided?</a:t>
            </a:r>
          </a:p>
          <a:p>
            <a:r>
              <a:rPr lang="en-US" dirty="0"/>
              <a:t>“Historical schemas” – How should we work with students’ preconceptions?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E59236-37DD-4582-A2A0-3F9A13A3B5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555199" y="2776936"/>
            <a:ext cx="2896671" cy="823912"/>
          </a:xfrm>
        </p:spPr>
        <p:txBody>
          <a:bodyPr/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TEACHING SENSITIVE TOPICS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1CCF0F-F0BB-42D7-B3C2-C29336739F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555199" y="3834606"/>
            <a:ext cx="2564793" cy="1997867"/>
          </a:xfrm>
        </p:spPr>
        <p:txBody>
          <a:bodyPr>
            <a:normAutofit/>
          </a:bodyPr>
          <a:lstStyle/>
          <a:p>
            <a:r>
              <a:rPr lang="en-US" dirty="0"/>
              <a:t>What is the right level of discomfort?</a:t>
            </a:r>
          </a:p>
          <a:p>
            <a:r>
              <a:rPr lang="en-US" dirty="0"/>
              <a:t>How to engage with diverse classrooms.</a:t>
            </a:r>
          </a:p>
          <a:p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F939793-2181-4A3D-9C5A-CE676CC83EC0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8066421" y="2776936"/>
            <a:ext cx="2882475" cy="823912"/>
          </a:xfrm>
        </p:spPr>
        <p:txBody>
          <a:bodyPr/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PROMOTING SOCIAL JUSTICE 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9FA0B0D-7B36-4D63-86BD-20E6E1B6A0D8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066421" y="3834606"/>
            <a:ext cx="2882475" cy="1997867"/>
          </a:xfrm>
        </p:spPr>
        <p:txBody>
          <a:bodyPr>
            <a:normAutofit/>
          </a:bodyPr>
          <a:lstStyle/>
          <a:p>
            <a:r>
              <a:rPr lang="en-US" dirty="0"/>
              <a:t>Difference between social justice and “heroes and holidays” education.</a:t>
            </a:r>
          </a:p>
          <a:p>
            <a:r>
              <a:rPr lang="en-US" dirty="0"/>
              <a:t>Difference between social justice and social cohesion.</a:t>
            </a:r>
          </a:p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AE81C1E-A7C3-40CD-9C11-0C03A2221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49DFD55-3C28-40EF-9E31-A92D2E4017FF}" type="slidenum">
              <a:rPr lang="en-US" smtClean="0">
                <a:solidFill>
                  <a:schemeClr val="tx1"/>
                </a:solidFill>
              </a:rPr>
              <a:pPr/>
              <a:t>2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429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18FC28-E0BD-4387-B8BE-9965D1A57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76875" y="1671639"/>
            <a:ext cx="5111750" cy="1204912"/>
          </a:xfrm>
        </p:spPr>
        <p:txBody>
          <a:bodyPr/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The importance of identity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D19BCA-B61F-4EA6-A1FB-CCA3BD8506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76875" y="3660773"/>
            <a:ext cx="5111750" cy="2000287"/>
          </a:xfrm>
        </p:spPr>
        <p:txBody>
          <a:bodyPr>
            <a:normAutofit/>
          </a:bodyPr>
          <a:lstStyle/>
          <a:p>
            <a:r>
              <a:rPr lang="en-US" dirty="0"/>
              <a:t>Identity is important for thinking about what’s ‘at stake’ when exploring shared heritage.</a:t>
            </a:r>
          </a:p>
          <a:p>
            <a:r>
              <a:rPr lang="en-US" dirty="0"/>
              <a:t>Memory, identity, and nostalgia are inextricably entwined.</a:t>
            </a:r>
          </a:p>
          <a:p>
            <a:r>
              <a:rPr lang="en-US" dirty="0"/>
              <a:t>Who we are shapes how we evaluate evidence.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4B8313-9270-4128-8674-3A3E42B80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49DFD55-3C28-40EF-9E31-A92D2E4017F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0374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2731C-311B-46F7-A865-6C3AF6B09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2075" y="1671638"/>
            <a:ext cx="5111750" cy="1204912"/>
          </a:xfrm>
        </p:spPr>
        <p:txBody>
          <a:bodyPr/>
          <a:lstStyle/>
          <a:p>
            <a:r>
              <a:rPr lang="en-US" dirty="0">
                <a:solidFill>
                  <a:srgbClr val="7030A0"/>
                </a:solidFill>
              </a:rPr>
              <a:t>THE IMPORTANCE OF A ‘USEBALE PAST’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5232F9-FD00-464A-9F17-619C91AEF8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62075" y="3660774"/>
            <a:ext cx="5111750" cy="1525588"/>
          </a:xfrm>
        </p:spPr>
        <p:txBody>
          <a:bodyPr/>
          <a:lstStyle/>
          <a:p>
            <a:r>
              <a:rPr lang="en-US" dirty="0"/>
              <a:t>Students need an understanding of the past that helps them to understand their present.</a:t>
            </a:r>
          </a:p>
          <a:p>
            <a:r>
              <a:rPr lang="en-US" dirty="0"/>
              <a:t>Common for students to ‘invent’ explanations for their present.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C1787E-7110-4989-B0B8-DD4E0ACC0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49DFD55-3C28-40EF-9E31-A92D2E4017F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1516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18FC28-E0BD-4387-B8BE-9965D1A57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76875" y="1671639"/>
            <a:ext cx="5111750" cy="1204912"/>
          </a:xfrm>
        </p:spPr>
        <p:txBody>
          <a:bodyPr/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Teacher strategies for avoiding controversy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D19BCA-B61F-4EA6-A1FB-CCA3BD8506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76875" y="3660773"/>
            <a:ext cx="5111750" cy="200028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Avoid sensitive topics altogether.</a:t>
            </a:r>
          </a:p>
          <a:p>
            <a:r>
              <a:rPr lang="en-US" dirty="0"/>
              <a:t>Push the sensitive topic far away from current relevance.</a:t>
            </a:r>
          </a:p>
          <a:p>
            <a:r>
              <a:rPr lang="en-US" dirty="0"/>
              <a:t>Universalize the sensitive topic.</a:t>
            </a:r>
          </a:p>
          <a:p>
            <a:r>
              <a:rPr lang="en-US" dirty="0"/>
              <a:t>Argue for ‘both sides of the story’ and moral relativism.</a:t>
            </a:r>
          </a:p>
          <a:p>
            <a:r>
              <a:rPr lang="en-US" dirty="0"/>
              <a:t>Downplay the difficult topic.</a:t>
            </a:r>
          </a:p>
          <a:p>
            <a:r>
              <a:rPr lang="en-US" dirty="0"/>
              <a:t>Outsource opinions to the students.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4B8313-9270-4128-8674-3A3E42B80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49DFD55-3C28-40EF-9E31-A92D2E4017FF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861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2731C-311B-46F7-A865-6C3AF6B09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2075" y="1671638"/>
            <a:ext cx="5111750" cy="1204912"/>
          </a:xfrm>
        </p:spPr>
        <p:txBody>
          <a:bodyPr/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Is ‘celebrating diversity’ enough?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5232F9-FD00-464A-9F17-619C91AEF8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62075" y="3660774"/>
            <a:ext cx="5111750" cy="1525588"/>
          </a:xfrm>
        </p:spPr>
        <p:txBody>
          <a:bodyPr/>
          <a:lstStyle/>
          <a:p>
            <a:r>
              <a:rPr lang="en-US" dirty="0"/>
              <a:t>Does celebrating diversity lead to social justice?</a:t>
            </a:r>
          </a:p>
          <a:p>
            <a:r>
              <a:rPr lang="en-US" dirty="0"/>
              <a:t>How has difference been used as a way to justify inequality?</a:t>
            </a:r>
          </a:p>
          <a:p>
            <a:r>
              <a:rPr lang="en-US" dirty="0"/>
              <a:t>Students need to understand </a:t>
            </a:r>
            <a:r>
              <a:rPr lang="en-US" i="1" dirty="0"/>
              <a:t>why </a:t>
            </a:r>
            <a:r>
              <a:rPr lang="en-US" dirty="0"/>
              <a:t>injustice exists, not </a:t>
            </a:r>
            <a:r>
              <a:rPr lang="en-US" i="1" dirty="0"/>
              <a:t>that </a:t>
            </a:r>
            <a:r>
              <a:rPr lang="en-US" dirty="0"/>
              <a:t>it exists.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C1787E-7110-4989-B0B8-DD4E0ACC0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49DFD55-3C28-40EF-9E31-A92D2E4017FF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08311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4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9E6DF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56">
      <a:majorFont>
        <a:latin typeface="Tenorite"/>
        <a:ea typeface=""/>
        <a:cs typeface=""/>
      </a:majorFont>
      <a:minorFont>
        <a:latin typeface="Tenori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inimalist Presentation_tm67328976_Win32_LW_SL_v3" id="{B5A5B451-F186-4F05-917D-430247B33515}" vid="{C0610F80-F57F-4E6B-A096-3AEBDD5FC54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804b4c-b3d7-4ba3-8b3a-4e2419d6d894" xsi:nil="true"/>
    <MediaServiceKeyPoints xmlns="f685b576-218b-42b0-abb8-b07f9ffc7d68" xsi:nil="true"/>
    <lcf76f155ced4ddcb4097134ff3c332f xmlns="f685b576-218b-42b0-abb8-b07f9ffc7d68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F9DAE95A339B248977E50AC878AA16A" ma:contentTypeVersion="16" ma:contentTypeDescription="Ein neues Dokument erstellen." ma:contentTypeScope="" ma:versionID="e8a32f82453a40c76d5b296f9d978882">
  <xsd:schema xmlns:xsd="http://www.w3.org/2001/XMLSchema" xmlns:xs="http://www.w3.org/2001/XMLSchema" xmlns:p="http://schemas.microsoft.com/office/2006/metadata/properties" xmlns:ns2="f685b576-218b-42b0-abb8-b07f9ffc7d68" xmlns:ns3="85804b4c-b3d7-4ba3-8b3a-4e2419d6d894" targetNamespace="http://schemas.microsoft.com/office/2006/metadata/properties" ma:root="true" ma:fieldsID="105050bc31350f64b4cebf292104287d" ns2:_="" ns3:_="">
    <xsd:import namespace="f685b576-218b-42b0-abb8-b07f9ffc7d68"/>
    <xsd:import namespace="85804b4c-b3d7-4ba3-8b3a-4e2419d6d89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85b576-218b-42b0-abb8-b07f9ffc7d6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20cec18f-64e3-475c-b7ef-ac8bd50224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804b4c-b3d7-4ba3-8b3a-4e2419d6d894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e843694e-811d-4011-a4de-79b486f63134}" ma:internalName="TaxCatchAll" ma:showField="CatchAllData" ma:web="85804b4c-b3d7-4ba3-8b3a-4e2419d6d89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FD6FE22-81A0-4500-AFD0-342D21BB9A2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9C43685-694E-4579-B109-3C418D49DA65}">
  <ds:schemaRefs>
    <ds:schemaRef ds:uri="http://schemas.openxmlformats.org/package/2006/metadata/core-properties"/>
    <ds:schemaRef ds:uri="http://www.w3.org/XML/1998/namespace"/>
    <ds:schemaRef ds:uri="85804b4c-b3d7-4ba3-8b3a-4e2419d6d894"/>
    <ds:schemaRef ds:uri="http://purl.org/dc/elements/1.1/"/>
    <ds:schemaRef ds:uri="http://purl.org/dc/terms/"/>
    <ds:schemaRef ds:uri="http://schemas.microsoft.com/office/infopath/2007/PartnerControls"/>
    <ds:schemaRef ds:uri="http://schemas.microsoft.com/office/2006/documentManagement/types"/>
    <ds:schemaRef ds:uri="f685b576-218b-42b0-abb8-b07f9ffc7d68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D1A4DC9-C88B-4BD0-90F3-2CB6595EDE3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685b576-218b-42b0-abb8-b07f9ffc7d68"/>
    <ds:schemaRef ds:uri="85804b4c-b3d7-4ba3-8b3a-4e2419d6d8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{0A3CA97A-9085-4A58-B617-526ED3DF8536}tf67328976_win32</Template>
  <TotalTime>0</TotalTime>
  <Words>261</Words>
  <Application>Microsoft Office PowerPoint</Application>
  <PresentationFormat>Breedbeeld</PresentationFormat>
  <Paragraphs>36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Tenorite</vt:lpstr>
      <vt:lpstr>Office Theme</vt:lpstr>
      <vt:lpstr>Fostering Global    Citizens through  the Memory of  the World</vt:lpstr>
      <vt:lpstr>What I research</vt:lpstr>
      <vt:lpstr>The importance of identity</vt:lpstr>
      <vt:lpstr>THE IMPORTANCE OF A ‘USEBALE PAST’</vt:lpstr>
      <vt:lpstr>Teacher strategies for avoiding controversy </vt:lpstr>
      <vt:lpstr>Is ‘celebrating diversity’ enough?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Fostering Global    Citizens through  the Memory of  the World</dc:title>
  <dc:creator>Natasha Robinson</dc:creator>
  <cp:lastModifiedBy>Marieke Brugman</cp:lastModifiedBy>
  <cp:revision>2</cp:revision>
  <dcterms:created xsi:type="dcterms:W3CDTF">2023-03-10T11:17:51Z</dcterms:created>
  <dcterms:modified xsi:type="dcterms:W3CDTF">2023-04-12T08:34:46Z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0x0101000F9DAE95A339B248977E50AC878AA16A</vt:lpwstr>
  </property>
</Properties>
</file>