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4"/>
  </p:sldMasterIdLst>
  <p:notesMasterIdLst>
    <p:notesMasterId r:id="rId11"/>
  </p:notesMasterIdLst>
  <p:handoutMasterIdLst>
    <p:handoutMasterId r:id="rId12"/>
  </p:handoutMasterIdLst>
  <p:sldIdLst>
    <p:sldId id="866" r:id="rId5"/>
    <p:sldId id="945" r:id="rId6"/>
    <p:sldId id="951" r:id="rId7"/>
    <p:sldId id="948" r:id="rId8"/>
    <p:sldId id="949" r:id="rId9"/>
    <p:sldId id="95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vel, Matthieu" initials="GM" lastIdx="5" clrIdx="0">
    <p:extLst>
      <p:ext uri="{19B8F6BF-5375-455C-9EA6-DF929625EA0E}">
        <p15:presenceInfo xmlns:p15="http://schemas.microsoft.com/office/powerpoint/2012/main" userId="S::m.guevel@unesco.org::59e580ac-477c-44d0-8c02-a45964b90a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5EA"/>
    <a:srgbClr val="4472C4"/>
    <a:srgbClr val="FF3300"/>
    <a:srgbClr val="0563C1"/>
    <a:srgbClr val="FFFFFF"/>
    <a:srgbClr val="B10DA5"/>
    <a:srgbClr val="0077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>
        <p:guide orient="horz" pos="2137"/>
        <p:guide pos="39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708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4D37D-97F2-475C-A1E2-537E803ECE88}" type="datetimeFigureOut">
              <a:rPr lang="en-US" smtClean="0"/>
              <a:t>3/2/2023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CE3AA-5C90-4B1E-BB30-5DBE87DD281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00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F0453-48F6-41C1-944E-EB020FF094E5}" type="datetimeFigureOut">
              <a:rPr lang="fr-FR" smtClean="0"/>
              <a:t>02/03/2023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E205E-CD73-4305-88CF-892B440D76AC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74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773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0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626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0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706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0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6097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0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826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0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394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56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12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293708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A7EDBE-D01B-4254-BDF5-4D04579FF3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625" b="1">
                <a:solidFill>
                  <a:schemeClr val="bg1"/>
                </a:solidFill>
              </a:defRPr>
            </a:lvl1pPr>
          </a:lstStyle>
          <a:p>
            <a:r>
              <a:rPr lang="en-GB"/>
              <a:t>Main Title</a:t>
            </a:r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E1186C3-0B50-4241-BA29-82E76CE771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35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Subtext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4FE20E7-C4CC-E743-A828-AF0C6B6B8A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5107147-6CF5-CD4F-BFF2-4A00650119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97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065" y="33"/>
            <a:ext cx="12191997" cy="3335383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2146291" y="3655002"/>
            <a:ext cx="7897284" cy="606692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b="1" baseline="0">
                <a:solidFill>
                  <a:srgbClr val="0077D4"/>
                </a:solidFill>
              </a:defRPr>
            </a:lvl1pPr>
          </a:lstStyle>
          <a:p>
            <a:pPr lvl="0"/>
            <a:r>
              <a:rPr lang="en-US"/>
              <a:t>Transition Slide Headline</a:t>
            </a:r>
            <a:endParaRPr lang="fr-FR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2" hasCustomPrompt="1"/>
          </p:nvPr>
        </p:nvSpPr>
        <p:spPr>
          <a:xfrm>
            <a:off x="2146291" y="4444580"/>
            <a:ext cx="7897284" cy="6066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en-US"/>
              <a:t>Additional details</a:t>
            </a:r>
            <a:endParaRPr lang="fr-FR"/>
          </a:p>
        </p:txBody>
      </p:sp>
      <p:sp>
        <p:nvSpPr>
          <p:cNvPr id="12" name="Text Placeholder 24"/>
          <p:cNvSpPr>
            <a:spLocks noGrp="1"/>
          </p:cNvSpPr>
          <p:nvPr>
            <p:ph type="body" sz="quarter" idx="13" hasCustomPrompt="1"/>
          </p:nvPr>
        </p:nvSpPr>
        <p:spPr>
          <a:xfrm>
            <a:off x="2146291" y="1845102"/>
            <a:ext cx="1499196" cy="1155593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None/>
              <a:defRPr sz="6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X.</a:t>
            </a:r>
            <a:endParaRPr lang="fr-FR"/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32CB077F-C1D5-4E1E-BAAD-0EEA4B0940F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8F0A3B2-AC19-4C50-99B8-8ED9D3AC1147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cxnSp>
        <p:nvCxnSpPr>
          <p:cNvPr id="31" name="Straight Connector 14">
            <a:extLst>
              <a:ext uri="{FF2B5EF4-FFF2-40B4-BE49-F238E27FC236}">
                <a16:creationId xmlns:a16="http://schemas.microsoft.com/office/drawing/2014/main" id="{EB745C22-0374-44D0-9FFA-C71B9E5A5145}"/>
              </a:ext>
            </a:extLst>
          </p:cNvPr>
          <p:cNvCxnSpPr/>
          <p:nvPr userDrawn="1"/>
        </p:nvCxnSpPr>
        <p:spPr>
          <a:xfrm>
            <a:off x="3061471" y="6324869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095B87B6-6F0C-4D5E-90BD-8E421833D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BFFB9F57-DD7D-3946-93EF-EDEABC55FF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15" name="Picture 14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E385DDE0-7F1E-234D-8524-7F1468F800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021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>
          <a:xfrm>
            <a:off x="-18483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2" name="Text Placeholder 13"/>
          <p:cNvSpPr>
            <a:spLocks noGrp="1"/>
          </p:cNvSpPr>
          <p:nvPr>
            <p:ph type="body" sz="quarter" idx="29" hasCustomPrompt="1"/>
          </p:nvPr>
        </p:nvSpPr>
        <p:spPr>
          <a:xfrm>
            <a:off x="3296193" y="1904387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343" name="Text Placeholder 13"/>
          <p:cNvSpPr>
            <a:spLocks noGrp="1"/>
          </p:cNvSpPr>
          <p:nvPr>
            <p:ph type="body" sz="quarter" idx="30" hasCustomPrompt="1"/>
          </p:nvPr>
        </p:nvSpPr>
        <p:spPr>
          <a:xfrm>
            <a:off x="4278813" y="1904387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2</a:t>
            </a:r>
          </a:p>
        </p:txBody>
      </p:sp>
      <p:sp>
        <p:nvSpPr>
          <p:cNvPr id="344" name="Text Placeholder 13"/>
          <p:cNvSpPr>
            <a:spLocks noGrp="1"/>
          </p:cNvSpPr>
          <p:nvPr>
            <p:ph type="body" sz="quarter" idx="31" hasCustomPrompt="1"/>
          </p:nvPr>
        </p:nvSpPr>
        <p:spPr>
          <a:xfrm>
            <a:off x="9340809" y="1901409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47" name="Text Placeholder 13"/>
          <p:cNvSpPr>
            <a:spLocks noGrp="1"/>
          </p:cNvSpPr>
          <p:nvPr>
            <p:ph type="body" sz="quarter" idx="32" hasCustomPrompt="1"/>
          </p:nvPr>
        </p:nvSpPr>
        <p:spPr>
          <a:xfrm>
            <a:off x="3290389" y="2479562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348" name="Text Placeholder 13"/>
          <p:cNvSpPr>
            <a:spLocks noGrp="1"/>
          </p:cNvSpPr>
          <p:nvPr>
            <p:ph type="body" sz="quarter" idx="33" hasCustomPrompt="1"/>
          </p:nvPr>
        </p:nvSpPr>
        <p:spPr>
          <a:xfrm>
            <a:off x="4273009" y="2479562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3</a:t>
            </a:r>
          </a:p>
        </p:txBody>
      </p:sp>
      <p:sp>
        <p:nvSpPr>
          <p:cNvPr id="349" name="Text Placeholder 13"/>
          <p:cNvSpPr>
            <a:spLocks noGrp="1"/>
          </p:cNvSpPr>
          <p:nvPr>
            <p:ph type="body" sz="quarter" idx="34" hasCustomPrompt="1"/>
          </p:nvPr>
        </p:nvSpPr>
        <p:spPr>
          <a:xfrm>
            <a:off x="9335005" y="2476584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57" name="Text Placeholder 13"/>
          <p:cNvSpPr>
            <a:spLocks noGrp="1"/>
          </p:cNvSpPr>
          <p:nvPr>
            <p:ph type="body" sz="quarter" idx="35" hasCustomPrompt="1"/>
          </p:nvPr>
        </p:nvSpPr>
        <p:spPr>
          <a:xfrm>
            <a:off x="3296195" y="3051759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358" name="Text Placeholder 13"/>
          <p:cNvSpPr>
            <a:spLocks noGrp="1"/>
          </p:cNvSpPr>
          <p:nvPr>
            <p:ph type="body" sz="quarter" idx="36" hasCustomPrompt="1"/>
          </p:nvPr>
        </p:nvSpPr>
        <p:spPr>
          <a:xfrm>
            <a:off x="4278817" y="3051759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4</a:t>
            </a:r>
          </a:p>
        </p:txBody>
      </p:sp>
      <p:sp>
        <p:nvSpPr>
          <p:cNvPr id="359" name="Text Placeholder 13"/>
          <p:cNvSpPr>
            <a:spLocks noGrp="1"/>
          </p:cNvSpPr>
          <p:nvPr>
            <p:ph type="body" sz="quarter" idx="37" hasCustomPrompt="1"/>
          </p:nvPr>
        </p:nvSpPr>
        <p:spPr>
          <a:xfrm>
            <a:off x="9340811" y="3048781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67" name="Text Placeholder 13"/>
          <p:cNvSpPr>
            <a:spLocks noGrp="1"/>
          </p:cNvSpPr>
          <p:nvPr>
            <p:ph type="body" sz="quarter" idx="38" hasCustomPrompt="1"/>
          </p:nvPr>
        </p:nvSpPr>
        <p:spPr>
          <a:xfrm>
            <a:off x="3290388" y="3627901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5</a:t>
            </a:r>
          </a:p>
        </p:txBody>
      </p:sp>
      <p:sp>
        <p:nvSpPr>
          <p:cNvPr id="368" name="Text Placeholder 13"/>
          <p:cNvSpPr>
            <a:spLocks noGrp="1"/>
          </p:cNvSpPr>
          <p:nvPr>
            <p:ph type="body" sz="quarter" idx="39" hasCustomPrompt="1"/>
          </p:nvPr>
        </p:nvSpPr>
        <p:spPr>
          <a:xfrm>
            <a:off x="4273009" y="3627901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5</a:t>
            </a:r>
          </a:p>
        </p:txBody>
      </p:sp>
      <p:sp>
        <p:nvSpPr>
          <p:cNvPr id="369" name="Text Placeholder 13"/>
          <p:cNvSpPr>
            <a:spLocks noGrp="1"/>
          </p:cNvSpPr>
          <p:nvPr>
            <p:ph type="body" sz="quarter" idx="40" hasCustomPrompt="1"/>
          </p:nvPr>
        </p:nvSpPr>
        <p:spPr>
          <a:xfrm>
            <a:off x="9335004" y="3624923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72" name="Text Placeholder 13"/>
          <p:cNvSpPr>
            <a:spLocks noGrp="1"/>
          </p:cNvSpPr>
          <p:nvPr>
            <p:ph type="body" sz="quarter" idx="41" hasCustomPrompt="1"/>
          </p:nvPr>
        </p:nvSpPr>
        <p:spPr>
          <a:xfrm>
            <a:off x="3296196" y="4193212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373" name="Text Placeholder 13"/>
          <p:cNvSpPr>
            <a:spLocks noGrp="1"/>
          </p:cNvSpPr>
          <p:nvPr>
            <p:ph type="body" sz="quarter" idx="42" hasCustomPrompt="1"/>
          </p:nvPr>
        </p:nvSpPr>
        <p:spPr>
          <a:xfrm>
            <a:off x="4278817" y="4193212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6</a:t>
            </a:r>
          </a:p>
        </p:txBody>
      </p:sp>
      <p:sp>
        <p:nvSpPr>
          <p:cNvPr id="374" name="Text Placeholder 13"/>
          <p:cNvSpPr>
            <a:spLocks noGrp="1"/>
          </p:cNvSpPr>
          <p:nvPr>
            <p:ph type="body" sz="quarter" idx="43" hasCustomPrompt="1"/>
          </p:nvPr>
        </p:nvSpPr>
        <p:spPr>
          <a:xfrm>
            <a:off x="9340812" y="4190234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77" name="Text Placeholder 13"/>
          <p:cNvSpPr>
            <a:spLocks noGrp="1"/>
          </p:cNvSpPr>
          <p:nvPr>
            <p:ph type="body" sz="quarter" idx="44" hasCustomPrompt="1"/>
          </p:nvPr>
        </p:nvSpPr>
        <p:spPr>
          <a:xfrm>
            <a:off x="3301997" y="1363921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378" name="Text Placeholder 13"/>
          <p:cNvSpPr>
            <a:spLocks noGrp="1"/>
          </p:cNvSpPr>
          <p:nvPr>
            <p:ph type="body" sz="quarter" idx="45" hasCustomPrompt="1"/>
          </p:nvPr>
        </p:nvSpPr>
        <p:spPr>
          <a:xfrm>
            <a:off x="4284617" y="1363921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1</a:t>
            </a:r>
          </a:p>
        </p:txBody>
      </p:sp>
      <p:sp>
        <p:nvSpPr>
          <p:cNvPr id="379" name="Text Placeholder 13"/>
          <p:cNvSpPr>
            <a:spLocks noGrp="1"/>
          </p:cNvSpPr>
          <p:nvPr>
            <p:ph type="body" sz="quarter" idx="46" hasCustomPrompt="1"/>
          </p:nvPr>
        </p:nvSpPr>
        <p:spPr>
          <a:xfrm>
            <a:off x="9346613" y="1360943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38DC7C22-4559-8140-9F5D-5C03081CB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25" name="Picture 24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E90CF326-D838-CC44-939B-AA86E32E7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30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>
          <a:xfrm>
            <a:off x="0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3" name="Espace réservé du texte 4">
            <a:extLst>
              <a:ext uri="{FF2B5EF4-FFF2-40B4-BE49-F238E27FC236}">
                <a16:creationId xmlns:a16="http://schemas.microsoft.com/office/drawing/2014/main" id="{B2C15B89-4A37-463A-9D62-7972F7D8CE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fr-FR" sz="900" kern="1200" baseline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Edit </a:t>
            </a:r>
            <a:r>
              <a:rPr lang="fr-FR" err="1"/>
              <a:t>this</a:t>
            </a:r>
            <a:r>
              <a:rPr lang="fr-FR"/>
              <a:t> part </a:t>
            </a:r>
            <a:r>
              <a:rPr lang="fr-FR" err="1"/>
              <a:t>with</a:t>
            </a:r>
            <a:r>
              <a:rPr lang="fr-FR"/>
              <a:t> </a:t>
            </a:r>
            <a:r>
              <a:rPr lang="fr-FR" err="1"/>
              <a:t>name</a:t>
            </a:r>
            <a:r>
              <a:rPr lang="fr-FR"/>
              <a:t> of division/</a:t>
            </a:r>
            <a:r>
              <a:rPr lang="fr-FR" err="1"/>
              <a:t>subject</a:t>
            </a:r>
            <a:r>
              <a:rPr lang="fr-FR"/>
              <a:t>/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5EEB6FA-05A8-C540-9E82-17182432F8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7" name="Picture 6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AC91D810-B77F-1548-A078-B3C63D8E5B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84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726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7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73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8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96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2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4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8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789" r:id="rId12"/>
    <p:sldLayoutId id="2147483782" r:id="rId13"/>
    <p:sldLayoutId id="2147483781" r:id="rId14"/>
    <p:sldLayoutId id="2147483783" r:id="rId15"/>
    <p:sldLayoutId id="214748380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9AD58BAD-0622-4FE5-AC51-7AF2CD3F8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04" y="4259702"/>
            <a:ext cx="1753922" cy="1470389"/>
          </a:xfrm>
          <a:prstGeom prst="rect">
            <a:avLst/>
          </a:prstGeom>
          <a:noFill/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97C41465-ADE0-4BA0-82C5-3B32B8AB49BD}"/>
              </a:ext>
            </a:extLst>
          </p:cNvPr>
          <p:cNvSpPr txBox="1">
            <a:spLocks/>
          </p:cNvSpPr>
          <p:nvPr/>
        </p:nvSpPr>
        <p:spPr>
          <a:xfrm>
            <a:off x="132464" y="510706"/>
            <a:ext cx="9602086" cy="19126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ES" sz="4000" b="1" dirty="0">
              <a:solidFill>
                <a:srgbClr val="0563C1"/>
              </a:solidFill>
              <a:latin typeface="Abadi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D247BDB-33C9-6471-4772-3C5B0E43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64" y="769420"/>
            <a:ext cx="8614898" cy="1325563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0563C1"/>
                </a:solidFill>
                <a:latin typeface="Abadi" panose="020B0604020202020204" pitchFamily="34" charset="0"/>
              </a:rPr>
              <a:t>Fostering Global Citizens </a:t>
            </a:r>
            <a:br>
              <a:rPr lang="en-US" sz="4400" b="1" dirty="0">
                <a:solidFill>
                  <a:srgbClr val="0563C1"/>
                </a:solidFill>
                <a:latin typeface="Abadi" panose="020B0604020202020204" pitchFamily="34" charset="0"/>
              </a:rPr>
            </a:br>
            <a:r>
              <a:rPr lang="en-US" sz="4400" b="1" dirty="0">
                <a:solidFill>
                  <a:srgbClr val="0563C1"/>
                </a:solidFill>
                <a:latin typeface="Abadi" panose="020B0604020202020204" pitchFamily="34" charset="0"/>
              </a:rPr>
              <a:t>through the Memory of the World</a:t>
            </a:r>
            <a:br>
              <a:rPr lang="en-ES" sz="4400" b="1" dirty="0">
                <a:solidFill>
                  <a:srgbClr val="0563C1"/>
                </a:solidFill>
                <a:latin typeface="Abadi" panose="020B0604020202020204" pitchFamily="34" charset="0"/>
              </a:rPr>
            </a:br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3400804-C5DC-CC08-077E-30EEC8CBBBF6}"/>
              </a:ext>
            </a:extLst>
          </p:cNvPr>
          <p:cNvSpPr/>
          <p:nvPr/>
        </p:nvSpPr>
        <p:spPr>
          <a:xfrm>
            <a:off x="0" y="2200538"/>
            <a:ext cx="12192000" cy="369332"/>
          </a:xfrm>
          <a:prstGeom prst="rect">
            <a:avLst/>
          </a:prstGeom>
          <a:gradFill flip="none" rotWithShape="1">
            <a:gsLst>
              <a:gs pos="0">
                <a:srgbClr val="0563C1">
                  <a:shade val="30000"/>
                  <a:satMod val="115000"/>
                  <a:lumMod val="95000"/>
                </a:srgbClr>
              </a:gs>
              <a:gs pos="50000">
                <a:srgbClr val="0563C1">
                  <a:shade val="67500"/>
                  <a:satMod val="115000"/>
                </a:srgbClr>
              </a:gs>
              <a:gs pos="100000">
                <a:srgbClr val="0563C1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5F4CCE4-04CF-7C32-5519-7AF4551F3B39}"/>
              </a:ext>
            </a:extLst>
          </p:cNvPr>
          <p:cNvSpPr/>
          <p:nvPr/>
        </p:nvSpPr>
        <p:spPr>
          <a:xfrm>
            <a:off x="-635" y="6030858"/>
            <a:ext cx="12192000" cy="369332"/>
          </a:xfrm>
          <a:prstGeom prst="rect">
            <a:avLst/>
          </a:prstGeom>
          <a:gradFill flip="none" rotWithShape="1">
            <a:gsLst>
              <a:gs pos="0">
                <a:srgbClr val="0563C1">
                  <a:shade val="30000"/>
                  <a:satMod val="115000"/>
                </a:srgbClr>
              </a:gs>
              <a:gs pos="50000">
                <a:srgbClr val="0563C1">
                  <a:shade val="67500"/>
                  <a:satMod val="115000"/>
                </a:srgbClr>
              </a:gs>
              <a:gs pos="100000">
                <a:srgbClr val="0563C1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4D6ACEE6-4170-76C4-7072-2CC5413C65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038" y="2708423"/>
            <a:ext cx="1753922" cy="1332182"/>
          </a:xfrm>
          <a:prstGeom prst="rect">
            <a:avLst/>
          </a:prstGeom>
        </p:spPr>
      </p:pic>
      <p:pic>
        <p:nvPicPr>
          <p:cNvPr id="6" name="Picture 5" descr="A picture containing text, bedclothes&#10;&#10;Description automatically generated">
            <a:extLst>
              <a:ext uri="{FF2B5EF4-FFF2-40B4-BE49-F238E27FC236}">
                <a16:creationId xmlns:a16="http://schemas.microsoft.com/office/drawing/2014/main" id="{AE522B6B-BABA-FE2F-F884-5268444043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3"/>
          <a:stretch/>
        </p:blipFill>
        <p:spPr>
          <a:xfrm>
            <a:off x="0" y="2577873"/>
            <a:ext cx="4925786" cy="3452985"/>
          </a:xfrm>
          <a:prstGeom prst="rect">
            <a:avLst/>
          </a:prstGeom>
        </p:spPr>
      </p:pic>
      <p:pic>
        <p:nvPicPr>
          <p:cNvPr id="12" name="Picture 11" descr="A picture containing text, bedclothes&#10;&#10;Description automatically generated">
            <a:extLst>
              <a:ext uri="{FF2B5EF4-FFF2-40B4-BE49-F238E27FC236}">
                <a16:creationId xmlns:a16="http://schemas.microsoft.com/office/drawing/2014/main" id="{4B955253-AA19-8314-C4B6-99B4A0FB09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3"/>
          <a:stretch/>
        </p:blipFill>
        <p:spPr>
          <a:xfrm>
            <a:off x="7277629" y="2577873"/>
            <a:ext cx="4914371" cy="344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51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C06F00-15C5-4DDD-BBA4-EF2D1BC429F9}"/>
              </a:ext>
            </a:extLst>
          </p:cNvPr>
          <p:cNvSpPr txBox="1"/>
          <p:nvPr/>
        </p:nvSpPr>
        <p:spPr>
          <a:xfrm>
            <a:off x="420896" y="1222747"/>
            <a:ext cx="11428204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badi" panose="020B0604020104020204" pitchFamily="34" charset="0"/>
              </a:rPr>
              <a:t>Let’s share and exchange!</a:t>
            </a:r>
          </a:p>
          <a:p>
            <a:endParaRPr lang="en-US" sz="2800" b="1" dirty="0">
              <a:latin typeface="Abadi" panose="020B0604020104020204" pitchFamily="34" charset="0"/>
            </a:endParaRPr>
          </a:p>
          <a:p>
            <a:pPr marL="514350" indent="-514350">
              <a:buAutoNum type="arabicPeriod"/>
            </a:pPr>
            <a:r>
              <a:rPr lang="en-US" sz="2800" dirty="0">
                <a:latin typeface="Abadi" panose="020B0604020104020204" pitchFamily="34" charset="0"/>
              </a:rPr>
              <a:t>Which elements from the Memory of the World e-course have you already implemented or referred back to since you started the collaborations with your partner school?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r>
              <a:rPr lang="en-US" sz="2800" dirty="0">
                <a:latin typeface="Abadi" panose="020B0604020104020204" pitchFamily="34" charset="0"/>
              </a:rPr>
              <a:t>					</a:t>
            </a:r>
          </a:p>
          <a:p>
            <a:endParaRPr lang="en-US" sz="2400" i="1" dirty="0">
              <a:latin typeface="Abadi" panose="020B0604020104020204" pitchFamily="34" charset="0"/>
            </a:endParaRPr>
          </a:p>
          <a:p>
            <a:endParaRPr lang="en-US" sz="2400" i="1" dirty="0">
              <a:latin typeface="Abadi" panose="020B0604020104020204" pitchFamily="34" charset="0"/>
            </a:endParaRPr>
          </a:p>
          <a:p>
            <a:r>
              <a:rPr lang="en-US" sz="2800" b="1" dirty="0">
                <a:latin typeface="Abadi" panose="020B0604020104020204" pitchFamily="34" charset="0"/>
              </a:rPr>
              <a:t> </a:t>
            </a:r>
            <a:endParaRPr lang="en-US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64CCDC-D554-B133-26BA-80DFEA946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482" y="4105275"/>
            <a:ext cx="3793067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22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C06F00-15C5-4DDD-BBA4-EF2D1BC429F9}"/>
              </a:ext>
            </a:extLst>
          </p:cNvPr>
          <p:cNvSpPr txBox="1"/>
          <p:nvPr/>
        </p:nvSpPr>
        <p:spPr>
          <a:xfrm>
            <a:off x="420896" y="1222747"/>
            <a:ext cx="1142820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badi" panose="020B0604020104020204" pitchFamily="34" charset="0"/>
              </a:rPr>
              <a:t>Let’s share and exchange!</a:t>
            </a:r>
          </a:p>
          <a:p>
            <a:endParaRPr lang="en-US" sz="2800" b="1" dirty="0">
              <a:latin typeface="Abadi" panose="020B0604020104020204" pitchFamily="34" charset="0"/>
            </a:endParaRPr>
          </a:p>
          <a:p>
            <a:r>
              <a:rPr lang="en-US" sz="2800" dirty="0">
                <a:latin typeface="Abadi" panose="020B0604020104020204" pitchFamily="34" charset="0"/>
              </a:rPr>
              <a:t>2. If you have chosen it, what is the piece/ pieces of documentary heritage that you (plan to) work with?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lvl="1"/>
            <a:r>
              <a:rPr lang="en-US" sz="2800" dirty="0">
                <a:latin typeface="Abadi" panose="020B0604020104020204" pitchFamily="34" charset="0"/>
              </a:rPr>
              <a:t>	</a:t>
            </a:r>
          </a:p>
          <a:p>
            <a:endParaRPr lang="en-US" sz="2400" i="1" dirty="0">
              <a:latin typeface="Abadi" panose="020B0604020104020204" pitchFamily="34" charset="0"/>
            </a:endParaRPr>
          </a:p>
          <a:p>
            <a:endParaRPr lang="en-US" sz="2400" i="1" dirty="0">
              <a:latin typeface="Abadi" panose="020B0604020104020204" pitchFamily="34" charset="0"/>
            </a:endParaRPr>
          </a:p>
          <a:p>
            <a:r>
              <a:rPr lang="en-US" sz="2800" b="1" dirty="0">
                <a:latin typeface="Abadi" panose="020B0604020104020204" pitchFamily="34" charset="0"/>
              </a:rPr>
              <a:t> </a:t>
            </a:r>
            <a:endParaRPr lang="en-US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DBB1F90-E1FF-3B4F-2E67-159027F54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2896" y="4171951"/>
            <a:ext cx="2955742" cy="196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3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C06F00-15C5-4DDD-BBA4-EF2D1BC429F9}"/>
              </a:ext>
            </a:extLst>
          </p:cNvPr>
          <p:cNvSpPr txBox="1"/>
          <p:nvPr/>
        </p:nvSpPr>
        <p:spPr>
          <a:xfrm>
            <a:off x="420896" y="1222747"/>
            <a:ext cx="11428204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badi" panose="020B0604020104020204" pitchFamily="34" charset="0"/>
              </a:rPr>
              <a:t>Let’s share and exchange!</a:t>
            </a:r>
          </a:p>
          <a:p>
            <a:endParaRPr lang="en-US" sz="2800" b="1" dirty="0">
              <a:latin typeface="Abadi" panose="020B0604020104020204" pitchFamily="34" charset="0"/>
            </a:endParaRPr>
          </a:p>
          <a:p>
            <a:r>
              <a:rPr lang="en-US" sz="2800" dirty="0">
                <a:latin typeface="Abadi" panose="020B0604020104020204" pitchFamily="34" charset="0"/>
              </a:rPr>
              <a:t>3. Please describe your collaboration up until now! How have the past weeks been for you? [Please feel free to include pictures if you have any!]	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r>
              <a:rPr lang="en-US" sz="2800" dirty="0">
                <a:latin typeface="Abadi" panose="020B0604020104020204" pitchFamily="34" charset="0"/>
              </a:rPr>
              <a:t>					</a:t>
            </a:r>
          </a:p>
          <a:p>
            <a:endParaRPr lang="en-US" sz="2400" i="1" dirty="0">
              <a:latin typeface="Abadi" panose="020B0604020104020204" pitchFamily="34" charset="0"/>
            </a:endParaRPr>
          </a:p>
          <a:p>
            <a:endParaRPr lang="en-US" sz="2400" i="1" dirty="0">
              <a:latin typeface="Abadi" panose="020B0604020104020204" pitchFamily="34" charset="0"/>
            </a:endParaRPr>
          </a:p>
          <a:p>
            <a:r>
              <a:rPr lang="en-US" sz="2800" b="1" dirty="0">
                <a:latin typeface="Abadi" panose="020B0604020104020204" pitchFamily="34" charset="0"/>
              </a:rPr>
              <a:t> </a:t>
            </a:r>
            <a:endParaRPr lang="en-US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1AFED76-4E5B-B9F0-EBB4-9CE2DEDAD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712" y="4000499"/>
            <a:ext cx="3271838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C06F00-15C5-4DDD-BBA4-EF2D1BC429F9}"/>
              </a:ext>
            </a:extLst>
          </p:cNvPr>
          <p:cNvSpPr txBox="1"/>
          <p:nvPr/>
        </p:nvSpPr>
        <p:spPr>
          <a:xfrm>
            <a:off x="420896" y="1222747"/>
            <a:ext cx="1142820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badi" panose="020B0604020104020204" pitchFamily="34" charset="0"/>
              </a:rPr>
              <a:t>Let’s share and exchange!</a:t>
            </a:r>
          </a:p>
          <a:p>
            <a:endParaRPr lang="en-US" sz="2800" b="1" dirty="0">
              <a:latin typeface="Abadi" panose="020B0604020104020204" pitchFamily="34" charset="0"/>
            </a:endParaRPr>
          </a:p>
          <a:p>
            <a:r>
              <a:rPr lang="en-US" sz="2800" dirty="0">
                <a:latin typeface="Abadi" panose="020B0604020104020204" pitchFamily="34" charset="0"/>
              </a:rPr>
              <a:t>4. Please share your plans for the weeks ahead! For example, do you know already when you will start with your shared lessons?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r>
              <a:rPr lang="en-US" sz="2800" dirty="0">
                <a:latin typeface="Abadi" panose="020B0604020104020204" pitchFamily="34" charset="0"/>
              </a:rPr>
              <a:t>					</a:t>
            </a:r>
          </a:p>
          <a:p>
            <a:endParaRPr lang="en-US" sz="2400" i="1" dirty="0">
              <a:latin typeface="Abadi" panose="020B0604020104020204" pitchFamily="34" charset="0"/>
            </a:endParaRPr>
          </a:p>
          <a:p>
            <a:endParaRPr lang="en-US" sz="2400" i="1" dirty="0">
              <a:latin typeface="Abadi" panose="020B0604020104020204" pitchFamily="34" charset="0"/>
            </a:endParaRPr>
          </a:p>
          <a:p>
            <a:r>
              <a:rPr lang="en-US" sz="2800" b="1" dirty="0">
                <a:latin typeface="Abadi" panose="020B0604020104020204" pitchFamily="34" charset="0"/>
              </a:rPr>
              <a:t> </a:t>
            </a:r>
            <a:endParaRPr lang="en-US" sz="28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7DC6718-DB10-BB1F-6DDF-8E84C8B1B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104" y="3900998"/>
            <a:ext cx="3048000" cy="203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0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C06F00-15C5-4DDD-BBA4-EF2D1BC429F9}"/>
              </a:ext>
            </a:extLst>
          </p:cNvPr>
          <p:cNvSpPr txBox="1"/>
          <p:nvPr/>
        </p:nvSpPr>
        <p:spPr>
          <a:xfrm>
            <a:off x="420896" y="1222747"/>
            <a:ext cx="1142820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badi" panose="020B0604020104020204" pitchFamily="34" charset="0"/>
              </a:rPr>
              <a:t>Let’s share and exchange!</a:t>
            </a:r>
          </a:p>
          <a:p>
            <a:endParaRPr lang="en-US" sz="2800" b="1" dirty="0">
              <a:latin typeface="Abadi" panose="020B0604020104020204" pitchFamily="34" charset="0"/>
            </a:endParaRPr>
          </a:p>
          <a:p>
            <a:r>
              <a:rPr lang="en-US" sz="2800" dirty="0">
                <a:latin typeface="Abadi" panose="020B0604020104020204" pitchFamily="34" charset="0"/>
              </a:rPr>
              <a:t>5. Which challenges have you faced? With what would you need some help?		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2800" dirty="0">
                <a:latin typeface="Abadi" panose="020B0604020104020204" pitchFamily="34" charset="0"/>
              </a:rPr>
              <a:t>…</a:t>
            </a:r>
          </a:p>
          <a:p>
            <a:r>
              <a:rPr lang="en-US" sz="2800" dirty="0">
                <a:latin typeface="Abadi" panose="020B0604020104020204" pitchFamily="34" charset="0"/>
              </a:rPr>
              <a:t>					</a:t>
            </a:r>
          </a:p>
          <a:p>
            <a:endParaRPr lang="en-US" sz="2400" i="1" dirty="0">
              <a:latin typeface="Abadi" panose="020B0604020104020204" pitchFamily="34" charset="0"/>
            </a:endParaRPr>
          </a:p>
          <a:p>
            <a:endParaRPr lang="en-US" sz="2400" i="1" dirty="0">
              <a:latin typeface="Abadi" panose="020B0604020104020204" pitchFamily="34" charset="0"/>
            </a:endParaRPr>
          </a:p>
          <a:p>
            <a:r>
              <a:rPr lang="en-US" sz="2800" b="1" dirty="0">
                <a:latin typeface="Abadi" panose="020B0604020104020204" pitchFamily="34" charset="0"/>
              </a:rPr>
              <a:t> </a:t>
            </a:r>
            <a:endParaRPr lang="en-US" sz="28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ABAF3AEE-9C8B-ADC1-6473-369BD059F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414" y="3705224"/>
            <a:ext cx="4989286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5882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804b4c-b3d7-4ba3-8b3a-4e2419d6d894" xsi:nil="true"/>
    <lcf76f155ced4ddcb4097134ff3c332f xmlns="f685b576-218b-42b0-abb8-b07f9ffc7d68">
      <Terms xmlns="http://schemas.microsoft.com/office/infopath/2007/PartnerControls"/>
    </lcf76f155ced4ddcb4097134ff3c332f>
    <SharedWithUsers xmlns="85804b4c-b3d7-4ba3-8b3a-4e2419d6d894">
      <UserInfo>
        <DisplayName>Anger, Katja</DisplayName>
        <AccountId>226</AccountId>
        <AccountType/>
      </UserInfo>
      <UserInfo>
        <DisplayName>Kuswandini, Dian</DisplayName>
        <AccountId>6251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9DAE95A339B248977E50AC878AA16A" ma:contentTypeVersion="16" ma:contentTypeDescription="Create a new document." ma:contentTypeScope="" ma:versionID="b9eef9a2de7031e0aa4b574d50895297">
  <xsd:schema xmlns:xsd="http://www.w3.org/2001/XMLSchema" xmlns:xs="http://www.w3.org/2001/XMLSchema" xmlns:p="http://schemas.microsoft.com/office/2006/metadata/properties" xmlns:ns2="f685b576-218b-42b0-abb8-b07f9ffc7d68" xmlns:ns3="85804b4c-b3d7-4ba3-8b3a-4e2419d6d894" targetNamespace="http://schemas.microsoft.com/office/2006/metadata/properties" ma:root="true" ma:fieldsID="b743ecf5b2259d72a134f551e7f9032a" ns2:_="" ns3:_="">
    <xsd:import namespace="f685b576-218b-42b0-abb8-b07f9ffc7d68"/>
    <xsd:import namespace="85804b4c-b3d7-4ba3-8b3a-4e2419d6d8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85b576-218b-42b0-abb8-b07f9ffc7d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cec18f-64e3-475c-b7ef-ac8bd50224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04b4c-b3d7-4ba3-8b3a-4e2419d6d894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843694e-811d-4011-a4de-79b486f63134}" ma:internalName="TaxCatchAll" ma:showField="CatchAllData" ma:web="85804b4c-b3d7-4ba3-8b3a-4e2419d6d8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A62075-B3C9-4A3A-AE06-3BDCC332E1EB}">
  <ds:schemaRefs>
    <ds:schemaRef ds:uri="85804b4c-b3d7-4ba3-8b3a-4e2419d6d894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f685b576-218b-42b0-abb8-b07f9ffc7d68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429E140-4202-49FB-A08E-3710CA2F3A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6E84E1-90D4-4B35-B7B0-F659EB4C81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85b576-218b-42b0-abb8-b07f9ffc7d68"/>
    <ds:schemaRef ds:uri="85804b4c-b3d7-4ba3-8b3a-4e2419d6d8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UNESCO ASPnet Getting-Climate Ready </Template>
  <TotalTime>0</TotalTime>
  <Words>211</Words>
  <Application>Microsoft Office PowerPoint</Application>
  <PresentationFormat>Breitbild</PresentationFormat>
  <Paragraphs>55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Abadi</vt:lpstr>
      <vt:lpstr>Arial</vt:lpstr>
      <vt:lpstr>Calibri</vt:lpstr>
      <vt:lpstr>Calibri Light</vt:lpstr>
      <vt:lpstr>Thème Office</vt:lpstr>
      <vt:lpstr>Fostering Global Citizens  through the Memory of the World 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Roes, Annika</dc:creator>
  <cp:lastModifiedBy>Roes, Annika</cp:lastModifiedBy>
  <cp:revision>107</cp:revision>
  <dcterms:created xsi:type="dcterms:W3CDTF">2022-09-29T07:51:22Z</dcterms:created>
  <dcterms:modified xsi:type="dcterms:W3CDTF">2023-03-02T18:49:05Z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0x0101000F9DAE95A339B248977E50AC878AA16A</vt:lpwstr>
  </property>
  <property fmtid="{D5CDD505-2E9C-101B-9397-08002B2CF9AE}" pid="3" name="_dlc_DocIdItemGuid">
    <vt:lpwstr>4c72a0d1-0c04-4a3c-b424-247a714c62a1</vt:lpwstr>
  </property>
  <property fmtid="{D5CDD505-2E9C-101B-9397-08002B2CF9AE}" pid="4" name="MediaServiceImageTags">
    <vt:lpwstr/>
  </property>
</Properties>
</file>