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8" r:id="rId5"/>
  </p:sldMasterIdLst>
  <p:notesMasterIdLst>
    <p:notesMasterId r:id="rId17"/>
  </p:notesMasterIdLst>
  <p:handoutMasterIdLst>
    <p:handoutMasterId r:id="rId18"/>
  </p:handoutMasterIdLst>
  <p:sldIdLst>
    <p:sldId id="261" r:id="rId6"/>
    <p:sldId id="334" r:id="rId7"/>
    <p:sldId id="335" r:id="rId8"/>
    <p:sldId id="256" r:id="rId9"/>
    <p:sldId id="257" r:id="rId10"/>
    <p:sldId id="330" r:id="rId11"/>
    <p:sldId id="258" r:id="rId12"/>
    <p:sldId id="329" r:id="rId13"/>
    <p:sldId id="328" r:id="rId14"/>
    <p:sldId id="262" r:id="rId15"/>
    <p:sldId id="263" r:id="rId16"/>
  </p:sldIdLst>
  <p:sldSz cx="12195175" cy="6858000"/>
  <p:notesSz cx="6858000" cy="9144000"/>
  <p:defaultTextStyle>
    <a:defPPr lvl="0">
      <a:defRPr lang="nl-NL"/>
    </a:defPPr>
    <a:lvl1pPr marL="0" lvl="1" algn="l" defTabSz="1088502" rtl="0" eaLnBrk="1" latinLnBrk="0" hangingPunct="1">
      <a:defRPr sz="2100" kern="1200">
        <a:solidFill>
          <a:schemeClr val="tx1"/>
        </a:solidFill>
        <a:latin typeface="+mn-lt"/>
        <a:ea typeface="+mn-ea"/>
        <a:cs typeface="+mn-cs"/>
      </a:defRPr>
    </a:lvl1pPr>
    <a:lvl2pPr marL="544251" lvl="2" algn="l" defTabSz="1088502" rtl="0" eaLnBrk="1" latinLnBrk="0" hangingPunct="1">
      <a:defRPr sz="2100" kern="1200">
        <a:solidFill>
          <a:schemeClr val="tx1"/>
        </a:solidFill>
        <a:latin typeface="+mn-lt"/>
        <a:ea typeface="+mn-ea"/>
        <a:cs typeface="+mn-cs"/>
      </a:defRPr>
    </a:lvl2pPr>
    <a:lvl3pPr marL="1088502" lvl="3" algn="l" defTabSz="1088502" rtl="0" eaLnBrk="1" latinLnBrk="0" hangingPunct="1">
      <a:defRPr sz="2100" kern="1200">
        <a:solidFill>
          <a:schemeClr val="tx1"/>
        </a:solidFill>
        <a:latin typeface="+mn-lt"/>
        <a:ea typeface="+mn-ea"/>
        <a:cs typeface="+mn-cs"/>
      </a:defRPr>
    </a:lvl3pPr>
    <a:lvl4pPr marL="1632753" lvl="4"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e de Valk" initials="AdV" lastIdx="3" clrIdx="0">
    <p:extLst>
      <p:ext uri="{19B8F6BF-5375-455C-9EA6-DF929625EA0E}">
        <p15:presenceInfo xmlns:p15="http://schemas.microsoft.com/office/powerpoint/2012/main" userId="S-1-12-1-63327613-1162631716-1663568011-18790616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F609AA-79B8-44FA-94F2-3E19B48E2B77}" v="585" dt="2021-09-08T11:28:52.490"/>
    <p1510:client id="{92D6BC4C-004A-4E44-A106-00992EAA92B6}" v="64" dt="2021-09-08T11:24:13.514"/>
    <p1510:client id="{B55ED7AC-E529-4004-89A7-3CAA3DAE79AA}" v="2" dt="2021-09-08T11:27:18.3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132" y="330"/>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bwMode="gray">
          <a:xfrm>
            <a:off x="3884613" y="0"/>
            <a:ext cx="2971800" cy="457200"/>
          </a:xfrm>
          <a:prstGeom prst="rect">
            <a:avLst/>
          </a:prstGeom>
        </p:spPr>
        <p:txBody>
          <a:bodyPr vert="horz" lIns="91440" tIns="45720" rIns="91440" bIns="45720" rtlCol="0"/>
          <a:lstStyle>
            <a:lvl1pPr algn="r">
              <a:defRPr sz="1200"/>
            </a:lvl1pPr>
          </a:lstStyle>
          <a:p>
            <a:fld id="{2D7757D0-0DA8-4B50-962C-F8908CCD91C6}" type="datetimeFigureOut">
              <a:rPr lang="nl-NL" smtClean="0"/>
              <a:pPr/>
              <a:t>31-3-2023</a:t>
            </a:fld>
            <a:endParaRPr lang="nl-NL"/>
          </a:p>
        </p:txBody>
      </p:sp>
      <p:sp>
        <p:nvSpPr>
          <p:cNvPr id="4" name="Tijdelijke aanduiding voor voettekst 3"/>
          <p:cNvSpPr>
            <a:spLocks noGrp="1"/>
          </p:cNvSpPr>
          <p:nvPr>
            <p:ph type="ftr" sz="quarter" idx="2"/>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8393B2BB-416B-4E85-A754-0B695991D3F5}" type="slidenum">
              <a:rPr lang="nl-NL" smtClean="0"/>
              <a:pPr/>
              <a:t>‹nr.›</a:t>
            </a:fld>
            <a:endParaRPr lang="nl-NL"/>
          </a:p>
        </p:txBody>
      </p:sp>
    </p:spTree>
    <p:extLst>
      <p:ext uri="{BB962C8B-B14F-4D97-AF65-F5344CB8AC3E}">
        <p14:creationId xmlns:p14="http://schemas.microsoft.com/office/powerpoint/2010/main" val="2267354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bwMode="gray">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bwMode="gray">
          <a:xfrm>
            <a:off x="3884613" y="0"/>
            <a:ext cx="2971800" cy="457200"/>
          </a:xfrm>
          <a:prstGeom prst="rect">
            <a:avLst/>
          </a:prstGeom>
        </p:spPr>
        <p:txBody>
          <a:bodyPr vert="horz" lIns="91440" tIns="45720" rIns="91440" bIns="45720" rtlCol="0"/>
          <a:lstStyle>
            <a:lvl1pPr algn="r">
              <a:defRPr sz="1200"/>
            </a:lvl1pPr>
          </a:lstStyle>
          <a:p>
            <a:fld id="{7CAC0B33-3943-42F1-973C-9CDD51C76BBD}" type="datetimeFigureOut">
              <a:rPr lang="nl-NL" smtClean="0"/>
              <a:pPr/>
              <a:t>31-3-2023</a:t>
            </a:fld>
            <a:endParaRPr lang="nl-NL"/>
          </a:p>
        </p:txBody>
      </p:sp>
      <p:sp>
        <p:nvSpPr>
          <p:cNvPr id="4" name="Tijdelijke aanduiding voor dia-afbeelding 3"/>
          <p:cNvSpPr>
            <a:spLocks noGrp="1" noRot="1" noChangeAspect="1"/>
          </p:cNvSpPr>
          <p:nvPr>
            <p:ph type="sldImg" idx="2"/>
          </p:nvPr>
        </p:nvSpPr>
        <p:spPr bwMode="gray">
          <a:xfrm>
            <a:off x="381000" y="685800"/>
            <a:ext cx="6096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bwMode="gray">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bwMode="gray">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bwMode="gray">
          <a:xfrm>
            <a:off x="3884613" y="8685213"/>
            <a:ext cx="2971800" cy="457200"/>
          </a:xfrm>
          <a:prstGeom prst="rect">
            <a:avLst/>
          </a:prstGeom>
        </p:spPr>
        <p:txBody>
          <a:bodyPr vert="horz" lIns="91440" tIns="45720" rIns="91440" bIns="45720" rtlCol="0" anchor="b"/>
          <a:lstStyle>
            <a:lvl1pPr algn="r">
              <a:defRPr sz="1200"/>
            </a:lvl1pPr>
          </a:lstStyle>
          <a:p>
            <a:fld id="{697381A9-0C9E-4D3A-A28B-AC4E168A57BC}" type="slidenum">
              <a:rPr lang="nl-NL" smtClean="0"/>
              <a:pPr/>
              <a:t>‹nr.›</a:t>
            </a:fld>
            <a:endParaRPr lang="nl-NL"/>
          </a:p>
        </p:txBody>
      </p:sp>
    </p:spTree>
    <p:extLst>
      <p:ext uri="{BB962C8B-B14F-4D97-AF65-F5344CB8AC3E}">
        <p14:creationId xmlns:p14="http://schemas.microsoft.com/office/powerpoint/2010/main" val="3545252254"/>
      </p:ext>
    </p:extLst>
  </p:cSld>
  <p:clrMap bg1="lt1" tx1="dk1" bg2="lt2" tx2="dk2" accent1="accent1" accent2="accent2" accent3="accent3" accent4="accent4" accent5="accent5" accent6="accent6" hlink="hlink" folHlink="folHlink"/>
  <p:notesStyle>
    <a:lvl1pPr marL="0" algn="l" defTabSz="1088502" rtl="0" eaLnBrk="1" latinLnBrk="0" hangingPunct="1">
      <a:defRPr sz="1400" kern="1200">
        <a:solidFill>
          <a:schemeClr val="tx1"/>
        </a:solidFill>
        <a:latin typeface="+mn-lt"/>
        <a:ea typeface="+mn-ea"/>
        <a:cs typeface="+mn-cs"/>
      </a:defRPr>
    </a:lvl1pPr>
    <a:lvl2pPr marL="544251" algn="l" defTabSz="1088502" rtl="0" eaLnBrk="1" latinLnBrk="0" hangingPunct="1">
      <a:defRPr sz="1400" kern="1200">
        <a:solidFill>
          <a:schemeClr val="tx1"/>
        </a:solidFill>
        <a:latin typeface="+mn-lt"/>
        <a:ea typeface="+mn-ea"/>
        <a:cs typeface="+mn-cs"/>
      </a:defRPr>
    </a:lvl2pPr>
    <a:lvl3pPr marL="1088502" algn="l" defTabSz="1088502" rtl="0" eaLnBrk="1" latinLnBrk="0" hangingPunct="1">
      <a:defRPr sz="1400" kern="1200">
        <a:solidFill>
          <a:schemeClr val="tx1"/>
        </a:solidFill>
        <a:latin typeface="+mn-lt"/>
        <a:ea typeface="+mn-ea"/>
        <a:cs typeface="+mn-cs"/>
      </a:defRPr>
    </a:lvl3pPr>
    <a:lvl4pPr marL="1632753" algn="l" defTabSz="1088502" rtl="0" eaLnBrk="1" latinLnBrk="0" hangingPunct="1">
      <a:defRPr sz="1400" kern="1200">
        <a:solidFill>
          <a:schemeClr val="tx1"/>
        </a:solidFill>
        <a:latin typeface="+mn-lt"/>
        <a:ea typeface="+mn-ea"/>
        <a:cs typeface="+mn-cs"/>
      </a:defRPr>
    </a:lvl4pPr>
    <a:lvl5pPr marL="2177004" algn="l" defTabSz="1088502" rtl="0" eaLnBrk="1" latinLnBrk="0" hangingPunct="1">
      <a:defRPr sz="1400" kern="1200">
        <a:solidFill>
          <a:schemeClr val="tx1"/>
        </a:solidFill>
        <a:latin typeface="+mn-lt"/>
        <a:ea typeface="+mn-ea"/>
        <a:cs typeface="+mn-cs"/>
      </a:defRPr>
    </a:lvl5pPr>
    <a:lvl6pPr marL="2721254" algn="l" defTabSz="1088502" rtl="0" eaLnBrk="1" latinLnBrk="0" hangingPunct="1">
      <a:defRPr sz="1400" kern="1200">
        <a:solidFill>
          <a:schemeClr val="tx1"/>
        </a:solidFill>
        <a:latin typeface="+mn-lt"/>
        <a:ea typeface="+mn-ea"/>
        <a:cs typeface="+mn-cs"/>
      </a:defRPr>
    </a:lvl6pPr>
    <a:lvl7pPr marL="3265505" algn="l" defTabSz="1088502" rtl="0" eaLnBrk="1" latinLnBrk="0" hangingPunct="1">
      <a:defRPr sz="1400" kern="1200">
        <a:solidFill>
          <a:schemeClr val="tx1"/>
        </a:solidFill>
        <a:latin typeface="+mn-lt"/>
        <a:ea typeface="+mn-ea"/>
        <a:cs typeface="+mn-cs"/>
      </a:defRPr>
    </a:lvl7pPr>
    <a:lvl8pPr marL="3809756" algn="l" defTabSz="1088502" rtl="0" eaLnBrk="1" latinLnBrk="0" hangingPunct="1">
      <a:defRPr sz="1400" kern="1200">
        <a:solidFill>
          <a:schemeClr val="tx1"/>
        </a:solidFill>
        <a:latin typeface="+mn-lt"/>
        <a:ea typeface="+mn-ea"/>
        <a:cs typeface="+mn-cs"/>
      </a:defRPr>
    </a:lvl8pPr>
    <a:lvl9pPr marL="4354007" algn="l" defTabSz="1088502"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697381A9-0C9E-4D3A-A28B-AC4E168A57BC}" type="slidenum">
              <a:rPr lang="nl-NL" smtClean="0"/>
              <a:pPr/>
              <a:t>1</a:t>
            </a:fld>
            <a:endParaRPr lang="nl-NL" dirty="0"/>
          </a:p>
        </p:txBody>
      </p:sp>
    </p:spTree>
    <p:extLst>
      <p:ext uri="{BB962C8B-B14F-4D97-AF65-F5344CB8AC3E}">
        <p14:creationId xmlns:p14="http://schemas.microsoft.com/office/powerpoint/2010/main" val="2881513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697381A9-0C9E-4D3A-A28B-AC4E168A57BC}" type="slidenum">
              <a:rPr lang="nl-NL" smtClean="0"/>
              <a:pPr/>
              <a:t>4</a:t>
            </a:fld>
            <a:endParaRPr lang="nl-NL" dirty="0"/>
          </a:p>
        </p:txBody>
      </p:sp>
    </p:spTree>
    <p:extLst>
      <p:ext uri="{BB962C8B-B14F-4D97-AF65-F5344CB8AC3E}">
        <p14:creationId xmlns:p14="http://schemas.microsoft.com/office/powerpoint/2010/main" val="3378013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Ethiek is de leer van het moraal, het is het inschakelen van het nadenken bij morele beslissingen, oftewel ook wel de bezinning van normen en waarden” </a:t>
            </a:r>
            <a:r>
              <a:rPr lang="nl-NL" i="1" dirty="0"/>
              <a:t>(</a:t>
            </a:r>
            <a:r>
              <a:rPr lang="nl-NL" i="1" dirty="0" err="1"/>
              <a:t>Nursing</a:t>
            </a:r>
            <a:r>
              <a:rPr lang="nl-NL" i="1" dirty="0"/>
              <a:t>, 2004) </a:t>
            </a:r>
            <a:r>
              <a:rPr lang="nl-NL" dirty="0"/>
              <a:t>Ethiek is dus het afwegen tussen goed en kwaad en de keuzes daartussenin. Bij het verzorgende  beroep kun je dit niet wegdenken. Bij een patiënt hoor je ethisch verantwoord te handelen.</a:t>
            </a:r>
          </a:p>
        </p:txBody>
      </p:sp>
      <p:sp>
        <p:nvSpPr>
          <p:cNvPr id="4" name="Tijdelijke aanduiding voor dianummer 3"/>
          <p:cNvSpPr>
            <a:spLocks noGrp="1"/>
          </p:cNvSpPr>
          <p:nvPr>
            <p:ph type="sldNum" sz="quarter" idx="5"/>
          </p:nvPr>
        </p:nvSpPr>
        <p:spPr/>
        <p:txBody>
          <a:bodyPr/>
          <a:lstStyle/>
          <a:p>
            <a:fld id="{FD48BF21-D348-B542-BF53-526DEE2457D9}" type="slidenum">
              <a:rPr lang="nl-NL" smtClean="0"/>
              <a:t>5</a:t>
            </a:fld>
            <a:endParaRPr lang="nl-NL" dirty="0"/>
          </a:p>
        </p:txBody>
      </p:sp>
    </p:spTree>
    <p:extLst>
      <p:ext uri="{BB962C8B-B14F-4D97-AF65-F5344CB8AC3E}">
        <p14:creationId xmlns:p14="http://schemas.microsoft.com/office/powerpoint/2010/main" val="3653709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customXml" Target="../../customXml/item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chemeClr val="bg1"/>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4B6EC08B-F872-466C-9547-08665378E727}"/>
              </a:ext>
            </a:extLst>
          </p:cNvPr>
          <p:cNvSpPr>
            <a:spLocks noSelect="1"/>
          </p:cNvSpPr>
          <p:nvPr userDrawn="1"/>
        </p:nvSpPr>
        <p:spPr bwMode="gray">
          <a:xfrm>
            <a:off x="0" y="2651179"/>
            <a:ext cx="10688906" cy="3675751"/>
          </a:xfrm>
          <a:custGeom>
            <a:avLst/>
            <a:gdLst>
              <a:gd name="T0" fmla="*/ 25248 w 25248"/>
              <a:gd name="T1" fmla="*/ 7811 h 8678"/>
              <a:gd name="T2" fmla="*/ 25248 w 25248"/>
              <a:gd name="T3" fmla="*/ 866 h 8678"/>
              <a:gd name="T4" fmla="*/ 24381 w 25248"/>
              <a:gd name="T5" fmla="*/ 0 h 8678"/>
              <a:gd name="T6" fmla="*/ 0 w 25248"/>
              <a:gd name="T7" fmla="*/ 0 h 8678"/>
              <a:gd name="T8" fmla="*/ 0 w 25248"/>
              <a:gd name="T9" fmla="*/ 8678 h 8678"/>
              <a:gd name="T10" fmla="*/ 24381 w 25248"/>
              <a:gd name="T11" fmla="*/ 8678 h 8678"/>
              <a:gd name="T12" fmla="*/ 25248 w 25248"/>
              <a:gd name="T13" fmla="*/ 7811 h 8678"/>
            </a:gdLst>
            <a:ahLst/>
            <a:cxnLst>
              <a:cxn ang="0">
                <a:pos x="T0" y="T1"/>
              </a:cxn>
              <a:cxn ang="0">
                <a:pos x="T2" y="T3"/>
              </a:cxn>
              <a:cxn ang="0">
                <a:pos x="T4" y="T5"/>
              </a:cxn>
              <a:cxn ang="0">
                <a:pos x="T6" y="T7"/>
              </a:cxn>
              <a:cxn ang="0">
                <a:pos x="T8" y="T9"/>
              </a:cxn>
              <a:cxn ang="0">
                <a:pos x="T10" y="T11"/>
              </a:cxn>
              <a:cxn ang="0">
                <a:pos x="T12" y="T13"/>
              </a:cxn>
            </a:cxnLst>
            <a:rect l="0" t="0" r="r" b="b"/>
            <a:pathLst>
              <a:path w="25248" h="8678">
                <a:moveTo>
                  <a:pt x="25248" y="7811"/>
                </a:moveTo>
                <a:cubicBezTo>
                  <a:pt x="25248" y="866"/>
                  <a:pt x="25248" y="866"/>
                  <a:pt x="25248" y="866"/>
                </a:cubicBezTo>
                <a:cubicBezTo>
                  <a:pt x="25248" y="388"/>
                  <a:pt x="24860" y="0"/>
                  <a:pt x="24381" y="0"/>
                </a:cubicBezTo>
                <a:cubicBezTo>
                  <a:pt x="0" y="0"/>
                  <a:pt x="0" y="0"/>
                  <a:pt x="0" y="0"/>
                </a:cubicBezTo>
                <a:cubicBezTo>
                  <a:pt x="0" y="8678"/>
                  <a:pt x="0" y="8678"/>
                  <a:pt x="0" y="8678"/>
                </a:cubicBezTo>
                <a:cubicBezTo>
                  <a:pt x="24381" y="8678"/>
                  <a:pt x="24381" y="8678"/>
                  <a:pt x="24381" y="8678"/>
                </a:cubicBezTo>
                <a:cubicBezTo>
                  <a:pt x="24860" y="8678"/>
                  <a:pt x="25248" y="8290"/>
                  <a:pt x="25248" y="7811"/>
                </a:cubicBezTo>
                <a:close/>
              </a:path>
            </a:pathLst>
          </a:custGeom>
          <a:solidFill>
            <a:srgbClr val="D4EDFC"/>
          </a:solidFill>
          <a:ln>
            <a:noFill/>
          </a:ln>
        </p:spPr>
        <p:txBody>
          <a:bodyPr vert="horz" wrap="square" lIns="91440" tIns="45720" rIns="91440" bIns="45720" numCol="1" anchor="t" anchorCtr="0" compatLnSpc="1">
            <a:prstTxWarp prst="textNoShape">
              <a:avLst/>
            </a:prstTxWarp>
          </a:bodyPr>
          <a:lstStyle/>
          <a:p>
            <a:endParaRPr lang="nl-NL"/>
          </a:p>
        </p:txBody>
      </p:sp>
      <p:pic>
        <p:nvPicPr>
          <p:cNvPr id="19" name="***druppels">
            <a:extLst>
              <a:ext uri="{FF2B5EF4-FFF2-40B4-BE49-F238E27FC236}">
                <a16:creationId xmlns:a16="http://schemas.microsoft.com/office/drawing/2014/main" id="{E67B26CA-29A9-44BD-986F-D8E401274E60}"/>
              </a:ext>
            </a:extLst>
          </p:cNvPr>
          <p:cNvPicPr>
            <a:picLocks noSelect="1" noChangeAspect="1"/>
          </p:cNvPicPr>
          <p:nvPr userDrawn="1"/>
        </p:nvPicPr>
        <p:blipFill>
          <a:blip r:embed="rId2"/>
          <a:stretch>
            <a:fillRect/>
          </a:stretch>
        </p:blipFill>
        <p:spPr bwMode="gray">
          <a:xfrm>
            <a:off x="0" y="0"/>
            <a:ext cx="2529840"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userDrawn="1"/>
        </p:nvSpPr>
        <p:spPr bwMode="gray">
          <a:xfrm>
            <a:off x="0" y="5902805"/>
            <a:ext cx="11086027"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6" name="Freeform 8">
            <a:extLst>
              <a:ext uri="{FF2B5EF4-FFF2-40B4-BE49-F238E27FC236}">
                <a16:creationId xmlns:a16="http://schemas.microsoft.com/office/drawing/2014/main" id="{7E192F58-F91B-4416-B477-74B5401C0FA3}"/>
              </a:ext>
            </a:extLst>
          </p:cNvPr>
          <p:cNvSpPr>
            <a:spLocks noSelect="1"/>
          </p:cNvSpPr>
          <p:nvPr userDrawn="1"/>
        </p:nvSpPr>
        <p:spPr bwMode="gray">
          <a:xfrm>
            <a:off x="9853364" y="6071184"/>
            <a:ext cx="748176"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7" name="Freeform 9">
            <a:extLst>
              <a:ext uri="{FF2B5EF4-FFF2-40B4-BE49-F238E27FC236}">
                <a16:creationId xmlns:a16="http://schemas.microsoft.com/office/drawing/2014/main" id="{CDC6A206-75AC-4A75-97EE-B296C24E1C25}"/>
              </a:ext>
            </a:extLst>
          </p:cNvPr>
          <p:cNvSpPr>
            <a:spLocks noSelect="1"/>
          </p:cNvSpPr>
          <p:nvPr userDrawn="1"/>
        </p:nvSpPr>
        <p:spPr bwMode="gray">
          <a:xfrm>
            <a:off x="9492778" y="6071184"/>
            <a:ext cx="34470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24" name="Freeform 13">
            <a:extLst>
              <a:ext uri="{FF2B5EF4-FFF2-40B4-BE49-F238E27FC236}">
                <a16:creationId xmlns:a16="http://schemas.microsoft.com/office/drawing/2014/main" id="{31D0FF1F-7CCB-4A92-903F-3DD77450A463}"/>
              </a:ext>
            </a:extLst>
          </p:cNvPr>
          <p:cNvSpPr>
            <a:spLocks noSelect="1"/>
          </p:cNvSpPr>
          <p:nvPr userDrawn="1"/>
        </p:nvSpPr>
        <p:spPr bwMode="gray">
          <a:xfrm>
            <a:off x="4763" y="719138"/>
            <a:ext cx="2298700"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userDrawn="1"/>
        </p:nvPicPr>
        <p:blipFill>
          <a:blip r:embed="rId3"/>
          <a:stretch>
            <a:fillRect/>
          </a:stretch>
        </p:blipFill>
        <p:spPr bwMode="gray">
          <a:xfrm>
            <a:off x="4680" y="719280"/>
            <a:ext cx="2298600" cy="1440600"/>
          </a:xfrm>
          <a:prstGeom prst="rect">
            <a:avLst/>
          </a:prstGeom>
        </p:spPr>
      </p:pic>
      <p:sp>
        <p:nvSpPr>
          <p:cNvPr id="2" name="Titel 1"/>
          <p:cNvSpPr>
            <a:spLocks noGrp="1" noSelect="1"/>
          </p:cNvSpPr>
          <p:nvPr>
            <p:ph type="ctrTitle" hasCustomPrompt="1"/>
          </p:nvPr>
        </p:nvSpPr>
        <p:spPr bwMode="gray">
          <a:xfrm>
            <a:off x="1337426" y="3615159"/>
            <a:ext cx="9152649" cy="893961"/>
          </a:xfrm>
        </p:spPr>
        <p:txBody>
          <a:bodyPr anchor="t" anchorCtr="0"/>
          <a:lstStyle>
            <a:lvl1pPr algn="l">
              <a:defRPr sz="5400">
                <a:solidFill>
                  <a:schemeClr val="tx1"/>
                </a:solidFill>
              </a:defRPr>
            </a:lvl1pPr>
          </a:lstStyle>
          <a:p>
            <a:r>
              <a:rPr lang="nl-NL" noProof="1"/>
              <a:t>[Titel]</a:t>
            </a:r>
          </a:p>
        </p:txBody>
      </p:sp>
      <p:sp>
        <p:nvSpPr>
          <p:cNvPr id="3" name="***Ondertitel 2"/>
          <p:cNvSpPr>
            <a:spLocks noGrp="1" noSelect="1"/>
          </p:cNvSpPr>
          <p:nvPr>
            <p:ph type="subTitle" idx="1" hasCustomPrompt="1"/>
          </p:nvPr>
        </p:nvSpPr>
        <p:spPr bwMode="gray">
          <a:xfrm>
            <a:off x="1345060" y="4535454"/>
            <a:ext cx="9145016" cy="564468"/>
          </a:xfrm>
        </p:spPr>
        <p:txBody>
          <a:bodyPr/>
          <a:lstStyle>
            <a:lvl1pPr marL="0" indent="0" algn="l">
              <a:buNone/>
              <a:defRPr sz="3100">
                <a:solidFill>
                  <a:schemeClr val="tx1"/>
                </a:solidFill>
                <a:latin typeface="+mj-lt"/>
              </a:defRPr>
            </a:lvl1pPr>
            <a:lvl2pPr marL="544469" indent="0" algn="ctr">
              <a:buNone/>
              <a:defRPr>
                <a:solidFill>
                  <a:schemeClr val="tx1">
                    <a:tint val="75000"/>
                  </a:schemeClr>
                </a:solidFill>
              </a:defRPr>
            </a:lvl2pPr>
            <a:lvl3pPr marL="1088937" indent="0" algn="ctr">
              <a:buNone/>
              <a:defRPr>
                <a:solidFill>
                  <a:schemeClr val="tx1">
                    <a:tint val="75000"/>
                  </a:schemeClr>
                </a:solidFill>
              </a:defRPr>
            </a:lvl3pPr>
            <a:lvl4pPr marL="1633406" indent="0" algn="ctr">
              <a:buNone/>
              <a:defRPr>
                <a:solidFill>
                  <a:schemeClr val="tx1">
                    <a:tint val="75000"/>
                  </a:schemeClr>
                </a:solidFill>
              </a:defRPr>
            </a:lvl4pPr>
            <a:lvl5pPr marL="2177875" indent="0" algn="ctr">
              <a:buNone/>
              <a:defRPr>
                <a:solidFill>
                  <a:schemeClr val="tx1">
                    <a:tint val="75000"/>
                  </a:schemeClr>
                </a:solidFill>
              </a:defRPr>
            </a:lvl5pPr>
            <a:lvl6pPr marL="2722343" indent="0" algn="ctr">
              <a:buNone/>
              <a:defRPr>
                <a:solidFill>
                  <a:schemeClr val="tx1">
                    <a:tint val="75000"/>
                  </a:schemeClr>
                </a:solidFill>
              </a:defRPr>
            </a:lvl6pPr>
            <a:lvl7pPr marL="3266811" indent="0" algn="ctr">
              <a:buNone/>
              <a:defRPr>
                <a:solidFill>
                  <a:schemeClr val="tx1">
                    <a:tint val="75000"/>
                  </a:schemeClr>
                </a:solidFill>
              </a:defRPr>
            </a:lvl7pPr>
            <a:lvl8pPr marL="3811280" indent="0" algn="ctr">
              <a:buNone/>
              <a:defRPr>
                <a:solidFill>
                  <a:schemeClr val="tx1">
                    <a:tint val="75000"/>
                  </a:schemeClr>
                </a:solidFill>
              </a:defRPr>
            </a:lvl8pPr>
            <a:lvl9pPr marL="4355749" indent="0" algn="ctr">
              <a:buNone/>
              <a:defRPr>
                <a:solidFill>
                  <a:schemeClr val="tx1">
                    <a:tint val="75000"/>
                  </a:schemeClr>
                </a:solidFill>
              </a:defRPr>
            </a:lvl9pPr>
          </a:lstStyle>
          <a:p>
            <a:r>
              <a:rPr lang="nl-NL" noProof="1"/>
              <a:t>[Subtitel]</a:t>
            </a:r>
          </a:p>
        </p:txBody>
      </p:sp>
      <p:sp>
        <p:nvSpPr>
          <p:cNvPr id="25" name="Tekstvak 24">
            <a:extLst>
              <a:ext uri="{FF2B5EF4-FFF2-40B4-BE49-F238E27FC236}">
                <a16:creationId xmlns:a16="http://schemas.microsoft.com/office/drawing/2014/main" id="{852E0A09-B181-4752-A40D-03F7FD648B62}"/>
              </a:ext>
            </a:extLst>
          </p:cNvPr>
          <p:cNvSpPr txBox="1">
            <a:spLocks noSelect="1"/>
          </p:cNvSpPr>
          <p:nvPr userDrawn="1"/>
        </p:nvSpPr>
        <p:spPr bwMode="gray">
          <a:xfrm>
            <a:off x="1921123" y="6024206"/>
            <a:ext cx="144016" cy="246221"/>
          </a:xfrm>
          <a:prstGeom prst="rect">
            <a:avLst/>
          </a:prstGeom>
          <a:noFill/>
        </p:spPr>
        <p:txBody>
          <a:bodyPr wrap="square" lIns="0" tIns="0" rIns="0" bIns="0" rtlCol="0" anchor="ctr">
            <a:spAutoFit/>
          </a:bodyPr>
          <a:lstStyle/>
          <a:p>
            <a:pPr algn="ctr"/>
            <a:endParaRPr lang="nl-NL" sz="1600" b="1">
              <a:solidFill>
                <a:schemeClr val="bg1"/>
              </a:solidFill>
              <a:latin typeface="+mj-lt"/>
            </a:endParaRPr>
          </a:p>
        </p:txBody>
      </p:sp>
      <p:sp>
        <p:nvSpPr>
          <p:cNvPr id="5" name="Tijdelijke aanduiding voor datum 4">
            <a:extLst>
              <a:ext uri="{FF2B5EF4-FFF2-40B4-BE49-F238E27FC236}">
                <a16:creationId xmlns:a16="http://schemas.microsoft.com/office/drawing/2014/main" id="{E6EABFAD-214C-4864-A57B-2711BA724238}"/>
              </a:ext>
            </a:extLst>
          </p:cNvPr>
          <p:cNvSpPr>
            <a:spLocks noGrp="1" noSelect="1"/>
          </p:cNvSpPr>
          <p:nvPr>
            <p:ph type="dt" sz="half" idx="10"/>
          </p:nvPr>
        </p:nvSpPr>
        <p:spPr>
          <a:xfrm>
            <a:off x="360040" y="6021288"/>
            <a:ext cx="1705099" cy="252000"/>
          </a:xfrm>
        </p:spPr>
        <p:txBody>
          <a:bodyPr/>
          <a:lstStyle/>
          <a:p>
            <a:fld id="{2923B9C5-BE15-4844-92EA-6B5A4B794705}" type="datetime4">
              <a:rPr lang="nl-NL" noProof="1" smtClean="0"/>
              <a:pPr/>
              <a:t>31 maart 2023</a:t>
            </a:fld>
            <a:r>
              <a:rPr lang="nl-NL" noProof="1"/>
              <a:t> </a:t>
            </a:r>
            <a:r>
              <a:rPr lang="nl-NL"/>
              <a:t>–</a:t>
            </a:r>
          </a:p>
          <a:p>
            <a:endParaRPr lang="nl-NL" noProof="1"/>
          </a:p>
        </p:txBody>
      </p:sp>
      <p:sp>
        <p:nvSpPr>
          <p:cNvPr id="6" name="Tijdelijke aanduiding voor voettekst 5">
            <a:extLst>
              <a:ext uri="{FF2B5EF4-FFF2-40B4-BE49-F238E27FC236}">
                <a16:creationId xmlns:a16="http://schemas.microsoft.com/office/drawing/2014/main" id="{6466F835-F5E6-45F4-B804-957BFF45B0FE}"/>
              </a:ext>
            </a:extLst>
          </p:cNvPr>
          <p:cNvSpPr>
            <a:spLocks noGrp="1" noSelect="1"/>
          </p:cNvSpPr>
          <p:nvPr>
            <p:ph type="ftr" sz="quarter" idx="11"/>
          </p:nvPr>
        </p:nvSpPr>
        <p:spPr/>
        <p:txBody>
          <a:bodyPr/>
          <a:lstStyle/>
          <a:p>
            <a:r>
              <a:rPr lang="nl-NL" noProof="1"/>
              <a:t>[Voornaam Achternaam]</a:t>
            </a:r>
          </a:p>
        </p:txBody>
      </p:sp>
    </p:spTree>
    <p:extLst>
      <p:ext uri="{BB962C8B-B14F-4D97-AF65-F5344CB8AC3E}">
        <p14:creationId xmlns:p14="http://schemas.microsoft.com/office/powerpoint/2010/main" val="4061325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eeg">
    <p:bg bwMode="gray">
      <p:bgPr>
        <a:solidFill>
          <a:schemeClr val="bg2"/>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k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
        <p:nvSpPr>
          <p:cNvPr id="3" name="Tijdelijke aanduiding voor inhoud 2"/>
          <p:cNvSpPr>
            <a:spLocks noGrp="1" noSelect="1"/>
          </p:cNvSpPr>
          <p:nvPr>
            <p:ph idx="1" hasCustomPrompt="1"/>
          </p:nvPr>
        </p:nvSpPr>
        <p:spPr bwMode="gray"/>
        <p:txBody>
          <a:bodyPr/>
          <a:lstStyle>
            <a:lvl1pPr>
              <a:defRPr baseline="0"/>
            </a:lvl1pPr>
          </a:lstStyle>
          <a:p>
            <a:pPr lvl="0"/>
            <a:r>
              <a:rPr lang="nl-NL" noProof="1"/>
              <a:t>[Typ tekst of klik op een pictogram om een object in te voegen]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en 2 kaders">
    <p:spTree>
      <p:nvGrpSpPr>
        <p:cNvPr id="1" name=""/>
        <p:cNvGrpSpPr/>
        <p:nvPr/>
      </p:nvGrpSpPr>
      <p:grpSpPr>
        <a:xfrm>
          <a:off x="0" y="0"/>
          <a:ext cx="0" cy="0"/>
          <a:chOff x="0" y="0"/>
          <a:chExt cx="0" cy="0"/>
        </a:xfrm>
      </p:grpSpPr>
      <p:sp>
        <p:nvSpPr>
          <p:cNvPr id="9" name="Tijdelijke aanduiding voor inhoud 8"/>
          <p:cNvSpPr>
            <a:spLocks noGrp="1" noSelect="1"/>
          </p:cNvSpPr>
          <p:nvPr>
            <p:ph sz="quarter" idx="13" hasCustomPrompt="1"/>
          </p:nvPr>
        </p:nvSpPr>
        <p:spPr bwMode="gray">
          <a:xfrm>
            <a:off x="1344959" y="2313000"/>
            <a:ext cx="4320000" cy="3384360"/>
          </a:xfrm>
        </p:spPr>
        <p:txBody>
          <a:bodyPr/>
          <a:lstStyle>
            <a:lvl1pPr>
              <a:defRPr/>
            </a:lvl1pPr>
          </a:lstStyle>
          <a:p>
            <a:pPr lvl="0"/>
            <a:r>
              <a:rPr lang="nl-NL" noProof="1"/>
              <a:t>[Typ tekst of klik op een pictogram om een object in te voegen]</a:t>
            </a:r>
          </a:p>
        </p:txBody>
      </p:sp>
      <p:sp>
        <p:nvSpPr>
          <p:cNvPr id="11" name="Tijdelijke aanduiding voor inhoud 10"/>
          <p:cNvSpPr>
            <a:spLocks noGrp="1" noSelect="1"/>
          </p:cNvSpPr>
          <p:nvPr>
            <p:ph sz="quarter" idx="14" hasCustomPrompt="1"/>
          </p:nvPr>
        </p:nvSpPr>
        <p:spPr bwMode="gray">
          <a:xfrm>
            <a:off x="5846039" y="2313000"/>
            <a:ext cx="4320000" cy="3384360"/>
          </a:xfrm>
        </p:spPr>
        <p:txBody>
          <a:bodyPr/>
          <a:lstStyle>
            <a:lvl1pPr>
              <a:defRPr/>
            </a:lvl1pPr>
          </a:lstStyle>
          <a:p>
            <a:pPr lvl="0"/>
            <a:r>
              <a:rPr lang="nl-NL" noProof="1"/>
              <a:t>[Typ tekst of klik op een pictogram om een object in te voegen]</a:t>
            </a:r>
          </a:p>
        </p:txBody>
      </p:sp>
      <p:sp>
        <p:nvSpPr>
          <p:cNvPr id="8" name="Titel 7"/>
          <p:cNvSpPr>
            <a:spLocks noGrp="1" noSelect="1"/>
          </p:cNvSpPr>
          <p:nvPr>
            <p:ph type="title" hasCustomPrompt="1"/>
          </p:nvPr>
        </p:nvSpPr>
        <p:spPr bwMode="gray"/>
        <p:txBody>
          <a:bodyPr/>
          <a:lstStyle/>
          <a:p>
            <a:r>
              <a:rPr lang="nl-NL" noProof="1"/>
              <a:t>[Titel]</a:t>
            </a:r>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9F4AF2CF-82A0-4678-9D52-724D569E8A6C}"/>
              </a:ext>
            </a:extLst>
          </p:cNvPr>
          <p:cNvSpPr>
            <a:spLocks noSelect="1"/>
          </p:cNvSpPr>
          <p:nvPr userDrawn="1"/>
        </p:nvSpPr>
        <p:spPr bwMode="gray">
          <a:xfrm>
            <a:off x="0" y="0"/>
            <a:ext cx="12188881" cy="6857999"/>
          </a:xfrm>
          <a:prstGeom prst="rect">
            <a:avLst/>
          </a:prstGeom>
          <a:solidFill>
            <a:srgbClr val="D4EDFC">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afbeelding 3">
            <a:extLst>
              <a:ext uri="{FF2B5EF4-FFF2-40B4-BE49-F238E27FC236}">
                <a16:creationId xmlns:a16="http://schemas.microsoft.com/office/drawing/2014/main" id="{64C75092-D6E5-4ED0-871B-50F6B27A021F}"/>
              </a:ext>
            </a:extLst>
          </p:cNvPr>
          <p:cNvSpPr>
            <a:spLocks noGrp="1" noSelect="1"/>
          </p:cNvSpPr>
          <p:nvPr>
            <p:ph type="pic" idx="13" hasCustomPrompt="1"/>
          </p:nvPr>
        </p:nvSpPr>
        <p:spPr bwMode="gray">
          <a:xfrm>
            <a:off x="0" y="0"/>
            <a:ext cx="12195175" cy="6857999"/>
          </a:xfrm>
        </p:spPr>
        <p:txBody>
          <a:bodyPr anchor="ctr"/>
          <a:lstStyle>
            <a:lvl1pPr marL="270108" indent="-270108" algn="ctr" defTabSz="1088937" rtl="0" eaLnBrk="1" latinLnBrk="0" hangingPunct="1">
              <a:spcBef>
                <a:spcPts val="0"/>
              </a:spcBef>
              <a:buFont typeface="Arial" pitchFamily="34" charset="0"/>
              <a:buNone/>
              <a:defRPr/>
            </a:lvl1pPr>
          </a:lstStyle>
          <a:p>
            <a:r>
              <a:rPr lang="nl-NL"/>
              <a:t>[Afbeelding]</a:t>
            </a:r>
          </a:p>
        </p:txBody>
      </p:sp>
      <p:sp>
        <p:nvSpPr>
          <p:cNvPr id="9" name="Tijdelijke aanduiding voor afbeelding 3 (PHJU)">
            <a:extLst>
              <a:ext uri="{FF2B5EF4-FFF2-40B4-BE49-F238E27FC236}">
                <a16:creationId xmlns:a16="http://schemas.microsoft.com/office/drawing/2014/main" id="{E968B1FB-1E9D-44FF-85F4-7BEC7C5A53F0}"/>
              </a:ext>
            </a:extLst>
          </p:cNvPr>
          <p:cNvSpPr>
            <a:spLocks noGrp="1" noSelect="1"/>
          </p:cNvSpPr>
          <p:nvPr>
            <p:ph type="body" idx="14" hasCustomPrompt="1"/>
            <p:custDataLst>
              <p:custData r:id="rId1"/>
            </p:custDataLst>
          </p:nvPr>
        </p:nvSpPr>
        <p:spPr bwMode="gray">
          <a:xfrm>
            <a:off x="0" y="1"/>
            <a:ext cx="2529720" cy="6857999"/>
          </a:xfrm>
          <a:blipFill>
            <a:blip r:embed="rId3"/>
            <a:stretch>
              <a:fillRect/>
            </a:stretch>
          </a:blipFill>
        </p:spPr>
        <p:txBody>
          <a:bodyPr/>
          <a:lstStyle>
            <a:lvl1pPr marL="270108" indent="-270108" algn="l" defTabSz="1088937" rtl="0" eaLnBrk="1" latinLnBrk="0" hangingPunct="1">
              <a:spcBef>
                <a:spcPts val="0"/>
              </a:spcBef>
              <a:buFont typeface="Arial" pitchFamily="34" charset="0"/>
              <a:buNone/>
              <a:defRPr/>
            </a:lvl1pPr>
          </a:lstStyle>
          <a:p>
            <a:r>
              <a:rPr lang="nl-NL"/>
              <a:t> </a:t>
            </a:r>
          </a:p>
        </p:txBody>
      </p:sp>
    </p:spTree>
    <p:extLst>
      <p:ext uri="{BB962C8B-B14F-4D97-AF65-F5344CB8AC3E}">
        <p14:creationId xmlns:p14="http://schemas.microsoft.com/office/powerpoint/2010/main" val="2296519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D4EDFC"/>
        </a:solidFill>
        <a:effectLst/>
      </p:bgPr>
    </p:bg>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a:xfrm>
            <a:off x="1004703" y="2240868"/>
            <a:ext cx="10169448" cy="1764196"/>
          </a:xfrm>
        </p:spPr>
        <p:txBody>
          <a:bodyPr anchor="t"/>
          <a:lstStyle>
            <a:lvl1pPr algn="ctr">
              <a:defRPr sz="5500">
                <a:solidFill>
                  <a:schemeClr val="tx1"/>
                </a:solidFill>
              </a:defRPr>
            </a:lvl1pPr>
          </a:lstStyle>
          <a:p>
            <a:pPr lvl="0"/>
            <a:r>
              <a:rPr lang="nl-NL" noProof="1"/>
              <a:t>[Titel]</a:t>
            </a:r>
            <a:br>
              <a:rPr lang="nl-NL" noProof="1"/>
            </a:br>
            <a:endParaRPr lang="nl-NL" noProof="1"/>
          </a:p>
        </p:txBody>
      </p:sp>
      <p:sp>
        <p:nvSpPr>
          <p:cNvPr id="11" name="Tijdelijke aanduiding voor tekst 10">
            <a:extLst>
              <a:ext uri="{FF2B5EF4-FFF2-40B4-BE49-F238E27FC236}">
                <a16:creationId xmlns:a16="http://schemas.microsoft.com/office/drawing/2014/main" id="{9EA2CB4D-0B72-4771-8774-C128702AE7CE}"/>
              </a:ext>
            </a:extLst>
          </p:cNvPr>
          <p:cNvSpPr>
            <a:spLocks noGrp="1" noSelect="1"/>
          </p:cNvSpPr>
          <p:nvPr>
            <p:ph type="body" sz="quarter" idx="10" hasCustomPrompt="1"/>
          </p:nvPr>
        </p:nvSpPr>
        <p:spPr bwMode="gray">
          <a:xfrm>
            <a:off x="1004888" y="4149812"/>
            <a:ext cx="10169525" cy="1187400"/>
          </a:xfrm>
        </p:spPr>
        <p:txBody>
          <a:bodyPr/>
          <a:lstStyle>
            <a:lvl1pPr marL="0" indent="0" algn="ctr">
              <a:buFontTx/>
              <a:buNone/>
              <a:defRPr sz="3400" b="0">
                <a:solidFill>
                  <a:schemeClr val="tx1"/>
                </a:solidFill>
                <a:latin typeface="+mj-lt"/>
              </a:defRPr>
            </a:lvl1pPr>
            <a:lvl2pPr marL="0" indent="0" algn="ctr">
              <a:buFontTx/>
              <a:buNone/>
              <a:defRPr sz="3400" b="0">
                <a:solidFill>
                  <a:schemeClr val="tx1"/>
                </a:solidFill>
              </a:defRPr>
            </a:lvl2pPr>
            <a:lvl3pPr marL="0" indent="0" algn="ctr">
              <a:buFontTx/>
              <a:buNone/>
              <a:defRPr sz="3400" b="0">
                <a:solidFill>
                  <a:schemeClr val="tx1"/>
                </a:solidFill>
              </a:defRPr>
            </a:lvl3pPr>
            <a:lvl4pPr marL="0" algn="ctr">
              <a:buFontTx/>
              <a:buNone/>
              <a:defRPr sz="3400" b="0">
                <a:solidFill>
                  <a:schemeClr val="tx1"/>
                </a:solidFill>
              </a:defRPr>
            </a:lvl4pPr>
            <a:lvl5pPr marL="0" algn="ctr">
              <a:buFontTx/>
              <a:buNone/>
              <a:defRPr sz="3400" b="0">
                <a:solidFill>
                  <a:schemeClr val="tx1"/>
                </a:solidFill>
              </a:defRPr>
            </a:lvl5pPr>
            <a:lvl6pPr marL="0" algn="ctr">
              <a:buFontTx/>
              <a:buNone/>
              <a:defRPr sz="3400" b="0">
                <a:solidFill>
                  <a:schemeClr val="tx1"/>
                </a:solidFill>
              </a:defRPr>
            </a:lvl6pPr>
            <a:lvl7pPr marL="0" algn="ctr">
              <a:buFontTx/>
              <a:buNone/>
              <a:defRPr sz="3400" b="0">
                <a:solidFill>
                  <a:schemeClr val="tx1"/>
                </a:solidFill>
              </a:defRPr>
            </a:lvl7pPr>
            <a:lvl8pPr marL="0" algn="ctr">
              <a:buFontTx/>
              <a:buNone/>
              <a:defRPr sz="3400" b="0">
                <a:solidFill>
                  <a:schemeClr val="tx1"/>
                </a:solidFill>
              </a:defRPr>
            </a:lvl8pPr>
            <a:lvl9pPr marL="0" algn="ctr">
              <a:buFontTx/>
              <a:buNone/>
              <a:defRPr sz="3400" b="0">
                <a:solidFill>
                  <a:schemeClr val="tx1"/>
                </a:solidFill>
              </a:defRPr>
            </a:lvl9pPr>
          </a:lstStyle>
          <a:p>
            <a:pPr lvl="0"/>
            <a:r>
              <a:rPr lang="nl-NL"/>
              <a:t>[Ondertitel]</a:t>
            </a:r>
          </a:p>
        </p:txBody>
      </p:sp>
    </p:spTree>
    <p:extLst>
      <p:ext uri="{BB962C8B-B14F-4D97-AF65-F5344CB8AC3E}">
        <p14:creationId xmlns:p14="http://schemas.microsoft.com/office/powerpoint/2010/main" val="1084247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leine tekst en afbeelding">
    <p:spTree>
      <p:nvGrpSpPr>
        <p:cNvPr id="1" name=""/>
        <p:cNvGrpSpPr/>
        <p:nvPr/>
      </p:nvGrpSpPr>
      <p:grpSpPr>
        <a:xfrm>
          <a:off x="0" y="0"/>
          <a:ext cx="0" cy="0"/>
          <a:chOff x="0" y="0"/>
          <a:chExt cx="0" cy="0"/>
        </a:xfrm>
      </p:grpSpPr>
      <p:sp>
        <p:nvSpPr>
          <p:cNvPr id="4" name="Rechthoek 3">
            <a:extLst>
              <a:ext uri="{FF2B5EF4-FFF2-40B4-BE49-F238E27FC236}">
                <a16:creationId xmlns:a16="http://schemas.microsoft.com/office/drawing/2014/main" id="{3D72B64D-68B0-4E1E-B069-061DBB6A1658}"/>
              </a:ext>
            </a:extLst>
          </p:cNvPr>
          <p:cNvSpPr>
            <a:spLocks noSelect="1"/>
          </p:cNvSpPr>
          <p:nvPr userDrawn="1"/>
        </p:nvSpPr>
        <p:spPr bwMode="gray">
          <a:xfrm>
            <a:off x="4219085" y="0"/>
            <a:ext cx="7969796" cy="6857999"/>
          </a:xfrm>
          <a:prstGeom prst="rect">
            <a:avLst/>
          </a:prstGeom>
          <a:solidFill>
            <a:srgbClr val="D4EDFC">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p:cNvSpPr>
            <a:spLocks noGrp="1" noSelect="1"/>
          </p:cNvSpPr>
          <p:nvPr>
            <p:ph type="title" hasCustomPrompt="1"/>
          </p:nvPr>
        </p:nvSpPr>
        <p:spPr bwMode="gray">
          <a:xfrm>
            <a:off x="979716" y="1232756"/>
            <a:ext cx="2952057" cy="840998"/>
          </a:xfrm>
        </p:spPr>
        <p:txBody>
          <a:bodyPr/>
          <a:lstStyle>
            <a:lvl1pPr>
              <a:defRPr sz="2000"/>
            </a:lvl1pPr>
          </a:lstStyle>
          <a:p>
            <a:pPr lvl="0"/>
            <a:r>
              <a:rPr lang="nl-NL" noProof="1"/>
              <a:t>[Titel]</a:t>
            </a:r>
          </a:p>
        </p:txBody>
      </p:sp>
      <p:sp>
        <p:nvSpPr>
          <p:cNvPr id="3" name="Tijdelijke aanduiding voor afbeelding 3">
            <a:extLst>
              <a:ext uri="{FF2B5EF4-FFF2-40B4-BE49-F238E27FC236}">
                <a16:creationId xmlns:a16="http://schemas.microsoft.com/office/drawing/2014/main" id="{70B3CF3C-7BA3-476D-9EE5-ECB24C8A1DF6}"/>
              </a:ext>
            </a:extLst>
          </p:cNvPr>
          <p:cNvSpPr>
            <a:spLocks noGrp="1" noSelect="1"/>
          </p:cNvSpPr>
          <p:nvPr>
            <p:ph type="pic" idx="10" hasCustomPrompt="1"/>
          </p:nvPr>
        </p:nvSpPr>
        <p:spPr bwMode="gray">
          <a:xfrm>
            <a:off x="4225379" y="0"/>
            <a:ext cx="7969796" cy="6858000"/>
          </a:xfrm>
        </p:spPr>
        <p:txBody>
          <a:bodyPr/>
          <a:lstStyle>
            <a:lvl1pPr marL="230400" indent="-230400" algn="l" defTabSz="1088937" rtl="0" eaLnBrk="1" latinLnBrk="0" hangingPunct="1">
              <a:spcBef>
                <a:spcPts val="0"/>
              </a:spcBef>
              <a:buFont typeface="Arial" pitchFamily="34" charset="0"/>
              <a:buNone/>
              <a:defRPr/>
            </a:lvl1pPr>
          </a:lstStyle>
          <a:p>
            <a:r>
              <a:rPr lang="nl-NL"/>
              <a:t>[Afbeelding]</a:t>
            </a:r>
          </a:p>
        </p:txBody>
      </p:sp>
      <p:sp>
        <p:nvSpPr>
          <p:cNvPr id="6" name="Tijdelijke aanduiding voor tekst 5">
            <a:extLst>
              <a:ext uri="{FF2B5EF4-FFF2-40B4-BE49-F238E27FC236}">
                <a16:creationId xmlns:a16="http://schemas.microsoft.com/office/drawing/2014/main" id="{3570D465-F8AA-4A1E-971D-9DC1400227DA}"/>
              </a:ext>
            </a:extLst>
          </p:cNvPr>
          <p:cNvSpPr>
            <a:spLocks noGrp="1" noSelect="1"/>
          </p:cNvSpPr>
          <p:nvPr>
            <p:ph type="body" sz="quarter" idx="11" hasCustomPrompt="1"/>
          </p:nvPr>
        </p:nvSpPr>
        <p:spPr bwMode="gray">
          <a:xfrm>
            <a:off x="985290" y="2204864"/>
            <a:ext cx="2952057" cy="2988332"/>
          </a:xfrm>
        </p:spPr>
        <p:txBody>
          <a:bodyPr/>
          <a:lstStyle>
            <a:lvl1pPr marL="0" indent="0">
              <a:buFontTx/>
              <a:buNone/>
              <a:defRPr sz="2000" b="0">
                <a:solidFill>
                  <a:schemeClr val="tx1"/>
                </a:solidFill>
              </a:defRPr>
            </a:lvl1pPr>
            <a:lvl2pPr marL="0" indent="0">
              <a:buFontTx/>
              <a:buNone/>
              <a:defRPr sz="2000" b="0">
                <a:solidFill>
                  <a:schemeClr val="tx1"/>
                </a:solidFill>
              </a:defRPr>
            </a:lvl2pPr>
            <a:lvl3pPr marL="0" indent="0">
              <a:buFontTx/>
              <a:buNone/>
              <a:defRPr sz="2000" b="0">
                <a:solidFill>
                  <a:schemeClr val="tx1"/>
                </a:solidFill>
              </a:defRPr>
            </a:lvl3pPr>
            <a:lvl4pPr marL="0">
              <a:buFontTx/>
              <a:buNone/>
              <a:defRPr sz="2000" b="0">
                <a:solidFill>
                  <a:schemeClr val="tx1"/>
                </a:solidFill>
              </a:defRPr>
            </a:lvl4pPr>
            <a:lvl5pPr marL="0">
              <a:buFontTx/>
              <a:buNone/>
              <a:defRPr sz="2000" b="0">
                <a:solidFill>
                  <a:schemeClr val="tx1"/>
                </a:solidFill>
              </a:defRPr>
            </a:lvl5pPr>
            <a:lvl6pPr marL="0">
              <a:buFontTx/>
              <a:buNone/>
              <a:defRPr sz="2000" b="0">
                <a:solidFill>
                  <a:schemeClr val="tx1"/>
                </a:solidFill>
              </a:defRPr>
            </a:lvl6pPr>
            <a:lvl7pPr marL="0">
              <a:buFontTx/>
              <a:buNone/>
              <a:defRPr sz="2000" b="0">
                <a:solidFill>
                  <a:schemeClr val="tx1"/>
                </a:solidFill>
              </a:defRPr>
            </a:lvl7pPr>
            <a:lvl8pPr marL="0">
              <a:buFontTx/>
              <a:buNone/>
              <a:defRPr sz="2000" b="0">
                <a:solidFill>
                  <a:schemeClr val="tx1"/>
                </a:solidFill>
              </a:defRPr>
            </a:lvl8pPr>
            <a:lvl9pPr marL="0">
              <a:buFontTx/>
              <a:buNone/>
              <a:defRPr sz="2000" b="0">
                <a:solidFill>
                  <a:schemeClr val="tx1"/>
                </a:solidFill>
              </a:defRPr>
            </a:lvl9pPr>
          </a:lstStyle>
          <a:p>
            <a:pPr lvl="0"/>
            <a:r>
              <a:rPr lang="nl-NL"/>
              <a:t>[Tekst]</a:t>
            </a:r>
          </a:p>
        </p:txBody>
      </p:sp>
    </p:spTree>
    <p:extLst>
      <p:ext uri="{BB962C8B-B14F-4D97-AF65-F5344CB8AC3E}">
        <p14:creationId xmlns:p14="http://schemas.microsoft.com/office/powerpoint/2010/main" val="3305859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dia zonder subtitel">
    <p:bg>
      <p:bgPr>
        <a:solidFill>
          <a:schemeClr val="bg1"/>
        </a:solidFill>
        <a:effectLst/>
      </p:bgPr>
    </p:bg>
    <p:spTree>
      <p:nvGrpSpPr>
        <p:cNvPr id="1" name=""/>
        <p:cNvGrpSpPr/>
        <p:nvPr/>
      </p:nvGrpSpPr>
      <p:grpSpPr>
        <a:xfrm>
          <a:off x="0" y="0"/>
          <a:ext cx="0" cy="0"/>
          <a:chOff x="0" y="0"/>
          <a:chExt cx="0" cy="0"/>
        </a:xfrm>
      </p:grpSpPr>
      <p:sp>
        <p:nvSpPr>
          <p:cNvPr id="14" name="Freeform 6">
            <a:extLst>
              <a:ext uri="{FF2B5EF4-FFF2-40B4-BE49-F238E27FC236}">
                <a16:creationId xmlns:a16="http://schemas.microsoft.com/office/drawing/2014/main" id="{4B6EC08B-F872-466C-9547-08665378E727}"/>
              </a:ext>
            </a:extLst>
          </p:cNvPr>
          <p:cNvSpPr>
            <a:spLocks noSelect="1"/>
          </p:cNvSpPr>
          <p:nvPr userDrawn="1"/>
        </p:nvSpPr>
        <p:spPr bwMode="gray">
          <a:xfrm>
            <a:off x="0" y="2651179"/>
            <a:ext cx="10688906" cy="3675751"/>
          </a:xfrm>
          <a:custGeom>
            <a:avLst/>
            <a:gdLst>
              <a:gd name="T0" fmla="*/ 25248 w 25248"/>
              <a:gd name="T1" fmla="*/ 7811 h 8678"/>
              <a:gd name="T2" fmla="*/ 25248 w 25248"/>
              <a:gd name="T3" fmla="*/ 866 h 8678"/>
              <a:gd name="T4" fmla="*/ 24381 w 25248"/>
              <a:gd name="T5" fmla="*/ 0 h 8678"/>
              <a:gd name="T6" fmla="*/ 0 w 25248"/>
              <a:gd name="T7" fmla="*/ 0 h 8678"/>
              <a:gd name="T8" fmla="*/ 0 w 25248"/>
              <a:gd name="T9" fmla="*/ 8678 h 8678"/>
              <a:gd name="T10" fmla="*/ 24381 w 25248"/>
              <a:gd name="T11" fmla="*/ 8678 h 8678"/>
              <a:gd name="T12" fmla="*/ 25248 w 25248"/>
              <a:gd name="T13" fmla="*/ 7811 h 8678"/>
            </a:gdLst>
            <a:ahLst/>
            <a:cxnLst>
              <a:cxn ang="0">
                <a:pos x="T0" y="T1"/>
              </a:cxn>
              <a:cxn ang="0">
                <a:pos x="T2" y="T3"/>
              </a:cxn>
              <a:cxn ang="0">
                <a:pos x="T4" y="T5"/>
              </a:cxn>
              <a:cxn ang="0">
                <a:pos x="T6" y="T7"/>
              </a:cxn>
              <a:cxn ang="0">
                <a:pos x="T8" y="T9"/>
              </a:cxn>
              <a:cxn ang="0">
                <a:pos x="T10" y="T11"/>
              </a:cxn>
              <a:cxn ang="0">
                <a:pos x="T12" y="T13"/>
              </a:cxn>
            </a:cxnLst>
            <a:rect l="0" t="0" r="r" b="b"/>
            <a:pathLst>
              <a:path w="25248" h="8678">
                <a:moveTo>
                  <a:pt x="25248" y="7811"/>
                </a:moveTo>
                <a:cubicBezTo>
                  <a:pt x="25248" y="866"/>
                  <a:pt x="25248" y="866"/>
                  <a:pt x="25248" y="866"/>
                </a:cubicBezTo>
                <a:cubicBezTo>
                  <a:pt x="25248" y="388"/>
                  <a:pt x="24860" y="0"/>
                  <a:pt x="24381" y="0"/>
                </a:cubicBezTo>
                <a:cubicBezTo>
                  <a:pt x="0" y="0"/>
                  <a:pt x="0" y="0"/>
                  <a:pt x="0" y="0"/>
                </a:cubicBezTo>
                <a:cubicBezTo>
                  <a:pt x="0" y="8678"/>
                  <a:pt x="0" y="8678"/>
                  <a:pt x="0" y="8678"/>
                </a:cubicBezTo>
                <a:cubicBezTo>
                  <a:pt x="24381" y="8678"/>
                  <a:pt x="24381" y="8678"/>
                  <a:pt x="24381" y="8678"/>
                </a:cubicBezTo>
                <a:cubicBezTo>
                  <a:pt x="24860" y="8678"/>
                  <a:pt x="25248" y="8290"/>
                  <a:pt x="25248" y="7811"/>
                </a:cubicBezTo>
                <a:close/>
              </a:path>
            </a:pathLst>
          </a:custGeom>
          <a:solidFill>
            <a:srgbClr val="D4EDFC"/>
          </a:solidFill>
          <a:ln>
            <a:noFill/>
          </a:ln>
        </p:spPr>
        <p:txBody>
          <a:bodyPr vert="horz" wrap="square" lIns="91440" tIns="45720" rIns="91440" bIns="45720" numCol="1" anchor="t" anchorCtr="0" compatLnSpc="1">
            <a:prstTxWarp prst="textNoShape">
              <a:avLst/>
            </a:prstTxWarp>
          </a:bodyPr>
          <a:lstStyle/>
          <a:p>
            <a:endParaRPr lang="nl-NL"/>
          </a:p>
        </p:txBody>
      </p:sp>
      <p:pic>
        <p:nvPicPr>
          <p:cNvPr id="19" name="***druppels">
            <a:extLst>
              <a:ext uri="{FF2B5EF4-FFF2-40B4-BE49-F238E27FC236}">
                <a16:creationId xmlns:a16="http://schemas.microsoft.com/office/drawing/2014/main" id="{E67B26CA-29A9-44BD-986F-D8E401274E60}"/>
              </a:ext>
            </a:extLst>
          </p:cNvPr>
          <p:cNvPicPr>
            <a:picLocks noSelect="1" noChangeAspect="1"/>
          </p:cNvPicPr>
          <p:nvPr userDrawn="1"/>
        </p:nvPicPr>
        <p:blipFill>
          <a:blip r:embed="rId2"/>
          <a:stretch>
            <a:fillRect/>
          </a:stretch>
        </p:blipFill>
        <p:spPr bwMode="gray">
          <a:xfrm>
            <a:off x="0" y="0"/>
            <a:ext cx="2529840"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userDrawn="1"/>
        </p:nvSpPr>
        <p:spPr bwMode="gray">
          <a:xfrm>
            <a:off x="0" y="5902805"/>
            <a:ext cx="11086027"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6" name="Freeform 8">
            <a:extLst>
              <a:ext uri="{FF2B5EF4-FFF2-40B4-BE49-F238E27FC236}">
                <a16:creationId xmlns:a16="http://schemas.microsoft.com/office/drawing/2014/main" id="{7E192F58-F91B-4416-B477-74B5401C0FA3}"/>
              </a:ext>
            </a:extLst>
          </p:cNvPr>
          <p:cNvSpPr>
            <a:spLocks noSelect="1"/>
          </p:cNvSpPr>
          <p:nvPr userDrawn="1"/>
        </p:nvSpPr>
        <p:spPr bwMode="gray">
          <a:xfrm>
            <a:off x="9853364" y="6071184"/>
            <a:ext cx="748176"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7" name="Freeform 9">
            <a:extLst>
              <a:ext uri="{FF2B5EF4-FFF2-40B4-BE49-F238E27FC236}">
                <a16:creationId xmlns:a16="http://schemas.microsoft.com/office/drawing/2014/main" id="{CDC6A206-75AC-4A75-97EE-B296C24E1C25}"/>
              </a:ext>
            </a:extLst>
          </p:cNvPr>
          <p:cNvSpPr>
            <a:spLocks noSelect="1"/>
          </p:cNvSpPr>
          <p:nvPr userDrawn="1"/>
        </p:nvSpPr>
        <p:spPr bwMode="gray">
          <a:xfrm>
            <a:off x="9492778" y="6071184"/>
            <a:ext cx="34470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24" name="Freeform 13">
            <a:extLst>
              <a:ext uri="{FF2B5EF4-FFF2-40B4-BE49-F238E27FC236}">
                <a16:creationId xmlns:a16="http://schemas.microsoft.com/office/drawing/2014/main" id="{31D0FF1F-7CCB-4A92-903F-3DD77450A463}"/>
              </a:ext>
            </a:extLst>
          </p:cNvPr>
          <p:cNvSpPr>
            <a:spLocks noSelect="1"/>
          </p:cNvSpPr>
          <p:nvPr userDrawn="1"/>
        </p:nvSpPr>
        <p:spPr bwMode="gray">
          <a:xfrm>
            <a:off x="4763" y="719138"/>
            <a:ext cx="2298700"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userDrawn="1"/>
        </p:nvPicPr>
        <p:blipFill>
          <a:blip r:embed="rId3"/>
          <a:stretch>
            <a:fillRect/>
          </a:stretch>
        </p:blipFill>
        <p:spPr bwMode="gray">
          <a:xfrm>
            <a:off x="4680" y="719280"/>
            <a:ext cx="2298600" cy="1440600"/>
          </a:xfrm>
          <a:prstGeom prst="rect">
            <a:avLst/>
          </a:prstGeom>
        </p:spPr>
      </p:pic>
      <p:sp>
        <p:nvSpPr>
          <p:cNvPr id="2" name="Titel 1"/>
          <p:cNvSpPr>
            <a:spLocks noGrp="1" noSelect="1"/>
          </p:cNvSpPr>
          <p:nvPr>
            <p:ph type="ctrTitle" hasCustomPrompt="1"/>
          </p:nvPr>
        </p:nvSpPr>
        <p:spPr bwMode="gray">
          <a:xfrm>
            <a:off x="1337426" y="3615159"/>
            <a:ext cx="9152649" cy="1974081"/>
          </a:xfrm>
        </p:spPr>
        <p:txBody>
          <a:bodyPr anchor="t" anchorCtr="0"/>
          <a:lstStyle>
            <a:lvl1pPr algn="l">
              <a:defRPr sz="5400">
                <a:solidFill>
                  <a:schemeClr val="tx1"/>
                </a:solidFill>
              </a:defRPr>
            </a:lvl1pPr>
          </a:lstStyle>
          <a:p>
            <a:r>
              <a:rPr lang="nl-NL" noProof="1"/>
              <a:t>[Titel]</a:t>
            </a:r>
          </a:p>
        </p:txBody>
      </p:sp>
      <p:sp>
        <p:nvSpPr>
          <p:cNvPr id="25" name="Tekstvak 24">
            <a:extLst>
              <a:ext uri="{FF2B5EF4-FFF2-40B4-BE49-F238E27FC236}">
                <a16:creationId xmlns:a16="http://schemas.microsoft.com/office/drawing/2014/main" id="{852E0A09-B181-4752-A40D-03F7FD648B62}"/>
              </a:ext>
            </a:extLst>
          </p:cNvPr>
          <p:cNvSpPr txBox="1">
            <a:spLocks noSelect="1"/>
          </p:cNvSpPr>
          <p:nvPr userDrawn="1"/>
        </p:nvSpPr>
        <p:spPr bwMode="gray">
          <a:xfrm>
            <a:off x="1921123" y="6024206"/>
            <a:ext cx="144016" cy="246221"/>
          </a:xfrm>
          <a:prstGeom prst="rect">
            <a:avLst/>
          </a:prstGeom>
          <a:noFill/>
        </p:spPr>
        <p:txBody>
          <a:bodyPr wrap="square" lIns="0" tIns="0" rIns="0" bIns="0" rtlCol="0" anchor="ctr">
            <a:spAutoFit/>
          </a:bodyPr>
          <a:lstStyle/>
          <a:p>
            <a:pPr algn="ctr"/>
            <a:endParaRPr lang="nl-NL" sz="1600" b="1">
              <a:solidFill>
                <a:schemeClr val="bg1"/>
              </a:solidFill>
              <a:latin typeface="+mj-lt"/>
            </a:endParaRPr>
          </a:p>
        </p:txBody>
      </p:sp>
      <p:sp>
        <p:nvSpPr>
          <p:cNvPr id="5" name="Tijdelijke aanduiding voor datum 4">
            <a:extLst>
              <a:ext uri="{FF2B5EF4-FFF2-40B4-BE49-F238E27FC236}">
                <a16:creationId xmlns:a16="http://schemas.microsoft.com/office/drawing/2014/main" id="{E6EABFAD-214C-4864-A57B-2711BA724238}"/>
              </a:ext>
            </a:extLst>
          </p:cNvPr>
          <p:cNvSpPr>
            <a:spLocks noGrp="1" noSelect="1"/>
          </p:cNvSpPr>
          <p:nvPr>
            <p:ph type="dt" sz="half" idx="10"/>
          </p:nvPr>
        </p:nvSpPr>
        <p:spPr>
          <a:xfrm>
            <a:off x="360040" y="6021288"/>
            <a:ext cx="1705099" cy="252000"/>
          </a:xfrm>
        </p:spPr>
        <p:txBody>
          <a:bodyPr/>
          <a:lstStyle/>
          <a:p>
            <a:fld id="{2923B9C5-BE15-4844-92EA-6B5A4B794705}" type="datetime4">
              <a:rPr lang="nl-NL" noProof="1" smtClean="0"/>
              <a:pPr/>
              <a:t>31 maart 2023</a:t>
            </a:fld>
            <a:r>
              <a:rPr lang="nl-NL" noProof="1"/>
              <a:t> </a:t>
            </a:r>
            <a:r>
              <a:rPr lang="nl-NL"/>
              <a:t>–</a:t>
            </a:r>
          </a:p>
          <a:p>
            <a:endParaRPr lang="nl-NL" noProof="1"/>
          </a:p>
        </p:txBody>
      </p:sp>
      <p:sp>
        <p:nvSpPr>
          <p:cNvPr id="6" name="Tijdelijke aanduiding voor voettekst 5">
            <a:extLst>
              <a:ext uri="{FF2B5EF4-FFF2-40B4-BE49-F238E27FC236}">
                <a16:creationId xmlns:a16="http://schemas.microsoft.com/office/drawing/2014/main" id="{6466F835-F5E6-45F4-B804-957BFF45B0FE}"/>
              </a:ext>
            </a:extLst>
          </p:cNvPr>
          <p:cNvSpPr>
            <a:spLocks noGrp="1" noSelect="1"/>
          </p:cNvSpPr>
          <p:nvPr>
            <p:ph type="ftr" sz="quarter" idx="11"/>
          </p:nvPr>
        </p:nvSpPr>
        <p:spPr/>
        <p:txBody>
          <a:bodyPr/>
          <a:lstStyle/>
          <a:p>
            <a:r>
              <a:rPr lang="nl-NL" noProof="1"/>
              <a:t>[Voornaam Achternaam]</a:t>
            </a:r>
          </a:p>
        </p:txBody>
      </p:sp>
    </p:spTree>
    <p:extLst>
      <p:ext uri="{BB962C8B-B14F-4D97-AF65-F5344CB8AC3E}">
        <p14:creationId xmlns:p14="http://schemas.microsoft.com/office/powerpoint/2010/main" val="2329976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luitdia">
    <p:bg>
      <p:bgPr>
        <a:solidFill>
          <a:srgbClr val="D4EDFC"/>
        </a:solidFill>
        <a:effectLst/>
      </p:bgPr>
    </p:bg>
    <p:spTree>
      <p:nvGrpSpPr>
        <p:cNvPr id="1" name=""/>
        <p:cNvGrpSpPr/>
        <p:nvPr/>
      </p:nvGrpSpPr>
      <p:grpSpPr>
        <a:xfrm>
          <a:off x="0" y="0"/>
          <a:ext cx="0" cy="0"/>
          <a:chOff x="0" y="0"/>
          <a:chExt cx="0" cy="0"/>
        </a:xfrm>
      </p:grpSpPr>
      <p:pic>
        <p:nvPicPr>
          <p:cNvPr id="19" name="***druppels">
            <a:extLst>
              <a:ext uri="{FF2B5EF4-FFF2-40B4-BE49-F238E27FC236}">
                <a16:creationId xmlns:a16="http://schemas.microsoft.com/office/drawing/2014/main" id="{E67B26CA-29A9-44BD-986F-D8E401274E60}"/>
              </a:ext>
            </a:extLst>
          </p:cNvPr>
          <p:cNvPicPr>
            <a:picLocks noSelect="1" noChangeAspect="1"/>
          </p:cNvPicPr>
          <p:nvPr userDrawn="1"/>
        </p:nvPicPr>
        <p:blipFill>
          <a:blip r:embed="rId2"/>
          <a:stretch>
            <a:fillRect/>
          </a:stretch>
        </p:blipFill>
        <p:spPr bwMode="gray">
          <a:xfrm>
            <a:off x="0" y="0"/>
            <a:ext cx="2529840" cy="6858000"/>
          </a:xfrm>
          <a:prstGeom prst="rect">
            <a:avLst/>
          </a:prstGeom>
        </p:spPr>
      </p:pic>
      <p:sp>
        <p:nvSpPr>
          <p:cNvPr id="15" name="Rectangle 7">
            <a:extLst>
              <a:ext uri="{FF2B5EF4-FFF2-40B4-BE49-F238E27FC236}">
                <a16:creationId xmlns:a16="http://schemas.microsoft.com/office/drawing/2014/main" id="{E98C197E-8795-4495-A64A-D446520F9A62}"/>
              </a:ext>
            </a:extLst>
          </p:cNvPr>
          <p:cNvSpPr>
            <a:spLocks noSelect="1" noChangeArrowheads="1"/>
          </p:cNvSpPr>
          <p:nvPr userDrawn="1"/>
        </p:nvSpPr>
        <p:spPr bwMode="gray">
          <a:xfrm>
            <a:off x="0" y="5902805"/>
            <a:ext cx="11086027" cy="47972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6" name="Freeform 8">
            <a:extLst>
              <a:ext uri="{FF2B5EF4-FFF2-40B4-BE49-F238E27FC236}">
                <a16:creationId xmlns:a16="http://schemas.microsoft.com/office/drawing/2014/main" id="{7E192F58-F91B-4416-B477-74B5401C0FA3}"/>
              </a:ext>
            </a:extLst>
          </p:cNvPr>
          <p:cNvSpPr>
            <a:spLocks noSelect="1"/>
          </p:cNvSpPr>
          <p:nvPr userDrawn="1"/>
        </p:nvSpPr>
        <p:spPr bwMode="gray">
          <a:xfrm>
            <a:off x="9853364" y="6071184"/>
            <a:ext cx="748176" cy="127079"/>
          </a:xfrm>
          <a:custGeom>
            <a:avLst/>
            <a:gdLst>
              <a:gd name="T0" fmla="*/ 192 w 1765"/>
              <a:gd name="T1" fmla="*/ 295 h 300"/>
              <a:gd name="T2" fmla="*/ 130 w 1765"/>
              <a:gd name="T3" fmla="*/ 265 h 300"/>
              <a:gd name="T4" fmla="*/ 0 w 1765"/>
              <a:gd name="T5" fmla="*/ 96 h 300"/>
              <a:gd name="T6" fmla="*/ 95 w 1765"/>
              <a:gd name="T7" fmla="*/ 253 h 300"/>
              <a:gd name="T8" fmla="*/ 131 w 1765"/>
              <a:gd name="T9" fmla="*/ 96 h 300"/>
              <a:gd name="T10" fmla="*/ 258 w 1765"/>
              <a:gd name="T11" fmla="*/ 96 h 300"/>
              <a:gd name="T12" fmla="*/ 258 w 1765"/>
              <a:gd name="T13" fmla="*/ 141 h 300"/>
              <a:gd name="T14" fmla="*/ 364 w 1765"/>
              <a:gd name="T15" fmla="*/ 293 h 300"/>
              <a:gd name="T16" fmla="*/ 320 w 1765"/>
              <a:gd name="T17" fmla="*/ 222 h 300"/>
              <a:gd name="T18" fmla="*/ 364 w 1765"/>
              <a:gd name="T19" fmla="*/ 96 h 300"/>
              <a:gd name="T20" fmla="*/ 459 w 1765"/>
              <a:gd name="T21" fmla="*/ 133 h 300"/>
              <a:gd name="T22" fmla="*/ 397 w 1765"/>
              <a:gd name="T23" fmla="*/ 96 h 300"/>
              <a:gd name="T24" fmla="*/ 458 w 1765"/>
              <a:gd name="T25" fmla="*/ 200 h 300"/>
              <a:gd name="T26" fmla="*/ 527 w 1765"/>
              <a:gd name="T27" fmla="*/ 151 h 300"/>
              <a:gd name="T28" fmla="*/ 459 w 1765"/>
              <a:gd name="T29" fmla="*/ 133 h 300"/>
              <a:gd name="T30" fmla="*/ 734 w 1765"/>
              <a:gd name="T31" fmla="*/ 213 h 300"/>
              <a:gd name="T32" fmla="*/ 717 w 1765"/>
              <a:gd name="T33" fmla="*/ 241 h 300"/>
              <a:gd name="T34" fmla="*/ 570 w 1765"/>
              <a:gd name="T35" fmla="*/ 273 h 300"/>
              <a:gd name="T36" fmla="*/ 643 w 1765"/>
              <a:gd name="T37" fmla="*/ 91 h 300"/>
              <a:gd name="T38" fmla="*/ 643 w 1765"/>
              <a:gd name="T39" fmla="*/ 132 h 300"/>
              <a:gd name="T40" fmla="*/ 677 w 1765"/>
              <a:gd name="T41" fmla="*/ 175 h 300"/>
              <a:gd name="T42" fmla="*/ 787 w 1765"/>
              <a:gd name="T43" fmla="*/ 272 h 300"/>
              <a:gd name="T44" fmla="*/ 922 w 1765"/>
              <a:gd name="T45" fmla="*/ 238 h 300"/>
              <a:gd name="T46" fmla="*/ 821 w 1765"/>
              <a:gd name="T47" fmla="*/ 196 h 300"/>
              <a:gd name="T48" fmla="*/ 922 w 1765"/>
              <a:gd name="T49" fmla="*/ 152 h 300"/>
              <a:gd name="T50" fmla="*/ 789 w 1765"/>
              <a:gd name="T51" fmla="*/ 120 h 300"/>
              <a:gd name="T52" fmla="*/ 1023 w 1765"/>
              <a:gd name="T53" fmla="*/ 125 h 300"/>
              <a:gd name="T54" fmla="*/ 962 w 1765"/>
              <a:gd name="T55" fmla="*/ 295 h 300"/>
              <a:gd name="T56" fmla="*/ 1034 w 1765"/>
              <a:gd name="T57" fmla="*/ 150 h 300"/>
              <a:gd name="T58" fmla="*/ 1092 w 1765"/>
              <a:gd name="T59" fmla="*/ 295 h 300"/>
              <a:gd name="T60" fmla="*/ 1086 w 1765"/>
              <a:gd name="T61" fmla="*/ 91 h 300"/>
              <a:gd name="T62" fmla="*/ 1217 w 1765"/>
              <a:gd name="T63" fmla="*/ 96 h 300"/>
              <a:gd name="T64" fmla="*/ 1217 w 1765"/>
              <a:gd name="T65" fmla="*/ 141 h 300"/>
              <a:gd name="T66" fmla="*/ 1323 w 1765"/>
              <a:gd name="T67" fmla="*/ 293 h 300"/>
              <a:gd name="T68" fmla="*/ 1278 w 1765"/>
              <a:gd name="T69" fmla="*/ 222 h 300"/>
              <a:gd name="T70" fmla="*/ 1323 w 1765"/>
              <a:gd name="T71" fmla="*/ 96 h 300"/>
              <a:gd name="T72" fmla="*/ 1385 w 1765"/>
              <a:gd name="T73" fmla="*/ 236 h 300"/>
              <a:gd name="T74" fmla="*/ 1358 w 1765"/>
              <a:gd name="T75" fmla="*/ 291 h 300"/>
              <a:gd name="T76" fmla="*/ 1420 w 1765"/>
              <a:gd name="T77" fmla="*/ 268 h 300"/>
              <a:gd name="T78" fmla="*/ 1588 w 1765"/>
              <a:gd name="T79" fmla="*/ 91 h 300"/>
              <a:gd name="T80" fmla="*/ 1524 w 1765"/>
              <a:gd name="T81" fmla="*/ 96 h 300"/>
              <a:gd name="T82" fmla="*/ 1524 w 1765"/>
              <a:gd name="T83" fmla="*/ 295 h 300"/>
              <a:gd name="T84" fmla="*/ 1560 w 1765"/>
              <a:gd name="T85" fmla="*/ 138 h 300"/>
              <a:gd name="T86" fmla="*/ 1655 w 1765"/>
              <a:gd name="T87" fmla="*/ 295 h 300"/>
              <a:gd name="T88" fmla="*/ 1703 w 1765"/>
              <a:gd name="T89" fmla="*/ 0 h 300"/>
              <a:gd name="T90" fmla="*/ 1765 w 1765"/>
              <a:gd name="T91"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65" h="300">
                <a:moveTo>
                  <a:pt x="131" y="96"/>
                </a:moveTo>
                <a:cubicBezTo>
                  <a:pt x="192" y="96"/>
                  <a:pt x="192" y="96"/>
                  <a:pt x="192" y="96"/>
                </a:cubicBezTo>
                <a:cubicBezTo>
                  <a:pt x="192" y="295"/>
                  <a:pt x="192" y="295"/>
                  <a:pt x="192" y="295"/>
                </a:cubicBezTo>
                <a:cubicBezTo>
                  <a:pt x="131" y="295"/>
                  <a:pt x="131" y="295"/>
                  <a:pt x="131" y="295"/>
                </a:cubicBezTo>
                <a:cubicBezTo>
                  <a:pt x="131" y="265"/>
                  <a:pt x="131" y="265"/>
                  <a:pt x="131" y="265"/>
                </a:cubicBezTo>
                <a:cubicBezTo>
                  <a:pt x="130" y="265"/>
                  <a:pt x="130" y="265"/>
                  <a:pt x="130" y="265"/>
                </a:cubicBezTo>
                <a:cubicBezTo>
                  <a:pt x="115" y="288"/>
                  <a:pt x="95" y="300"/>
                  <a:pt x="69" y="300"/>
                </a:cubicBezTo>
                <a:cubicBezTo>
                  <a:pt x="23" y="300"/>
                  <a:pt x="0" y="272"/>
                  <a:pt x="0" y="216"/>
                </a:cubicBezTo>
                <a:cubicBezTo>
                  <a:pt x="0" y="96"/>
                  <a:pt x="0" y="96"/>
                  <a:pt x="0" y="96"/>
                </a:cubicBezTo>
                <a:cubicBezTo>
                  <a:pt x="61" y="96"/>
                  <a:pt x="61" y="96"/>
                  <a:pt x="61" y="96"/>
                </a:cubicBezTo>
                <a:cubicBezTo>
                  <a:pt x="61" y="211"/>
                  <a:pt x="61" y="211"/>
                  <a:pt x="61" y="211"/>
                </a:cubicBezTo>
                <a:cubicBezTo>
                  <a:pt x="61" y="239"/>
                  <a:pt x="72" y="253"/>
                  <a:pt x="95" y="253"/>
                </a:cubicBezTo>
                <a:cubicBezTo>
                  <a:pt x="106" y="253"/>
                  <a:pt x="115" y="249"/>
                  <a:pt x="121" y="241"/>
                </a:cubicBezTo>
                <a:cubicBezTo>
                  <a:pt x="128" y="234"/>
                  <a:pt x="131" y="223"/>
                  <a:pt x="131" y="210"/>
                </a:cubicBezTo>
                <a:lnTo>
                  <a:pt x="131" y="96"/>
                </a:lnTo>
                <a:close/>
                <a:moveTo>
                  <a:pt x="320" y="35"/>
                </a:moveTo>
                <a:cubicBezTo>
                  <a:pt x="258" y="53"/>
                  <a:pt x="258" y="53"/>
                  <a:pt x="258" y="53"/>
                </a:cubicBezTo>
                <a:cubicBezTo>
                  <a:pt x="258" y="96"/>
                  <a:pt x="258" y="96"/>
                  <a:pt x="258" y="96"/>
                </a:cubicBezTo>
                <a:cubicBezTo>
                  <a:pt x="226" y="96"/>
                  <a:pt x="226" y="96"/>
                  <a:pt x="226" y="96"/>
                </a:cubicBezTo>
                <a:cubicBezTo>
                  <a:pt x="226" y="141"/>
                  <a:pt x="226" y="141"/>
                  <a:pt x="226" y="141"/>
                </a:cubicBezTo>
                <a:cubicBezTo>
                  <a:pt x="258" y="141"/>
                  <a:pt x="258" y="141"/>
                  <a:pt x="258" y="141"/>
                </a:cubicBezTo>
                <a:cubicBezTo>
                  <a:pt x="258" y="232"/>
                  <a:pt x="258" y="232"/>
                  <a:pt x="258" y="232"/>
                </a:cubicBezTo>
                <a:cubicBezTo>
                  <a:pt x="258" y="277"/>
                  <a:pt x="280" y="300"/>
                  <a:pt x="323" y="300"/>
                </a:cubicBezTo>
                <a:cubicBezTo>
                  <a:pt x="342" y="300"/>
                  <a:pt x="355" y="297"/>
                  <a:pt x="364" y="293"/>
                </a:cubicBezTo>
                <a:cubicBezTo>
                  <a:pt x="364" y="247"/>
                  <a:pt x="364" y="247"/>
                  <a:pt x="364" y="247"/>
                </a:cubicBezTo>
                <a:cubicBezTo>
                  <a:pt x="358" y="251"/>
                  <a:pt x="351" y="253"/>
                  <a:pt x="344" y="253"/>
                </a:cubicBezTo>
                <a:cubicBezTo>
                  <a:pt x="328" y="253"/>
                  <a:pt x="320" y="242"/>
                  <a:pt x="320" y="222"/>
                </a:cubicBezTo>
                <a:cubicBezTo>
                  <a:pt x="320" y="141"/>
                  <a:pt x="320" y="141"/>
                  <a:pt x="320" y="141"/>
                </a:cubicBezTo>
                <a:cubicBezTo>
                  <a:pt x="364" y="141"/>
                  <a:pt x="364" y="141"/>
                  <a:pt x="364" y="141"/>
                </a:cubicBezTo>
                <a:cubicBezTo>
                  <a:pt x="364" y="96"/>
                  <a:pt x="364" y="96"/>
                  <a:pt x="364" y="96"/>
                </a:cubicBezTo>
                <a:cubicBezTo>
                  <a:pt x="320" y="96"/>
                  <a:pt x="320" y="96"/>
                  <a:pt x="320" y="96"/>
                </a:cubicBezTo>
                <a:lnTo>
                  <a:pt x="320" y="35"/>
                </a:lnTo>
                <a:close/>
                <a:moveTo>
                  <a:pt x="459" y="133"/>
                </a:moveTo>
                <a:cubicBezTo>
                  <a:pt x="458" y="133"/>
                  <a:pt x="458" y="133"/>
                  <a:pt x="458" y="133"/>
                </a:cubicBezTo>
                <a:cubicBezTo>
                  <a:pt x="458" y="96"/>
                  <a:pt x="458" y="96"/>
                  <a:pt x="458" y="96"/>
                </a:cubicBezTo>
                <a:cubicBezTo>
                  <a:pt x="397" y="96"/>
                  <a:pt x="397" y="96"/>
                  <a:pt x="397" y="96"/>
                </a:cubicBezTo>
                <a:cubicBezTo>
                  <a:pt x="397" y="295"/>
                  <a:pt x="397" y="295"/>
                  <a:pt x="397" y="295"/>
                </a:cubicBezTo>
                <a:cubicBezTo>
                  <a:pt x="458" y="295"/>
                  <a:pt x="458" y="295"/>
                  <a:pt x="458" y="295"/>
                </a:cubicBezTo>
                <a:cubicBezTo>
                  <a:pt x="458" y="200"/>
                  <a:pt x="458" y="200"/>
                  <a:pt x="458" y="200"/>
                </a:cubicBezTo>
                <a:cubicBezTo>
                  <a:pt x="458" y="183"/>
                  <a:pt x="462" y="170"/>
                  <a:pt x="469" y="160"/>
                </a:cubicBezTo>
                <a:cubicBezTo>
                  <a:pt x="477" y="150"/>
                  <a:pt x="487" y="145"/>
                  <a:pt x="501" y="145"/>
                </a:cubicBezTo>
                <a:cubicBezTo>
                  <a:pt x="511" y="145"/>
                  <a:pt x="519" y="147"/>
                  <a:pt x="527" y="151"/>
                </a:cubicBezTo>
                <a:cubicBezTo>
                  <a:pt x="527" y="95"/>
                  <a:pt x="527" y="95"/>
                  <a:pt x="527" y="95"/>
                </a:cubicBezTo>
                <a:cubicBezTo>
                  <a:pt x="523" y="93"/>
                  <a:pt x="518" y="92"/>
                  <a:pt x="512" y="92"/>
                </a:cubicBezTo>
                <a:cubicBezTo>
                  <a:pt x="486" y="92"/>
                  <a:pt x="469" y="106"/>
                  <a:pt x="459" y="133"/>
                </a:cubicBezTo>
                <a:close/>
                <a:moveTo>
                  <a:pt x="710" y="117"/>
                </a:moveTo>
                <a:cubicBezTo>
                  <a:pt x="726" y="134"/>
                  <a:pt x="734" y="157"/>
                  <a:pt x="734" y="187"/>
                </a:cubicBezTo>
                <a:cubicBezTo>
                  <a:pt x="734" y="213"/>
                  <a:pt x="734" y="213"/>
                  <a:pt x="734" y="213"/>
                </a:cubicBezTo>
                <a:cubicBezTo>
                  <a:pt x="604" y="213"/>
                  <a:pt x="604" y="213"/>
                  <a:pt x="604" y="213"/>
                </a:cubicBezTo>
                <a:cubicBezTo>
                  <a:pt x="606" y="242"/>
                  <a:pt x="625" y="256"/>
                  <a:pt x="659" y="256"/>
                </a:cubicBezTo>
                <a:cubicBezTo>
                  <a:pt x="681" y="256"/>
                  <a:pt x="700" y="251"/>
                  <a:pt x="717" y="241"/>
                </a:cubicBezTo>
                <a:cubicBezTo>
                  <a:pt x="717" y="285"/>
                  <a:pt x="717" y="285"/>
                  <a:pt x="717" y="285"/>
                </a:cubicBezTo>
                <a:cubicBezTo>
                  <a:pt x="698" y="295"/>
                  <a:pt x="674" y="300"/>
                  <a:pt x="645" y="300"/>
                </a:cubicBezTo>
                <a:cubicBezTo>
                  <a:pt x="613" y="300"/>
                  <a:pt x="588" y="291"/>
                  <a:pt x="570" y="273"/>
                </a:cubicBezTo>
                <a:cubicBezTo>
                  <a:pt x="552" y="255"/>
                  <a:pt x="543" y="230"/>
                  <a:pt x="543" y="199"/>
                </a:cubicBezTo>
                <a:cubicBezTo>
                  <a:pt x="543" y="165"/>
                  <a:pt x="553" y="139"/>
                  <a:pt x="572" y="120"/>
                </a:cubicBezTo>
                <a:cubicBezTo>
                  <a:pt x="591" y="101"/>
                  <a:pt x="615" y="91"/>
                  <a:pt x="643" y="91"/>
                </a:cubicBezTo>
                <a:cubicBezTo>
                  <a:pt x="672" y="91"/>
                  <a:pt x="695" y="100"/>
                  <a:pt x="710" y="117"/>
                </a:cubicBezTo>
                <a:close/>
                <a:moveTo>
                  <a:pt x="677" y="175"/>
                </a:moveTo>
                <a:cubicBezTo>
                  <a:pt x="677" y="147"/>
                  <a:pt x="666" y="132"/>
                  <a:pt x="643" y="132"/>
                </a:cubicBezTo>
                <a:cubicBezTo>
                  <a:pt x="633" y="132"/>
                  <a:pt x="624" y="136"/>
                  <a:pt x="617" y="145"/>
                </a:cubicBezTo>
                <a:cubicBezTo>
                  <a:pt x="610" y="153"/>
                  <a:pt x="605" y="163"/>
                  <a:pt x="604" y="175"/>
                </a:cubicBezTo>
                <a:lnTo>
                  <a:pt x="677" y="175"/>
                </a:lnTo>
                <a:close/>
                <a:moveTo>
                  <a:pt x="789" y="120"/>
                </a:moveTo>
                <a:cubicBezTo>
                  <a:pt x="769" y="140"/>
                  <a:pt x="759" y="166"/>
                  <a:pt x="759" y="200"/>
                </a:cubicBezTo>
                <a:cubicBezTo>
                  <a:pt x="759" y="230"/>
                  <a:pt x="768" y="254"/>
                  <a:pt x="787" y="272"/>
                </a:cubicBezTo>
                <a:cubicBezTo>
                  <a:pt x="806" y="291"/>
                  <a:pt x="831" y="300"/>
                  <a:pt x="862" y="300"/>
                </a:cubicBezTo>
                <a:cubicBezTo>
                  <a:pt x="888" y="300"/>
                  <a:pt x="908" y="296"/>
                  <a:pt x="922" y="288"/>
                </a:cubicBezTo>
                <a:cubicBezTo>
                  <a:pt x="922" y="238"/>
                  <a:pt x="922" y="238"/>
                  <a:pt x="922" y="238"/>
                </a:cubicBezTo>
                <a:cubicBezTo>
                  <a:pt x="907" y="248"/>
                  <a:pt x="892" y="253"/>
                  <a:pt x="877" y="253"/>
                </a:cubicBezTo>
                <a:cubicBezTo>
                  <a:pt x="860" y="253"/>
                  <a:pt x="846" y="248"/>
                  <a:pt x="836" y="238"/>
                </a:cubicBezTo>
                <a:cubicBezTo>
                  <a:pt x="826" y="228"/>
                  <a:pt x="821" y="214"/>
                  <a:pt x="821" y="196"/>
                </a:cubicBezTo>
                <a:cubicBezTo>
                  <a:pt x="821" y="178"/>
                  <a:pt x="827" y="164"/>
                  <a:pt x="837" y="153"/>
                </a:cubicBezTo>
                <a:cubicBezTo>
                  <a:pt x="847" y="143"/>
                  <a:pt x="861" y="138"/>
                  <a:pt x="879" y="138"/>
                </a:cubicBezTo>
                <a:cubicBezTo>
                  <a:pt x="895" y="138"/>
                  <a:pt x="909" y="143"/>
                  <a:pt x="922" y="152"/>
                </a:cubicBezTo>
                <a:cubicBezTo>
                  <a:pt x="922" y="100"/>
                  <a:pt x="922" y="100"/>
                  <a:pt x="922" y="100"/>
                </a:cubicBezTo>
                <a:cubicBezTo>
                  <a:pt x="911" y="94"/>
                  <a:pt x="894" y="91"/>
                  <a:pt x="871" y="91"/>
                </a:cubicBezTo>
                <a:cubicBezTo>
                  <a:pt x="837" y="91"/>
                  <a:pt x="810" y="101"/>
                  <a:pt x="789" y="120"/>
                </a:cubicBezTo>
                <a:close/>
                <a:moveTo>
                  <a:pt x="1086" y="91"/>
                </a:moveTo>
                <a:cubicBezTo>
                  <a:pt x="1060" y="91"/>
                  <a:pt x="1039" y="102"/>
                  <a:pt x="1024" y="125"/>
                </a:cubicBezTo>
                <a:cubicBezTo>
                  <a:pt x="1023" y="125"/>
                  <a:pt x="1023" y="125"/>
                  <a:pt x="1023" y="125"/>
                </a:cubicBezTo>
                <a:cubicBezTo>
                  <a:pt x="1023" y="0"/>
                  <a:pt x="1023" y="0"/>
                  <a:pt x="1023" y="0"/>
                </a:cubicBezTo>
                <a:cubicBezTo>
                  <a:pt x="962" y="0"/>
                  <a:pt x="962" y="0"/>
                  <a:pt x="962" y="0"/>
                </a:cubicBezTo>
                <a:cubicBezTo>
                  <a:pt x="962" y="295"/>
                  <a:pt x="962" y="295"/>
                  <a:pt x="962" y="295"/>
                </a:cubicBezTo>
                <a:cubicBezTo>
                  <a:pt x="1023" y="295"/>
                  <a:pt x="1023" y="295"/>
                  <a:pt x="1023" y="295"/>
                </a:cubicBezTo>
                <a:cubicBezTo>
                  <a:pt x="1023" y="181"/>
                  <a:pt x="1023" y="181"/>
                  <a:pt x="1023" y="181"/>
                </a:cubicBezTo>
                <a:cubicBezTo>
                  <a:pt x="1023" y="169"/>
                  <a:pt x="1027" y="158"/>
                  <a:pt x="1034" y="150"/>
                </a:cubicBezTo>
                <a:cubicBezTo>
                  <a:pt x="1040" y="142"/>
                  <a:pt x="1049" y="138"/>
                  <a:pt x="1060" y="138"/>
                </a:cubicBezTo>
                <a:cubicBezTo>
                  <a:pt x="1081" y="138"/>
                  <a:pt x="1092" y="153"/>
                  <a:pt x="1092" y="182"/>
                </a:cubicBezTo>
                <a:cubicBezTo>
                  <a:pt x="1092" y="295"/>
                  <a:pt x="1092" y="295"/>
                  <a:pt x="1092" y="295"/>
                </a:cubicBezTo>
                <a:cubicBezTo>
                  <a:pt x="1153" y="295"/>
                  <a:pt x="1153" y="295"/>
                  <a:pt x="1153" y="295"/>
                </a:cubicBezTo>
                <a:cubicBezTo>
                  <a:pt x="1153" y="173"/>
                  <a:pt x="1153" y="173"/>
                  <a:pt x="1153" y="173"/>
                </a:cubicBezTo>
                <a:cubicBezTo>
                  <a:pt x="1153" y="118"/>
                  <a:pt x="1131" y="91"/>
                  <a:pt x="1086" y="91"/>
                </a:cubicBezTo>
                <a:close/>
                <a:moveTo>
                  <a:pt x="1278" y="35"/>
                </a:moveTo>
                <a:cubicBezTo>
                  <a:pt x="1217" y="53"/>
                  <a:pt x="1217" y="53"/>
                  <a:pt x="1217" y="53"/>
                </a:cubicBezTo>
                <a:cubicBezTo>
                  <a:pt x="1217" y="96"/>
                  <a:pt x="1217" y="96"/>
                  <a:pt x="1217" y="96"/>
                </a:cubicBezTo>
                <a:cubicBezTo>
                  <a:pt x="1184" y="96"/>
                  <a:pt x="1184" y="96"/>
                  <a:pt x="1184" y="96"/>
                </a:cubicBezTo>
                <a:cubicBezTo>
                  <a:pt x="1184" y="141"/>
                  <a:pt x="1184" y="141"/>
                  <a:pt x="1184" y="141"/>
                </a:cubicBezTo>
                <a:cubicBezTo>
                  <a:pt x="1217" y="141"/>
                  <a:pt x="1217" y="141"/>
                  <a:pt x="1217" y="141"/>
                </a:cubicBezTo>
                <a:cubicBezTo>
                  <a:pt x="1217" y="232"/>
                  <a:pt x="1217" y="232"/>
                  <a:pt x="1217" y="232"/>
                </a:cubicBezTo>
                <a:cubicBezTo>
                  <a:pt x="1217" y="277"/>
                  <a:pt x="1238" y="300"/>
                  <a:pt x="1282" y="300"/>
                </a:cubicBezTo>
                <a:cubicBezTo>
                  <a:pt x="1300" y="300"/>
                  <a:pt x="1314" y="297"/>
                  <a:pt x="1323" y="293"/>
                </a:cubicBezTo>
                <a:cubicBezTo>
                  <a:pt x="1323" y="247"/>
                  <a:pt x="1323" y="247"/>
                  <a:pt x="1323" y="247"/>
                </a:cubicBezTo>
                <a:cubicBezTo>
                  <a:pt x="1316" y="251"/>
                  <a:pt x="1309" y="253"/>
                  <a:pt x="1303" y="253"/>
                </a:cubicBezTo>
                <a:cubicBezTo>
                  <a:pt x="1286" y="253"/>
                  <a:pt x="1278" y="242"/>
                  <a:pt x="1278" y="222"/>
                </a:cubicBezTo>
                <a:cubicBezTo>
                  <a:pt x="1278" y="141"/>
                  <a:pt x="1278" y="141"/>
                  <a:pt x="1278" y="141"/>
                </a:cubicBezTo>
                <a:cubicBezTo>
                  <a:pt x="1323" y="141"/>
                  <a:pt x="1323" y="141"/>
                  <a:pt x="1323" y="141"/>
                </a:cubicBezTo>
                <a:cubicBezTo>
                  <a:pt x="1323" y="96"/>
                  <a:pt x="1323" y="96"/>
                  <a:pt x="1323" y="96"/>
                </a:cubicBezTo>
                <a:cubicBezTo>
                  <a:pt x="1278" y="96"/>
                  <a:pt x="1278" y="96"/>
                  <a:pt x="1278" y="96"/>
                </a:cubicBezTo>
                <a:lnTo>
                  <a:pt x="1278" y="35"/>
                </a:lnTo>
                <a:close/>
                <a:moveTo>
                  <a:pt x="1385" y="236"/>
                </a:moveTo>
                <a:cubicBezTo>
                  <a:pt x="1374" y="236"/>
                  <a:pt x="1365" y="239"/>
                  <a:pt x="1359" y="245"/>
                </a:cubicBezTo>
                <a:cubicBezTo>
                  <a:pt x="1352" y="251"/>
                  <a:pt x="1348" y="258"/>
                  <a:pt x="1348" y="268"/>
                </a:cubicBezTo>
                <a:cubicBezTo>
                  <a:pt x="1348" y="277"/>
                  <a:pt x="1352" y="284"/>
                  <a:pt x="1358" y="291"/>
                </a:cubicBezTo>
                <a:cubicBezTo>
                  <a:pt x="1365" y="297"/>
                  <a:pt x="1373" y="300"/>
                  <a:pt x="1384" y="300"/>
                </a:cubicBezTo>
                <a:cubicBezTo>
                  <a:pt x="1394" y="300"/>
                  <a:pt x="1403" y="297"/>
                  <a:pt x="1410" y="291"/>
                </a:cubicBezTo>
                <a:cubicBezTo>
                  <a:pt x="1417" y="285"/>
                  <a:pt x="1420" y="277"/>
                  <a:pt x="1420" y="268"/>
                </a:cubicBezTo>
                <a:cubicBezTo>
                  <a:pt x="1420" y="258"/>
                  <a:pt x="1417" y="251"/>
                  <a:pt x="1410" y="245"/>
                </a:cubicBezTo>
                <a:cubicBezTo>
                  <a:pt x="1404" y="239"/>
                  <a:pt x="1395" y="236"/>
                  <a:pt x="1385" y="236"/>
                </a:cubicBezTo>
                <a:close/>
                <a:moveTo>
                  <a:pt x="1588" y="91"/>
                </a:moveTo>
                <a:cubicBezTo>
                  <a:pt x="1560" y="91"/>
                  <a:pt x="1539" y="103"/>
                  <a:pt x="1524" y="127"/>
                </a:cubicBezTo>
                <a:cubicBezTo>
                  <a:pt x="1524" y="127"/>
                  <a:pt x="1524" y="127"/>
                  <a:pt x="1524" y="127"/>
                </a:cubicBezTo>
                <a:cubicBezTo>
                  <a:pt x="1524" y="96"/>
                  <a:pt x="1524" y="96"/>
                  <a:pt x="1524" y="96"/>
                </a:cubicBezTo>
                <a:cubicBezTo>
                  <a:pt x="1462" y="96"/>
                  <a:pt x="1462" y="96"/>
                  <a:pt x="1462" y="96"/>
                </a:cubicBezTo>
                <a:cubicBezTo>
                  <a:pt x="1462" y="295"/>
                  <a:pt x="1462" y="295"/>
                  <a:pt x="1462" y="295"/>
                </a:cubicBezTo>
                <a:cubicBezTo>
                  <a:pt x="1524" y="295"/>
                  <a:pt x="1524" y="295"/>
                  <a:pt x="1524" y="295"/>
                </a:cubicBezTo>
                <a:cubicBezTo>
                  <a:pt x="1524" y="181"/>
                  <a:pt x="1524" y="181"/>
                  <a:pt x="1524" y="181"/>
                </a:cubicBezTo>
                <a:cubicBezTo>
                  <a:pt x="1524" y="169"/>
                  <a:pt x="1527" y="158"/>
                  <a:pt x="1534" y="150"/>
                </a:cubicBezTo>
                <a:cubicBezTo>
                  <a:pt x="1541" y="142"/>
                  <a:pt x="1550" y="138"/>
                  <a:pt x="1560" y="138"/>
                </a:cubicBezTo>
                <a:cubicBezTo>
                  <a:pt x="1582" y="138"/>
                  <a:pt x="1593" y="153"/>
                  <a:pt x="1593" y="184"/>
                </a:cubicBezTo>
                <a:cubicBezTo>
                  <a:pt x="1593" y="295"/>
                  <a:pt x="1593" y="295"/>
                  <a:pt x="1593" y="295"/>
                </a:cubicBezTo>
                <a:cubicBezTo>
                  <a:pt x="1655" y="295"/>
                  <a:pt x="1655" y="295"/>
                  <a:pt x="1655" y="295"/>
                </a:cubicBezTo>
                <a:cubicBezTo>
                  <a:pt x="1655" y="173"/>
                  <a:pt x="1655" y="173"/>
                  <a:pt x="1655" y="173"/>
                </a:cubicBezTo>
                <a:cubicBezTo>
                  <a:pt x="1655" y="118"/>
                  <a:pt x="1632" y="91"/>
                  <a:pt x="1588" y="91"/>
                </a:cubicBezTo>
                <a:close/>
                <a:moveTo>
                  <a:pt x="1703" y="0"/>
                </a:moveTo>
                <a:cubicBezTo>
                  <a:pt x="1703" y="295"/>
                  <a:pt x="1703" y="295"/>
                  <a:pt x="1703" y="295"/>
                </a:cubicBezTo>
                <a:cubicBezTo>
                  <a:pt x="1765" y="295"/>
                  <a:pt x="1765" y="295"/>
                  <a:pt x="1765" y="295"/>
                </a:cubicBezTo>
                <a:cubicBezTo>
                  <a:pt x="1765" y="0"/>
                  <a:pt x="1765" y="0"/>
                  <a:pt x="1765" y="0"/>
                </a:cubicBezTo>
                <a:lnTo>
                  <a:pt x="17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17" name="Freeform 9">
            <a:extLst>
              <a:ext uri="{FF2B5EF4-FFF2-40B4-BE49-F238E27FC236}">
                <a16:creationId xmlns:a16="http://schemas.microsoft.com/office/drawing/2014/main" id="{CDC6A206-75AC-4A75-97EE-B296C24E1C25}"/>
              </a:ext>
            </a:extLst>
          </p:cNvPr>
          <p:cNvSpPr>
            <a:spLocks noSelect="1"/>
          </p:cNvSpPr>
          <p:nvPr userDrawn="1"/>
        </p:nvSpPr>
        <p:spPr bwMode="gray">
          <a:xfrm>
            <a:off x="9492778" y="6071184"/>
            <a:ext cx="344701" cy="127079"/>
          </a:xfrm>
          <a:custGeom>
            <a:avLst/>
            <a:gdLst>
              <a:gd name="T0" fmla="*/ 316 w 813"/>
              <a:gd name="T1" fmla="*/ 171 h 300"/>
              <a:gd name="T2" fmla="*/ 316 w 813"/>
              <a:gd name="T3" fmla="*/ 295 h 300"/>
              <a:gd name="T4" fmla="*/ 255 w 813"/>
              <a:gd name="T5" fmla="*/ 295 h 300"/>
              <a:gd name="T6" fmla="*/ 255 w 813"/>
              <a:gd name="T7" fmla="*/ 181 h 300"/>
              <a:gd name="T8" fmla="*/ 223 w 813"/>
              <a:gd name="T9" fmla="*/ 138 h 300"/>
              <a:gd name="T10" fmla="*/ 198 w 813"/>
              <a:gd name="T11" fmla="*/ 151 h 300"/>
              <a:gd name="T12" fmla="*/ 189 w 813"/>
              <a:gd name="T13" fmla="*/ 184 h 300"/>
              <a:gd name="T14" fmla="*/ 189 w 813"/>
              <a:gd name="T15" fmla="*/ 295 h 300"/>
              <a:gd name="T16" fmla="*/ 127 w 813"/>
              <a:gd name="T17" fmla="*/ 295 h 300"/>
              <a:gd name="T18" fmla="*/ 127 w 813"/>
              <a:gd name="T19" fmla="*/ 180 h 300"/>
              <a:gd name="T20" fmla="*/ 96 w 813"/>
              <a:gd name="T21" fmla="*/ 138 h 300"/>
              <a:gd name="T22" fmla="*/ 71 w 813"/>
              <a:gd name="T23" fmla="*/ 150 h 300"/>
              <a:gd name="T24" fmla="*/ 61 w 813"/>
              <a:gd name="T25" fmla="*/ 184 h 300"/>
              <a:gd name="T26" fmla="*/ 61 w 813"/>
              <a:gd name="T27" fmla="*/ 295 h 300"/>
              <a:gd name="T28" fmla="*/ 0 w 813"/>
              <a:gd name="T29" fmla="*/ 295 h 300"/>
              <a:gd name="T30" fmla="*/ 0 w 813"/>
              <a:gd name="T31" fmla="*/ 96 h 300"/>
              <a:gd name="T32" fmla="*/ 61 w 813"/>
              <a:gd name="T33" fmla="*/ 96 h 300"/>
              <a:gd name="T34" fmla="*/ 61 w 813"/>
              <a:gd name="T35" fmla="*/ 127 h 300"/>
              <a:gd name="T36" fmla="*/ 62 w 813"/>
              <a:gd name="T37" fmla="*/ 127 h 300"/>
              <a:gd name="T38" fmla="*/ 89 w 813"/>
              <a:gd name="T39" fmla="*/ 101 h 300"/>
              <a:gd name="T40" fmla="*/ 126 w 813"/>
              <a:gd name="T41" fmla="*/ 91 h 300"/>
              <a:gd name="T42" fmla="*/ 184 w 813"/>
              <a:gd name="T43" fmla="*/ 128 h 300"/>
              <a:gd name="T44" fmla="*/ 251 w 813"/>
              <a:gd name="T45" fmla="*/ 91 h 300"/>
              <a:gd name="T46" fmla="*/ 316 w 813"/>
              <a:gd name="T47" fmla="*/ 171 h 300"/>
              <a:gd name="T48" fmla="*/ 551 w 813"/>
              <a:gd name="T49" fmla="*/ 117 h 300"/>
              <a:gd name="T50" fmla="*/ 572 w 813"/>
              <a:gd name="T51" fmla="*/ 190 h 300"/>
              <a:gd name="T52" fmla="*/ 547 w 813"/>
              <a:gd name="T53" fmla="*/ 270 h 300"/>
              <a:gd name="T54" fmla="*/ 482 w 813"/>
              <a:gd name="T55" fmla="*/ 300 h 300"/>
              <a:gd name="T56" fmla="*/ 427 w 813"/>
              <a:gd name="T57" fmla="*/ 272 h 300"/>
              <a:gd name="T58" fmla="*/ 426 w 813"/>
              <a:gd name="T59" fmla="*/ 272 h 300"/>
              <a:gd name="T60" fmla="*/ 426 w 813"/>
              <a:gd name="T61" fmla="*/ 295 h 300"/>
              <a:gd name="T62" fmla="*/ 365 w 813"/>
              <a:gd name="T63" fmla="*/ 295 h 300"/>
              <a:gd name="T64" fmla="*/ 365 w 813"/>
              <a:gd name="T65" fmla="*/ 0 h 300"/>
              <a:gd name="T66" fmla="*/ 426 w 813"/>
              <a:gd name="T67" fmla="*/ 0 h 300"/>
              <a:gd name="T68" fmla="*/ 426 w 813"/>
              <a:gd name="T69" fmla="*/ 126 h 300"/>
              <a:gd name="T70" fmla="*/ 427 w 813"/>
              <a:gd name="T71" fmla="*/ 126 h 300"/>
              <a:gd name="T72" fmla="*/ 492 w 813"/>
              <a:gd name="T73" fmla="*/ 91 h 300"/>
              <a:gd name="T74" fmla="*/ 551 w 813"/>
              <a:gd name="T75" fmla="*/ 117 h 300"/>
              <a:gd name="T76" fmla="*/ 509 w 813"/>
              <a:gd name="T77" fmla="*/ 191 h 300"/>
              <a:gd name="T78" fmla="*/ 498 w 813"/>
              <a:gd name="T79" fmla="*/ 152 h 300"/>
              <a:gd name="T80" fmla="*/ 468 w 813"/>
              <a:gd name="T81" fmla="*/ 138 h 300"/>
              <a:gd name="T82" fmla="*/ 437 w 813"/>
              <a:gd name="T83" fmla="*/ 152 h 300"/>
              <a:gd name="T84" fmla="*/ 425 w 813"/>
              <a:gd name="T85" fmla="*/ 188 h 300"/>
              <a:gd name="T86" fmla="*/ 425 w 813"/>
              <a:gd name="T87" fmla="*/ 208 h 300"/>
              <a:gd name="T88" fmla="*/ 436 w 813"/>
              <a:gd name="T89" fmla="*/ 240 h 300"/>
              <a:gd name="T90" fmla="*/ 465 w 813"/>
              <a:gd name="T91" fmla="*/ 253 h 300"/>
              <a:gd name="T92" fmla="*/ 497 w 813"/>
              <a:gd name="T93" fmla="*/ 237 h 300"/>
              <a:gd name="T94" fmla="*/ 509 w 813"/>
              <a:gd name="T95" fmla="*/ 191 h 300"/>
              <a:gd name="T96" fmla="*/ 813 w 813"/>
              <a:gd name="T97" fmla="*/ 193 h 300"/>
              <a:gd name="T98" fmla="*/ 784 w 813"/>
              <a:gd name="T99" fmla="*/ 271 h 300"/>
              <a:gd name="T100" fmla="*/ 704 w 813"/>
              <a:gd name="T101" fmla="*/ 300 h 300"/>
              <a:gd name="T102" fmla="*/ 626 w 813"/>
              <a:gd name="T103" fmla="*/ 272 h 300"/>
              <a:gd name="T104" fmla="*/ 597 w 813"/>
              <a:gd name="T105" fmla="*/ 196 h 300"/>
              <a:gd name="T106" fmla="*/ 627 w 813"/>
              <a:gd name="T107" fmla="*/ 119 h 300"/>
              <a:gd name="T108" fmla="*/ 707 w 813"/>
              <a:gd name="T109" fmla="*/ 91 h 300"/>
              <a:gd name="T110" fmla="*/ 785 w 813"/>
              <a:gd name="T111" fmla="*/ 119 h 300"/>
              <a:gd name="T112" fmla="*/ 813 w 813"/>
              <a:gd name="T113" fmla="*/ 193 h 300"/>
              <a:gd name="T114" fmla="*/ 750 w 813"/>
              <a:gd name="T115" fmla="*/ 194 h 300"/>
              <a:gd name="T116" fmla="*/ 706 w 813"/>
              <a:gd name="T117" fmla="*/ 138 h 300"/>
              <a:gd name="T118" fmla="*/ 672 w 813"/>
              <a:gd name="T119" fmla="*/ 153 h 300"/>
              <a:gd name="T120" fmla="*/ 660 w 813"/>
              <a:gd name="T121" fmla="*/ 195 h 300"/>
              <a:gd name="T122" fmla="*/ 706 w 813"/>
              <a:gd name="T123" fmla="*/ 253 h 300"/>
              <a:gd name="T124" fmla="*/ 750 w 813"/>
              <a:gd name="T125" fmla="*/ 19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3" h="300">
                <a:moveTo>
                  <a:pt x="316" y="171"/>
                </a:moveTo>
                <a:cubicBezTo>
                  <a:pt x="316" y="295"/>
                  <a:pt x="316" y="295"/>
                  <a:pt x="316" y="295"/>
                </a:cubicBezTo>
                <a:cubicBezTo>
                  <a:pt x="255" y="295"/>
                  <a:pt x="255" y="295"/>
                  <a:pt x="255" y="295"/>
                </a:cubicBezTo>
                <a:cubicBezTo>
                  <a:pt x="255" y="181"/>
                  <a:pt x="255" y="181"/>
                  <a:pt x="255" y="181"/>
                </a:cubicBezTo>
                <a:cubicBezTo>
                  <a:pt x="255" y="152"/>
                  <a:pt x="244" y="138"/>
                  <a:pt x="223" y="138"/>
                </a:cubicBezTo>
                <a:cubicBezTo>
                  <a:pt x="213" y="138"/>
                  <a:pt x="204" y="142"/>
                  <a:pt x="198" y="151"/>
                </a:cubicBezTo>
                <a:cubicBezTo>
                  <a:pt x="192" y="160"/>
                  <a:pt x="189" y="171"/>
                  <a:pt x="189" y="184"/>
                </a:cubicBezTo>
                <a:cubicBezTo>
                  <a:pt x="189" y="295"/>
                  <a:pt x="189" y="295"/>
                  <a:pt x="189" y="295"/>
                </a:cubicBezTo>
                <a:cubicBezTo>
                  <a:pt x="127" y="295"/>
                  <a:pt x="127" y="295"/>
                  <a:pt x="127" y="295"/>
                </a:cubicBezTo>
                <a:cubicBezTo>
                  <a:pt x="127" y="180"/>
                  <a:pt x="127" y="180"/>
                  <a:pt x="127" y="180"/>
                </a:cubicBezTo>
                <a:cubicBezTo>
                  <a:pt x="127" y="152"/>
                  <a:pt x="117" y="138"/>
                  <a:pt x="96" y="138"/>
                </a:cubicBezTo>
                <a:cubicBezTo>
                  <a:pt x="85" y="138"/>
                  <a:pt x="77" y="142"/>
                  <a:pt x="71" y="150"/>
                </a:cubicBezTo>
                <a:cubicBezTo>
                  <a:pt x="64" y="159"/>
                  <a:pt x="61" y="170"/>
                  <a:pt x="61" y="184"/>
                </a:cubicBezTo>
                <a:cubicBezTo>
                  <a:pt x="61" y="295"/>
                  <a:pt x="61" y="295"/>
                  <a:pt x="61" y="295"/>
                </a:cubicBezTo>
                <a:cubicBezTo>
                  <a:pt x="0" y="295"/>
                  <a:pt x="0" y="295"/>
                  <a:pt x="0" y="295"/>
                </a:cubicBezTo>
                <a:cubicBezTo>
                  <a:pt x="0" y="96"/>
                  <a:pt x="0" y="96"/>
                  <a:pt x="0" y="96"/>
                </a:cubicBezTo>
                <a:cubicBezTo>
                  <a:pt x="61" y="96"/>
                  <a:pt x="61" y="96"/>
                  <a:pt x="61" y="96"/>
                </a:cubicBezTo>
                <a:cubicBezTo>
                  <a:pt x="61" y="127"/>
                  <a:pt x="61" y="127"/>
                  <a:pt x="61" y="127"/>
                </a:cubicBezTo>
                <a:cubicBezTo>
                  <a:pt x="62" y="127"/>
                  <a:pt x="62" y="127"/>
                  <a:pt x="62" y="127"/>
                </a:cubicBezTo>
                <a:cubicBezTo>
                  <a:pt x="68" y="116"/>
                  <a:pt x="77" y="108"/>
                  <a:pt x="89" y="101"/>
                </a:cubicBezTo>
                <a:cubicBezTo>
                  <a:pt x="100" y="94"/>
                  <a:pt x="113" y="91"/>
                  <a:pt x="126" y="91"/>
                </a:cubicBezTo>
                <a:cubicBezTo>
                  <a:pt x="154" y="91"/>
                  <a:pt x="174" y="103"/>
                  <a:pt x="184" y="128"/>
                </a:cubicBezTo>
                <a:cubicBezTo>
                  <a:pt x="199" y="103"/>
                  <a:pt x="222" y="91"/>
                  <a:pt x="251" y="91"/>
                </a:cubicBezTo>
                <a:cubicBezTo>
                  <a:pt x="294" y="91"/>
                  <a:pt x="316" y="118"/>
                  <a:pt x="316" y="171"/>
                </a:cubicBezTo>
                <a:close/>
                <a:moveTo>
                  <a:pt x="551" y="117"/>
                </a:moveTo>
                <a:cubicBezTo>
                  <a:pt x="565" y="135"/>
                  <a:pt x="572" y="159"/>
                  <a:pt x="572" y="190"/>
                </a:cubicBezTo>
                <a:cubicBezTo>
                  <a:pt x="572" y="223"/>
                  <a:pt x="564" y="250"/>
                  <a:pt x="547" y="270"/>
                </a:cubicBezTo>
                <a:cubicBezTo>
                  <a:pt x="531" y="290"/>
                  <a:pt x="510" y="300"/>
                  <a:pt x="482" y="300"/>
                </a:cubicBezTo>
                <a:cubicBezTo>
                  <a:pt x="458" y="300"/>
                  <a:pt x="439" y="291"/>
                  <a:pt x="427" y="272"/>
                </a:cubicBezTo>
                <a:cubicBezTo>
                  <a:pt x="426" y="272"/>
                  <a:pt x="426" y="272"/>
                  <a:pt x="426" y="272"/>
                </a:cubicBezTo>
                <a:cubicBezTo>
                  <a:pt x="426" y="295"/>
                  <a:pt x="426" y="295"/>
                  <a:pt x="426" y="295"/>
                </a:cubicBezTo>
                <a:cubicBezTo>
                  <a:pt x="365" y="295"/>
                  <a:pt x="365" y="295"/>
                  <a:pt x="365" y="295"/>
                </a:cubicBezTo>
                <a:cubicBezTo>
                  <a:pt x="365" y="0"/>
                  <a:pt x="365" y="0"/>
                  <a:pt x="365" y="0"/>
                </a:cubicBezTo>
                <a:cubicBezTo>
                  <a:pt x="426" y="0"/>
                  <a:pt x="426" y="0"/>
                  <a:pt x="426" y="0"/>
                </a:cubicBezTo>
                <a:cubicBezTo>
                  <a:pt x="426" y="126"/>
                  <a:pt x="426" y="126"/>
                  <a:pt x="426" y="126"/>
                </a:cubicBezTo>
                <a:cubicBezTo>
                  <a:pt x="427" y="126"/>
                  <a:pt x="427" y="126"/>
                  <a:pt x="427" y="126"/>
                </a:cubicBezTo>
                <a:cubicBezTo>
                  <a:pt x="442" y="103"/>
                  <a:pt x="464" y="91"/>
                  <a:pt x="492" y="91"/>
                </a:cubicBezTo>
                <a:cubicBezTo>
                  <a:pt x="517" y="91"/>
                  <a:pt x="537" y="100"/>
                  <a:pt x="551" y="117"/>
                </a:cubicBezTo>
                <a:close/>
                <a:moveTo>
                  <a:pt x="509" y="191"/>
                </a:moveTo>
                <a:cubicBezTo>
                  <a:pt x="509" y="174"/>
                  <a:pt x="505" y="161"/>
                  <a:pt x="498" y="152"/>
                </a:cubicBezTo>
                <a:cubicBezTo>
                  <a:pt x="491" y="143"/>
                  <a:pt x="481" y="138"/>
                  <a:pt x="468" y="138"/>
                </a:cubicBezTo>
                <a:cubicBezTo>
                  <a:pt x="456" y="138"/>
                  <a:pt x="445" y="143"/>
                  <a:pt x="437" y="152"/>
                </a:cubicBezTo>
                <a:cubicBezTo>
                  <a:pt x="429" y="161"/>
                  <a:pt x="425" y="173"/>
                  <a:pt x="425" y="188"/>
                </a:cubicBezTo>
                <a:cubicBezTo>
                  <a:pt x="425" y="208"/>
                  <a:pt x="425" y="208"/>
                  <a:pt x="425" y="208"/>
                </a:cubicBezTo>
                <a:cubicBezTo>
                  <a:pt x="425" y="221"/>
                  <a:pt x="429" y="232"/>
                  <a:pt x="436" y="240"/>
                </a:cubicBezTo>
                <a:cubicBezTo>
                  <a:pt x="444" y="249"/>
                  <a:pt x="453" y="253"/>
                  <a:pt x="465" y="253"/>
                </a:cubicBezTo>
                <a:cubicBezTo>
                  <a:pt x="479" y="253"/>
                  <a:pt x="489" y="247"/>
                  <a:pt x="497" y="237"/>
                </a:cubicBezTo>
                <a:cubicBezTo>
                  <a:pt x="505" y="226"/>
                  <a:pt x="509" y="210"/>
                  <a:pt x="509" y="191"/>
                </a:cubicBezTo>
                <a:close/>
                <a:moveTo>
                  <a:pt x="813" y="193"/>
                </a:moveTo>
                <a:cubicBezTo>
                  <a:pt x="813" y="226"/>
                  <a:pt x="803" y="252"/>
                  <a:pt x="784" y="271"/>
                </a:cubicBezTo>
                <a:cubicBezTo>
                  <a:pt x="764" y="290"/>
                  <a:pt x="738" y="300"/>
                  <a:pt x="704" y="300"/>
                </a:cubicBezTo>
                <a:cubicBezTo>
                  <a:pt x="671" y="300"/>
                  <a:pt x="645" y="291"/>
                  <a:pt x="626" y="272"/>
                </a:cubicBezTo>
                <a:cubicBezTo>
                  <a:pt x="607" y="253"/>
                  <a:pt x="597" y="228"/>
                  <a:pt x="597" y="196"/>
                </a:cubicBezTo>
                <a:cubicBezTo>
                  <a:pt x="597" y="163"/>
                  <a:pt x="607" y="137"/>
                  <a:pt x="627" y="119"/>
                </a:cubicBezTo>
                <a:cubicBezTo>
                  <a:pt x="647" y="100"/>
                  <a:pt x="673" y="91"/>
                  <a:pt x="707" y="91"/>
                </a:cubicBezTo>
                <a:cubicBezTo>
                  <a:pt x="740" y="91"/>
                  <a:pt x="766" y="100"/>
                  <a:pt x="785" y="119"/>
                </a:cubicBezTo>
                <a:cubicBezTo>
                  <a:pt x="804" y="137"/>
                  <a:pt x="813" y="162"/>
                  <a:pt x="813" y="193"/>
                </a:cubicBezTo>
                <a:close/>
                <a:moveTo>
                  <a:pt x="750" y="194"/>
                </a:moveTo>
                <a:cubicBezTo>
                  <a:pt x="750" y="157"/>
                  <a:pt x="735" y="138"/>
                  <a:pt x="706" y="138"/>
                </a:cubicBezTo>
                <a:cubicBezTo>
                  <a:pt x="691" y="138"/>
                  <a:pt x="680" y="143"/>
                  <a:pt x="672" y="153"/>
                </a:cubicBezTo>
                <a:cubicBezTo>
                  <a:pt x="664" y="163"/>
                  <a:pt x="660" y="177"/>
                  <a:pt x="660" y="195"/>
                </a:cubicBezTo>
                <a:cubicBezTo>
                  <a:pt x="660" y="234"/>
                  <a:pt x="675" y="253"/>
                  <a:pt x="706" y="253"/>
                </a:cubicBezTo>
                <a:cubicBezTo>
                  <a:pt x="736" y="253"/>
                  <a:pt x="750" y="233"/>
                  <a:pt x="750" y="19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sp>
        <p:nvSpPr>
          <p:cNvPr id="24" name="Freeform 13">
            <a:extLst>
              <a:ext uri="{FF2B5EF4-FFF2-40B4-BE49-F238E27FC236}">
                <a16:creationId xmlns:a16="http://schemas.microsoft.com/office/drawing/2014/main" id="{31D0FF1F-7CCB-4A92-903F-3DD77450A463}"/>
              </a:ext>
            </a:extLst>
          </p:cNvPr>
          <p:cNvSpPr>
            <a:spLocks noSelect="1"/>
          </p:cNvSpPr>
          <p:nvPr userDrawn="1"/>
        </p:nvSpPr>
        <p:spPr bwMode="gray">
          <a:xfrm>
            <a:off x="4763" y="719138"/>
            <a:ext cx="2298700" cy="1441450"/>
          </a:xfrm>
          <a:custGeom>
            <a:avLst/>
            <a:gdLst>
              <a:gd name="T0" fmla="*/ 5433 w 5433"/>
              <a:gd name="T1" fmla="*/ 750 h 3403"/>
              <a:gd name="T2" fmla="*/ 4683 w 5433"/>
              <a:gd name="T3" fmla="*/ 0 h 3403"/>
              <a:gd name="T4" fmla="*/ 0 w 5433"/>
              <a:gd name="T5" fmla="*/ 0 h 3403"/>
              <a:gd name="T6" fmla="*/ 0 w 5433"/>
              <a:gd name="T7" fmla="*/ 3403 h 3403"/>
              <a:gd name="T8" fmla="*/ 5433 w 5433"/>
              <a:gd name="T9" fmla="*/ 3403 h 3403"/>
              <a:gd name="T10" fmla="*/ 5433 w 5433"/>
              <a:gd name="T11" fmla="*/ 750 h 3403"/>
            </a:gdLst>
            <a:ahLst/>
            <a:cxnLst>
              <a:cxn ang="0">
                <a:pos x="T0" y="T1"/>
              </a:cxn>
              <a:cxn ang="0">
                <a:pos x="T2" y="T3"/>
              </a:cxn>
              <a:cxn ang="0">
                <a:pos x="T4" y="T5"/>
              </a:cxn>
              <a:cxn ang="0">
                <a:pos x="T6" y="T7"/>
              </a:cxn>
              <a:cxn ang="0">
                <a:pos x="T8" y="T9"/>
              </a:cxn>
              <a:cxn ang="0">
                <a:pos x="T10" y="T11"/>
              </a:cxn>
            </a:cxnLst>
            <a:rect l="0" t="0" r="r" b="b"/>
            <a:pathLst>
              <a:path w="5433" h="3403">
                <a:moveTo>
                  <a:pt x="5433" y="750"/>
                </a:moveTo>
                <a:cubicBezTo>
                  <a:pt x="5433" y="338"/>
                  <a:pt x="5095" y="0"/>
                  <a:pt x="4683" y="0"/>
                </a:cubicBezTo>
                <a:cubicBezTo>
                  <a:pt x="0" y="0"/>
                  <a:pt x="0" y="0"/>
                  <a:pt x="0" y="0"/>
                </a:cubicBezTo>
                <a:cubicBezTo>
                  <a:pt x="0" y="3403"/>
                  <a:pt x="0" y="3403"/>
                  <a:pt x="0" y="3403"/>
                </a:cubicBezTo>
                <a:cubicBezTo>
                  <a:pt x="5433" y="3403"/>
                  <a:pt x="5433" y="3403"/>
                  <a:pt x="5433" y="3403"/>
                </a:cubicBezTo>
                <a:lnTo>
                  <a:pt x="5433" y="750"/>
                </a:lnTo>
                <a:close/>
              </a:path>
            </a:pathLst>
          </a:custGeom>
          <a:solidFill>
            <a:srgbClr val="009EE2"/>
          </a:solidFill>
          <a:ln>
            <a:noFill/>
          </a:ln>
          <a:effectLst>
            <a:outerShdw blurRad="76200" sx="104000" sy="104000" algn="ctr" rotWithShape="0">
              <a:srgbClr val="D0CECE">
                <a:alpha val="76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nl-NL"/>
          </a:p>
        </p:txBody>
      </p:sp>
      <p:pic>
        <p:nvPicPr>
          <p:cNvPr id="26" name="***logo">
            <a:extLst>
              <a:ext uri="{FF2B5EF4-FFF2-40B4-BE49-F238E27FC236}">
                <a16:creationId xmlns:a16="http://schemas.microsoft.com/office/drawing/2014/main" id="{A2409C37-EC2C-4007-89C3-F83F32B5BFF0}"/>
              </a:ext>
            </a:extLst>
          </p:cNvPr>
          <p:cNvPicPr>
            <a:picLocks noSelect="1" noChangeAspect="1"/>
          </p:cNvPicPr>
          <p:nvPr userDrawn="1"/>
        </p:nvPicPr>
        <p:blipFill>
          <a:blip r:embed="rId3"/>
          <a:stretch>
            <a:fillRect/>
          </a:stretch>
        </p:blipFill>
        <p:spPr bwMode="gray">
          <a:xfrm>
            <a:off x="4680" y="719280"/>
            <a:ext cx="2298600" cy="1440600"/>
          </a:xfrm>
          <a:prstGeom prst="rect">
            <a:avLst/>
          </a:prstGeom>
        </p:spPr>
      </p:pic>
    </p:spTree>
    <p:extLst>
      <p:ext uri="{BB962C8B-B14F-4D97-AF65-F5344CB8AC3E}">
        <p14:creationId xmlns:p14="http://schemas.microsoft.com/office/powerpoint/2010/main" val="2797256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noSelect="1"/>
          </p:cNvSpPr>
          <p:nvPr>
            <p:ph type="title" hasCustomPrompt="1"/>
          </p:nvPr>
        </p:nvSpPr>
        <p:spPr bwMode="gray"/>
        <p:txBody>
          <a:bodyPr/>
          <a:lstStyle/>
          <a:p>
            <a:r>
              <a:rPr lang="nl-NL" noProof="1"/>
              <a:t>[Titel]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2"/>
        </a:solidFill>
        <a:effectLst/>
      </p:bgPr>
    </p:bg>
    <p:spTree>
      <p:nvGrpSpPr>
        <p:cNvPr id="1" name=""/>
        <p:cNvGrpSpPr/>
        <p:nvPr/>
      </p:nvGrpSpPr>
      <p:grpSpPr>
        <a:xfrm>
          <a:off x="0" y="0"/>
          <a:ext cx="0" cy="0"/>
          <a:chOff x="0" y="0"/>
          <a:chExt cx="0" cy="0"/>
        </a:xfrm>
      </p:grpSpPr>
      <p:pic>
        <p:nvPicPr>
          <p:cNvPr id="14" name="Afbeelding 13" hidden="1">
            <a:extLst>
              <a:ext uri="{FF2B5EF4-FFF2-40B4-BE49-F238E27FC236}">
                <a16:creationId xmlns:a16="http://schemas.microsoft.com/office/drawing/2014/main" id="{60ABDAD1-1417-4A76-B2E5-DEB5397BB4D7}"/>
              </a:ext>
            </a:extLst>
          </p:cNvPr>
          <p:cNvPicPr>
            <a:picLocks noSelect="1" noChangeAspect="1"/>
          </p:cNvPicPr>
          <p:nvPr userDrawn="1"/>
        </p:nvPicPr>
        <p:blipFill>
          <a:blip r:embed="rId12"/>
          <a:stretch>
            <a:fillRect/>
          </a:stretch>
        </p:blipFill>
        <p:spPr>
          <a:xfrm>
            <a:off x="3393" y="0"/>
            <a:ext cx="12188389" cy="6858000"/>
          </a:xfrm>
          <a:prstGeom prst="rect">
            <a:avLst/>
          </a:prstGeom>
        </p:spPr>
      </p:pic>
      <p:pic>
        <p:nvPicPr>
          <p:cNvPr id="10" name="***druppels">
            <a:extLst>
              <a:ext uri="{FF2B5EF4-FFF2-40B4-BE49-F238E27FC236}">
                <a16:creationId xmlns:a16="http://schemas.microsoft.com/office/drawing/2014/main" id="{720F36EC-87A9-44DD-BB0D-0AAA2D3BE9E8}"/>
              </a:ext>
            </a:extLst>
          </p:cNvPr>
          <p:cNvPicPr>
            <a:picLocks noSelect="1" noChangeAspect="1"/>
          </p:cNvPicPr>
          <p:nvPr userDrawn="1"/>
        </p:nvPicPr>
        <p:blipFill>
          <a:blip r:embed="rId13"/>
          <a:stretch>
            <a:fillRect/>
          </a:stretch>
        </p:blipFill>
        <p:spPr bwMode="gray">
          <a:xfrm>
            <a:off x="0" y="0"/>
            <a:ext cx="2529840" cy="6858000"/>
          </a:xfrm>
          <a:prstGeom prst="rect">
            <a:avLst/>
          </a:prstGeom>
        </p:spPr>
      </p:pic>
      <p:sp>
        <p:nvSpPr>
          <p:cNvPr id="2" name="Tijdelijke aanduiding voor titel 1"/>
          <p:cNvSpPr>
            <a:spLocks noGrp="1" noSelect="1"/>
          </p:cNvSpPr>
          <p:nvPr>
            <p:ph type="title"/>
          </p:nvPr>
        </p:nvSpPr>
        <p:spPr bwMode="gray">
          <a:xfrm>
            <a:off x="1328739" y="377788"/>
            <a:ext cx="8153224" cy="1143000"/>
          </a:xfrm>
          <a:prstGeom prst="rect">
            <a:avLst/>
          </a:prstGeom>
        </p:spPr>
        <p:txBody>
          <a:bodyPr vert="horz" lIns="0" tIns="0" rIns="0" bIns="0" rtlCol="0" anchor="b">
            <a:noAutofit/>
          </a:bodyPr>
          <a:lstStyle/>
          <a:p>
            <a:r>
              <a:rPr lang="nl-NL" noProof="1"/>
              <a:t>Klik om de stijl te bewerken</a:t>
            </a:r>
          </a:p>
        </p:txBody>
      </p:sp>
      <p:sp>
        <p:nvSpPr>
          <p:cNvPr id="3" name="Tijdelijke aanduiding voor tekst 2 (JU-Free)"/>
          <p:cNvSpPr>
            <a:spLocks noGrp="1"/>
          </p:cNvSpPr>
          <p:nvPr>
            <p:ph type="body" idx="1"/>
          </p:nvPr>
        </p:nvSpPr>
        <p:spPr bwMode="gray">
          <a:xfrm>
            <a:off x="1345059" y="2312876"/>
            <a:ext cx="8712968" cy="3384377"/>
          </a:xfrm>
          <a:prstGeom prst="rect">
            <a:avLst/>
          </a:prstGeom>
        </p:spPr>
        <p:txBody>
          <a:bodyPr vert="horz" lIns="0" tIns="0" rIns="0" bIns="0" rtlCol="0">
            <a:noAutofit/>
          </a:bodyPr>
          <a:lstStyle/>
          <a:p>
            <a:pPr lvl="0"/>
            <a:r>
              <a:rPr lang="nl-NL" noProof="1"/>
              <a:t>JU-LEVEL1=Opsomming 1e niveau</a:t>
            </a:r>
          </a:p>
          <a:p>
            <a:pPr lvl="1"/>
            <a:r>
              <a:rPr lang="nl-NL" noProof="1"/>
              <a:t>JU-LEVEL2=Opsomming 2e niveau</a:t>
            </a:r>
          </a:p>
          <a:p>
            <a:pPr lvl="2"/>
            <a:r>
              <a:rPr lang="nl-NL" noProof="1"/>
              <a:t>JU-LEVEL3=Opsomming 3e niveau</a:t>
            </a:r>
          </a:p>
          <a:p>
            <a:pPr lvl="3"/>
            <a:r>
              <a:rPr lang="nl-NL" noProof="1"/>
              <a:t>JU-LEVEL4=Kop</a:t>
            </a:r>
          </a:p>
          <a:p>
            <a:pPr lvl="4"/>
            <a:r>
              <a:rPr lang="nl-NL" noProof="1"/>
              <a:t>JU-LEVEL5=Basistekst</a:t>
            </a:r>
          </a:p>
          <a:p>
            <a:pPr lvl="5"/>
            <a:r>
              <a:rPr lang="nl-NL" noProof="1"/>
              <a:t>JU-LEVEL6=Zwevend 1e niveau</a:t>
            </a:r>
          </a:p>
          <a:p>
            <a:pPr lvl="6"/>
            <a:r>
              <a:rPr lang="nl-NL" noProof="1"/>
              <a:t>JU-LEVEL7=Zwevend 2e niveau</a:t>
            </a:r>
          </a:p>
          <a:p>
            <a:pPr lvl="7"/>
            <a:r>
              <a:rPr lang="nl-NL" noProof="1"/>
              <a:t>JU-LEVEL8=Zwevend 3e niveau</a:t>
            </a:r>
          </a:p>
          <a:p>
            <a:pPr lvl="8"/>
            <a:r>
              <a:rPr lang="nl-NL" noProof="1"/>
              <a:t>JU-LEVEL9=Negende niveau</a:t>
            </a:r>
          </a:p>
        </p:txBody>
      </p:sp>
      <p:sp>
        <p:nvSpPr>
          <p:cNvPr id="4" name="Tijdelijke aanduiding voor datum 3"/>
          <p:cNvSpPr>
            <a:spLocks noGrp="1" noSelect="1"/>
          </p:cNvSpPr>
          <p:nvPr>
            <p:ph type="dt" sz="half" idx="2"/>
          </p:nvPr>
        </p:nvSpPr>
        <p:spPr bwMode="gray">
          <a:xfrm>
            <a:off x="184547" y="6021288"/>
            <a:ext cx="1705099" cy="252000"/>
          </a:xfrm>
          <a:prstGeom prst="rect">
            <a:avLst/>
          </a:prstGeom>
        </p:spPr>
        <p:txBody>
          <a:bodyPr vert="horz" lIns="0" tIns="0" rIns="0" bIns="0" rtlCol="0" anchor="t">
            <a:noAutofit/>
          </a:bodyPr>
          <a:lstStyle>
            <a:lvl1pPr algn="r">
              <a:defRPr sz="1600" b="1">
                <a:solidFill>
                  <a:schemeClr val="bg1"/>
                </a:solidFill>
                <a:latin typeface="+mj-lt"/>
              </a:defRPr>
            </a:lvl1pPr>
          </a:lstStyle>
          <a:p>
            <a:fld id="{2923B9C5-BE15-4844-92EA-6B5A4B794705}" type="datetime4">
              <a:rPr lang="nl-NL" noProof="1" smtClean="0"/>
              <a:pPr/>
              <a:t>31 maart 2023</a:t>
            </a:fld>
            <a:endParaRPr lang="nl-NL" noProof="1"/>
          </a:p>
        </p:txBody>
      </p:sp>
      <p:sp>
        <p:nvSpPr>
          <p:cNvPr id="5" name="Tijdelijke aanduiding voor voettekst 4"/>
          <p:cNvSpPr>
            <a:spLocks noGrp="1" noSelect="1"/>
          </p:cNvSpPr>
          <p:nvPr>
            <p:ph type="ftr" sz="quarter" idx="3"/>
          </p:nvPr>
        </p:nvSpPr>
        <p:spPr bwMode="gray">
          <a:xfrm>
            <a:off x="2101143" y="6021288"/>
            <a:ext cx="6265512" cy="252000"/>
          </a:xfrm>
          <a:prstGeom prst="rect">
            <a:avLst/>
          </a:prstGeom>
        </p:spPr>
        <p:txBody>
          <a:bodyPr vert="horz" lIns="0" tIns="0" rIns="0" bIns="0" rtlCol="0" anchor="t">
            <a:noAutofit/>
          </a:bodyPr>
          <a:lstStyle>
            <a:lvl1pPr algn="l">
              <a:defRPr sz="1600" b="1">
                <a:solidFill>
                  <a:schemeClr val="bg1"/>
                </a:solidFill>
                <a:latin typeface="+mj-lt"/>
              </a:defRPr>
            </a:lvl1pPr>
          </a:lstStyle>
          <a:p>
            <a:r>
              <a:rPr lang="nl-NL" noProof="1"/>
              <a:t>[Voornaam Achternaam]</a:t>
            </a:r>
          </a:p>
        </p:txBody>
      </p:sp>
      <p:sp>
        <p:nvSpPr>
          <p:cNvPr id="6" name="Tijdelijke aanduiding voor dianummer 5"/>
          <p:cNvSpPr>
            <a:spLocks noGrp="1" noSelect="1"/>
          </p:cNvSpPr>
          <p:nvPr>
            <p:ph type="sldNum" sz="quarter" idx="4"/>
          </p:nvPr>
        </p:nvSpPr>
        <p:spPr bwMode="gray">
          <a:xfrm>
            <a:off x="9986020" y="6021288"/>
            <a:ext cx="1613802" cy="252000"/>
          </a:xfrm>
          <a:prstGeom prst="rect">
            <a:avLst/>
          </a:prstGeom>
        </p:spPr>
        <p:txBody>
          <a:bodyPr vert="horz" lIns="0" tIns="0" rIns="0" bIns="0" rtlCol="0" anchor="ctr">
            <a:noAutofit/>
          </a:bodyPr>
          <a:lstStyle>
            <a:lvl1pPr algn="r">
              <a:defRPr sz="1600" b="1">
                <a:solidFill>
                  <a:schemeClr val="bg1"/>
                </a:solidFill>
                <a:latin typeface="+mj-lt"/>
              </a:defRPr>
            </a:lvl1pPr>
          </a:lstStyle>
          <a:p>
            <a:r>
              <a:rPr lang="nl-NL" noProof="1"/>
              <a:t> </a:t>
            </a:r>
            <a:fld id="{1336C48C-F87C-4E4B-81EF-5027B17D1F61}" type="slidenum">
              <a:rPr lang="nl-NL" noProof="1" smtClean="0"/>
              <a:pPr/>
              <a:t>‹nr.›</a:t>
            </a:fld>
            <a:endParaRPr lang="nl-NL" noProof="1"/>
          </a:p>
        </p:txBody>
      </p:sp>
    </p:spTree>
  </p:cSld>
  <p:clrMap bg1="lt1" tx1="dk1" bg2="lt2" tx2="dk2" accent1="accent1" accent2="accent2" accent3="accent3" accent4="accent4" accent5="accent5" accent6="accent6" hlink="hlink" folHlink="folHlink"/>
  <p:sldLayoutIdLst>
    <p:sldLayoutId id="2147483718" r:id="rId1"/>
    <p:sldLayoutId id="2147483710" r:id="rId2"/>
    <p:sldLayoutId id="2147483711" r:id="rId3"/>
    <p:sldLayoutId id="2147483717" r:id="rId4"/>
    <p:sldLayoutId id="2147483715" r:id="rId5"/>
    <p:sldLayoutId id="2147483719" r:id="rId6"/>
    <p:sldLayoutId id="2147483720" r:id="rId7"/>
    <p:sldLayoutId id="2147483716" r:id="rId8"/>
    <p:sldLayoutId id="2147483713" r:id="rId9"/>
    <p:sldLayoutId id="2147483714" r:id="rId10"/>
  </p:sldLayoutIdLst>
  <p:hf sldNum="0" hdr="0" ftr="0" dt="0"/>
  <p:txStyles>
    <p:titleStyle>
      <a:lvl1pPr algn="l" defTabSz="1088937" rtl="0" eaLnBrk="1" latinLnBrk="0" hangingPunct="1">
        <a:spcBef>
          <a:spcPct val="0"/>
        </a:spcBef>
        <a:buNone/>
        <a:defRPr sz="3500" b="1" kern="1200">
          <a:solidFill>
            <a:schemeClr val="tx1"/>
          </a:solidFill>
          <a:latin typeface="+mj-lt"/>
          <a:ea typeface="+mj-ea"/>
          <a:cs typeface="+mj-cs"/>
        </a:defRPr>
      </a:lvl1pPr>
    </p:titleStyle>
    <p:bodyStyle>
      <a:lvl1pPr marL="230400" indent="-230400" algn="l" defTabSz="1088937" rtl="0" eaLnBrk="1" latinLnBrk="0" hangingPunct="1">
        <a:spcBef>
          <a:spcPts val="0"/>
        </a:spcBef>
        <a:buFont typeface="Arial" pitchFamily="34" charset="0"/>
        <a:buChar char="•"/>
        <a:defRPr sz="2700" b="0" kern="1200" baseline="0">
          <a:solidFill>
            <a:schemeClr val="tx1"/>
          </a:solidFill>
          <a:latin typeface="+mn-lt"/>
          <a:ea typeface="+mn-ea"/>
          <a:cs typeface="+mn-cs"/>
        </a:defRPr>
      </a:lvl1pPr>
      <a:lvl2pPr marL="237600" indent="-237600" algn="l" defTabSz="1088937" rtl="0" eaLnBrk="1" latinLnBrk="0" hangingPunct="1">
        <a:spcBef>
          <a:spcPts val="0"/>
        </a:spcBef>
        <a:buClr>
          <a:schemeClr val="tx1"/>
        </a:buClr>
        <a:buFont typeface="Arial" pitchFamily="34" charset="0"/>
        <a:buChar char="•"/>
        <a:defRPr sz="2700" kern="1200">
          <a:solidFill>
            <a:schemeClr val="accent3"/>
          </a:solidFill>
          <a:latin typeface="+mn-lt"/>
          <a:ea typeface="+mn-ea"/>
          <a:cs typeface="+mn-cs"/>
        </a:defRPr>
      </a:lvl2pPr>
      <a:lvl3pPr marL="475200" indent="-237600" algn="l" defTabSz="1088937" rtl="0" eaLnBrk="1" latinLnBrk="0" hangingPunct="1">
        <a:spcBef>
          <a:spcPts val="0"/>
        </a:spcBef>
        <a:buFont typeface="Arial" pitchFamily="34" charset="0"/>
        <a:buChar char="•"/>
        <a:defRPr sz="1901" b="0" kern="1200">
          <a:solidFill>
            <a:schemeClr val="tx1"/>
          </a:solidFill>
          <a:latin typeface="+mn-lt"/>
          <a:ea typeface="+mn-ea"/>
          <a:cs typeface="+mn-cs"/>
        </a:defRPr>
      </a:lvl3pPr>
      <a:lvl4pPr marL="0" indent="0" algn="l" defTabSz="1088937" rtl="0" eaLnBrk="1" latinLnBrk="0" hangingPunct="1">
        <a:spcBef>
          <a:spcPts val="0"/>
        </a:spcBef>
        <a:buFont typeface="Arial" pitchFamily="34" charset="0"/>
        <a:buNone/>
        <a:defRPr sz="2400" b="1" kern="1200">
          <a:solidFill>
            <a:schemeClr val="tx1"/>
          </a:solidFill>
          <a:latin typeface="+mn-lt"/>
          <a:ea typeface="+mn-ea"/>
          <a:cs typeface="+mn-cs"/>
        </a:defRPr>
      </a:lvl4pPr>
      <a:lvl5pPr marL="0" indent="0" algn="l" defTabSz="1088937" rtl="0" eaLnBrk="1" latinLnBrk="0" hangingPunct="1">
        <a:spcBef>
          <a:spcPts val="1500"/>
        </a:spcBef>
        <a:buFont typeface="Arial" pitchFamily="34" charset="0"/>
        <a:buNone/>
        <a:defRPr sz="2700" kern="1200">
          <a:solidFill>
            <a:schemeClr val="tx1"/>
          </a:solidFill>
          <a:latin typeface="+mn-lt"/>
          <a:ea typeface="+mn-ea"/>
          <a:cs typeface="+mn-cs"/>
        </a:defRPr>
      </a:lvl5pPr>
      <a:lvl6pPr marL="237600" indent="0" algn="l" defTabSz="1088937" rtl="0" eaLnBrk="1" latinLnBrk="0" hangingPunct="1">
        <a:spcBef>
          <a:spcPts val="0"/>
        </a:spcBef>
        <a:buFont typeface="Arial" pitchFamily="34" charset="0"/>
        <a:buNone/>
        <a:defRPr sz="2700" kern="1200">
          <a:solidFill>
            <a:schemeClr val="tx1"/>
          </a:solidFill>
          <a:latin typeface="+mn-lt"/>
          <a:ea typeface="+mn-ea"/>
          <a:cs typeface="+mn-cs"/>
        </a:defRPr>
      </a:lvl6pPr>
      <a:lvl7pPr marL="475200" indent="0" algn="l" defTabSz="1088937" rtl="0" eaLnBrk="1" latinLnBrk="0" hangingPunct="1">
        <a:spcBef>
          <a:spcPts val="0"/>
        </a:spcBef>
        <a:buFont typeface="Arial" pitchFamily="34" charset="0"/>
        <a:buNone/>
        <a:defRPr sz="2101" kern="1200">
          <a:solidFill>
            <a:schemeClr val="tx1"/>
          </a:solidFill>
          <a:latin typeface="+mn-lt"/>
          <a:ea typeface="+mn-ea"/>
          <a:cs typeface="+mn-cs"/>
        </a:defRPr>
      </a:lvl7pPr>
      <a:lvl8pPr marL="712800" indent="0" algn="l" defTabSz="1088937" rtl="0" eaLnBrk="1" latinLnBrk="0" hangingPunct="1">
        <a:spcBef>
          <a:spcPts val="0"/>
        </a:spcBef>
        <a:buFont typeface="Arial" pitchFamily="34" charset="0"/>
        <a:buNone/>
        <a:defRPr sz="1901" kern="1200">
          <a:solidFill>
            <a:schemeClr val="tx1"/>
          </a:solidFill>
          <a:latin typeface="+mn-lt"/>
          <a:ea typeface="+mn-ea"/>
          <a:cs typeface="+mn-cs"/>
        </a:defRPr>
      </a:lvl8pPr>
      <a:lvl9pPr marL="0" indent="0" algn="l" defTabSz="1088937" rtl="0" eaLnBrk="1" latinLnBrk="0" hangingPunct="1">
        <a:spcBef>
          <a:spcPts val="0"/>
        </a:spcBef>
        <a:buFont typeface="Arial" pitchFamily="34" charset="0"/>
        <a:buNone/>
        <a:defRPr sz="1701" kern="1200">
          <a:solidFill>
            <a:schemeClr val="tx1"/>
          </a:solidFill>
          <a:latin typeface="+mn-lt"/>
          <a:ea typeface="+mn-ea"/>
          <a:cs typeface="+mn-cs"/>
        </a:defRPr>
      </a:lvl9pPr>
    </p:bodyStyle>
    <p:otherStyle>
      <a:defPPr>
        <a:defRPr lang="nl-NL"/>
      </a:defPPr>
      <a:lvl1pPr marL="0" algn="l" defTabSz="1088937" rtl="0" eaLnBrk="1" latinLnBrk="0" hangingPunct="1">
        <a:defRPr sz="2101" kern="1200">
          <a:solidFill>
            <a:schemeClr val="tx1"/>
          </a:solidFill>
          <a:latin typeface="+mn-lt"/>
          <a:ea typeface="+mn-ea"/>
          <a:cs typeface="+mn-cs"/>
        </a:defRPr>
      </a:lvl1pPr>
      <a:lvl2pPr marL="544469" algn="l" defTabSz="1088937" rtl="0" eaLnBrk="1" latinLnBrk="0" hangingPunct="1">
        <a:defRPr sz="2101" kern="1200">
          <a:solidFill>
            <a:schemeClr val="tx1"/>
          </a:solidFill>
          <a:latin typeface="+mn-lt"/>
          <a:ea typeface="+mn-ea"/>
          <a:cs typeface="+mn-cs"/>
        </a:defRPr>
      </a:lvl2pPr>
      <a:lvl3pPr marL="1088937" algn="l" defTabSz="1088937" rtl="0" eaLnBrk="1" latinLnBrk="0" hangingPunct="1">
        <a:defRPr sz="2101" kern="1200">
          <a:solidFill>
            <a:schemeClr val="tx1"/>
          </a:solidFill>
          <a:latin typeface="+mn-lt"/>
          <a:ea typeface="+mn-ea"/>
          <a:cs typeface="+mn-cs"/>
        </a:defRPr>
      </a:lvl3pPr>
      <a:lvl4pPr marL="1633406" algn="l" defTabSz="1088937" rtl="0" eaLnBrk="1" latinLnBrk="0" hangingPunct="1">
        <a:defRPr sz="2101" kern="1200">
          <a:solidFill>
            <a:schemeClr val="tx1"/>
          </a:solidFill>
          <a:latin typeface="+mn-lt"/>
          <a:ea typeface="+mn-ea"/>
          <a:cs typeface="+mn-cs"/>
        </a:defRPr>
      </a:lvl4pPr>
      <a:lvl5pPr marL="2177875" algn="l" defTabSz="1088937" rtl="0" eaLnBrk="1" latinLnBrk="0" hangingPunct="1">
        <a:defRPr sz="2101" kern="1200">
          <a:solidFill>
            <a:schemeClr val="tx1"/>
          </a:solidFill>
          <a:latin typeface="+mn-lt"/>
          <a:ea typeface="+mn-ea"/>
          <a:cs typeface="+mn-cs"/>
        </a:defRPr>
      </a:lvl5pPr>
      <a:lvl6pPr marL="2722343" algn="l" defTabSz="1088937" rtl="0" eaLnBrk="1" latinLnBrk="0" hangingPunct="1">
        <a:defRPr sz="2101" kern="1200">
          <a:solidFill>
            <a:schemeClr val="tx1"/>
          </a:solidFill>
          <a:latin typeface="+mn-lt"/>
          <a:ea typeface="+mn-ea"/>
          <a:cs typeface="+mn-cs"/>
        </a:defRPr>
      </a:lvl6pPr>
      <a:lvl7pPr marL="3266811" algn="l" defTabSz="1088937" rtl="0" eaLnBrk="1" latinLnBrk="0" hangingPunct="1">
        <a:defRPr sz="2101" kern="1200">
          <a:solidFill>
            <a:schemeClr val="tx1"/>
          </a:solidFill>
          <a:latin typeface="+mn-lt"/>
          <a:ea typeface="+mn-ea"/>
          <a:cs typeface="+mn-cs"/>
        </a:defRPr>
      </a:lvl7pPr>
      <a:lvl8pPr marL="3811280" algn="l" defTabSz="1088937" rtl="0" eaLnBrk="1" latinLnBrk="0" hangingPunct="1">
        <a:defRPr sz="2101" kern="1200">
          <a:solidFill>
            <a:schemeClr val="tx1"/>
          </a:solidFill>
          <a:latin typeface="+mn-lt"/>
          <a:ea typeface="+mn-ea"/>
          <a:cs typeface="+mn-cs"/>
        </a:defRPr>
      </a:lvl8pPr>
      <a:lvl9pPr marL="4355749" algn="l" defTabSz="1088937" rtl="0" eaLnBrk="1" latinLnBrk="0" hangingPunct="1">
        <a:defRPr sz="21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8880DD-08C7-4DE2-BE96-59E18BF4D866}"/>
              </a:ext>
            </a:extLst>
          </p:cNvPr>
          <p:cNvSpPr>
            <a:spLocks noGrp="1"/>
          </p:cNvSpPr>
          <p:nvPr>
            <p:ph type="ctrTitle"/>
          </p:nvPr>
        </p:nvSpPr>
        <p:spPr>
          <a:xfrm>
            <a:off x="1201043" y="3068960"/>
            <a:ext cx="9152649" cy="1758057"/>
          </a:xfrm>
        </p:spPr>
        <p:txBody>
          <a:bodyPr/>
          <a:lstStyle/>
          <a:p>
            <a:r>
              <a:rPr lang="nl-NL" sz="4800" dirty="0">
                <a:cs typeface="Arial"/>
              </a:rPr>
              <a:t>Ethiek en ethische dilemma’s</a:t>
            </a:r>
          </a:p>
        </p:txBody>
      </p:sp>
      <p:sp>
        <p:nvSpPr>
          <p:cNvPr id="3" name="Ondertitel 2">
            <a:extLst>
              <a:ext uri="{FF2B5EF4-FFF2-40B4-BE49-F238E27FC236}">
                <a16:creationId xmlns:a16="http://schemas.microsoft.com/office/drawing/2014/main" id="{F70F51F9-5BDF-413C-92A8-C6986B80BBF3}"/>
              </a:ext>
            </a:extLst>
          </p:cNvPr>
          <p:cNvSpPr>
            <a:spLocks noGrp="1"/>
          </p:cNvSpPr>
          <p:nvPr>
            <p:ph type="subTitle" idx="1"/>
          </p:nvPr>
        </p:nvSpPr>
        <p:spPr>
          <a:xfrm>
            <a:off x="1377468" y="5373216"/>
            <a:ext cx="9145016" cy="564468"/>
          </a:xfrm>
        </p:spPr>
        <p:txBody>
          <a:bodyPr vert="horz" lIns="0" tIns="0" rIns="0" bIns="0" rtlCol="0" anchor="t">
            <a:noAutofit/>
          </a:bodyPr>
          <a:lstStyle/>
          <a:p>
            <a:endParaRPr lang="nl-NL" dirty="0">
              <a:cs typeface="Arial"/>
            </a:endParaRPr>
          </a:p>
        </p:txBody>
      </p:sp>
    </p:spTree>
    <p:extLst>
      <p:ext uri="{BB962C8B-B14F-4D97-AF65-F5344CB8AC3E}">
        <p14:creationId xmlns:p14="http://schemas.microsoft.com/office/powerpoint/2010/main" val="1673362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C3AC77-28D5-490E-BC32-52982858C14E}"/>
              </a:ext>
            </a:extLst>
          </p:cNvPr>
          <p:cNvSpPr txBox="1">
            <a:spLocks noGrp="1"/>
          </p:cNvSpPr>
          <p:nvPr>
            <p:ph type="title"/>
          </p:nvPr>
        </p:nvSpPr>
        <p:spPr>
          <a:xfrm>
            <a:off x="2644772" y="1096239"/>
            <a:ext cx="6571061" cy="1011231"/>
          </a:xfrm>
        </p:spPr>
        <p:txBody>
          <a:bodyPr>
            <a:normAutofit/>
          </a:bodyPr>
          <a:lstStyle/>
          <a:p>
            <a:pPr lvl="0" algn="ctr"/>
            <a:r>
              <a:rPr lang="nl-NL" sz="2700" dirty="0"/>
              <a:t>Casus ‘Camera in de woonvoorziening’</a:t>
            </a:r>
            <a:br>
              <a:rPr lang="nl-NL" b="1" dirty="0"/>
            </a:br>
            <a:r>
              <a:rPr lang="nl-NL" b="1" dirty="0"/>
              <a:t> 15 min </a:t>
            </a:r>
          </a:p>
        </p:txBody>
      </p:sp>
      <p:sp>
        <p:nvSpPr>
          <p:cNvPr id="3" name="Tijdelijke aanduiding voor inhoud 2">
            <a:extLst>
              <a:ext uri="{FF2B5EF4-FFF2-40B4-BE49-F238E27FC236}">
                <a16:creationId xmlns:a16="http://schemas.microsoft.com/office/drawing/2014/main" id="{3BAF9A5D-A1B3-4584-ACD8-AF1D89766C86}"/>
              </a:ext>
            </a:extLst>
          </p:cNvPr>
          <p:cNvSpPr txBox="1">
            <a:spLocks noGrp="1"/>
          </p:cNvSpPr>
          <p:nvPr>
            <p:ph idx="1"/>
          </p:nvPr>
        </p:nvSpPr>
        <p:spPr>
          <a:xfrm>
            <a:off x="1573208" y="2509736"/>
            <a:ext cx="9399592" cy="3910520"/>
          </a:xfrm>
        </p:spPr>
        <p:txBody>
          <a:bodyPr>
            <a:normAutofit fontScale="85000" lnSpcReduction="10000"/>
          </a:bodyPr>
          <a:lstStyle/>
          <a:p>
            <a:pPr marL="0" indent="0">
              <a:buNone/>
            </a:pPr>
            <a:r>
              <a:rPr lang="nl-NL" dirty="0"/>
              <a:t>Ik werk in de thuiszorg.</a:t>
            </a:r>
          </a:p>
          <a:p>
            <a:pPr marL="0" indent="0">
              <a:buNone/>
            </a:pPr>
            <a:r>
              <a:rPr lang="nl-NL" dirty="0"/>
              <a:t>Nu heeft de zoon van een cliënt een digitale camera opgehangen om zo contact te onderhouden met zijn familielid en zodat hij niet regelmatig naar het adres hoeft. </a:t>
            </a:r>
          </a:p>
          <a:p>
            <a:pPr marL="0" indent="0">
              <a:buNone/>
            </a:pPr>
            <a:r>
              <a:rPr lang="nl-NL" dirty="0"/>
              <a:t>Mijn collega’s en ik hebben er problemen mee, want de digitale camera hangen op verschillende plekken in het huis waar wij ook moeten werken zoals wanneer we de cliënt uit bed halen of douchen.</a:t>
            </a:r>
          </a:p>
          <a:p>
            <a:pPr marL="0" indent="0">
              <a:buNone/>
            </a:pPr>
            <a:r>
              <a:rPr lang="nl-NL" dirty="0"/>
              <a:t>Wij voelen ons begluurd.</a:t>
            </a:r>
          </a:p>
          <a:p>
            <a:pPr marL="0" indent="0">
              <a:buNone/>
            </a:pPr>
            <a:r>
              <a:rPr lang="nl-NL" dirty="0"/>
              <a:t>Er is niet met de zoon te praten over afscherming en de privacy van ons als verzorgenden. Wat weegt zwaarder, het contact van de zoon met zijn ouder of onze privacy? </a:t>
            </a:r>
          </a:p>
          <a:p>
            <a:pPr marL="0" indent="0">
              <a:buNone/>
            </a:pPr>
            <a:r>
              <a:rPr lang="nl-NL" dirty="0"/>
              <a:t>Wat kunnen wij er aan doen zodat we ons niet begluurd voelen?</a:t>
            </a:r>
          </a:p>
          <a:p>
            <a:pPr lvl="0"/>
            <a:endParaRPr lang="nl-NL" dirty="0"/>
          </a:p>
        </p:txBody>
      </p:sp>
      <p:sp>
        <p:nvSpPr>
          <p:cNvPr id="4" name="Rectangle 2">
            <a:extLst>
              <a:ext uri="{FF2B5EF4-FFF2-40B4-BE49-F238E27FC236}">
                <a16:creationId xmlns:a16="http://schemas.microsoft.com/office/drawing/2014/main" id="{CB5767BD-C0E7-4605-9264-13DC6704D118}"/>
              </a:ext>
            </a:extLst>
          </p:cNvPr>
          <p:cNvSpPr/>
          <p:nvPr/>
        </p:nvSpPr>
        <p:spPr>
          <a:xfrm>
            <a:off x="1525588" y="753381"/>
            <a:ext cx="65" cy="207749"/>
          </a:xfrm>
          <a:prstGeom prst="rect">
            <a:avLst/>
          </a:prstGeom>
          <a:solidFill>
            <a:srgbClr val="FFFFFF"/>
          </a:solidFill>
          <a:ln cap="flat">
            <a:noFill/>
            <a:prstDash val="solid"/>
          </a:ln>
        </p:spPr>
        <p:txBody>
          <a:bodyPr vert="horz" wrap="none" lIns="0" tIns="0" rIns="0" bIns="0" anchor="ctr" anchorCtr="0" compatLnSpc="1">
            <a:spAutoFit/>
          </a:bodyPr>
          <a:lstStyle/>
          <a:p>
            <a:pPr defTabSz="685800" hangingPunct="0">
              <a:defRPr sz="1800" b="0" i="0" u="none" strike="noStrike" kern="0" cap="none" spc="0" baseline="0">
                <a:solidFill>
                  <a:srgbClr val="000000"/>
                </a:solidFill>
                <a:uFillTx/>
              </a:defRPr>
            </a:pPr>
            <a:endParaRPr lang="nl-NL" sz="1350" dirty="0">
              <a:solidFill>
                <a:srgbClr val="000000"/>
              </a:solidFill>
              <a:latin typeface="Arial" pitchFamily="34"/>
            </a:endParaRPr>
          </a:p>
        </p:txBody>
      </p:sp>
      <p:sp>
        <p:nvSpPr>
          <p:cNvPr id="5" name="Rectangle 3">
            <a:extLst>
              <a:ext uri="{FF2B5EF4-FFF2-40B4-BE49-F238E27FC236}">
                <a16:creationId xmlns:a16="http://schemas.microsoft.com/office/drawing/2014/main" id="{E86D642E-5BAC-4177-B79A-23D600E08DAA}"/>
              </a:ext>
            </a:extLst>
          </p:cNvPr>
          <p:cNvSpPr/>
          <p:nvPr/>
        </p:nvSpPr>
        <p:spPr>
          <a:xfrm>
            <a:off x="1538918" y="335302"/>
            <a:ext cx="34290" cy="1507052"/>
          </a:xfrm>
          <a:prstGeom prst="rect">
            <a:avLst/>
          </a:prstGeom>
          <a:solidFill>
            <a:srgbClr val="FFFFFF"/>
          </a:solidFill>
          <a:ln cap="flat">
            <a:noFill/>
            <a:prstDash val="solid"/>
          </a:ln>
        </p:spPr>
        <p:txBody>
          <a:bodyPr vert="horz" wrap="square" lIns="0" tIns="280897" rIns="94030" bIns="0" anchor="ctr" anchorCtr="0" compatLnSpc="1">
            <a:spAutoFit/>
          </a:bodyPr>
          <a:lstStyle/>
          <a:p>
            <a:pPr defTabSz="685800" fontAlgn="ctr" hangingPunct="0">
              <a:defRPr sz="1800" b="0" i="0" u="none" strike="noStrike" kern="0" cap="none" spc="0" baseline="0">
                <a:solidFill>
                  <a:srgbClr val="000000"/>
                </a:solidFill>
                <a:uFillTx/>
              </a:defRPr>
            </a:pPr>
            <a:r>
              <a:rPr lang="nl-NL" sz="1350" dirty="0">
                <a:solidFill>
                  <a:srgbClr val="000000"/>
                </a:solidFill>
                <a:latin typeface="Arial" pitchFamily="34"/>
              </a:rPr>
              <a:t>  </a:t>
            </a:r>
            <a:r>
              <a:rPr lang="nl-NL" sz="6600" dirty="0">
                <a:solidFill>
                  <a:srgbClr val="000000"/>
                </a:solidFill>
                <a:latin typeface="Arial" pitchFamily="34"/>
              </a:rPr>
              <a:t> </a:t>
            </a:r>
            <a:endParaRPr lang="nl-NL" sz="1350" dirty="0">
              <a:solidFill>
                <a:srgbClr val="000000"/>
              </a:solidFill>
              <a:latin typeface="Arial" pitchFamily="34"/>
            </a:endParaRPr>
          </a:p>
          <a:p>
            <a:pPr defTabSz="685800" hangingPunct="0">
              <a:defRPr sz="1800" b="0" i="0" u="none" strike="noStrike" kern="0" cap="none" spc="0" baseline="0">
                <a:solidFill>
                  <a:srgbClr val="000000"/>
                </a:solidFill>
                <a:uFillTx/>
              </a:defRPr>
            </a:pPr>
            <a:endParaRPr lang="nl-NL" sz="1350" dirty="0">
              <a:solidFill>
                <a:srgbClr val="000000"/>
              </a:solidFill>
              <a:latin typeface="Arial" pitchFamily="34"/>
            </a:endParaRPr>
          </a:p>
        </p:txBody>
      </p:sp>
      <p:pic>
        <p:nvPicPr>
          <p:cNvPr id="7" name="Picture 4" descr="Webcam in thuiszorg">
            <a:extLst>
              <a:ext uri="{FF2B5EF4-FFF2-40B4-BE49-F238E27FC236}">
                <a16:creationId xmlns:a16="http://schemas.microsoft.com/office/drawing/2014/main" id="{C1CEF090-589F-4612-9436-19B87093490E}"/>
              </a:ext>
            </a:extLst>
          </p:cNvPr>
          <p:cNvPicPr>
            <a:picLocks noChangeAspect="1"/>
          </p:cNvPicPr>
          <p:nvPr/>
        </p:nvPicPr>
        <p:blipFill>
          <a:blip r:embed="rId2"/>
          <a:srcRect/>
          <a:stretch>
            <a:fillRect/>
          </a:stretch>
        </p:blipFill>
        <p:spPr>
          <a:xfrm>
            <a:off x="1573209" y="1054777072"/>
            <a:ext cx="2143125" cy="1050131"/>
          </a:xfrm>
          <a:prstGeom prst="rect">
            <a:avLst/>
          </a:prstGeom>
          <a:noFill/>
          <a:ln cap="flat">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0F5ABE-274E-4219-A557-26ECCB886F6F}"/>
              </a:ext>
            </a:extLst>
          </p:cNvPr>
          <p:cNvSpPr txBox="1">
            <a:spLocks noGrp="1"/>
          </p:cNvSpPr>
          <p:nvPr>
            <p:ph type="title"/>
          </p:nvPr>
        </p:nvSpPr>
        <p:spPr/>
        <p:txBody>
          <a:bodyPr/>
          <a:lstStyle/>
          <a:p>
            <a:pPr lvl="0"/>
            <a:r>
              <a:rPr lang="nl-NL" b="1" dirty="0"/>
              <a:t>Stappenplan ethische dilemma’s:</a:t>
            </a:r>
          </a:p>
        </p:txBody>
      </p:sp>
      <p:sp>
        <p:nvSpPr>
          <p:cNvPr id="3" name="Tijdelijke aanduiding voor inhoud 2">
            <a:extLst>
              <a:ext uri="{FF2B5EF4-FFF2-40B4-BE49-F238E27FC236}">
                <a16:creationId xmlns:a16="http://schemas.microsoft.com/office/drawing/2014/main" id="{FE7E38E1-DD63-48BC-818F-230E100C6002}"/>
              </a:ext>
            </a:extLst>
          </p:cNvPr>
          <p:cNvSpPr txBox="1">
            <a:spLocks noGrp="1"/>
          </p:cNvSpPr>
          <p:nvPr>
            <p:ph idx="1"/>
          </p:nvPr>
        </p:nvSpPr>
        <p:spPr/>
        <p:txBody>
          <a:bodyPr>
            <a:normAutofit fontScale="85000" lnSpcReduction="20000"/>
          </a:bodyPr>
          <a:lstStyle/>
          <a:p>
            <a:pPr lvl="0"/>
            <a:r>
              <a:rPr lang="nl-NL" dirty="0"/>
              <a:t>Stap 1: Gegevensverzameling of analyse van de feiten.</a:t>
            </a:r>
          </a:p>
          <a:p>
            <a:pPr lvl="0"/>
            <a:r>
              <a:rPr lang="nl-NL" dirty="0"/>
              <a:t>Stap 2: Verhelderen van de beleving van de betrokkenen.</a:t>
            </a:r>
          </a:p>
          <a:p>
            <a:pPr lvl="0"/>
            <a:r>
              <a:rPr lang="nl-NL" dirty="0"/>
              <a:t>Stap 3: Verhelderen van de normen en waarden die in het geding zijn.</a:t>
            </a:r>
          </a:p>
          <a:p>
            <a:pPr lvl="0"/>
            <a:r>
              <a:rPr lang="nl-NL" dirty="0"/>
              <a:t>Stap 4: De argumentatie van het besluit met de afweging van die normen en waarden.’</a:t>
            </a:r>
          </a:p>
          <a:p>
            <a:pPr lvl="0"/>
            <a:endParaRPr lang="nl-NL" dirty="0"/>
          </a:p>
          <a:p>
            <a:pPr lvl="0"/>
            <a:r>
              <a:rPr lang="nl-NL" b="1" dirty="0"/>
              <a:t>Opdracht:  </a:t>
            </a:r>
          </a:p>
          <a:p>
            <a:pPr marL="0" indent="0">
              <a:buNone/>
            </a:pPr>
            <a:r>
              <a:rPr lang="nl-NL" dirty="0"/>
              <a:t>Ga in groepjes van 4 in Teams de casus in de vorige dia het    stappenplan invullen ethische dilemma’s.</a:t>
            </a:r>
          </a:p>
          <a:p>
            <a:pPr marL="0" indent="0">
              <a:buNone/>
            </a:pPr>
            <a:endParaRPr lang="nl-NL" dirty="0"/>
          </a:p>
          <a:p>
            <a:pPr marL="0" indent="0">
              <a:buNone/>
            </a:pPr>
            <a:r>
              <a:rPr lang="nl-NL" dirty="0"/>
              <a:t>- Kort klassikaal nabespreken</a:t>
            </a:r>
          </a:p>
        </p:txBody>
      </p:sp>
      <p:pic>
        <p:nvPicPr>
          <p:cNvPr id="4" name="Graphic 3" descr="Kalligrafeerpen met effen opvulling">
            <a:extLst>
              <a:ext uri="{FF2B5EF4-FFF2-40B4-BE49-F238E27FC236}">
                <a16:creationId xmlns:a16="http://schemas.microsoft.com/office/drawing/2014/main" id="{A94AED0F-67BE-47CE-9D64-CC00135E375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97987" y="503238"/>
            <a:ext cx="914400" cy="914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4D9B0E-8F36-4C19-BBC3-11864C1BFD61}"/>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4AB52BC3-DE95-48BE-A618-D514B121E291}"/>
              </a:ext>
            </a:extLst>
          </p:cNvPr>
          <p:cNvSpPr>
            <a:spLocks noGrp="1"/>
          </p:cNvSpPr>
          <p:nvPr>
            <p:ph idx="1"/>
          </p:nvPr>
        </p:nvSpPr>
        <p:spPr/>
        <p:txBody>
          <a:bodyPr/>
          <a:lstStyle/>
          <a:p>
            <a:r>
              <a:rPr lang="nl-NL" dirty="0"/>
              <a:t>Ethiek</a:t>
            </a:r>
          </a:p>
          <a:p>
            <a:r>
              <a:rPr lang="nl-NL" dirty="0"/>
              <a:t>Stappenplan ethische dillema’s </a:t>
            </a:r>
          </a:p>
          <a:p>
            <a:r>
              <a:rPr lang="nl-NL" dirty="0"/>
              <a:t>Stellingen t.a.v. ethische dillema’s</a:t>
            </a:r>
          </a:p>
          <a:p>
            <a:r>
              <a:rPr lang="nl-NL" dirty="0"/>
              <a:t>Normen &amp; waarden</a:t>
            </a:r>
          </a:p>
          <a:p>
            <a:endParaRPr lang="nl-NL" dirty="0"/>
          </a:p>
          <a:p>
            <a:endParaRPr lang="nl-NL" dirty="0"/>
          </a:p>
        </p:txBody>
      </p:sp>
      <p:sp>
        <p:nvSpPr>
          <p:cNvPr id="4" name="Tijdelijke aanduiding voor datum 3">
            <a:extLst>
              <a:ext uri="{FF2B5EF4-FFF2-40B4-BE49-F238E27FC236}">
                <a16:creationId xmlns:a16="http://schemas.microsoft.com/office/drawing/2014/main" id="{D345B43D-5033-472F-933D-2FD86E8A78B9}"/>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17E7AB-D742-814A-8B36-46EEC4F7B259}" type="datetime1">
              <a:rPr lang="nl-NL" smtClean="0"/>
              <a:pPr/>
              <a:t>31-3-2023</a:t>
            </a:fld>
            <a:endParaRPr lang="nl-NL" dirty="0"/>
          </a:p>
        </p:txBody>
      </p:sp>
      <p:sp>
        <p:nvSpPr>
          <p:cNvPr id="5" name="Tijdelijke aanduiding voor voettekst 4">
            <a:extLst>
              <a:ext uri="{FF2B5EF4-FFF2-40B4-BE49-F238E27FC236}">
                <a16:creationId xmlns:a16="http://schemas.microsoft.com/office/drawing/2014/main" id="{E9DFCA0C-98D4-493B-9D8F-1A9AA9B29019}"/>
              </a:ext>
            </a:extLst>
          </p:cNvPr>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nl-NL"/>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dirty="0"/>
              <a:t>vul hier een tekst in</a:t>
            </a:r>
          </a:p>
        </p:txBody>
      </p:sp>
      <p:sp>
        <p:nvSpPr>
          <p:cNvPr id="6" name="Tijdelijke aanduiding voor dianummer 5">
            <a:extLst>
              <a:ext uri="{FF2B5EF4-FFF2-40B4-BE49-F238E27FC236}">
                <a16:creationId xmlns:a16="http://schemas.microsoft.com/office/drawing/2014/main" id="{492BEDF9-4B05-4A3C-89A8-5B1633AE759B}"/>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212449-1B0E-8549-9AEC-269BB4F46FDF}" type="slidenum">
              <a:rPr lang="nl-NL" smtClean="0"/>
              <a:pPr/>
              <a:t>2</a:t>
            </a:fld>
            <a:endParaRPr lang="nl-NL" dirty="0"/>
          </a:p>
        </p:txBody>
      </p:sp>
    </p:spTree>
    <p:extLst>
      <p:ext uri="{BB962C8B-B14F-4D97-AF65-F5344CB8AC3E}">
        <p14:creationId xmlns:p14="http://schemas.microsoft.com/office/powerpoint/2010/main" val="2154189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52A367-736A-4593-9A2C-73210F8CC69E}"/>
              </a:ext>
            </a:extLst>
          </p:cNvPr>
          <p:cNvSpPr>
            <a:spLocks noGrp="1"/>
          </p:cNvSpPr>
          <p:nvPr>
            <p:ph type="title"/>
          </p:nvPr>
        </p:nvSpPr>
        <p:spPr/>
        <p:txBody>
          <a:bodyPr/>
          <a:lstStyle/>
          <a:p>
            <a:r>
              <a:rPr lang="nl-NL" dirty="0"/>
              <a:t>Lesdoelen</a:t>
            </a:r>
          </a:p>
        </p:txBody>
      </p:sp>
      <p:sp>
        <p:nvSpPr>
          <p:cNvPr id="3" name="Tijdelijke aanduiding voor inhoud 2">
            <a:extLst>
              <a:ext uri="{FF2B5EF4-FFF2-40B4-BE49-F238E27FC236}">
                <a16:creationId xmlns:a16="http://schemas.microsoft.com/office/drawing/2014/main" id="{719E2C04-AA5B-4D4C-8913-0481D216DACB}"/>
              </a:ext>
            </a:extLst>
          </p:cNvPr>
          <p:cNvSpPr>
            <a:spLocks noGrp="1"/>
          </p:cNvSpPr>
          <p:nvPr>
            <p:ph idx="1"/>
          </p:nvPr>
        </p:nvSpPr>
        <p:spPr/>
        <p:txBody>
          <a:bodyPr>
            <a:normAutofit/>
          </a:bodyPr>
          <a:lstStyle/>
          <a:p>
            <a:r>
              <a:rPr lang="nl-NL" dirty="0">
                <a:cs typeface="Arial"/>
              </a:rPr>
              <a:t>….aan het einde van de les: </a:t>
            </a:r>
          </a:p>
          <a:p>
            <a:endParaRPr lang="nl-NL" dirty="0">
              <a:cs typeface="Arial"/>
            </a:endParaRPr>
          </a:p>
          <a:p>
            <a:r>
              <a:rPr lang="nl-NL" dirty="0"/>
              <a:t>Weet je wat ethiek inhoudt</a:t>
            </a:r>
          </a:p>
          <a:p>
            <a:r>
              <a:rPr lang="nl-NL" dirty="0"/>
              <a:t>Weet je wat normen en waarden zijn</a:t>
            </a:r>
          </a:p>
          <a:p>
            <a:r>
              <a:rPr lang="nl-NL" dirty="0"/>
              <a:t>Heb je geoefend met ethische dillema’s</a:t>
            </a:r>
          </a:p>
          <a:p>
            <a:r>
              <a:rPr lang="nl-NL" dirty="0"/>
              <a:t>Ken je het stappenplan ethische dillema’s</a:t>
            </a:r>
          </a:p>
          <a:p>
            <a:r>
              <a:rPr lang="nl-NL" dirty="0"/>
              <a:t>Kwalificatiedossier</a:t>
            </a:r>
          </a:p>
        </p:txBody>
      </p:sp>
      <p:sp>
        <p:nvSpPr>
          <p:cNvPr id="4" name="Tijdelijke aanduiding voor datum 3">
            <a:extLst>
              <a:ext uri="{FF2B5EF4-FFF2-40B4-BE49-F238E27FC236}">
                <a16:creationId xmlns:a16="http://schemas.microsoft.com/office/drawing/2014/main" id="{B2EF52C7-4F35-4C42-ABC9-40A0776F8498}"/>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17E7AB-D742-814A-8B36-46EEC4F7B259}" type="datetime1">
              <a:rPr lang="nl-NL" smtClean="0"/>
              <a:pPr/>
              <a:t>31-3-2023</a:t>
            </a:fld>
            <a:endParaRPr lang="nl-NL" dirty="0"/>
          </a:p>
        </p:txBody>
      </p:sp>
      <p:sp>
        <p:nvSpPr>
          <p:cNvPr id="5" name="Tijdelijke aanduiding voor voettekst 4">
            <a:extLst>
              <a:ext uri="{FF2B5EF4-FFF2-40B4-BE49-F238E27FC236}">
                <a16:creationId xmlns:a16="http://schemas.microsoft.com/office/drawing/2014/main" id="{F604018B-7765-456E-A201-52A8CCDE9371}"/>
              </a:ext>
            </a:extLst>
          </p:cNvPr>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nl-NL"/>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dirty="0"/>
              <a:t>vul hier een tekst in</a:t>
            </a:r>
          </a:p>
        </p:txBody>
      </p:sp>
      <p:sp>
        <p:nvSpPr>
          <p:cNvPr id="6" name="Tijdelijke aanduiding voor dianummer 5">
            <a:extLst>
              <a:ext uri="{FF2B5EF4-FFF2-40B4-BE49-F238E27FC236}">
                <a16:creationId xmlns:a16="http://schemas.microsoft.com/office/drawing/2014/main" id="{06869C66-AD86-4F2F-BC9D-384B58036025}"/>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212449-1B0E-8549-9AEC-269BB4F46FDF}" type="slidenum">
              <a:rPr lang="nl-NL" smtClean="0"/>
              <a:pPr/>
              <a:t>3</a:t>
            </a:fld>
            <a:endParaRPr lang="nl-NL" dirty="0"/>
          </a:p>
        </p:txBody>
      </p:sp>
    </p:spTree>
    <p:extLst>
      <p:ext uri="{BB962C8B-B14F-4D97-AF65-F5344CB8AC3E}">
        <p14:creationId xmlns:p14="http://schemas.microsoft.com/office/powerpoint/2010/main" val="940589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16FA76-6502-41A9-AD00-CFD86C9ED9B0}"/>
              </a:ext>
            </a:extLst>
          </p:cNvPr>
          <p:cNvSpPr txBox="1">
            <a:spLocks noGrp="1"/>
          </p:cNvSpPr>
          <p:nvPr>
            <p:ph type="title"/>
          </p:nvPr>
        </p:nvSpPr>
        <p:spPr>
          <a:xfrm>
            <a:off x="2774803" y="274638"/>
            <a:ext cx="7437584" cy="1143000"/>
          </a:xfrm>
        </p:spPr>
        <p:txBody>
          <a:bodyPr anchor="ctr">
            <a:normAutofit/>
          </a:bodyPr>
          <a:lstStyle/>
          <a:p>
            <a:pPr lvl="0" algn="ctr"/>
            <a:r>
              <a:rPr lang="nl-NL" b="1" dirty="0"/>
              <a:t>Ethiek, zorg en technologie</a:t>
            </a:r>
          </a:p>
        </p:txBody>
      </p:sp>
      <p:pic>
        <p:nvPicPr>
          <p:cNvPr id="2050" name="Picture 2" descr="Afbeeldingsresultaat voor ethisch">
            <a:extLst>
              <a:ext uri="{FF2B5EF4-FFF2-40B4-BE49-F238E27FC236}">
                <a16:creationId xmlns:a16="http://schemas.microsoft.com/office/drawing/2014/main" id="{7AC92F8A-6164-4B13-9D91-9A2FEC00A8B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061821" y="1600201"/>
            <a:ext cx="6863548" cy="4525963"/>
          </a:xfrm>
          <a:prstGeom prst="rect">
            <a:avLst/>
          </a:prstGeom>
          <a:solidFill>
            <a:srgbClr val="FFFFFF"/>
          </a:solidFill>
        </p:spPr>
      </p:pic>
      <p:sp>
        <p:nvSpPr>
          <p:cNvPr id="71" name="Date Placeholder 3">
            <a:extLst>
              <a:ext uri="{FF2B5EF4-FFF2-40B4-BE49-F238E27FC236}">
                <a16:creationId xmlns:a16="http://schemas.microsoft.com/office/drawing/2014/main" id="{37CFBCA6-F6F3-42AD-8568-DF26BFFA3E8E}"/>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8C17E7AB-D742-814A-8B36-46EEC4F7B259}" type="datetime1">
              <a:rPr lang="nl-NL" smtClean="0"/>
              <a:pPr>
                <a:spcAft>
                  <a:spcPts val="600"/>
                </a:spcAft>
              </a:pPr>
              <a:t>31-3-2023</a:t>
            </a:fld>
            <a:endParaRPr lang="nl-NL" dirty="0"/>
          </a:p>
        </p:txBody>
      </p:sp>
      <p:sp>
        <p:nvSpPr>
          <p:cNvPr id="73" name="Footer Placeholder 4">
            <a:extLst>
              <a:ext uri="{FF2B5EF4-FFF2-40B4-BE49-F238E27FC236}">
                <a16:creationId xmlns:a16="http://schemas.microsoft.com/office/drawing/2014/main" id="{970F8ABB-AF5F-4904-88FA-BB9DCB7571F5}"/>
              </a:ext>
            </a:extLst>
          </p:cNvPr>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nl-NL"/>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nl-NL" dirty="0"/>
              <a:t>vul hier een tekst in</a:t>
            </a:r>
          </a:p>
        </p:txBody>
      </p:sp>
      <p:sp>
        <p:nvSpPr>
          <p:cNvPr id="75" name="Slide Number Placeholder 5">
            <a:extLst>
              <a:ext uri="{FF2B5EF4-FFF2-40B4-BE49-F238E27FC236}">
                <a16:creationId xmlns:a16="http://schemas.microsoft.com/office/drawing/2014/main" id="{BA0C59D6-C84A-471B-A19A-C79CDE2FF003}"/>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7D212449-1B0E-8549-9AEC-269BB4F46FDF}" type="slidenum">
              <a:rPr lang="nl-NL" smtClean="0"/>
              <a:pPr>
                <a:spcAft>
                  <a:spcPts val="600"/>
                </a:spcAft>
              </a:pPr>
              <a:t>4</a:t>
            </a:fld>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7932822C-329B-4F81-A9AA-22DBC9556F2E}"/>
              </a:ext>
            </a:extLst>
          </p:cNvPr>
          <p:cNvSpPr txBox="1">
            <a:spLocks noGrp="1"/>
          </p:cNvSpPr>
          <p:nvPr>
            <p:ph idx="1"/>
          </p:nvPr>
        </p:nvSpPr>
        <p:spPr/>
        <p:txBody>
          <a:bodyPr>
            <a:normAutofit/>
          </a:bodyPr>
          <a:lstStyle/>
          <a:p>
            <a:pPr marL="0" indent="0" algn="ctr">
              <a:buNone/>
            </a:pPr>
            <a:br>
              <a:rPr lang="nl-NL" dirty="0"/>
            </a:br>
            <a:r>
              <a:rPr lang="nl-NL" b="1" dirty="0"/>
              <a:t>Wat is Ethiek?</a:t>
            </a:r>
          </a:p>
          <a:p>
            <a:pPr marL="0" indent="0">
              <a:buNone/>
            </a:pP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B47AB-FB12-4B46-9ECF-D53DA6FF1C12}"/>
              </a:ext>
            </a:extLst>
          </p:cNvPr>
          <p:cNvSpPr>
            <a:spLocks noGrp="1"/>
          </p:cNvSpPr>
          <p:nvPr>
            <p:ph type="title"/>
          </p:nvPr>
        </p:nvSpPr>
        <p:spPr/>
        <p:txBody>
          <a:bodyPr/>
          <a:lstStyle/>
          <a:p>
            <a:pPr algn="ctr"/>
            <a:r>
              <a:rPr lang="nl-NL" dirty="0"/>
              <a:t>Stellingen..</a:t>
            </a:r>
          </a:p>
        </p:txBody>
      </p:sp>
      <p:sp>
        <p:nvSpPr>
          <p:cNvPr id="3" name="Tijdelijke aanduiding voor inhoud 2">
            <a:extLst>
              <a:ext uri="{FF2B5EF4-FFF2-40B4-BE49-F238E27FC236}">
                <a16:creationId xmlns:a16="http://schemas.microsoft.com/office/drawing/2014/main" id="{62C54479-3F90-43D7-AA96-49C5C5CC34FD}"/>
              </a:ext>
            </a:extLst>
          </p:cNvPr>
          <p:cNvSpPr>
            <a:spLocks noGrp="1"/>
          </p:cNvSpPr>
          <p:nvPr>
            <p:ph idx="1"/>
          </p:nvPr>
        </p:nvSpPr>
        <p:spPr>
          <a:xfrm>
            <a:off x="2616183" y="1758820"/>
            <a:ext cx="7736163" cy="3610848"/>
          </a:xfrm>
        </p:spPr>
        <p:txBody>
          <a:bodyPr>
            <a:normAutofit/>
          </a:bodyPr>
          <a:lstStyle/>
          <a:p>
            <a:pPr marL="0" indent="0">
              <a:buNone/>
            </a:pPr>
            <a:r>
              <a:rPr lang="nl-NL" sz="2800" dirty="0"/>
              <a:t>1. Qua contact met oma is elke dag appen beter dan 1x in de week bezoeken.</a:t>
            </a:r>
          </a:p>
          <a:p>
            <a:pPr marL="0" indent="0">
              <a:buNone/>
            </a:pPr>
            <a:endParaRPr lang="nl-NL" sz="2800" dirty="0"/>
          </a:p>
          <a:p>
            <a:pPr marL="0" indent="0">
              <a:buNone/>
            </a:pPr>
            <a:r>
              <a:rPr lang="nl-NL" sz="2800" dirty="0"/>
              <a:t>2. Als begeleider kan je een cliënt toevoegen/accepteren op </a:t>
            </a:r>
            <a:r>
              <a:rPr lang="nl-NL" sz="2800" dirty="0" err="1"/>
              <a:t>Social</a:t>
            </a:r>
            <a:r>
              <a:rPr lang="nl-NL" sz="2800" dirty="0"/>
              <a:t> media</a:t>
            </a:r>
          </a:p>
          <a:p>
            <a:pPr marL="0" indent="0">
              <a:buNone/>
            </a:pPr>
            <a:endParaRPr lang="nl-NL" sz="2800" dirty="0"/>
          </a:p>
          <a:p>
            <a:pPr marL="0" indent="0">
              <a:buNone/>
            </a:pPr>
            <a:r>
              <a:rPr lang="nl-NL" sz="2800" dirty="0"/>
              <a:t>3. Ik word opgeleid voor een vak dat over 10 jaar anders is dan nu.</a:t>
            </a:r>
          </a:p>
          <a:p>
            <a:pPr marL="0" indent="0">
              <a:buNone/>
            </a:pPr>
            <a:endParaRPr lang="nl-NL" sz="2800" dirty="0"/>
          </a:p>
          <a:p>
            <a:pPr marL="0" indent="0">
              <a:buNone/>
            </a:pPr>
            <a:endParaRPr lang="nl-NL" dirty="0"/>
          </a:p>
          <a:p>
            <a:endParaRPr lang="nl-NL" dirty="0"/>
          </a:p>
          <a:p>
            <a:endParaRPr lang="en-US" dirty="0"/>
          </a:p>
          <a:p>
            <a:endParaRPr lang="nl-NL" dirty="0"/>
          </a:p>
          <a:p>
            <a:endParaRPr lang="nl-NL" dirty="0"/>
          </a:p>
          <a:p>
            <a:endParaRPr lang="nl-NL" dirty="0"/>
          </a:p>
          <a:p>
            <a:endParaRPr lang="nl-NL" dirty="0"/>
          </a:p>
        </p:txBody>
      </p:sp>
      <p:sp>
        <p:nvSpPr>
          <p:cNvPr id="4" name="Tijdelijke aanduiding voor datum 3">
            <a:extLst>
              <a:ext uri="{FF2B5EF4-FFF2-40B4-BE49-F238E27FC236}">
                <a16:creationId xmlns:a16="http://schemas.microsoft.com/office/drawing/2014/main" id="{43B3098E-C1E7-4256-B6D7-CFBDA868A6D7}"/>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17E7AB-D742-814A-8B36-46EEC4F7B259}" type="datetime1">
              <a:rPr lang="nl-NL" smtClean="0"/>
              <a:pPr/>
              <a:t>31-3-2023</a:t>
            </a:fld>
            <a:endParaRPr lang="nl-NL" dirty="0"/>
          </a:p>
        </p:txBody>
      </p:sp>
      <p:sp>
        <p:nvSpPr>
          <p:cNvPr id="6" name="Tijdelijke aanduiding voor dianummer 5">
            <a:extLst>
              <a:ext uri="{FF2B5EF4-FFF2-40B4-BE49-F238E27FC236}">
                <a16:creationId xmlns:a16="http://schemas.microsoft.com/office/drawing/2014/main" id="{59D3FD11-685E-49FA-9999-171C11D160F0}"/>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212449-1B0E-8549-9AEC-269BB4F46FDF}" type="slidenum">
              <a:rPr lang="nl-NL" smtClean="0"/>
              <a:pPr/>
              <a:t>6</a:t>
            </a:fld>
            <a:endParaRPr lang="nl-NL" dirty="0"/>
          </a:p>
        </p:txBody>
      </p:sp>
    </p:spTree>
    <p:extLst>
      <p:ext uri="{BB962C8B-B14F-4D97-AF65-F5344CB8AC3E}">
        <p14:creationId xmlns:p14="http://schemas.microsoft.com/office/powerpoint/2010/main" val="3117575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50096D-4072-413D-ADAA-71DB25779931}"/>
              </a:ext>
            </a:extLst>
          </p:cNvPr>
          <p:cNvSpPr txBox="1">
            <a:spLocks noGrp="1"/>
          </p:cNvSpPr>
          <p:nvPr>
            <p:ph type="title"/>
          </p:nvPr>
        </p:nvSpPr>
        <p:spPr/>
        <p:txBody>
          <a:bodyPr/>
          <a:lstStyle/>
          <a:p>
            <a:pPr lvl="0"/>
            <a:r>
              <a:rPr lang="nl-NL" b="1" dirty="0"/>
              <a:t>Normen en Waarden:</a:t>
            </a:r>
          </a:p>
        </p:txBody>
      </p:sp>
      <p:sp>
        <p:nvSpPr>
          <p:cNvPr id="3" name="Tijdelijke aanduiding voor inhoud 2">
            <a:extLst>
              <a:ext uri="{FF2B5EF4-FFF2-40B4-BE49-F238E27FC236}">
                <a16:creationId xmlns:a16="http://schemas.microsoft.com/office/drawing/2014/main" id="{FD3A47FF-7999-49C9-9224-F5FC2E93223D}"/>
              </a:ext>
            </a:extLst>
          </p:cNvPr>
          <p:cNvSpPr txBox="1">
            <a:spLocks noGrp="1"/>
          </p:cNvSpPr>
          <p:nvPr>
            <p:ph idx="1"/>
          </p:nvPr>
        </p:nvSpPr>
        <p:spPr/>
        <p:txBody>
          <a:bodyPr>
            <a:normAutofit/>
          </a:bodyPr>
          <a:lstStyle/>
          <a:p>
            <a:pPr lvl="0"/>
            <a:r>
              <a:rPr lang="nl-NL" dirty="0"/>
              <a:t>Waarden zijn dingen die een groep mensen of een individu belangrijk vind(en). Zoals bijvoorbeeld je naasten lief te hebben.</a:t>
            </a:r>
          </a:p>
          <a:p>
            <a:pPr lvl="0"/>
            <a:endParaRPr lang="nl-NL" dirty="0"/>
          </a:p>
          <a:p>
            <a:pPr lvl="0"/>
            <a:r>
              <a:rPr lang="nl-NL" dirty="0"/>
              <a:t>Normen zijn meer regels of verwachtingen, die een bepaalde groep heeft. Zoals dat je bijvoorbeeld niet zomaar al het afval op de straat mag gooien. </a:t>
            </a:r>
          </a:p>
          <a:p>
            <a:pPr lvl="0"/>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556173-0E85-4C1D-98C5-F6B64D70F15D}"/>
              </a:ext>
            </a:extLst>
          </p:cNvPr>
          <p:cNvSpPr>
            <a:spLocks noGrp="1"/>
          </p:cNvSpPr>
          <p:nvPr>
            <p:ph type="title"/>
          </p:nvPr>
        </p:nvSpPr>
        <p:spPr/>
        <p:txBody>
          <a:bodyPr/>
          <a:lstStyle/>
          <a:p>
            <a:r>
              <a:rPr lang="nl-NL" dirty="0"/>
              <a:t>Noteer  </a:t>
            </a:r>
          </a:p>
        </p:txBody>
      </p:sp>
      <p:sp>
        <p:nvSpPr>
          <p:cNvPr id="3" name="Tijdelijke aanduiding voor inhoud 2">
            <a:extLst>
              <a:ext uri="{FF2B5EF4-FFF2-40B4-BE49-F238E27FC236}">
                <a16:creationId xmlns:a16="http://schemas.microsoft.com/office/drawing/2014/main" id="{62EDE2A5-D618-41CB-BCFB-80BB00735E3B}"/>
              </a:ext>
            </a:extLst>
          </p:cNvPr>
          <p:cNvSpPr>
            <a:spLocks noGrp="1"/>
          </p:cNvSpPr>
          <p:nvPr>
            <p:ph idx="1"/>
          </p:nvPr>
        </p:nvSpPr>
        <p:spPr/>
        <p:txBody>
          <a:bodyPr>
            <a:normAutofit/>
          </a:bodyPr>
          <a:lstStyle/>
          <a:p>
            <a:r>
              <a:rPr lang="nl-NL" dirty="0"/>
              <a:t>In hoeverre ben jij bewust van je eigen normen en waarden op jouw werkplek</a:t>
            </a:r>
          </a:p>
          <a:p>
            <a:endParaRPr lang="nl-NL" dirty="0"/>
          </a:p>
          <a:p>
            <a:r>
              <a:rPr lang="nl-NL" dirty="0"/>
              <a:t>Noem een voorbeeld van een norm</a:t>
            </a:r>
          </a:p>
          <a:p>
            <a:r>
              <a:rPr lang="nl-NL" dirty="0"/>
              <a:t>Noem een voorbeeld van een waarde</a:t>
            </a:r>
          </a:p>
          <a:p>
            <a:r>
              <a:rPr lang="nl-NL" dirty="0"/>
              <a:t>Waarom vindt je juist deze norm en waarde zo belangrijk?</a:t>
            </a:r>
          </a:p>
          <a:p>
            <a:r>
              <a:rPr lang="nl-NL" dirty="0"/>
              <a:t>Wat weegt het zwaarst, wat is het belangrijkste?</a:t>
            </a:r>
          </a:p>
          <a:p>
            <a:endParaRPr lang="nl-NL" dirty="0"/>
          </a:p>
        </p:txBody>
      </p:sp>
      <p:sp>
        <p:nvSpPr>
          <p:cNvPr id="4" name="Tijdelijke aanduiding voor datum 3">
            <a:extLst>
              <a:ext uri="{FF2B5EF4-FFF2-40B4-BE49-F238E27FC236}">
                <a16:creationId xmlns:a16="http://schemas.microsoft.com/office/drawing/2014/main" id="{724EF0B7-6CEB-49CA-988F-591BB8258C1C}"/>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17E7AB-D742-814A-8B36-46EEC4F7B259}" type="datetime1">
              <a:rPr lang="nl-NL" smtClean="0"/>
              <a:pPr/>
              <a:t>31-3-2023</a:t>
            </a:fld>
            <a:endParaRPr lang="nl-NL" dirty="0"/>
          </a:p>
        </p:txBody>
      </p:sp>
      <p:sp>
        <p:nvSpPr>
          <p:cNvPr id="5" name="Tijdelijke aanduiding voor voettekst 4">
            <a:extLst>
              <a:ext uri="{FF2B5EF4-FFF2-40B4-BE49-F238E27FC236}">
                <a16:creationId xmlns:a16="http://schemas.microsoft.com/office/drawing/2014/main" id="{7FB22AAC-C070-4F33-9CC5-02B12AA0D8FF}"/>
              </a:ext>
            </a:extLst>
          </p:cNvPr>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nl-NL"/>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a:t>vul hier een tekst in</a:t>
            </a:r>
            <a:endParaRPr lang="nl-NL" dirty="0"/>
          </a:p>
        </p:txBody>
      </p:sp>
      <p:sp>
        <p:nvSpPr>
          <p:cNvPr id="6" name="Tijdelijke aanduiding voor dianummer 5">
            <a:extLst>
              <a:ext uri="{FF2B5EF4-FFF2-40B4-BE49-F238E27FC236}">
                <a16:creationId xmlns:a16="http://schemas.microsoft.com/office/drawing/2014/main" id="{F64E10C9-D10C-47AE-9E18-AE0FD0CA9FC2}"/>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212449-1B0E-8549-9AEC-269BB4F46FDF}" type="slidenum">
              <a:rPr lang="nl-NL" smtClean="0"/>
              <a:pPr/>
              <a:t>8</a:t>
            </a:fld>
            <a:endParaRPr lang="nl-NL" dirty="0"/>
          </a:p>
        </p:txBody>
      </p:sp>
      <p:pic>
        <p:nvPicPr>
          <p:cNvPr id="7" name="Graphic 6" descr="Kalligrafeerpen met effen opvulling">
            <a:extLst>
              <a:ext uri="{FF2B5EF4-FFF2-40B4-BE49-F238E27FC236}">
                <a16:creationId xmlns:a16="http://schemas.microsoft.com/office/drawing/2014/main" id="{653444A1-FC2F-4298-9FE4-1746DE14A8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3171" y="594519"/>
            <a:ext cx="914400" cy="914400"/>
          </a:xfrm>
          <a:prstGeom prst="rect">
            <a:avLst/>
          </a:prstGeom>
        </p:spPr>
      </p:pic>
    </p:spTree>
    <p:extLst>
      <p:ext uri="{BB962C8B-B14F-4D97-AF65-F5344CB8AC3E}">
        <p14:creationId xmlns:p14="http://schemas.microsoft.com/office/powerpoint/2010/main" val="1369149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85DB7852-08A5-499E-8E62-32C9EEF13C4A}"/>
              </a:ext>
            </a:extLst>
          </p:cNvPr>
          <p:cNvSpPr>
            <a:spLocks noGrp="1"/>
          </p:cNvSpPr>
          <p:nvPr>
            <p:ph idx="1"/>
          </p:nvPr>
        </p:nvSpPr>
        <p:spPr/>
        <p:txBody>
          <a:bodyPr/>
          <a:lstStyle/>
          <a:p>
            <a:endParaRPr lang="nl-NL" dirty="0"/>
          </a:p>
          <a:p>
            <a:endParaRPr lang="nl-NL" dirty="0"/>
          </a:p>
          <a:p>
            <a:pPr marL="0" indent="0" algn="ctr">
              <a:buNone/>
            </a:pPr>
            <a:r>
              <a:rPr lang="nl-NL" dirty="0"/>
              <a:t>Wie wil zijn ethisch dilemma delen met de groep..?</a:t>
            </a:r>
          </a:p>
        </p:txBody>
      </p:sp>
      <p:sp>
        <p:nvSpPr>
          <p:cNvPr id="4" name="Tijdelijke aanduiding voor datum 3">
            <a:extLst>
              <a:ext uri="{FF2B5EF4-FFF2-40B4-BE49-F238E27FC236}">
                <a16:creationId xmlns:a16="http://schemas.microsoft.com/office/drawing/2014/main" id="{158AEA3C-35C7-4A86-B217-DE94864F2956}"/>
              </a:ext>
            </a:extLst>
          </p:cNvPr>
          <p:cNvSpPr>
            <a:spLocks noGrp="1"/>
          </p:cNvSpPr>
          <p:nvPr>
            <p:ph type="dt" sz="half" idx="10"/>
          </p:nvPr>
        </p:nvSpPr>
        <p:spPr>
          <a:xfrm>
            <a:off x="457200" y="6356350"/>
            <a:ext cx="2133600" cy="365125"/>
          </a:xfrm>
          <a:prstGeom prst="rect">
            <a:avLst/>
          </a:prstGeom>
        </p:spPr>
        <p:txBody>
          <a:bodyPr vert="horz" lIns="91440" tIns="45720" rIns="91440" bIns="45720" rtlCol="0" anchor="ctr"/>
          <a:lstStyle>
            <a:defPPr>
              <a:defRPr lang="nl-NL"/>
            </a:defPPr>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C17E7AB-D742-814A-8B36-46EEC4F7B259}" type="datetime1">
              <a:rPr lang="nl-NL" smtClean="0"/>
              <a:pPr/>
              <a:t>31-3-2023</a:t>
            </a:fld>
            <a:endParaRPr lang="nl-NL" dirty="0"/>
          </a:p>
        </p:txBody>
      </p:sp>
      <p:sp>
        <p:nvSpPr>
          <p:cNvPr id="5" name="Tijdelijke aanduiding voor voettekst 4">
            <a:extLst>
              <a:ext uri="{FF2B5EF4-FFF2-40B4-BE49-F238E27FC236}">
                <a16:creationId xmlns:a16="http://schemas.microsoft.com/office/drawing/2014/main" id="{F848B497-B903-4433-9798-93ADDF8544B2}"/>
              </a:ext>
            </a:extLst>
          </p:cNvPr>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defPPr>
              <a:defRPr lang="nl-NL"/>
            </a:defPPr>
            <a:lvl1pPr marL="0" algn="ct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NL"/>
              <a:t>vul hier een tekst in</a:t>
            </a:r>
            <a:endParaRPr lang="nl-NL" dirty="0"/>
          </a:p>
        </p:txBody>
      </p:sp>
      <p:sp>
        <p:nvSpPr>
          <p:cNvPr id="6" name="Tijdelijke aanduiding voor dianummer 5">
            <a:extLst>
              <a:ext uri="{FF2B5EF4-FFF2-40B4-BE49-F238E27FC236}">
                <a16:creationId xmlns:a16="http://schemas.microsoft.com/office/drawing/2014/main" id="{FDE3800D-EE74-45AE-B7F4-57CB1A7BDAFB}"/>
              </a:ext>
            </a:extLst>
          </p:cNvPr>
          <p:cNvSpPr>
            <a:spLocks noGrp="1"/>
          </p:cNvSpPr>
          <p:nvPr>
            <p:ph type="sldNum" sz="quarter" idx="12"/>
          </p:nvPr>
        </p:nvSpPr>
        <p:spPr>
          <a:xfrm>
            <a:off x="6553200" y="6356350"/>
            <a:ext cx="2133600" cy="365125"/>
          </a:xfrm>
          <a:prstGeom prst="rect">
            <a:avLst/>
          </a:prstGeom>
        </p:spPr>
        <p:txBody>
          <a:bodyPr vert="horz" lIns="91440" tIns="45720" rIns="91440" bIns="45720" rtlCol="0" anchor="ctr"/>
          <a:lstStyle>
            <a:defPPr>
              <a:defRPr lang="nl-NL"/>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D212449-1B0E-8549-9AEC-269BB4F46FDF}" type="slidenum">
              <a:rPr lang="nl-NL" smtClean="0"/>
              <a:pPr/>
              <a:t>9</a:t>
            </a:fld>
            <a:endParaRPr lang="nl-NL" dirty="0"/>
          </a:p>
        </p:txBody>
      </p:sp>
    </p:spTree>
    <p:extLst>
      <p:ext uri="{BB962C8B-B14F-4D97-AF65-F5344CB8AC3E}">
        <p14:creationId xmlns:p14="http://schemas.microsoft.com/office/powerpoint/2010/main" val="4036057369"/>
      </p:ext>
    </p:extLst>
  </p:cSld>
  <p:clrMapOvr>
    <a:masterClrMapping/>
  </p:clrMapOvr>
</p:sld>
</file>

<file path=ppt/theme/theme1.xml><?xml version="1.0" encoding="utf-8"?>
<a:theme xmlns:a="http://schemas.openxmlformats.org/drawingml/2006/main" name="Huisstijl">
  <a:themeElements>
    <a:clrScheme name="Kleurenschema MBO Utrecht">
      <a:dk1>
        <a:srgbClr val="000000"/>
      </a:dk1>
      <a:lt1>
        <a:srgbClr val="FFFFFF"/>
      </a:lt1>
      <a:dk2>
        <a:srgbClr val="000000"/>
      </a:dk2>
      <a:lt2>
        <a:srgbClr val="FFFFFF"/>
      </a:lt2>
      <a:accent1>
        <a:srgbClr val="009FE3"/>
      </a:accent1>
      <a:accent2>
        <a:srgbClr val="D4EDFC"/>
      </a:accent2>
      <a:accent3>
        <a:srgbClr val="00B0F0"/>
      </a:accent3>
      <a:accent4>
        <a:srgbClr val="009FE3"/>
      </a:accent4>
      <a:accent5>
        <a:srgbClr val="D4EDFC"/>
      </a:accent5>
      <a:accent6>
        <a:srgbClr val="009FE3"/>
      </a:accent6>
      <a:hlink>
        <a:srgbClr val="000000"/>
      </a:hlink>
      <a:folHlink>
        <a:srgbClr val="000000"/>
      </a:folHlink>
    </a:clrScheme>
    <a:fontScheme name="Lettertypen MBO Utrecht">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defRPr/>
        </a:defPPr>
      </a:lstStyle>
    </a:txDef>
  </a:objectDefaults>
  <a:extraClrSchemeLst/>
  <a:extLst>
    <a:ext uri="{05A4C25C-085E-4340-85A3-A5531E510DB2}">
      <thm15:themeFamily xmlns:thm15="http://schemas.microsoft.com/office/thememl/2012/main" name="PX AFKO les X - Vaknaam.potx [Alleen-lezen]" id="{334FF194-6D3B-4EBE-ADC6-EE7963F8FFB5}" vid="{42D20A6A-B3B3-4353-A926-B78C4C67C733}"/>
    </a:ext>
  </a:extLst>
</a:theme>
</file>

<file path=ppt/theme/theme2.xml><?xml version="1.0" encoding="utf-8"?>
<a:theme xmlns:a="http://schemas.openxmlformats.org/drawingml/2006/main" name="Office-thema">
  <a:themeElements>
    <a:clrScheme name="Notes colors">
      <a:dk1>
        <a:srgbClr val="000000"/>
      </a:dk1>
      <a:lt1>
        <a:srgbClr val="FFFFFF"/>
      </a:lt1>
      <a:dk2>
        <a:srgbClr val="000000"/>
      </a:dk2>
      <a:lt2>
        <a:srgbClr val="FFFFFF"/>
      </a:lt2>
      <a:accent1>
        <a:srgbClr val="009FE3"/>
      </a:accent1>
      <a:accent2>
        <a:srgbClr val="D4EDFC"/>
      </a:accent2>
      <a:accent3>
        <a:srgbClr val="00B0F0"/>
      </a:accent3>
      <a:accent4>
        <a:srgbClr val="009FE3"/>
      </a:accent4>
      <a:accent5>
        <a:srgbClr val="D4EDFC"/>
      </a:accent5>
      <a:accent6>
        <a:srgbClr val="009FE3"/>
      </a:accent6>
      <a:hlink>
        <a:srgbClr val="000000"/>
      </a:hlink>
      <a:folHlink>
        <a:srgbClr val="000000"/>
      </a:folHlink>
    </a:clrScheme>
    <a:fontScheme name="Notes fonts">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Handout colors">
      <a:dk1>
        <a:srgbClr val="000000"/>
      </a:dk1>
      <a:lt1>
        <a:srgbClr val="FFFFFF"/>
      </a:lt1>
      <a:dk2>
        <a:srgbClr val="000000"/>
      </a:dk2>
      <a:lt2>
        <a:srgbClr val="FFFFFF"/>
      </a:lt2>
      <a:accent1>
        <a:srgbClr val="009FE3"/>
      </a:accent1>
      <a:accent2>
        <a:srgbClr val="D4EDFC"/>
      </a:accent2>
      <a:accent3>
        <a:srgbClr val="00B0F0"/>
      </a:accent3>
      <a:accent4>
        <a:srgbClr val="009FE3"/>
      </a:accent4>
      <a:accent5>
        <a:srgbClr val="D4EDFC"/>
      </a:accent5>
      <a:accent6>
        <a:srgbClr val="009FE3"/>
      </a:accent6>
      <a:hlink>
        <a:srgbClr val="000000"/>
      </a:hlink>
      <a:folHlink>
        <a:srgbClr val="000000"/>
      </a:folHlink>
    </a:clrScheme>
    <a:fontScheme name="Handout fonts">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juid xmlns="http://www.joulesunlimited.com/juid"/>
</file>

<file path=customXml/item3.xml><?xml version="1.0" encoding="utf-8"?>
<ct:contentTypeSchema xmlns:ct="http://schemas.microsoft.com/office/2006/metadata/contentType" xmlns:ma="http://schemas.microsoft.com/office/2006/metadata/properties/metaAttributes" ct:_="" ma:_="" ma:contentTypeName="Document" ma:contentTypeID="0x0101001C5D53F566A7DA4EBB2B0E667E373C71" ma:contentTypeVersion="12" ma:contentTypeDescription="Een nieuw document maken." ma:contentTypeScope="" ma:versionID="b6fa32321fd8a3a3cf14f89b5fab7fb4">
  <xsd:schema xmlns:xsd="http://www.w3.org/2001/XMLSchema" xmlns:xs="http://www.w3.org/2001/XMLSchema" xmlns:p="http://schemas.microsoft.com/office/2006/metadata/properties" xmlns:ns2="c870ecd4-ecde-4ad9-8303-2649779cbf68" xmlns:ns3="f5074422-c6d6-448f-ab4f-7330ed54c0a9" targetNamespace="http://schemas.microsoft.com/office/2006/metadata/properties" ma:root="true" ma:fieldsID="b4a46fa8a8ae96cbadf061fd18aa082e" ns2:_="" ns3:_="">
    <xsd:import namespace="c870ecd4-ecde-4ad9-8303-2649779cbf68"/>
    <xsd:import namespace="f5074422-c6d6-448f-ab4f-7330ed54c0a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70ecd4-ecde-4ad9-8303-2649779cbf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5074422-c6d6-448f-ab4f-7330ed54c0a9" elementFormDefault="qualified">
    <xsd:import namespace="http://schemas.microsoft.com/office/2006/documentManagement/types"/>
    <xsd:import namespace="http://schemas.microsoft.com/office/infopath/2007/PartnerControls"/>
    <xsd:element name="SharedWithUsers" ma:index="15"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813B9D-AE50-4816-BA59-8D9F69AE2717}">
  <ds:schemaRefs>
    <ds:schemaRef ds:uri="http://schemas.microsoft.com/sharepoint/v3/contenttype/forms"/>
  </ds:schemaRefs>
</ds:datastoreItem>
</file>

<file path=customXml/itemProps2.xml><?xml version="1.0" encoding="utf-8"?>
<ds:datastoreItem xmlns:ds="http://schemas.openxmlformats.org/officeDocument/2006/customXml" ds:itemID="{D45CF6C8-E581-4558-93DE-4EA81B702DD5}">
  <ds:schemaRefs>
    <ds:schemaRef ds:uri="http://www.joulesunlimited.com/juid"/>
  </ds:schemaRefs>
</ds:datastoreItem>
</file>

<file path=customXml/itemProps3.xml><?xml version="1.0" encoding="utf-8"?>
<ds:datastoreItem xmlns:ds="http://schemas.openxmlformats.org/officeDocument/2006/customXml" ds:itemID="{0D2EA4E8-EE3A-44D5-A6EA-59B83D7A65EE}">
  <ds:schemaRefs>
    <ds:schemaRef ds:uri="c870ecd4-ecde-4ad9-8303-2649779cbf68"/>
    <ds:schemaRef ds:uri="f5074422-c6d6-448f-ab4f-7330ed54c0a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04081EDE-1FF8-4067-AEC5-779F71C24253}">
  <ds:schemaRefs>
    <ds:schemaRef ds:uri="c870ecd4-ecde-4ad9-8303-2649779cbf68"/>
    <ds:schemaRef ds:uri="f5074422-c6d6-448f-ab4f-7330ed54c0a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Format lessenserie PX AFKO les X - Vaknaam</Template>
  <TotalTime>220</TotalTime>
  <Words>554</Words>
  <Application>Microsoft Office PowerPoint</Application>
  <PresentationFormat>Aangepast</PresentationFormat>
  <Paragraphs>81</Paragraphs>
  <Slides>11</Slides>
  <Notes>3</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11</vt:i4>
      </vt:variant>
    </vt:vector>
  </HeadingPairs>
  <TitlesOfParts>
    <vt:vector size="13" baseType="lpstr">
      <vt:lpstr>Arial</vt:lpstr>
      <vt:lpstr>Huisstijl</vt:lpstr>
      <vt:lpstr>Ethiek en ethische dilemma’s</vt:lpstr>
      <vt:lpstr>Inhoud</vt:lpstr>
      <vt:lpstr>Lesdoelen</vt:lpstr>
      <vt:lpstr>Ethiek, zorg en technologie</vt:lpstr>
      <vt:lpstr>PowerPoint-presentatie</vt:lpstr>
      <vt:lpstr>Stellingen..</vt:lpstr>
      <vt:lpstr>Normen en Waarden:</vt:lpstr>
      <vt:lpstr>Noteer  </vt:lpstr>
      <vt:lpstr>PowerPoint-presentatie</vt:lpstr>
      <vt:lpstr>Casus ‘Camera in de woonvoorziening’  15 min </vt:lpstr>
      <vt:lpstr>Stappenplan ethische dilemma’s:</vt:lpstr>
    </vt:vector>
  </TitlesOfParts>
  <Manager/>
  <Company>MBO Utrecht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PX AFKO les X - Vaknaam</dc:title>
  <dc:subject/>
  <dc:creator>Imane Taarabt</dc:creator>
  <cp:keywords/>
  <dc:description>Sjabloonversie: 1.2 - 11 juli 2018_x000d_
Ontwerp: EnOf_x000d_
Sjablonen: www.JoulesUnlimited.nl</dc:description>
  <cp:lastModifiedBy>A. Beverdam</cp:lastModifiedBy>
  <cp:revision>7</cp:revision>
  <dcterms:created xsi:type="dcterms:W3CDTF">2020-10-27T09:55:09Z</dcterms:created>
  <dcterms:modified xsi:type="dcterms:W3CDTF">2023-03-31T12:27:13Z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0x0101001C5D53F566A7DA4EBB2B0E667E373C71</vt:lpwstr>
  </property>
</Properties>
</file>