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7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B19E9-F381-DA7E-3159-3232EF555B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0C84D-D6E2-D5E7-22CD-BB36AB756F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77B06-77EC-AF16-1D68-42759B512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C03D2-6B44-8C00-D245-C1A5C439F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0E64A-5779-40DD-4017-38042B439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1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E6AF0-8016-7012-E8FA-0E129A5F7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19FCE6-5BA1-0DA8-58D7-B286CCAAB7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B3993-4745-D60C-7ECA-8631E0C69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6B15A-C0CA-089A-BF88-59586AEBA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FB9A3-3454-3841-D3F9-8C973AE00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7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BE6F27-0B5F-6D7D-6A93-C1CD8FBF03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1A3479-FD65-9233-3248-B73010AFB2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52179-3D91-7AE2-D464-76E6C995F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16B53-E1B3-E907-D81A-6B4D495F3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A4992-EE79-F673-78FF-D0BDA387F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65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AC50B-EC39-002C-F498-EDF794019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BCC9-EABB-F18F-3A11-8AF72057B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8D738-4159-257E-93EF-4B3D28E4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2AE2E-BAAE-5801-6BF9-FF5CDE4A0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E2CBD-78B8-AA0D-5CA6-8EC46DE89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6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39CDF-80C9-4978-D2E6-0BCC87629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4D60C-A5CC-289C-7AC4-322407DCA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334F4-CF6E-EEF5-D05C-1225A174D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D8649-8E5D-94B7-2603-B3DC444AF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39DD0-E68F-85DA-F73C-5F9A5A005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28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BD31B-3F71-DE26-BE14-01CE1A219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AA2E9-595E-39B1-A743-FD04EECAB0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2DBDA3-A49D-03A2-D40F-A01C05547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53674-295A-D8AA-62DD-A5759AB55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57449-D501-6C3F-DBEC-E2EFA2F96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8AB08C-B146-7911-8254-4C18E386E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59B8A-47AE-5ABC-0BCA-1523B9059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9B4F5-24BE-5EE1-712D-F8D8405E3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CD197E-2764-EB83-CAAF-37D7E0232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0E4835-9327-310A-0652-FB6DED5BE6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29BADB-2C7B-E0CE-1ACF-06A16BC3AB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BB64F9-00BB-9649-5569-FBF65700F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52659A-F2EA-AB88-A49F-B7775A745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04C243-B7E3-D983-7566-5A21307B8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8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65E15-493C-8073-21D6-9CECD8431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96D29C-D7B7-F52B-9CFA-5537922DF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1BF3A8-92F5-21A1-19C1-1B4B016C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B3E09-96DE-3395-E512-FC6A1862D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29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DFE83-3C5C-7E3C-4961-DFA8C9CA6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258914-B5F4-5310-874A-512CC7D6D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4C2AF-8A15-301F-2AA5-DB382363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80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B659E-B121-ABBF-1F1A-1368B1E25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EC6B6-B7B6-5925-E432-3138887A3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97D72-1B69-2B96-49C8-3A8B51E47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348B4-EBA2-0EBC-9E76-D912A016F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971E9-E741-BFA6-CA02-2573EE978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0C9BD-1364-F003-32FF-D8FF76128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93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32873-07EF-419B-ABEF-B4305F80D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BDE370-2FA1-2667-845B-27EB3598E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FC444-3D16-7AB0-0C91-E8FB93507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37134-60B9-39E6-32DC-7ACECE37C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5AAD2-D036-6C38-4125-3D278FA1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3FF1DB-3463-AA73-D824-385B84E91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3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7295AA-C499-8400-0F09-376898259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756C9-6BA1-DFCC-89CD-5003A1086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1D1AB-EE1D-AD64-423E-66CF48F0EB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7EA87-2998-43A4-81E7-28617A71178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3702A-606E-0D93-6DA8-48CC95BB5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FAAD-4A21-4C58-0DAC-9FA384C2B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3CB24-001B-4EF5-832C-75C8A4646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4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ammarbook.com/blog/adjectives-adverbs/adverbs/" TargetMode="External"/><Relationship Id="rId2" Type="http://schemas.openxmlformats.org/officeDocument/2006/relationships/hyperlink" Target="https://www.grammarbook.com/blog/adjectives-adverbs/adjectiv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6KzAj7CZX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D6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34D6124-7FD7-836D-B5AF-6A258E89D7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66" y="643467"/>
            <a:ext cx="795866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41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1D374-6C00-4593-A22B-752B01220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An </a:t>
            </a:r>
            <a:r>
              <a:rPr lang="en-US" sz="2400" b="1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Helvetica" panose="020B0604020202020204" pitchFamily="34" charset="0"/>
                <a:hlinkClick r:id="rId2" tooltip="adjective examp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adjective</a:t>
            </a:r>
            <a:r>
              <a:rPr lang="en-US" sz="2400" b="1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Helvetica" panose="020B0604020202020204" pitchFamily="34" charset="0"/>
              </a:rPr>
              <a:t> (</a:t>
            </a:r>
            <a:r>
              <a:rPr lang="en-US" sz="2400" b="1" i="0" u="none" strike="noStrike" dirty="0" err="1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Helvetica" panose="020B0604020202020204" pitchFamily="34" charset="0"/>
              </a:rPr>
              <a:t>bijvoegelijk</a:t>
            </a:r>
            <a:r>
              <a:rPr lang="en-US" sz="2400" b="1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n-US" sz="2400" b="1" i="0" u="none" strike="noStrike" dirty="0" err="1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Helvetica" panose="020B0604020202020204" pitchFamily="34" charset="0"/>
              </a:rPr>
              <a:t>naamwoord</a:t>
            </a:r>
            <a:r>
              <a:rPr lang="en-US" sz="2400" b="1" i="0" u="none" strike="noStrike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Helvetica" panose="020B0604020202020204" pitchFamily="34" charset="0"/>
              </a:rPr>
              <a:t>)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 is a word or set of words that </a:t>
            </a:r>
            <a:r>
              <a:rPr lang="en-US" sz="240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describes a </a:t>
            </a:r>
            <a:r>
              <a:rPr lang="en-US" sz="2400" i="0" dirty="0">
                <a:solidFill>
                  <a:srgbClr val="4A4A4A"/>
                </a:solidFill>
                <a:effectLst/>
                <a:highlight>
                  <a:srgbClr val="FFFF00"/>
                </a:highlight>
                <a:latin typeface="Helvetica" panose="020B0604020202020204" pitchFamily="34" charset="0"/>
              </a:rPr>
              <a:t>noun</a:t>
            </a:r>
            <a:r>
              <a:rPr lang="en-US" sz="2400" dirty="0">
                <a:solidFill>
                  <a:srgbClr val="4A4A4A"/>
                </a:solidFill>
                <a:latin typeface="Helvetica" panose="020B0604020202020204" pitchFamily="34" charset="0"/>
              </a:rPr>
              <a:t>. 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Adjectives may come before the word they describe.</a:t>
            </a:r>
          </a:p>
          <a:p>
            <a:endParaRPr lang="en-US" sz="2400" b="0" i="0" dirty="0">
              <a:solidFill>
                <a:srgbClr val="4A4A4A"/>
              </a:solidFill>
              <a:effectLst/>
              <a:latin typeface="Helvetica" panose="020B0604020202020204" pitchFamily="34" charset="0"/>
            </a:endParaRPr>
          </a:p>
          <a:p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An </a:t>
            </a:r>
            <a:r>
              <a:rPr lang="en-US" sz="2400" b="1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  <a:hlinkClick r:id="rId3" tooltip="adverb examp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adverb</a:t>
            </a:r>
            <a:r>
              <a:rPr lang="en-US" sz="2400" b="1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</a:rPr>
              <a:t> (</a:t>
            </a:r>
            <a:r>
              <a:rPr lang="en-US" sz="2400" b="1" i="0" u="none" strike="noStrike" dirty="0" err="1">
                <a:solidFill>
                  <a:srgbClr val="FF0000"/>
                </a:solidFill>
                <a:effectLst/>
                <a:latin typeface="Helvetica" panose="020B0604020202020204" pitchFamily="34" charset="0"/>
              </a:rPr>
              <a:t>bijwoord</a:t>
            </a:r>
            <a:r>
              <a:rPr lang="en-US" sz="2400" b="1" i="0" u="none" strike="noStrike" dirty="0">
                <a:solidFill>
                  <a:srgbClr val="FF0000"/>
                </a:solidFill>
                <a:effectLst/>
                <a:latin typeface="Helvetica" panose="020B0604020202020204" pitchFamily="34" charset="0"/>
              </a:rPr>
              <a:t>)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 is a word or set of words that describes verbs, adjectives,</a:t>
            </a:r>
            <a:r>
              <a:rPr lang="en-US" sz="2400" dirty="0">
                <a:solidFill>
                  <a:srgbClr val="4A4A4A"/>
                </a:solidFill>
                <a:latin typeface="Helvetica" panose="020B0604020202020204" pitchFamily="34" charset="0"/>
              </a:rPr>
              <a:t> 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other adverbs or a whole sentence. Adverbs answer (time, manner, place) 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how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, 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when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, 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where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, 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why,</a:t>
            </a:r>
            <a:r>
              <a:rPr lang="en-US" sz="2400" dirty="0">
                <a:solidFill>
                  <a:srgbClr val="4A4A4A"/>
                </a:solidFill>
                <a:latin typeface="Helvetica" panose="020B0604020202020204" pitchFamily="34" charset="0"/>
              </a:rPr>
              <a:t> 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how often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 or 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how much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 (e.g., 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daily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, </a:t>
            </a:r>
            <a:r>
              <a:rPr lang="en-US" sz="2400" b="0" i="1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completely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). Often ends in –</a:t>
            </a:r>
            <a:r>
              <a:rPr lang="en-US" sz="2400" b="0" i="0" dirty="0" err="1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ly</a:t>
            </a:r>
            <a:r>
              <a:rPr lang="en-US" sz="2400" b="0" i="0" dirty="0">
                <a:solidFill>
                  <a:srgbClr val="4A4A4A"/>
                </a:solidFill>
                <a:effectLst/>
                <a:latin typeface="Helvetica" panose="020B0604020202020204" pitchFamily="34" charset="0"/>
              </a:rPr>
              <a:t>, but not always!</a:t>
            </a:r>
          </a:p>
          <a:p>
            <a:endParaRPr lang="en-US" sz="2400" dirty="0">
              <a:solidFill>
                <a:srgbClr val="4A4A4A"/>
              </a:solidFill>
              <a:latin typeface="Helvetica" panose="020B0604020202020204" pitchFamily="34" charset="0"/>
            </a:endParaRPr>
          </a:p>
          <a:p>
            <a:endParaRPr lang="en-US" sz="2400" b="0" i="0" dirty="0">
              <a:solidFill>
                <a:srgbClr val="4A4A4A"/>
              </a:solidFill>
              <a:effectLst/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95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646D8-85D5-7949-8A39-96845CF00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A0372-6102-5623-825B-7A5AE817DC39}"/>
              </a:ext>
            </a:extLst>
          </p:cNvPr>
          <p:cNvSpPr txBox="1"/>
          <p:nvPr/>
        </p:nvSpPr>
        <p:spPr>
          <a:xfrm>
            <a:off x="1116106" y="1492624"/>
            <a:ext cx="484094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Adjectives (</a:t>
            </a:r>
            <a:r>
              <a:rPr lang="en-US" sz="2000" dirty="0" err="1"/>
              <a:t>bijvoegelijk</a:t>
            </a:r>
            <a:r>
              <a:rPr lang="en-US" sz="2000" dirty="0"/>
              <a:t> </a:t>
            </a:r>
            <a:r>
              <a:rPr lang="en-US" sz="2000" dirty="0" err="1"/>
              <a:t>naamwoord</a:t>
            </a:r>
            <a:r>
              <a:rPr lang="en-US" sz="2000" dirty="0"/>
              <a:t>):</a:t>
            </a:r>
          </a:p>
          <a:p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A </a:t>
            </a:r>
            <a:r>
              <a:rPr lang="en-US" sz="2000" dirty="0">
                <a:highlight>
                  <a:srgbClr val="FFFF00"/>
                </a:highlight>
              </a:rPr>
              <a:t>beautiful</a:t>
            </a:r>
            <a:r>
              <a:rPr lang="en-US" sz="2000" dirty="0"/>
              <a:t> girl sat next to me in the bus.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He is a </a:t>
            </a:r>
            <a:r>
              <a:rPr lang="en-US" sz="2000" dirty="0">
                <a:highlight>
                  <a:srgbClr val="FFFF00"/>
                </a:highlight>
              </a:rPr>
              <a:t>fast</a:t>
            </a:r>
            <a:r>
              <a:rPr lang="en-US" sz="2000" dirty="0"/>
              <a:t> driver.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My dog has </a:t>
            </a:r>
            <a:r>
              <a:rPr lang="en-US" sz="2000" dirty="0">
                <a:highlight>
                  <a:srgbClr val="FFFF00"/>
                </a:highlight>
              </a:rPr>
              <a:t>nice blue </a:t>
            </a:r>
            <a:r>
              <a:rPr lang="en-US" sz="2000" dirty="0"/>
              <a:t>eyes.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highlight>
                  <a:srgbClr val="FFFF00"/>
                </a:highlight>
              </a:rPr>
              <a:t>Intelligent</a:t>
            </a:r>
            <a:r>
              <a:rPr lang="en-US" sz="2000" dirty="0"/>
              <a:t> people always focus on success.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highlight>
                  <a:srgbClr val="FFFF00"/>
                </a:highlight>
              </a:rPr>
              <a:t>Hairless</a:t>
            </a:r>
            <a:r>
              <a:rPr lang="en-US" sz="2000" dirty="0"/>
              <a:t> cats look like rats.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24DFF4-D91C-10DE-3B99-0BFDE5251895}"/>
              </a:ext>
            </a:extLst>
          </p:cNvPr>
          <p:cNvSpPr txBox="1"/>
          <p:nvPr/>
        </p:nvSpPr>
        <p:spPr>
          <a:xfrm>
            <a:off x="7113494" y="1371600"/>
            <a:ext cx="43837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Adverbs (</a:t>
            </a:r>
            <a:r>
              <a:rPr lang="en-US" sz="2000" dirty="0" err="1"/>
              <a:t>bijwoord</a:t>
            </a:r>
            <a:r>
              <a:rPr lang="en-US" sz="2000" dirty="0"/>
              <a:t>): </a:t>
            </a:r>
          </a:p>
          <a:p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Dogs don’t </a:t>
            </a:r>
            <a:r>
              <a:rPr lang="en-US" sz="2000" dirty="0">
                <a:highlight>
                  <a:srgbClr val="00FFFF"/>
                </a:highlight>
              </a:rPr>
              <a:t>usually</a:t>
            </a:r>
            <a:r>
              <a:rPr lang="en-US" sz="2000" dirty="0"/>
              <a:t> walk backwards.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She </a:t>
            </a:r>
            <a:r>
              <a:rPr lang="en-US" sz="2000" dirty="0">
                <a:highlight>
                  <a:srgbClr val="00FFFF"/>
                </a:highlight>
              </a:rPr>
              <a:t>softly</a:t>
            </a:r>
            <a:r>
              <a:rPr lang="en-US" sz="2000" dirty="0"/>
              <a:t> breathed, “I love you”.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Mom is </a:t>
            </a:r>
            <a:r>
              <a:rPr lang="en-US" sz="2000" dirty="0">
                <a:highlight>
                  <a:srgbClr val="00FFFF"/>
                </a:highlight>
              </a:rPr>
              <a:t>seriously</a:t>
            </a:r>
            <a:r>
              <a:rPr lang="en-US" sz="2000" dirty="0"/>
              <a:t> concerned about 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I </a:t>
            </a:r>
            <a:r>
              <a:rPr lang="en-US" sz="2000" dirty="0">
                <a:highlight>
                  <a:srgbClr val="00FFFF"/>
                </a:highlight>
              </a:rPr>
              <a:t>sometimes</a:t>
            </a:r>
            <a:r>
              <a:rPr lang="en-US" sz="2000" dirty="0"/>
              <a:t> read a book. (describes the verb read)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Stop it, you are eating </a:t>
            </a:r>
            <a:r>
              <a:rPr lang="en-US" sz="2000" dirty="0">
                <a:highlight>
                  <a:srgbClr val="00FFFF"/>
                </a:highlight>
              </a:rPr>
              <a:t>quickly</a:t>
            </a:r>
            <a:r>
              <a:rPr lang="en-US" sz="2000" dirty="0"/>
              <a:t>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66513B-15F0-EE17-047A-83637524D406}"/>
              </a:ext>
            </a:extLst>
          </p:cNvPr>
          <p:cNvSpPr txBox="1"/>
          <p:nvPr/>
        </p:nvSpPr>
        <p:spPr>
          <a:xfrm>
            <a:off x="1627094" y="5382926"/>
            <a:ext cx="8431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Extra explanation: </a:t>
            </a:r>
            <a:r>
              <a:rPr lang="en-US" sz="2000" dirty="0">
                <a:hlinkClick r:id="rId2"/>
              </a:rPr>
              <a:t>https://www.youtube.com/watch?v=w6KzAj7CZXQ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1321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199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Examples: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Vashti Jimenez</dc:creator>
  <cp:lastModifiedBy>Vashti Jimenez</cp:lastModifiedBy>
  <cp:revision>2</cp:revision>
  <dcterms:created xsi:type="dcterms:W3CDTF">2023-03-30T13:24:39Z</dcterms:created>
  <dcterms:modified xsi:type="dcterms:W3CDTF">2023-03-30T13:51:54Z</dcterms:modified>
</cp:coreProperties>
</file>