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39F29-EFB7-B254-F31F-94F7908030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54A1A-5CD7-F95E-D082-5F1966C06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E4EB-3C03-D1CA-05BF-4F5D2D4E8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1042E-4DC9-7863-93FC-4875E85EB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2302D-727A-84B0-A2D7-C66ED5DA8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1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41933-9C58-E157-E5DC-BE5F8580C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4E342B-1BAD-738E-F15D-82AE32127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29400-E807-46F9-7EBB-9FF427C2F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C38E1-5BAF-D636-62AA-A17E421C8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5CA0E-FBCA-1CA7-0DE1-62C93B54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2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94295C-F57A-AE60-3746-D090E03893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70A05D-7CD4-04CF-0D77-C64134EF0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97200-2645-4783-D2D6-22000A83B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8712-0570-E824-CFC3-04427C4F9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4D2C8-50ED-ED4B-2E89-74B6694EB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73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9ADF0-9C75-A67A-0C99-1543A74E0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E3CE2-100C-A847-BEAB-96049F94A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C65F6-34F2-3D8C-1CDA-F66C0056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CD094-708F-1845-5E61-37C805109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3CEF8-3E22-B3B9-96C8-1178C0B9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5C614-0A8B-966C-5657-B2CF7E6A5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2AB8C-7124-3108-3631-CA5CB218E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9E85-0F09-764E-29B8-04E2B16E0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A0889-4102-844D-27CC-C46C6ADB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69ACF-78A3-117B-27C9-D0D120EFA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4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5832-5327-1BCE-441A-4882EAA44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BB8C6-A645-2A4D-E498-0F4A6964F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AD0E5-910B-2B6D-526B-87A2CCD13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434AC-1774-E846-09EA-005E5241E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D8E79-B248-0282-A338-E2060C4E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C4E291-60A1-7740-7E52-76588A34D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8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836A-444D-D185-B26F-B5C3B6ECA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79249-7959-85B4-E28B-9A6604914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E18CE-1E10-3919-695E-98E6D5994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D1982-007B-5B8F-AD06-922175C1B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9F3358-3A64-8F1C-86B6-028542F633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9F4767-5334-FA83-6A00-33451D0D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0F87AB-4327-3C4A-BFAF-5D8CF7844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6B136E-1C86-6F88-D5F6-D0A8C1A5E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0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54F96-2760-5F59-942D-2C7D988A6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57721-62EC-B118-BF9C-8B6A3CCE6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2A75C4-06AF-BF75-CFEB-6404B6BC3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B1B8-7400-872F-8AAE-92D64CE0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1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171D2E-F22D-DE57-DAAF-D9C6FCAA0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7A9F4D-CA0D-98C1-4A14-35CFD11C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53002-C5DD-68F0-28CE-74AD9E67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3BF6-36C9-D389-BDA8-199F586BD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57843-FCB0-B526-21E7-30E86D32B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EE08F-E777-D964-F87C-0B7910CF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46ED2-234A-D6E4-7E77-4E465706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13D16-1126-3B1D-6525-D6B3FACD7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04D004-346E-9915-CA31-EAA2FE04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79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AB542-D158-FEE5-070A-BEC6779B4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F5F363-E106-3200-7BC8-09244F1A1F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48977-EB97-2AFE-16E3-97CD394A3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E58F3-06AD-2498-BC7F-266F84D24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68739-0206-03C6-1F86-473ED3064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F3011-CCA3-1E38-0044-7F3E7E949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46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D94FC3-B596-B43B-091E-914F9BD29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69B7A-1E06-FE52-272E-DBC341636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394DB-FB75-AACD-EA70-DE59A09B0F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BD24A-8299-4C48-9783-38EB7DBD3C1F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03438-DEE2-E7B8-AD6B-C3425AB27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7876C-6AF5-71E8-111B-EF687A317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37F4B-4633-4491-B1F7-C6AC3E1B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87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A089-1B3C-8DBE-7C5F-F4D36EBBF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2976" y="107576"/>
            <a:ext cx="9144000" cy="1466010"/>
          </a:xfrm>
        </p:spPr>
        <p:txBody>
          <a:bodyPr>
            <a:normAutofit fontScale="90000"/>
          </a:bodyPr>
          <a:lstStyle/>
          <a:p>
            <a:r>
              <a:rPr lang="en-US" dirty="0"/>
              <a:t>Present simple and past simple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183BC-2D1C-F996-7557-B543A2351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34671"/>
            <a:ext cx="9144000" cy="4908176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040C28"/>
                </a:solidFill>
                <a:effectLst/>
                <a:highlight>
                  <a:srgbClr val="FFFF00"/>
                </a:highlight>
                <a:latin typeface="Google Sans"/>
              </a:rPr>
              <a:t>Present simple (</a:t>
            </a:r>
            <a:r>
              <a:rPr lang="en-US" b="0" i="0" dirty="0" err="1">
                <a:solidFill>
                  <a:srgbClr val="040C28"/>
                </a:solidFill>
                <a:effectLst/>
                <a:highlight>
                  <a:srgbClr val="FFFF00"/>
                </a:highlight>
                <a:latin typeface="Google Sans"/>
              </a:rPr>
              <a:t>tegenwoordige</a:t>
            </a:r>
            <a:r>
              <a:rPr lang="en-US" b="0" i="0" dirty="0">
                <a:solidFill>
                  <a:srgbClr val="040C28"/>
                </a:solidFill>
                <a:effectLst/>
                <a:highlight>
                  <a:srgbClr val="FFFF00"/>
                </a:highlight>
                <a:latin typeface="Google Sans"/>
              </a:rPr>
              <a:t> </a:t>
            </a:r>
            <a:r>
              <a:rPr lang="en-US" b="0" i="0" dirty="0" err="1">
                <a:solidFill>
                  <a:srgbClr val="040C28"/>
                </a:solidFill>
                <a:effectLst/>
                <a:highlight>
                  <a:srgbClr val="FFFF00"/>
                </a:highlight>
                <a:latin typeface="Google Sans"/>
              </a:rPr>
              <a:t>tijd</a:t>
            </a:r>
            <a:r>
              <a:rPr lang="en-US" b="0" i="0" dirty="0">
                <a:solidFill>
                  <a:srgbClr val="040C28"/>
                </a:solidFill>
                <a:effectLst/>
                <a:highlight>
                  <a:srgbClr val="FFFF00"/>
                </a:highlight>
                <a:latin typeface="Google Sans"/>
              </a:rPr>
              <a:t>): 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talks about events that are happening right now or will happen in the future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. </a:t>
            </a:r>
          </a:p>
          <a:p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 How to form it-&gt;  </a:t>
            </a:r>
            <a:r>
              <a:rPr lang="en-US" b="0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subject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 + </a:t>
            </a:r>
            <a:r>
              <a:rPr lang="en-US" b="0" i="0" dirty="0">
                <a:solidFill>
                  <a:srgbClr val="202124"/>
                </a:solidFill>
                <a:effectLst/>
                <a:highlight>
                  <a:srgbClr val="FFFF00"/>
                </a:highlight>
                <a:latin typeface="Google Sans"/>
              </a:rPr>
              <a:t>verb (present tense) </a:t>
            </a:r>
          </a:p>
          <a:p>
            <a:r>
              <a:rPr lang="en-US" dirty="0">
                <a:solidFill>
                  <a:srgbClr val="202124"/>
                </a:solidFill>
                <a:latin typeface="Google Sans"/>
              </a:rPr>
              <a:t>Example :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oogle Sans"/>
              </a:rPr>
              <a:t>She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>
                <a:solidFill>
                  <a:srgbClr val="202124"/>
                </a:solidFill>
                <a:highlight>
                  <a:srgbClr val="FFFF00"/>
                </a:highlight>
                <a:latin typeface="Google Sans"/>
              </a:rPr>
              <a:t>talks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a lot. </a:t>
            </a:r>
            <a:endParaRPr lang="en-US" b="0" i="0" dirty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 </a:t>
            </a:r>
          </a:p>
          <a:p>
            <a:r>
              <a:rPr lang="en-US" b="0" i="0" dirty="0">
                <a:solidFill>
                  <a:srgbClr val="040C28"/>
                </a:solidFill>
                <a:effectLst/>
                <a:highlight>
                  <a:srgbClr val="00FFFF"/>
                </a:highlight>
                <a:latin typeface="Google Sans"/>
              </a:rPr>
              <a:t>Past simple tense</a:t>
            </a:r>
            <a:r>
              <a:rPr lang="en-US" dirty="0">
                <a:solidFill>
                  <a:srgbClr val="040C28"/>
                </a:solidFill>
                <a:highlight>
                  <a:srgbClr val="00FFFF"/>
                </a:highlight>
                <a:latin typeface="Google Sans"/>
              </a:rPr>
              <a:t> (</a:t>
            </a:r>
            <a:r>
              <a:rPr lang="en-US" dirty="0" err="1">
                <a:solidFill>
                  <a:srgbClr val="040C28"/>
                </a:solidFill>
                <a:highlight>
                  <a:srgbClr val="00FFFF"/>
                </a:highlight>
                <a:latin typeface="Google Sans"/>
              </a:rPr>
              <a:t>verleden</a:t>
            </a:r>
            <a:r>
              <a:rPr lang="en-US" dirty="0">
                <a:solidFill>
                  <a:srgbClr val="040C28"/>
                </a:solidFill>
                <a:highlight>
                  <a:srgbClr val="00FFFF"/>
                </a:highlight>
                <a:latin typeface="Google Sans"/>
              </a:rPr>
              <a:t> </a:t>
            </a:r>
            <a:r>
              <a:rPr lang="en-US" dirty="0" err="1">
                <a:solidFill>
                  <a:srgbClr val="040C28"/>
                </a:solidFill>
                <a:highlight>
                  <a:srgbClr val="00FFFF"/>
                </a:highlight>
                <a:latin typeface="Google Sans"/>
              </a:rPr>
              <a:t>tijd</a:t>
            </a:r>
            <a:r>
              <a:rPr lang="en-US" dirty="0">
                <a:solidFill>
                  <a:srgbClr val="040C28"/>
                </a:solidFill>
                <a:highlight>
                  <a:srgbClr val="00FFFF"/>
                </a:highlight>
                <a:latin typeface="Google Sans"/>
              </a:rPr>
              <a:t>):</a:t>
            </a:r>
            <a:r>
              <a:rPr lang="en-US" b="0" i="0" dirty="0">
                <a:solidFill>
                  <a:srgbClr val="040C28"/>
                </a:solidFill>
                <a:effectLst/>
                <a:highlight>
                  <a:srgbClr val="00FFFF"/>
                </a:highlight>
                <a:latin typeface="Google Sans"/>
              </a:rPr>
              <a:t>  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talks about past events and actions.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 </a:t>
            </a:r>
          </a:p>
          <a:p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How to form it-&gt;  </a:t>
            </a:r>
            <a:r>
              <a:rPr lang="en-US" b="0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subject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 + </a:t>
            </a:r>
            <a:r>
              <a:rPr lang="en-US" b="0" i="0" dirty="0">
                <a:solidFill>
                  <a:srgbClr val="202124"/>
                </a:solidFill>
                <a:effectLst/>
                <a:highlight>
                  <a:srgbClr val="00FFFF"/>
                </a:highlight>
                <a:latin typeface="Google Sans"/>
              </a:rPr>
              <a:t>verb (past tense) +ed</a:t>
            </a:r>
          </a:p>
          <a:p>
            <a:r>
              <a:rPr lang="en-US" dirty="0">
                <a:solidFill>
                  <a:srgbClr val="202124"/>
                </a:solidFill>
                <a:latin typeface="Google Sans"/>
              </a:rPr>
              <a:t>Example: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oogle Sans"/>
              </a:rPr>
              <a:t>Sammy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>
                <a:solidFill>
                  <a:srgbClr val="202124"/>
                </a:solidFill>
                <a:highlight>
                  <a:srgbClr val="00FFFF"/>
                </a:highlight>
                <a:latin typeface="Google Sans"/>
              </a:rPr>
              <a:t>liked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my Instagram post two days ago.</a:t>
            </a:r>
          </a:p>
          <a:p>
            <a:r>
              <a:rPr lang="en-US" dirty="0">
                <a:solidFill>
                  <a:srgbClr val="202124"/>
                </a:solidFill>
                <a:latin typeface="Google Sans"/>
              </a:rPr>
              <a:t>Let op irregular verbs !!!</a:t>
            </a:r>
          </a:p>
          <a:p>
            <a:r>
              <a:rPr lang="en-US" dirty="0">
                <a:solidFill>
                  <a:srgbClr val="202124"/>
                </a:solidFill>
                <a:latin typeface="Google Sans"/>
              </a:rPr>
              <a:t>Example: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oogle Sans"/>
              </a:rPr>
              <a:t>She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>
                <a:solidFill>
                  <a:srgbClr val="202124"/>
                </a:solidFill>
                <a:highlight>
                  <a:srgbClr val="00FFFF"/>
                </a:highlight>
                <a:latin typeface="Google Sans"/>
              </a:rPr>
              <a:t>drank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a lot last night. (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deze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krijgt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geen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ed want het is 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een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onregelmatige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en-US" dirty="0" err="1">
                <a:solidFill>
                  <a:srgbClr val="202124"/>
                </a:solidFill>
                <a:latin typeface="Google Sans"/>
              </a:rPr>
              <a:t>ww</a:t>
            </a:r>
            <a:r>
              <a:rPr lang="en-US" dirty="0">
                <a:solidFill>
                  <a:srgbClr val="202124"/>
                </a:solidFill>
                <a:latin typeface="Google Sans"/>
              </a:rPr>
              <a:t>)</a:t>
            </a:r>
          </a:p>
          <a:p>
            <a:endParaRPr lang="en-US" dirty="0">
              <a:solidFill>
                <a:srgbClr val="202124"/>
              </a:solidFill>
              <a:latin typeface="Google San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9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94F74-BFDC-041C-D777-4E7EEF0F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present simple: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D69DE-70BB-466C-0DA4-32F79A7AC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sometimes </a:t>
            </a:r>
            <a:r>
              <a:rPr lang="en-US" dirty="0">
                <a:highlight>
                  <a:srgbClr val="FFFF00"/>
                </a:highlight>
              </a:rPr>
              <a:t>go</a:t>
            </a:r>
            <a:r>
              <a:rPr lang="en-US" dirty="0"/>
              <a:t> to the cinema.</a:t>
            </a:r>
          </a:p>
          <a:p>
            <a:r>
              <a:rPr lang="en-US" dirty="0"/>
              <a:t>She </a:t>
            </a:r>
            <a:r>
              <a:rPr lang="en-US" dirty="0">
                <a:highlight>
                  <a:srgbClr val="FFFF00"/>
                </a:highlight>
              </a:rPr>
              <a:t>talks</a:t>
            </a:r>
            <a:r>
              <a:rPr lang="en-US" dirty="0"/>
              <a:t> a lot during class.</a:t>
            </a:r>
          </a:p>
          <a:p>
            <a:r>
              <a:rPr lang="en-US" dirty="0"/>
              <a:t>We </a:t>
            </a:r>
            <a:r>
              <a:rPr lang="en-US" dirty="0">
                <a:highlight>
                  <a:srgbClr val="FFFF00"/>
                </a:highlight>
              </a:rPr>
              <a:t>live</a:t>
            </a:r>
            <a:r>
              <a:rPr lang="en-US" dirty="0"/>
              <a:t> in Texas.</a:t>
            </a:r>
          </a:p>
          <a:p>
            <a:r>
              <a:rPr lang="en-US" dirty="0"/>
              <a:t>Pete </a:t>
            </a:r>
            <a:r>
              <a:rPr lang="en-US" dirty="0">
                <a:highlight>
                  <a:srgbClr val="FFFF00"/>
                </a:highlight>
              </a:rPr>
              <a:t>catches</a:t>
            </a:r>
            <a:r>
              <a:rPr lang="en-US" dirty="0"/>
              <a:t> the train every Saturday for work.</a:t>
            </a:r>
          </a:p>
          <a:p>
            <a:r>
              <a:rPr lang="en-US" dirty="0" err="1"/>
              <a:t>Amely</a:t>
            </a:r>
            <a:r>
              <a:rPr lang="en-US" dirty="0"/>
              <a:t> </a:t>
            </a:r>
            <a:r>
              <a:rPr lang="en-US" dirty="0">
                <a:highlight>
                  <a:srgbClr val="FFFF00"/>
                </a:highlight>
              </a:rPr>
              <a:t>doesn’t</a:t>
            </a:r>
            <a:r>
              <a:rPr lang="en-US" dirty="0"/>
              <a:t> like coffee.</a:t>
            </a:r>
          </a:p>
        </p:txBody>
      </p:sp>
    </p:spTree>
    <p:extLst>
      <p:ext uri="{BB962C8B-B14F-4D97-AF65-F5344CB8AC3E}">
        <p14:creationId xmlns:p14="http://schemas.microsoft.com/office/powerpoint/2010/main" val="3256509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96ED5-2E03-94C8-1485-876A0373D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past simple: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69B8B-0BDF-5E84-10F5-C4F9B6405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 </a:t>
            </a:r>
            <a:r>
              <a:rPr lang="en-US" dirty="0">
                <a:highlight>
                  <a:srgbClr val="00FFFF"/>
                </a:highlight>
              </a:rPr>
              <a:t>met</a:t>
            </a:r>
            <a:r>
              <a:rPr lang="en-US" dirty="0"/>
              <a:t> his wife 5 years ago.</a:t>
            </a:r>
          </a:p>
          <a:p>
            <a:r>
              <a:rPr lang="en-US" dirty="0"/>
              <a:t>She </a:t>
            </a:r>
            <a:r>
              <a:rPr lang="en-US" dirty="0">
                <a:highlight>
                  <a:srgbClr val="00FFFF"/>
                </a:highlight>
              </a:rPr>
              <a:t>studied</a:t>
            </a:r>
            <a:r>
              <a:rPr lang="en-US" dirty="0"/>
              <a:t> in the library.</a:t>
            </a:r>
          </a:p>
          <a:p>
            <a:r>
              <a:rPr lang="en-US" dirty="0"/>
              <a:t>The police </a:t>
            </a:r>
            <a:r>
              <a:rPr lang="en-US" dirty="0">
                <a:highlight>
                  <a:srgbClr val="00FFFF"/>
                </a:highlight>
              </a:rPr>
              <a:t>haven’t</a:t>
            </a:r>
            <a:r>
              <a:rPr lang="en-US" dirty="0"/>
              <a:t> arrived yet at the crime scene.</a:t>
            </a:r>
          </a:p>
          <a:p>
            <a:r>
              <a:rPr lang="en-US" dirty="0">
                <a:highlight>
                  <a:srgbClr val="00FFFF"/>
                </a:highlight>
              </a:rPr>
              <a:t>Did</a:t>
            </a:r>
            <a:r>
              <a:rPr lang="en-US" dirty="0"/>
              <a:t> they have dinner last night?</a:t>
            </a:r>
          </a:p>
          <a:p>
            <a:r>
              <a:rPr lang="en-US" dirty="0"/>
              <a:t>I </a:t>
            </a:r>
            <a:r>
              <a:rPr lang="en-US" dirty="0">
                <a:highlight>
                  <a:srgbClr val="00FFFF"/>
                </a:highlight>
              </a:rPr>
              <a:t>enrolled</a:t>
            </a:r>
            <a:r>
              <a:rPr lang="en-US" dirty="0"/>
              <a:t> to the Pilates course last week.</a:t>
            </a:r>
          </a:p>
          <a:p>
            <a:r>
              <a:rPr lang="en-US" dirty="0"/>
              <a:t>Allan </a:t>
            </a:r>
            <a:r>
              <a:rPr lang="en-US" dirty="0">
                <a:highlight>
                  <a:srgbClr val="00FFFF"/>
                </a:highlight>
              </a:rPr>
              <a:t>cut</a:t>
            </a:r>
            <a:r>
              <a:rPr lang="en-US" dirty="0"/>
              <a:t> his finger. (irregular verb cut) </a:t>
            </a:r>
          </a:p>
        </p:txBody>
      </p:sp>
    </p:spTree>
    <p:extLst>
      <p:ext uri="{BB962C8B-B14F-4D97-AF65-F5344CB8AC3E}">
        <p14:creationId xmlns:p14="http://schemas.microsoft.com/office/powerpoint/2010/main" val="605250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205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Present simple and past simple</vt:lpstr>
      <vt:lpstr>Examples of present simple:</vt:lpstr>
      <vt:lpstr>Examples of past simple: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and past simple</dc:title>
  <dc:creator>Vashti Jimenez</dc:creator>
  <cp:lastModifiedBy>Vashti Jimenez</cp:lastModifiedBy>
  <cp:revision>5</cp:revision>
  <dcterms:created xsi:type="dcterms:W3CDTF">2023-03-30T18:18:11Z</dcterms:created>
  <dcterms:modified xsi:type="dcterms:W3CDTF">2023-03-30T18:27:26Z</dcterms:modified>
</cp:coreProperties>
</file>