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6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8856E1-4588-40CD-88A3-DAE32DF84F8B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24FD575-509B-42BE-969D-D6CD40691AAF}">
      <dgm:prSet/>
      <dgm:spPr/>
      <dgm:t>
        <a:bodyPr/>
        <a:lstStyle/>
        <a:p>
          <a:r>
            <a:rPr lang="nl-NL"/>
            <a:t>When we talk about short-term situations that are happening now</a:t>
          </a:r>
          <a:endParaRPr lang="en-US"/>
        </a:p>
      </dgm:t>
    </dgm:pt>
    <dgm:pt modelId="{9BD686CC-9B3E-4938-A574-E1D5BE212402}" type="parTrans" cxnId="{DC6A94AC-0008-4778-A3FD-1DE978A59493}">
      <dgm:prSet/>
      <dgm:spPr/>
      <dgm:t>
        <a:bodyPr/>
        <a:lstStyle/>
        <a:p>
          <a:endParaRPr lang="en-US"/>
        </a:p>
      </dgm:t>
    </dgm:pt>
    <dgm:pt modelId="{2D602960-781E-4EBD-87C1-4E23D340C417}" type="sibTrans" cxnId="{DC6A94AC-0008-4778-A3FD-1DE978A59493}">
      <dgm:prSet/>
      <dgm:spPr/>
      <dgm:t>
        <a:bodyPr/>
        <a:lstStyle/>
        <a:p>
          <a:endParaRPr lang="en-US"/>
        </a:p>
      </dgm:t>
    </dgm:pt>
    <dgm:pt modelId="{E6C2D863-EEB6-46F2-8B99-727C39084D1D}">
      <dgm:prSet/>
      <dgm:spPr/>
      <dgm:t>
        <a:bodyPr/>
        <a:lstStyle/>
        <a:p>
          <a:r>
            <a:rPr lang="nl-NL"/>
            <a:t>How do we use it?</a:t>
          </a:r>
          <a:endParaRPr lang="en-US"/>
        </a:p>
      </dgm:t>
    </dgm:pt>
    <dgm:pt modelId="{877DEDD4-6806-48DF-B15B-BDB7AB206F17}" type="parTrans" cxnId="{B2DF98E3-02C3-4FBF-BD7C-C8DF97AFD484}">
      <dgm:prSet/>
      <dgm:spPr/>
      <dgm:t>
        <a:bodyPr/>
        <a:lstStyle/>
        <a:p>
          <a:endParaRPr lang="en-US"/>
        </a:p>
      </dgm:t>
    </dgm:pt>
    <dgm:pt modelId="{B5559BFC-01AA-44DC-81C6-7796880A912E}" type="sibTrans" cxnId="{B2DF98E3-02C3-4FBF-BD7C-C8DF97AFD484}">
      <dgm:prSet/>
      <dgm:spPr/>
      <dgm:t>
        <a:bodyPr/>
        <a:lstStyle/>
        <a:p>
          <a:endParaRPr lang="en-US"/>
        </a:p>
      </dgm:t>
    </dgm:pt>
    <dgm:pt modelId="{F1FFF8FD-B4BF-4F5F-993F-A8C3D61715CD}">
      <dgm:prSet/>
      <dgm:spPr/>
      <dgm:t>
        <a:bodyPr/>
        <a:lstStyle/>
        <a:p>
          <a:r>
            <a:rPr lang="nl-NL" dirty="0" err="1"/>
            <a:t>To</a:t>
          </a:r>
          <a:r>
            <a:rPr lang="nl-NL" dirty="0"/>
            <a:t> </a:t>
          </a:r>
          <a:r>
            <a:rPr lang="nl-NL" dirty="0" err="1"/>
            <a:t>be</a:t>
          </a:r>
          <a:r>
            <a:rPr lang="nl-NL" dirty="0"/>
            <a:t>: I </a:t>
          </a:r>
          <a:r>
            <a:rPr lang="nl-NL" b="1" dirty="0" err="1"/>
            <a:t>am</a:t>
          </a:r>
          <a:r>
            <a:rPr lang="nl-NL" dirty="0"/>
            <a:t> / He </a:t>
          </a:r>
          <a:r>
            <a:rPr lang="nl-NL" b="1" dirty="0"/>
            <a:t>is</a:t>
          </a:r>
          <a:r>
            <a:rPr lang="nl-NL" dirty="0"/>
            <a:t> / We </a:t>
          </a:r>
          <a:r>
            <a:rPr lang="nl-NL" b="1" dirty="0"/>
            <a:t>are </a:t>
          </a:r>
          <a:r>
            <a:rPr lang="nl-NL" dirty="0"/>
            <a:t>+ </a:t>
          </a:r>
          <a:r>
            <a:rPr lang="nl-NL" dirty="0" err="1"/>
            <a:t>Verb-ing</a:t>
          </a:r>
          <a:endParaRPr lang="en-US" dirty="0"/>
        </a:p>
      </dgm:t>
    </dgm:pt>
    <dgm:pt modelId="{BAFE8769-3023-4965-9B03-AFB268B5442C}" type="parTrans" cxnId="{BB48C196-D3EF-4432-ACC0-CC7EFAF53252}">
      <dgm:prSet/>
      <dgm:spPr/>
      <dgm:t>
        <a:bodyPr/>
        <a:lstStyle/>
        <a:p>
          <a:endParaRPr lang="en-US"/>
        </a:p>
      </dgm:t>
    </dgm:pt>
    <dgm:pt modelId="{56554CB6-F3DC-429E-9F54-310FB7CACA1C}" type="sibTrans" cxnId="{BB48C196-D3EF-4432-ACC0-CC7EFAF53252}">
      <dgm:prSet/>
      <dgm:spPr/>
      <dgm:t>
        <a:bodyPr/>
        <a:lstStyle/>
        <a:p>
          <a:endParaRPr lang="en-US"/>
        </a:p>
      </dgm:t>
    </dgm:pt>
    <dgm:pt modelId="{290BD116-CC49-4A53-ABD7-410CADB94AC1}">
      <dgm:prSet/>
      <dgm:spPr/>
      <dgm:t>
        <a:bodyPr/>
        <a:lstStyle/>
        <a:p>
          <a:r>
            <a:rPr lang="nl-NL" dirty="0"/>
            <a:t>I </a:t>
          </a:r>
          <a:r>
            <a:rPr lang="nl-NL" dirty="0" err="1"/>
            <a:t>am</a:t>
          </a:r>
          <a:r>
            <a:rPr lang="nl-NL" dirty="0"/>
            <a:t> </a:t>
          </a:r>
          <a:r>
            <a:rPr lang="nl-NL" dirty="0" err="1"/>
            <a:t>walking</a:t>
          </a:r>
          <a:r>
            <a:rPr lang="nl-NL" dirty="0"/>
            <a:t> </a:t>
          </a:r>
          <a:endParaRPr lang="en-US" dirty="0"/>
        </a:p>
      </dgm:t>
    </dgm:pt>
    <dgm:pt modelId="{70FC162F-F475-481A-ADB2-28E97607A3C3}" type="parTrans" cxnId="{5BFC5E58-1EBB-43F6-972C-1D55970E0AC2}">
      <dgm:prSet/>
      <dgm:spPr/>
      <dgm:t>
        <a:bodyPr/>
        <a:lstStyle/>
        <a:p>
          <a:endParaRPr lang="en-US"/>
        </a:p>
      </dgm:t>
    </dgm:pt>
    <dgm:pt modelId="{01AE6AA5-0D4A-4194-82FA-148FC024176E}" type="sibTrans" cxnId="{5BFC5E58-1EBB-43F6-972C-1D55970E0AC2}">
      <dgm:prSet/>
      <dgm:spPr/>
      <dgm:t>
        <a:bodyPr/>
        <a:lstStyle/>
        <a:p>
          <a:endParaRPr lang="en-US"/>
        </a:p>
      </dgm:t>
    </dgm:pt>
    <dgm:pt modelId="{F7F0506E-F641-4531-A937-7BE2B1E67E29}">
      <dgm:prSet/>
      <dgm:spPr/>
      <dgm:t>
        <a:bodyPr/>
        <a:lstStyle/>
        <a:p>
          <a:r>
            <a:rPr lang="nl-NL"/>
            <a:t>He is walking </a:t>
          </a:r>
          <a:endParaRPr lang="en-US"/>
        </a:p>
      </dgm:t>
    </dgm:pt>
    <dgm:pt modelId="{1FB26489-A971-49B5-8F0E-FB8262859ABB}" type="parTrans" cxnId="{4882930A-66B7-4C6A-A58C-5D2F3F7268BC}">
      <dgm:prSet/>
      <dgm:spPr/>
      <dgm:t>
        <a:bodyPr/>
        <a:lstStyle/>
        <a:p>
          <a:endParaRPr lang="en-US"/>
        </a:p>
      </dgm:t>
    </dgm:pt>
    <dgm:pt modelId="{7E89CF34-83EE-4E2F-B6BD-CE87986F5D3D}" type="sibTrans" cxnId="{4882930A-66B7-4C6A-A58C-5D2F3F7268BC}">
      <dgm:prSet/>
      <dgm:spPr/>
      <dgm:t>
        <a:bodyPr/>
        <a:lstStyle/>
        <a:p>
          <a:endParaRPr lang="en-US"/>
        </a:p>
      </dgm:t>
    </dgm:pt>
    <dgm:pt modelId="{748B01B6-69C6-434F-B141-0CEACDBCE357}">
      <dgm:prSet/>
      <dgm:spPr/>
      <dgm:t>
        <a:bodyPr/>
        <a:lstStyle/>
        <a:p>
          <a:r>
            <a:rPr lang="nl-NL"/>
            <a:t>We are walking</a:t>
          </a:r>
          <a:endParaRPr lang="en-US"/>
        </a:p>
      </dgm:t>
    </dgm:pt>
    <dgm:pt modelId="{E5826AC7-6C47-41AD-AE8D-71E8B5CEFC27}" type="parTrans" cxnId="{C31AE5AD-7548-4437-A60F-7CC2CBFBFEDE}">
      <dgm:prSet/>
      <dgm:spPr/>
      <dgm:t>
        <a:bodyPr/>
        <a:lstStyle/>
        <a:p>
          <a:endParaRPr lang="en-US"/>
        </a:p>
      </dgm:t>
    </dgm:pt>
    <dgm:pt modelId="{3C79A979-98F2-42B4-88B4-A0BF6E59D748}" type="sibTrans" cxnId="{C31AE5AD-7548-4437-A60F-7CC2CBFBFEDE}">
      <dgm:prSet/>
      <dgm:spPr/>
      <dgm:t>
        <a:bodyPr/>
        <a:lstStyle/>
        <a:p>
          <a:endParaRPr lang="en-US"/>
        </a:p>
      </dgm:t>
    </dgm:pt>
    <dgm:pt modelId="{ED471782-5814-4A90-BA9D-159810781FEF}" type="pres">
      <dgm:prSet presAssocID="{8C8856E1-4588-40CD-88A3-DAE32DF84F8B}" presName="linear" presStyleCnt="0">
        <dgm:presLayoutVars>
          <dgm:animLvl val="lvl"/>
          <dgm:resizeHandles val="exact"/>
        </dgm:presLayoutVars>
      </dgm:prSet>
      <dgm:spPr/>
    </dgm:pt>
    <dgm:pt modelId="{9057D883-4CB0-4914-A85C-24945BC2C569}" type="pres">
      <dgm:prSet presAssocID="{E24FD575-509B-42BE-969D-D6CD40691AAF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474FEE6F-3AAA-4FD0-ADFD-957A8F74B4BD}" type="pres">
      <dgm:prSet presAssocID="{2D602960-781E-4EBD-87C1-4E23D340C417}" presName="spacer" presStyleCnt="0"/>
      <dgm:spPr/>
    </dgm:pt>
    <dgm:pt modelId="{1F0BC668-4F12-48E7-A4D8-E6024EEF959C}" type="pres">
      <dgm:prSet presAssocID="{E6C2D863-EEB6-46F2-8B99-727C39084D1D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659F55C3-745C-44F0-9672-41624E11D9F5}" type="pres">
      <dgm:prSet presAssocID="{B5559BFC-01AA-44DC-81C6-7796880A912E}" presName="spacer" presStyleCnt="0"/>
      <dgm:spPr/>
    </dgm:pt>
    <dgm:pt modelId="{281C0E2D-A917-4BBC-B656-23572C15158D}" type="pres">
      <dgm:prSet presAssocID="{F1FFF8FD-B4BF-4F5F-993F-A8C3D61715CD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3CD8F492-C7D4-45F4-917B-EE4CA8ABA786}" type="pres">
      <dgm:prSet presAssocID="{56554CB6-F3DC-429E-9F54-310FB7CACA1C}" presName="spacer" presStyleCnt="0"/>
      <dgm:spPr/>
    </dgm:pt>
    <dgm:pt modelId="{4187CAF4-F988-4712-BC0F-411A07BC9F04}" type="pres">
      <dgm:prSet presAssocID="{290BD116-CC49-4A53-ABD7-410CADB94AC1}" presName="parentText" presStyleLbl="node1" presStyleIdx="3" presStyleCnt="6" custLinFactNeighborX="54" custLinFactNeighborY="-39217">
        <dgm:presLayoutVars>
          <dgm:chMax val="0"/>
          <dgm:bulletEnabled val="1"/>
        </dgm:presLayoutVars>
      </dgm:prSet>
      <dgm:spPr/>
    </dgm:pt>
    <dgm:pt modelId="{1745F7F5-1356-445B-8518-AA83E88B6406}" type="pres">
      <dgm:prSet presAssocID="{01AE6AA5-0D4A-4194-82FA-148FC024176E}" presName="spacer" presStyleCnt="0"/>
      <dgm:spPr/>
    </dgm:pt>
    <dgm:pt modelId="{BE31CFC6-E086-4DDE-96EA-0AF99E8E3AA1}" type="pres">
      <dgm:prSet presAssocID="{F7F0506E-F641-4531-A937-7BE2B1E67E29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EE6A79CB-F4E2-4F6D-B0F5-B35742E65952}" type="pres">
      <dgm:prSet presAssocID="{7E89CF34-83EE-4E2F-B6BD-CE87986F5D3D}" presName="spacer" presStyleCnt="0"/>
      <dgm:spPr/>
    </dgm:pt>
    <dgm:pt modelId="{0327C5EB-3A00-41BD-A35C-69DBD32C5C7E}" type="pres">
      <dgm:prSet presAssocID="{748B01B6-69C6-434F-B141-0CEACDBCE357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4882930A-66B7-4C6A-A58C-5D2F3F7268BC}" srcId="{8C8856E1-4588-40CD-88A3-DAE32DF84F8B}" destId="{F7F0506E-F641-4531-A937-7BE2B1E67E29}" srcOrd="4" destOrd="0" parTransId="{1FB26489-A971-49B5-8F0E-FB8262859ABB}" sibTransId="{7E89CF34-83EE-4E2F-B6BD-CE87986F5D3D}"/>
    <dgm:cxn modelId="{EF0CCD1A-A14C-4AE3-9F76-EEBF5E3B453B}" type="presOf" srcId="{E24FD575-509B-42BE-969D-D6CD40691AAF}" destId="{9057D883-4CB0-4914-A85C-24945BC2C569}" srcOrd="0" destOrd="0" presId="urn:microsoft.com/office/officeart/2005/8/layout/vList2"/>
    <dgm:cxn modelId="{22CBD942-72A2-4FEA-8189-20CFC486A7DD}" type="presOf" srcId="{748B01B6-69C6-434F-B141-0CEACDBCE357}" destId="{0327C5EB-3A00-41BD-A35C-69DBD32C5C7E}" srcOrd="0" destOrd="0" presId="urn:microsoft.com/office/officeart/2005/8/layout/vList2"/>
    <dgm:cxn modelId="{5BFC5E58-1EBB-43F6-972C-1D55970E0AC2}" srcId="{8C8856E1-4588-40CD-88A3-DAE32DF84F8B}" destId="{290BD116-CC49-4A53-ABD7-410CADB94AC1}" srcOrd="3" destOrd="0" parTransId="{70FC162F-F475-481A-ADB2-28E97607A3C3}" sibTransId="{01AE6AA5-0D4A-4194-82FA-148FC024176E}"/>
    <dgm:cxn modelId="{AE1E8D82-FA15-4B2D-BD18-41FF32ED66A4}" type="presOf" srcId="{8C8856E1-4588-40CD-88A3-DAE32DF84F8B}" destId="{ED471782-5814-4A90-BA9D-159810781FEF}" srcOrd="0" destOrd="0" presId="urn:microsoft.com/office/officeart/2005/8/layout/vList2"/>
    <dgm:cxn modelId="{126B548E-F134-4DBB-9A28-3CE01A06E719}" type="presOf" srcId="{F7F0506E-F641-4531-A937-7BE2B1E67E29}" destId="{BE31CFC6-E086-4DDE-96EA-0AF99E8E3AA1}" srcOrd="0" destOrd="0" presId="urn:microsoft.com/office/officeart/2005/8/layout/vList2"/>
    <dgm:cxn modelId="{BB48C196-D3EF-4432-ACC0-CC7EFAF53252}" srcId="{8C8856E1-4588-40CD-88A3-DAE32DF84F8B}" destId="{F1FFF8FD-B4BF-4F5F-993F-A8C3D61715CD}" srcOrd="2" destOrd="0" parTransId="{BAFE8769-3023-4965-9B03-AFB268B5442C}" sibTransId="{56554CB6-F3DC-429E-9F54-310FB7CACA1C}"/>
    <dgm:cxn modelId="{8EE2459C-FA00-413D-9B59-3DC32C5FC48D}" type="presOf" srcId="{F1FFF8FD-B4BF-4F5F-993F-A8C3D61715CD}" destId="{281C0E2D-A917-4BBC-B656-23572C15158D}" srcOrd="0" destOrd="0" presId="urn:microsoft.com/office/officeart/2005/8/layout/vList2"/>
    <dgm:cxn modelId="{DC6A94AC-0008-4778-A3FD-1DE978A59493}" srcId="{8C8856E1-4588-40CD-88A3-DAE32DF84F8B}" destId="{E24FD575-509B-42BE-969D-D6CD40691AAF}" srcOrd="0" destOrd="0" parTransId="{9BD686CC-9B3E-4938-A574-E1D5BE212402}" sibTransId="{2D602960-781E-4EBD-87C1-4E23D340C417}"/>
    <dgm:cxn modelId="{C31AE5AD-7548-4437-A60F-7CC2CBFBFEDE}" srcId="{8C8856E1-4588-40CD-88A3-DAE32DF84F8B}" destId="{748B01B6-69C6-434F-B141-0CEACDBCE357}" srcOrd="5" destOrd="0" parTransId="{E5826AC7-6C47-41AD-AE8D-71E8B5CEFC27}" sibTransId="{3C79A979-98F2-42B4-88B4-A0BF6E59D748}"/>
    <dgm:cxn modelId="{D91C1CC3-57D2-409A-8D68-F8A5B8A78AD5}" type="presOf" srcId="{E6C2D863-EEB6-46F2-8B99-727C39084D1D}" destId="{1F0BC668-4F12-48E7-A4D8-E6024EEF959C}" srcOrd="0" destOrd="0" presId="urn:microsoft.com/office/officeart/2005/8/layout/vList2"/>
    <dgm:cxn modelId="{B2DF98E3-02C3-4FBF-BD7C-C8DF97AFD484}" srcId="{8C8856E1-4588-40CD-88A3-DAE32DF84F8B}" destId="{E6C2D863-EEB6-46F2-8B99-727C39084D1D}" srcOrd="1" destOrd="0" parTransId="{877DEDD4-6806-48DF-B15B-BDB7AB206F17}" sibTransId="{B5559BFC-01AA-44DC-81C6-7796880A912E}"/>
    <dgm:cxn modelId="{1AA20AFA-1FC1-4399-B54E-DD955CB9AB8F}" type="presOf" srcId="{290BD116-CC49-4A53-ABD7-410CADB94AC1}" destId="{4187CAF4-F988-4712-BC0F-411A07BC9F04}" srcOrd="0" destOrd="0" presId="urn:microsoft.com/office/officeart/2005/8/layout/vList2"/>
    <dgm:cxn modelId="{DBC81253-1C7E-40C9-A8A8-65E67B9753F3}" type="presParOf" srcId="{ED471782-5814-4A90-BA9D-159810781FEF}" destId="{9057D883-4CB0-4914-A85C-24945BC2C569}" srcOrd="0" destOrd="0" presId="urn:microsoft.com/office/officeart/2005/8/layout/vList2"/>
    <dgm:cxn modelId="{A2D154FD-4512-431C-A8F6-913B0D8570AF}" type="presParOf" srcId="{ED471782-5814-4A90-BA9D-159810781FEF}" destId="{474FEE6F-3AAA-4FD0-ADFD-957A8F74B4BD}" srcOrd="1" destOrd="0" presId="urn:microsoft.com/office/officeart/2005/8/layout/vList2"/>
    <dgm:cxn modelId="{15FD81BD-0398-4BDD-B09F-7F2B76BE83C9}" type="presParOf" srcId="{ED471782-5814-4A90-BA9D-159810781FEF}" destId="{1F0BC668-4F12-48E7-A4D8-E6024EEF959C}" srcOrd="2" destOrd="0" presId="urn:microsoft.com/office/officeart/2005/8/layout/vList2"/>
    <dgm:cxn modelId="{6EE65A84-493F-4AF7-8121-B89752DF9CFC}" type="presParOf" srcId="{ED471782-5814-4A90-BA9D-159810781FEF}" destId="{659F55C3-745C-44F0-9672-41624E11D9F5}" srcOrd="3" destOrd="0" presId="urn:microsoft.com/office/officeart/2005/8/layout/vList2"/>
    <dgm:cxn modelId="{4F09ACA1-0507-4F8B-A2F6-41BA47B042E6}" type="presParOf" srcId="{ED471782-5814-4A90-BA9D-159810781FEF}" destId="{281C0E2D-A917-4BBC-B656-23572C15158D}" srcOrd="4" destOrd="0" presId="urn:microsoft.com/office/officeart/2005/8/layout/vList2"/>
    <dgm:cxn modelId="{57D628F9-BCB2-41C8-9456-23BF72CAE507}" type="presParOf" srcId="{ED471782-5814-4A90-BA9D-159810781FEF}" destId="{3CD8F492-C7D4-45F4-917B-EE4CA8ABA786}" srcOrd="5" destOrd="0" presId="urn:microsoft.com/office/officeart/2005/8/layout/vList2"/>
    <dgm:cxn modelId="{5219D090-0A6B-4AE4-A2DE-058094F8030E}" type="presParOf" srcId="{ED471782-5814-4A90-BA9D-159810781FEF}" destId="{4187CAF4-F988-4712-BC0F-411A07BC9F04}" srcOrd="6" destOrd="0" presId="urn:microsoft.com/office/officeart/2005/8/layout/vList2"/>
    <dgm:cxn modelId="{422EC48B-8362-4B4E-BABB-03EE44C7FCD7}" type="presParOf" srcId="{ED471782-5814-4A90-BA9D-159810781FEF}" destId="{1745F7F5-1356-445B-8518-AA83E88B6406}" srcOrd="7" destOrd="0" presId="urn:microsoft.com/office/officeart/2005/8/layout/vList2"/>
    <dgm:cxn modelId="{975E6E31-5083-478F-980D-9CBF5A932370}" type="presParOf" srcId="{ED471782-5814-4A90-BA9D-159810781FEF}" destId="{BE31CFC6-E086-4DDE-96EA-0AF99E8E3AA1}" srcOrd="8" destOrd="0" presId="urn:microsoft.com/office/officeart/2005/8/layout/vList2"/>
    <dgm:cxn modelId="{EC033333-D94C-47D2-BE97-2869A7D7B927}" type="presParOf" srcId="{ED471782-5814-4A90-BA9D-159810781FEF}" destId="{EE6A79CB-F4E2-4F6D-B0F5-B35742E65952}" srcOrd="9" destOrd="0" presId="urn:microsoft.com/office/officeart/2005/8/layout/vList2"/>
    <dgm:cxn modelId="{562D1A23-E830-4796-8042-31B57DC15F25}" type="presParOf" srcId="{ED471782-5814-4A90-BA9D-159810781FEF}" destId="{0327C5EB-3A00-41BD-A35C-69DBD32C5C7E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57D883-4CB0-4914-A85C-24945BC2C569}">
      <dsp:nvSpPr>
        <dsp:cNvPr id="0" name=""/>
        <dsp:cNvSpPr/>
      </dsp:nvSpPr>
      <dsp:spPr>
        <a:xfrm>
          <a:off x="0" y="41313"/>
          <a:ext cx="5609230" cy="9149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When we talk about short-term situations that are happening now</a:t>
          </a:r>
          <a:endParaRPr lang="en-US" sz="2300" kern="1200"/>
        </a:p>
      </dsp:txBody>
      <dsp:txXfrm>
        <a:off x="44664" y="85977"/>
        <a:ext cx="5519902" cy="825612"/>
      </dsp:txXfrm>
    </dsp:sp>
    <dsp:sp modelId="{1F0BC668-4F12-48E7-A4D8-E6024EEF959C}">
      <dsp:nvSpPr>
        <dsp:cNvPr id="0" name=""/>
        <dsp:cNvSpPr/>
      </dsp:nvSpPr>
      <dsp:spPr>
        <a:xfrm>
          <a:off x="0" y="1022493"/>
          <a:ext cx="5609230" cy="914940"/>
        </a:xfrm>
        <a:prstGeom prst="roundRect">
          <a:avLst/>
        </a:prstGeom>
        <a:solidFill>
          <a:schemeClr val="accent2">
            <a:hueOff val="-291073"/>
            <a:satOff val="-16786"/>
            <a:lumOff val="17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How do we use it?</a:t>
          </a:r>
          <a:endParaRPr lang="en-US" sz="2300" kern="1200"/>
        </a:p>
      </dsp:txBody>
      <dsp:txXfrm>
        <a:off x="44664" y="1067157"/>
        <a:ext cx="5519902" cy="825612"/>
      </dsp:txXfrm>
    </dsp:sp>
    <dsp:sp modelId="{281C0E2D-A917-4BBC-B656-23572C15158D}">
      <dsp:nvSpPr>
        <dsp:cNvPr id="0" name=""/>
        <dsp:cNvSpPr/>
      </dsp:nvSpPr>
      <dsp:spPr>
        <a:xfrm>
          <a:off x="0" y="2003673"/>
          <a:ext cx="5609230" cy="914940"/>
        </a:xfrm>
        <a:prstGeom prst="roundRect">
          <a:avLst/>
        </a:prstGeom>
        <a:solidFill>
          <a:schemeClr val="accent2">
            <a:hueOff val="-582145"/>
            <a:satOff val="-33571"/>
            <a:lumOff val="34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 err="1"/>
            <a:t>To</a:t>
          </a:r>
          <a:r>
            <a:rPr lang="nl-NL" sz="2300" kern="1200" dirty="0"/>
            <a:t> </a:t>
          </a:r>
          <a:r>
            <a:rPr lang="nl-NL" sz="2300" kern="1200" dirty="0" err="1"/>
            <a:t>be</a:t>
          </a:r>
          <a:r>
            <a:rPr lang="nl-NL" sz="2300" kern="1200" dirty="0"/>
            <a:t>: I </a:t>
          </a:r>
          <a:r>
            <a:rPr lang="nl-NL" sz="2300" b="1" kern="1200" dirty="0" err="1"/>
            <a:t>am</a:t>
          </a:r>
          <a:r>
            <a:rPr lang="nl-NL" sz="2300" kern="1200" dirty="0"/>
            <a:t> / He </a:t>
          </a:r>
          <a:r>
            <a:rPr lang="nl-NL" sz="2300" b="1" kern="1200" dirty="0"/>
            <a:t>is</a:t>
          </a:r>
          <a:r>
            <a:rPr lang="nl-NL" sz="2300" kern="1200" dirty="0"/>
            <a:t> / We </a:t>
          </a:r>
          <a:r>
            <a:rPr lang="nl-NL" sz="2300" b="1" kern="1200" dirty="0"/>
            <a:t>are </a:t>
          </a:r>
          <a:r>
            <a:rPr lang="nl-NL" sz="2300" kern="1200" dirty="0"/>
            <a:t>+ </a:t>
          </a:r>
          <a:r>
            <a:rPr lang="nl-NL" sz="2300" kern="1200" dirty="0" err="1"/>
            <a:t>Verb-ing</a:t>
          </a:r>
          <a:endParaRPr lang="en-US" sz="2300" kern="1200" dirty="0"/>
        </a:p>
      </dsp:txBody>
      <dsp:txXfrm>
        <a:off x="44664" y="2048337"/>
        <a:ext cx="5519902" cy="825612"/>
      </dsp:txXfrm>
    </dsp:sp>
    <dsp:sp modelId="{4187CAF4-F988-4712-BC0F-411A07BC9F04}">
      <dsp:nvSpPr>
        <dsp:cNvPr id="0" name=""/>
        <dsp:cNvSpPr/>
      </dsp:nvSpPr>
      <dsp:spPr>
        <a:xfrm>
          <a:off x="0" y="2958876"/>
          <a:ext cx="5609230" cy="914940"/>
        </a:xfrm>
        <a:prstGeom prst="roundRect">
          <a:avLst/>
        </a:prstGeom>
        <a:solidFill>
          <a:schemeClr val="accent2">
            <a:hueOff val="-873218"/>
            <a:satOff val="-50357"/>
            <a:lumOff val="5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/>
            <a:t>I </a:t>
          </a:r>
          <a:r>
            <a:rPr lang="nl-NL" sz="2300" kern="1200" dirty="0" err="1"/>
            <a:t>am</a:t>
          </a:r>
          <a:r>
            <a:rPr lang="nl-NL" sz="2300" kern="1200" dirty="0"/>
            <a:t> </a:t>
          </a:r>
          <a:r>
            <a:rPr lang="nl-NL" sz="2300" kern="1200" dirty="0" err="1"/>
            <a:t>walking</a:t>
          </a:r>
          <a:r>
            <a:rPr lang="nl-NL" sz="2300" kern="1200" dirty="0"/>
            <a:t> </a:t>
          </a:r>
          <a:endParaRPr lang="en-US" sz="2300" kern="1200" dirty="0"/>
        </a:p>
      </dsp:txBody>
      <dsp:txXfrm>
        <a:off x="44664" y="3003540"/>
        <a:ext cx="5519902" cy="825612"/>
      </dsp:txXfrm>
    </dsp:sp>
    <dsp:sp modelId="{BE31CFC6-E086-4DDE-96EA-0AF99E8E3AA1}">
      <dsp:nvSpPr>
        <dsp:cNvPr id="0" name=""/>
        <dsp:cNvSpPr/>
      </dsp:nvSpPr>
      <dsp:spPr>
        <a:xfrm>
          <a:off x="0" y="3966033"/>
          <a:ext cx="5609230" cy="914940"/>
        </a:xfrm>
        <a:prstGeom prst="roundRect">
          <a:avLst/>
        </a:prstGeom>
        <a:solidFill>
          <a:schemeClr val="accent2">
            <a:hueOff val="-1164290"/>
            <a:satOff val="-67142"/>
            <a:lumOff val="6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He is walking </a:t>
          </a:r>
          <a:endParaRPr lang="en-US" sz="2300" kern="1200"/>
        </a:p>
      </dsp:txBody>
      <dsp:txXfrm>
        <a:off x="44664" y="4010697"/>
        <a:ext cx="5519902" cy="825612"/>
      </dsp:txXfrm>
    </dsp:sp>
    <dsp:sp modelId="{0327C5EB-3A00-41BD-A35C-69DBD32C5C7E}">
      <dsp:nvSpPr>
        <dsp:cNvPr id="0" name=""/>
        <dsp:cNvSpPr/>
      </dsp:nvSpPr>
      <dsp:spPr>
        <a:xfrm>
          <a:off x="0" y="4947213"/>
          <a:ext cx="5609230" cy="91494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We are walking</a:t>
          </a:r>
          <a:endParaRPr lang="en-US" sz="2300" kern="1200"/>
        </a:p>
      </dsp:txBody>
      <dsp:txXfrm>
        <a:off x="44664" y="4991877"/>
        <a:ext cx="5519902" cy="8256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8264E-FB76-43B4-94B5-71DF9A4C5EE7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F2E93-49C4-4722-9E2B-F621957E1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873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DA1-AAE8-534D-983C-BE0D98EB5DB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9630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1834B-B20A-477C-89BF-705FB4276A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7E970F-E803-41E8-906C-586224806F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77724-CE34-4328-9AD0-626083861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23A2-4CDD-44E2-9237-447C98103C5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C4749-688D-400E-A6B3-CF16C818B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9E3F9-51FD-4408-9C10-47B357F7C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CAA-D96B-4DA2-AA77-8AC471542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859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D6AA6-2910-4FE1-A2C6-285FC2E20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F797ED-52FA-42D5-9255-0F858BC309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4B52C3-CB7C-4848-A2E1-0F6D94409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23A2-4CDD-44E2-9237-447C98103C5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3ECCC-9205-495C-B113-0D5F0BED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82F25-A3B6-47E4-A9C8-7410B4D94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CAA-D96B-4DA2-AA77-8AC471542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690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9B961C-A104-4BA9-ABE5-4670E2A807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4209A0-9732-46C1-B994-C6AB4D5AFB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7EBF-28EC-497F-A91B-0827D6C9C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23A2-4CDD-44E2-9237-447C98103C5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3665FD-28EF-4531-A5FB-76C9E3675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ACFBA-9983-4CC2-9DB7-A090E49D6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CAA-D96B-4DA2-AA77-8AC471542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461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59C2A-C3B6-430A-A306-48910566A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5171AC-B8E0-45A2-996B-4425FBB14C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14C1C0-F30E-43D8-8515-F6E0E472F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23A2-4CDD-44E2-9237-447C98103C5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0D5E2-77D1-4637-9BEE-21DEA1E9F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35CCF6-9406-421E-86EA-F3E9FBE7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CAA-D96B-4DA2-AA77-8AC471542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60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9307E-030D-46F5-9201-EA096FBB3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B92430-D9C5-4BA1-829E-A7E52285E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21A3AD-DB20-4241-865A-CD76E30C9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23A2-4CDD-44E2-9237-447C98103C5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2BEEE-8052-4C19-A4E2-05E8F5B69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87A5B9-082F-4A47-A26B-20B419CB0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CAA-D96B-4DA2-AA77-8AC471542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3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9B2DF-53B7-46DD-87AC-B7A9DE676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2EE8B6-A3F1-4930-9EC4-286179ED6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B3C7DB-5063-4679-BE75-A2DCB0286C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5CA00-D482-46A2-9F17-98481274B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23A2-4CDD-44E2-9237-447C98103C5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A27795-AFDF-44F6-9BC6-88B05FA0F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2B1797-C521-4AB0-8E8F-4ED0C2C86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CAA-D96B-4DA2-AA77-8AC471542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533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D4CBB-5CBB-49F6-BEEF-01BAAA433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4DE77B-E202-466C-937E-611170A543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4A3C0C-9C14-42B5-BFEC-EF5A5D1C5B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C60B0F-6543-4AB9-84FF-2E610211F7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692333-AC22-4FEE-99D5-62D205CA36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8EEBC8-EC77-43A9-BD6E-8274A3EC6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23A2-4CDD-44E2-9237-447C98103C5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AC65CF-8E2A-4DA4-A3DD-9E40CB309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9D8EBE-40CA-4632-9A23-CD4FD1613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CAA-D96B-4DA2-AA77-8AC471542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018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34F43-CD3B-404A-A729-F5FC0284C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22E420-E61A-4F56-8AA7-2BE1D7E05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23A2-4CDD-44E2-9237-447C98103C5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06FDA0-2C3A-496D-9AAE-AA5E2C8B1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68BB5F-1BCD-41A9-8DBC-87572C759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CAA-D96B-4DA2-AA77-8AC471542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058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D6FE8D-5B67-42F6-B0B4-2ED1223EE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23A2-4CDD-44E2-9237-447C98103C5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2B7739-3AEC-4939-A69E-7C011380E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045F9A-5494-40D5-BCD4-DA5B053EE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CAA-D96B-4DA2-AA77-8AC471542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3BFB6-7BC2-4302-B66D-36CD0DE29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FC690-0DE5-43E2-8D84-198BB6ECE8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1D0234-9E99-4D0E-9E69-8953192A74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5C9A4D-A31D-460E-B627-019201D49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23A2-4CDD-44E2-9237-447C98103C5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B7C513-6040-486F-B7F1-E901CF59B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65E01-6E70-45CF-87C9-864B98450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CAA-D96B-4DA2-AA77-8AC471542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418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0454-57E9-425F-AD0C-74F7085AC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664D73-15C6-4DFB-87C7-2E820BC1F5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2E77A3-B5DA-4F29-ADF4-FB763B4132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F45697-9FC3-4985-8B49-476C91864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23A2-4CDD-44E2-9237-447C98103C5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A6B820-0120-488B-806D-12BF445D8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FE2DC0-0E7D-4F6D-8BD8-A5288D4DC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C5CAA-D96B-4DA2-AA77-8AC471542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15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2AAFA3-9743-439E-BBDB-8E72C7167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7D2BB-83BB-47DD-A573-156462062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EA87E-8A03-4BF9-8804-B8570668C9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023A2-4CDD-44E2-9237-447C98103C5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17FAAB-D9B0-458B-BD21-8D3161B64C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CE9DA-A668-4D55-ACF2-B6508F0FA3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C5CAA-D96B-4DA2-AA77-8AC471542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184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152594-BBCC-437C-9321-EDD8219D4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153" y="390727"/>
            <a:ext cx="5513294" cy="1908720"/>
          </a:xfrm>
        </p:spPr>
        <p:txBody>
          <a:bodyPr anchor="ctr">
            <a:normAutofit/>
          </a:bodyPr>
          <a:lstStyle/>
          <a:p>
            <a:r>
              <a:rPr lang="nl-NL" sz="5400" dirty="0"/>
              <a:t>Present </a:t>
            </a:r>
            <a:r>
              <a:rPr lang="nl-NL" sz="5400" dirty="0" err="1"/>
              <a:t>continuous</a:t>
            </a:r>
            <a:r>
              <a:rPr lang="nl-NL" sz="5400" dirty="0"/>
              <a:t>: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5DAA5B48-43B5-55A9-E277-CF160329F11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096000" y="477266"/>
          <a:ext cx="5609230" cy="5903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A picture containing yellow, toy, orange, male&#10;&#10;Description automatically generated">
            <a:extLst>
              <a:ext uri="{FF2B5EF4-FFF2-40B4-BE49-F238E27FC236}">
                <a16:creationId xmlns:a16="http://schemas.microsoft.com/office/drawing/2014/main" id="{36D5D3A3-428F-CC2F-46BF-F1A0D5CE336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72" y="2648425"/>
            <a:ext cx="3908612" cy="352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224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77C59BEC-C4CC-4741-B975-08C543178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72DEF309-605D-4117-9340-6D589B6C3A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986173" flipV="1">
            <a:off x="3930947" y="651615"/>
            <a:ext cx="4083433" cy="408343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BDE2C43-EEA4-EBF2-428F-9005A0DEA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Past </a:t>
            </a:r>
            <a:r>
              <a:rPr lang="nl-NL" dirty="0" err="1">
                <a:solidFill>
                  <a:srgbClr val="FF0000"/>
                </a:solidFill>
              </a:rPr>
              <a:t>continuous</a:t>
            </a:r>
            <a:r>
              <a:rPr lang="nl-NL" dirty="0">
                <a:solidFill>
                  <a:srgbClr val="FF0000"/>
                </a:solidFill>
              </a:rPr>
              <a:t>: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B01989-CD94-A123-43AA-35C2B953A6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6701774" cy="4802187"/>
          </a:xfrm>
        </p:spPr>
        <p:txBody>
          <a:bodyPr>
            <a:normAutofit/>
          </a:bodyPr>
          <a:lstStyle/>
          <a:p>
            <a:r>
              <a:rPr lang="nl-NL" sz="2000" dirty="0" err="1"/>
              <a:t>To</a:t>
            </a:r>
            <a:r>
              <a:rPr lang="nl-NL" sz="2000" dirty="0"/>
              <a:t> say </a:t>
            </a:r>
            <a:r>
              <a:rPr lang="nl-NL" sz="2000" dirty="0" err="1"/>
              <a:t>something</a:t>
            </a:r>
            <a:r>
              <a:rPr lang="nl-NL" sz="2000" dirty="0"/>
              <a:t> was in </a:t>
            </a:r>
            <a:r>
              <a:rPr lang="nl-NL" sz="2000" dirty="0" err="1"/>
              <a:t>progress</a:t>
            </a:r>
            <a:r>
              <a:rPr lang="nl-NL" sz="2000" dirty="0"/>
              <a:t> </a:t>
            </a:r>
            <a:r>
              <a:rPr lang="nl-NL" sz="2000" dirty="0" err="1"/>
              <a:t>during</a:t>
            </a:r>
            <a:r>
              <a:rPr lang="nl-NL" sz="2000" dirty="0"/>
              <a:t> </a:t>
            </a:r>
            <a:r>
              <a:rPr lang="nl-NL" sz="2000" dirty="0" err="1"/>
              <a:t>some</a:t>
            </a:r>
            <a:r>
              <a:rPr lang="nl-NL" sz="2000" dirty="0"/>
              <a:t> point in </a:t>
            </a:r>
            <a:r>
              <a:rPr lang="nl-NL" sz="2000" dirty="0" err="1"/>
              <a:t>the</a:t>
            </a:r>
            <a:r>
              <a:rPr lang="nl-NL" sz="2000" dirty="0"/>
              <a:t> past</a:t>
            </a:r>
          </a:p>
          <a:p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refer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a long action </a:t>
            </a:r>
            <a:r>
              <a:rPr lang="nl-NL" sz="2000" dirty="0" err="1"/>
              <a:t>that</a:t>
            </a:r>
            <a:r>
              <a:rPr lang="nl-NL" sz="2000" dirty="0"/>
              <a:t> was </a:t>
            </a:r>
            <a:r>
              <a:rPr lang="nl-NL" sz="2000" dirty="0" err="1"/>
              <a:t>interrupted</a:t>
            </a:r>
            <a:r>
              <a:rPr lang="nl-NL" sz="2000" dirty="0"/>
              <a:t> </a:t>
            </a:r>
            <a:r>
              <a:rPr lang="nl-NL" sz="2000" dirty="0" err="1"/>
              <a:t>by</a:t>
            </a:r>
            <a:r>
              <a:rPr lang="nl-NL" sz="2000" dirty="0"/>
              <a:t> a </a:t>
            </a:r>
            <a:r>
              <a:rPr lang="nl-NL" sz="2000" dirty="0" err="1"/>
              <a:t>shorter</a:t>
            </a:r>
            <a:r>
              <a:rPr lang="nl-NL" sz="2000" dirty="0"/>
              <a:t> action</a:t>
            </a:r>
          </a:p>
          <a:p>
            <a:pPr marL="0" indent="0">
              <a:buNone/>
            </a:pPr>
            <a:endParaRPr lang="nl-NL" sz="2000" dirty="0"/>
          </a:p>
          <a:p>
            <a:r>
              <a:rPr lang="nl-NL" sz="2000" dirty="0"/>
              <a:t>How do we </a:t>
            </a:r>
            <a:r>
              <a:rPr lang="nl-NL" sz="2000" dirty="0" err="1"/>
              <a:t>use</a:t>
            </a:r>
            <a:r>
              <a:rPr lang="nl-NL" sz="2000" dirty="0"/>
              <a:t> </a:t>
            </a:r>
            <a:r>
              <a:rPr lang="nl-NL" sz="2000" dirty="0" err="1"/>
              <a:t>it</a:t>
            </a:r>
            <a:r>
              <a:rPr lang="nl-NL" sz="2000" dirty="0"/>
              <a:t>?</a:t>
            </a:r>
          </a:p>
          <a:p>
            <a:pPr marL="0" indent="0">
              <a:buNone/>
            </a:pPr>
            <a:r>
              <a:rPr lang="nl-NL" sz="2000" b="1" dirty="0"/>
              <a:t>Past</a:t>
            </a:r>
            <a:r>
              <a:rPr lang="nl-NL" sz="2000" dirty="0"/>
              <a:t> form of </a:t>
            </a:r>
            <a:r>
              <a:rPr lang="nl-NL" sz="2000" b="1" dirty="0" err="1"/>
              <a:t>to</a:t>
            </a:r>
            <a:r>
              <a:rPr lang="nl-NL" sz="2000" b="1" dirty="0"/>
              <a:t> </a:t>
            </a:r>
            <a:r>
              <a:rPr lang="nl-NL" sz="2000" b="1" dirty="0" err="1"/>
              <a:t>be</a:t>
            </a:r>
            <a:r>
              <a:rPr lang="nl-NL" sz="2000" b="1" dirty="0"/>
              <a:t>: </a:t>
            </a:r>
            <a:r>
              <a:rPr lang="nl-NL" sz="2000" dirty="0"/>
              <a:t>I </a:t>
            </a:r>
            <a:r>
              <a:rPr lang="nl-NL" sz="2000" b="1" dirty="0"/>
              <a:t>was</a:t>
            </a:r>
            <a:r>
              <a:rPr lang="nl-NL" sz="2000" dirty="0"/>
              <a:t> / He </a:t>
            </a:r>
            <a:r>
              <a:rPr lang="nl-NL" sz="2000" b="1" dirty="0"/>
              <a:t>was</a:t>
            </a:r>
            <a:r>
              <a:rPr lang="nl-NL" sz="2000" dirty="0"/>
              <a:t> / We </a:t>
            </a:r>
            <a:r>
              <a:rPr lang="nl-NL" sz="2000" b="1" dirty="0" err="1"/>
              <a:t>were</a:t>
            </a:r>
            <a:r>
              <a:rPr lang="nl-NL" sz="2000" b="1" dirty="0"/>
              <a:t> </a:t>
            </a:r>
            <a:r>
              <a:rPr lang="nl-NL" sz="2000" dirty="0"/>
              <a:t>+ </a:t>
            </a:r>
            <a:r>
              <a:rPr lang="nl-NL" sz="2000" dirty="0" err="1"/>
              <a:t>verb-ing</a:t>
            </a:r>
            <a:endParaRPr lang="nl-NL" sz="2000" dirty="0"/>
          </a:p>
          <a:p>
            <a:pPr marL="0" indent="0">
              <a:buNone/>
            </a:pPr>
            <a:endParaRPr lang="nl-NL" sz="2000" b="1" dirty="0"/>
          </a:p>
          <a:p>
            <a:pPr marL="0" indent="0">
              <a:buNone/>
            </a:pPr>
            <a:r>
              <a:rPr lang="nl-NL" sz="2000" dirty="0" err="1"/>
              <a:t>Yesterday</a:t>
            </a:r>
            <a:r>
              <a:rPr lang="nl-NL" sz="2000" dirty="0"/>
              <a:t> evening, I </a:t>
            </a:r>
            <a:r>
              <a:rPr lang="nl-NL" sz="2000" b="1" dirty="0"/>
              <a:t>was </a:t>
            </a:r>
            <a:r>
              <a:rPr lang="nl-NL" sz="2000" b="1" dirty="0" err="1"/>
              <a:t>watching</a:t>
            </a:r>
            <a:r>
              <a:rPr lang="nl-NL" sz="2000" b="1" dirty="0"/>
              <a:t> </a:t>
            </a:r>
            <a:r>
              <a:rPr lang="nl-NL" sz="2000" dirty="0" err="1"/>
              <a:t>football</a:t>
            </a:r>
            <a:r>
              <a:rPr lang="nl-NL" sz="2000" dirty="0"/>
              <a:t>.</a:t>
            </a:r>
          </a:p>
          <a:p>
            <a:pPr marL="0" indent="0">
              <a:buNone/>
            </a:pPr>
            <a:r>
              <a:rPr lang="nl-NL" sz="2000" dirty="0" err="1"/>
              <a:t>Yesterday</a:t>
            </a:r>
            <a:r>
              <a:rPr lang="nl-NL" sz="2000" dirty="0"/>
              <a:t> evening, he </a:t>
            </a:r>
            <a:r>
              <a:rPr lang="nl-NL" sz="2000" b="1" dirty="0"/>
              <a:t>was </a:t>
            </a:r>
            <a:r>
              <a:rPr lang="nl-NL" sz="2000" b="1" dirty="0" err="1"/>
              <a:t>watching</a:t>
            </a:r>
            <a:r>
              <a:rPr lang="nl-NL" sz="2000" b="1" dirty="0"/>
              <a:t> </a:t>
            </a:r>
            <a:r>
              <a:rPr lang="nl-NL" sz="2000" dirty="0" err="1"/>
              <a:t>football</a:t>
            </a:r>
            <a:r>
              <a:rPr lang="nl-NL" sz="2000" dirty="0"/>
              <a:t>.</a:t>
            </a:r>
          </a:p>
          <a:p>
            <a:pPr marL="0" indent="0">
              <a:buNone/>
            </a:pPr>
            <a:r>
              <a:rPr lang="nl-NL" sz="2000" dirty="0" err="1"/>
              <a:t>Yesterday</a:t>
            </a:r>
            <a:r>
              <a:rPr lang="nl-NL" sz="2000" dirty="0"/>
              <a:t> evening, we </a:t>
            </a:r>
            <a:r>
              <a:rPr lang="nl-NL" sz="2000" b="1" dirty="0" err="1"/>
              <a:t>were</a:t>
            </a:r>
            <a:r>
              <a:rPr lang="nl-NL" sz="2000" b="1" dirty="0"/>
              <a:t> </a:t>
            </a:r>
            <a:r>
              <a:rPr lang="nl-NL" sz="2000" b="1" dirty="0" err="1"/>
              <a:t>watching</a:t>
            </a:r>
            <a:r>
              <a:rPr lang="nl-NL" sz="2000" dirty="0"/>
              <a:t> </a:t>
            </a:r>
            <a:r>
              <a:rPr lang="nl-NL" sz="2000" dirty="0" err="1"/>
              <a:t>football</a:t>
            </a:r>
            <a:r>
              <a:rPr lang="nl-NL" sz="2000" dirty="0"/>
              <a:t>.</a:t>
            </a:r>
          </a:p>
          <a:p>
            <a:endParaRPr lang="nl-NL" sz="1800" dirty="0"/>
          </a:p>
          <a:p>
            <a:endParaRPr lang="nl-NL" sz="1800" dirty="0"/>
          </a:p>
          <a:p>
            <a:endParaRPr lang="nl-NL" sz="1800" dirty="0"/>
          </a:p>
          <a:p>
            <a:endParaRPr lang="nl-NL" sz="18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77008" y="5228027"/>
            <a:ext cx="1107241" cy="10772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group of people sitting on a couch&#10;&#10;Description automatically generated">
            <a:extLst>
              <a:ext uri="{FF2B5EF4-FFF2-40B4-BE49-F238E27FC236}">
                <a16:creationId xmlns:a16="http://schemas.microsoft.com/office/drawing/2014/main" id="{23349D16-5C71-89E1-73CE-0A6D4913AF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47"/>
          <a:stretch/>
        </p:blipFill>
        <p:spPr>
          <a:xfrm>
            <a:off x="7889729" y="2377151"/>
            <a:ext cx="4051804" cy="1909930"/>
          </a:xfrm>
          <a:custGeom>
            <a:avLst/>
            <a:gdLst/>
            <a:ahLst/>
            <a:cxnLst/>
            <a:rect l="l" t="t" r="r" b="b"/>
            <a:pathLst>
              <a:path w="4221597" h="4303912">
                <a:moveTo>
                  <a:pt x="126986" y="0"/>
                </a:moveTo>
                <a:lnTo>
                  <a:pt x="4094611" y="0"/>
                </a:lnTo>
                <a:cubicBezTo>
                  <a:pt x="4164743" y="0"/>
                  <a:pt x="4221597" y="56854"/>
                  <a:pt x="4221597" y="126986"/>
                </a:cubicBezTo>
                <a:lnTo>
                  <a:pt x="4221597" y="4176926"/>
                </a:lnTo>
                <a:cubicBezTo>
                  <a:pt x="4221597" y="4247058"/>
                  <a:pt x="4164743" y="4303912"/>
                  <a:pt x="4094611" y="4303912"/>
                </a:cubicBezTo>
                <a:lnTo>
                  <a:pt x="126986" y="4303912"/>
                </a:lnTo>
                <a:cubicBezTo>
                  <a:pt x="56854" y="4303912"/>
                  <a:pt x="0" y="4247058"/>
                  <a:pt x="0" y="4176926"/>
                </a:cubicBezTo>
                <a:lnTo>
                  <a:pt x="0" y="126986"/>
                </a:lnTo>
                <a:cubicBezTo>
                  <a:pt x="0" y="56854"/>
                  <a:pt x="56854" y="0"/>
                  <a:pt x="12698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95464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3FEB38-E36C-472E-A4BD-99EFB028F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Examples of the present and past continuous:</a:t>
            </a:r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ACC78-2E12-4144-AF57-203EFCCE8A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7186527" cy="5585619"/>
          </a:xfrm>
        </p:spPr>
        <p:txBody>
          <a:bodyPr anchor="ctr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At the moment I </a:t>
            </a:r>
            <a:r>
              <a:rPr lang="en-US" dirty="0">
                <a:highlight>
                  <a:srgbClr val="FFFF00"/>
                </a:highlight>
              </a:rPr>
              <a:t>am trying </a:t>
            </a:r>
            <a:r>
              <a:rPr lang="en-US" dirty="0"/>
              <a:t>to ring the agency. (to try) -&gt;present 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 </a:t>
            </a:r>
            <a:r>
              <a:rPr lang="en-US" dirty="0">
                <a:highlight>
                  <a:srgbClr val="FFFF00"/>
                </a:highlight>
              </a:rPr>
              <a:t>am sending </a:t>
            </a:r>
            <a:r>
              <a:rPr lang="en-US" dirty="0"/>
              <a:t>these packages back to the sender. (to send) -&gt; present 	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Ted </a:t>
            </a:r>
            <a:r>
              <a:rPr lang="en-US" dirty="0">
                <a:highlight>
                  <a:srgbClr val="FFFF00"/>
                </a:highlight>
              </a:rPr>
              <a:t>was</a:t>
            </a:r>
            <a:r>
              <a:rPr lang="en-US" dirty="0"/>
              <a:t> just </a:t>
            </a:r>
            <a:r>
              <a:rPr lang="en-US" dirty="0">
                <a:highlight>
                  <a:srgbClr val="FFFF00"/>
                </a:highlight>
              </a:rPr>
              <a:t>leaving</a:t>
            </a:r>
            <a:r>
              <a:rPr lang="en-US" dirty="0"/>
              <a:t> the house. (to leave)-&gt; past 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Lola and her sister </a:t>
            </a:r>
            <a:r>
              <a:rPr lang="en-US" dirty="0">
                <a:highlight>
                  <a:srgbClr val="FFFF00"/>
                </a:highlight>
              </a:rPr>
              <a:t>were shopping </a:t>
            </a:r>
            <a:r>
              <a:rPr lang="en-US" dirty="0"/>
              <a:t>in the new supermarket last night. (to shop) -&gt; past 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Sorry, James isn’t here. He </a:t>
            </a:r>
            <a:r>
              <a:rPr lang="en-US" dirty="0">
                <a:highlight>
                  <a:srgbClr val="FFFF00"/>
                </a:highlight>
              </a:rPr>
              <a:t>is buying </a:t>
            </a:r>
            <a:r>
              <a:rPr lang="en-US" dirty="0"/>
              <a:t>some flowers for grandma. ( to buy) -&gt; present 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My dog </a:t>
            </a:r>
            <a:r>
              <a:rPr lang="en-US" dirty="0">
                <a:highlight>
                  <a:srgbClr val="FFFF00"/>
                </a:highlight>
              </a:rPr>
              <a:t>was barking </a:t>
            </a:r>
            <a:r>
              <a:rPr lang="en-US" dirty="0"/>
              <a:t>the whole night. I couldn’t sleep. ( to bark) -&gt; past c</a:t>
            </a:r>
          </a:p>
        </p:txBody>
      </p:sp>
    </p:spTree>
    <p:extLst>
      <p:ext uri="{BB962C8B-B14F-4D97-AF65-F5344CB8AC3E}">
        <p14:creationId xmlns:p14="http://schemas.microsoft.com/office/powerpoint/2010/main" val="2145813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2404</TotalTime>
  <Words>233</Words>
  <Application>Microsoft Office PowerPoint</Application>
  <PresentationFormat>Widescreen</PresentationFormat>
  <Paragraphs>27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Present continuous:</vt:lpstr>
      <vt:lpstr>Past continuous: </vt:lpstr>
      <vt:lpstr>Examples of the present and past continuous: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intern: Kaitlyn Jimenez Class: EPARMA2 Date: 30 januari 2023</dc:title>
  <dc:creator>Vashti Jimenez</dc:creator>
  <cp:lastModifiedBy>Vashti Jimenez</cp:lastModifiedBy>
  <cp:revision>42</cp:revision>
  <dcterms:created xsi:type="dcterms:W3CDTF">2023-01-28T12:53:09Z</dcterms:created>
  <dcterms:modified xsi:type="dcterms:W3CDTF">2023-03-30T17:48:44Z</dcterms:modified>
</cp:coreProperties>
</file>