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56" r:id="rId4"/>
    <p:sldId id="257" r:id="rId5"/>
    <p:sldId id="264" r:id="rId6"/>
    <p:sldId id="258" r:id="rId7"/>
    <p:sldId id="259" r:id="rId8"/>
    <p:sldId id="265" r:id="rId9"/>
    <p:sldId id="260" r:id="rId10"/>
    <p:sldId id="262" r:id="rId11"/>
    <p:sldId id="261" r:id="rId12"/>
    <p:sldId id="263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4" Type="http://schemas.openxmlformats.org/officeDocument/2006/relationships/image" Target="../media/image2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FACFBA-FAD7-4A21-B7E3-88016625515B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21FDA7-F0CC-4DC4-9088-8B9B024AA37E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Hoofdstuk 1: Beschrijving winkel</a:t>
          </a:r>
          <a:endParaRPr lang="en-US"/>
        </a:p>
      </dgm:t>
    </dgm:pt>
    <dgm:pt modelId="{9D0012D6-D055-452C-9C3B-B3B3F3816A81}" type="parTrans" cxnId="{35808BF4-BF71-44C0-856C-5883D1E4FE91}">
      <dgm:prSet/>
      <dgm:spPr/>
      <dgm:t>
        <a:bodyPr/>
        <a:lstStyle/>
        <a:p>
          <a:endParaRPr lang="en-US"/>
        </a:p>
      </dgm:t>
    </dgm:pt>
    <dgm:pt modelId="{40C18A02-2409-4514-BCB1-A85B4A388EB9}" type="sibTrans" cxnId="{35808BF4-BF71-44C0-856C-5883D1E4FE91}">
      <dgm:prSet/>
      <dgm:spPr/>
      <dgm:t>
        <a:bodyPr/>
        <a:lstStyle/>
        <a:p>
          <a:endParaRPr lang="en-US"/>
        </a:p>
      </dgm:t>
    </dgm:pt>
    <dgm:pt modelId="{3073BAED-384E-4B77-BB31-3F17BD434CD0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Hoofdstuk 2: Ontvangst- en opslag van goederen</a:t>
          </a:r>
          <a:endParaRPr lang="en-US"/>
        </a:p>
      </dgm:t>
    </dgm:pt>
    <dgm:pt modelId="{20E6B048-873A-41F9-AF81-DD9FA25D5765}" type="parTrans" cxnId="{B81FC082-0EDE-4391-8AE9-A7AEE931170F}">
      <dgm:prSet/>
      <dgm:spPr/>
      <dgm:t>
        <a:bodyPr/>
        <a:lstStyle/>
        <a:p>
          <a:endParaRPr lang="en-US"/>
        </a:p>
      </dgm:t>
    </dgm:pt>
    <dgm:pt modelId="{7084737A-1771-4F7A-9F3F-7938C16CE081}" type="sibTrans" cxnId="{B81FC082-0EDE-4391-8AE9-A7AEE931170F}">
      <dgm:prSet/>
      <dgm:spPr/>
      <dgm:t>
        <a:bodyPr/>
        <a:lstStyle/>
        <a:p>
          <a:endParaRPr lang="en-US"/>
        </a:p>
      </dgm:t>
    </dgm:pt>
    <dgm:pt modelId="{BD9DC61C-C3B3-47BA-82E5-8520D81E0734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Hoofdstuk 3: Duurzaam ondernemen</a:t>
          </a:r>
          <a:endParaRPr lang="en-US"/>
        </a:p>
      </dgm:t>
    </dgm:pt>
    <dgm:pt modelId="{924A0146-8AF8-4B6C-84E3-C379BEE65A98}" type="parTrans" cxnId="{CD332DE1-5AF2-4B1D-9AA1-E16DE7E21F90}">
      <dgm:prSet/>
      <dgm:spPr/>
      <dgm:t>
        <a:bodyPr/>
        <a:lstStyle/>
        <a:p>
          <a:endParaRPr lang="en-US"/>
        </a:p>
      </dgm:t>
    </dgm:pt>
    <dgm:pt modelId="{1C65AC27-86D8-4271-8D6C-1353CE1CEB9C}" type="sibTrans" cxnId="{CD332DE1-5AF2-4B1D-9AA1-E16DE7E21F90}">
      <dgm:prSet/>
      <dgm:spPr/>
      <dgm:t>
        <a:bodyPr/>
        <a:lstStyle/>
        <a:p>
          <a:endParaRPr lang="en-US"/>
        </a:p>
      </dgm:t>
    </dgm:pt>
    <dgm:pt modelId="{27D1C041-F682-4644-81FD-C6FC630276F6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Hoofdstuk 4: Derving- en beveiligingsplan</a:t>
          </a:r>
          <a:endParaRPr lang="en-US"/>
        </a:p>
      </dgm:t>
    </dgm:pt>
    <dgm:pt modelId="{E949836F-DC2F-4F97-AD52-9161200A26CA}" type="parTrans" cxnId="{53C2CC0B-81E0-49B5-98D5-3C39D4E06E13}">
      <dgm:prSet/>
      <dgm:spPr/>
      <dgm:t>
        <a:bodyPr/>
        <a:lstStyle/>
        <a:p>
          <a:endParaRPr lang="en-US"/>
        </a:p>
      </dgm:t>
    </dgm:pt>
    <dgm:pt modelId="{61F153D8-66F8-422F-A52F-086862429F13}" type="sibTrans" cxnId="{53C2CC0B-81E0-49B5-98D5-3C39D4E06E13}">
      <dgm:prSet/>
      <dgm:spPr/>
      <dgm:t>
        <a:bodyPr/>
        <a:lstStyle/>
        <a:p>
          <a:endParaRPr lang="en-US"/>
        </a:p>
      </dgm:t>
    </dgm:pt>
    <dgm:pt modelId="{7A0FA664-FE23-4DBD-B433-AF6F5CDD6A4E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Hoofdstuk 5: Schoonmaak </a:t>
          </a:r>
          <a:endParaRPr lang="en-US"/>
        </a:p>
      </dgm:t>
    </dgm:pt>
    <dgm:pt modelId="{AAF13953-DDC1-4A75-9147-C32165DBDB49}" type="parTrans" cxnId="{4FC4B683-A070-4DCE-ACC1-AEA90442EA12}">
      <dgm:prSet/>
      <dgm:spPr/>
      <dgm:t>
        <a:bodyPr/>
        <a:lstStyle/>
        <a:p>
          <a:endParaRPr lang="en-US"/>
        </a:p>
      </dgm:t>
    </dgm:pt>
    <dgm:pt modelId="{B31792CF-B1A9-4AD9-A79A-C7E1FF2FADA4}" type="sibTrans" cxnId="{4FC4B683-A070-4DCE-ACC1-AEA90442EA12}">
      <dgm:prSet/>
      <dgm:spPr/>
      <dgm:t>
        <a:bodyPr/>
        <a:lstStyle/>
        <a:p>
          <a:endParaRPr lang="en-US"/>
        </a:p>
      </dgm:t>
    </dgm:pt>
    <dgm:pt modelId="{8E56D8C5-74D5-41DA-A359-3D7B823D0F0A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Conclusie </a:t>
          </a:r>
          <a:endParaRPr lang="en-US"/>
        </a:p>
      </dgm:t>
    </dgm:pt>
    <dgm:pt modelId="{E70263FF-AB44-4BAA-92FA-8ACDAAB66708}" type="parTrans" cxnId="{022D4BE0-01FF-4464-BF1E-09E66355B36A}">
      <dgm:prSet/>
      <dgm:spPr/>
      <dgm:t>
        <a:bodyPr/>
        <a:lstStyle/>
        <a:p>
          <a:endParaRPr lang="en-US"/>
        </a:p>
      </dgm:t>
    </dgm:pt>
    <dgm:pt modelId="{C6C549F4-B480-476C-ADC7-55CACB86487A}" type="sibTrans" cxnId="{022D4BE0-01FF-4464-BF1E-09E66355B36A}">
      <dgm:prSet/>
      <dgm:spPr/>
      <dgm:t>
        <a:bodyPr/>
        <a:lstStyle/>
        <a:p>
          <a:endParaRPr lang="en-US"/>
        </a:p>
      </dgm:t>
    </dgm:pt>
    <dgm:pt modelId="{35D7113E-7DC8-4AD8-89D7-C574B1431B29}" type="pres">
      <dgm:prSet presAssocID="{3FFACFBA-FAD7-4A21-B7E3-88016625515B}" presName="root" presStyleCnt="0">
        <dgm:presLayoutVars>
          <dgm:dir/>
          <dgm:resizeHandles val="exact"/>
        </dgm:presLayoutVars>
      </dgm:prSet>
      <dgm:spPr/>
    </dgm:pt>
    <dgm:pt modelId="{A2CB5023-38AD-4ACB-AEF6-ABECB7BEBC9D}" type="pres">
      <dgm:prSet presAssocID="{7F21FDA7-F0CC-4DC4-9088-8B9B024AA37E}" presName="compNode" presStyleCnt="0"/>
      <dgm:spPr/>
    </dgm:pt>
    <dgm:pt modelId="{296DB00F-46D1-48F8-9368-06C6C10F58A5}" type="pres">
      <dgm:prSet presAssocID="{7F21FDA7-F0CC-4DC4-9088-8B9B024AA37E}" presName="bgRect" presStyleLbl="bgShp" presStyleIdx="0" presStyleCnt="6"/>
      <dgm:spPr/>
    </dgm:pt>
    <dgm:pt modelId="{51B76F20-2C09-42EF-A896-E76334AD0542}" type="pres">
      <dgm:prSet presAssocID="{7F21FDA7-F0CC-4DC4-9088-8B9B024AA37E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nkel"/>
        </a:ext>
      </dgm:extLst>
    </dgm:pt>
    <dgm:pt modelId="{C3D7A59E-84D6-405A-8E9F-2FB6D5990B58}" type="pres">
      <dgm:prSet presAssocID="{7F21FDA7-F0CC-4DC4-9088-8B9B024AA37E}" presName="spaceRect" presStyleCnt="0"/>
      <dgm:spPr/>
    </dgm:pt>
    <dgm:pt modelId="{802DE37A-E5F0-48C8-BFD3-25A6E3BC7AA7}" type="pres">
      <dgm:prSet presAssocID="{7F21FDA7-F0CC-4DC4-9088-8B9B024AA37E}" presName="parTx" presStyleLbl="revTx" presStyleIdx="0" presStyleCnt="6">
        <dgm:presLayoutVars>
          <dgm:chMax val="0"/>
          <dgm:chPref val="0"/>
        </dgm:presLayoutVars>
      </dgm:prSet>
      <dgm:spPr/>
    </dgm:pt>
    <dgm:pt modelId="{CB3039C7-CE40-41BF-8DBE-2B7F526176D6}" type="pres">
      <dgm:prSet presAssocID="{40C18A02-2409-4514-BCB1-A85B4A388EB9}" presName="sibTrans" presStyleCnt="0"/>
      <dgm:spPr/>
    </dgm:pt>
    <dgm:pt modelId="{167CE5A5-D578-4623-9068-F9C795128106}" type="pres">
      <dgm:prSet presAssocID="{3073BAED-384E-4B77-BB31-3F17BD434CD0}" presName="compNode" presStyleCnt="0"/>
      <dgm:spPr/>
    </dgm:pt>
    <dgm:pt modelId="{EA9DED49-3EC4-4B02-B2CC-A6EB1E6A05F3}" type="pres">
      <dgm:prSet presAssocID="{3073BAED-384E-4B77-BB31-3F17BD434CD0}" presName="bgRect" presStyleLbl="bgShp" presStyleIdx="1" presStyleCnt="6"/>
      <dgm:spPr/>
    </dgm:pt>
    <dgm:pt modelId="{9DE21CBA-4013-432A-98B3-A056D226F164}" type="pres">
      <dgm:prSet presAssocID="{3073BAED-384E-4B77-BB31-3F17BD434CD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assa"/>
        </a:ext>
      </dgm:extLst>
    </dgm:pt>
    <dgm:pt modelId="{FCC6A12A-E0CB-4860-A30D-0E203FF94316}" type="pres">
      <dgm:prSet presAssocID="{3073BAED-384E-4B77-BB31-3F17BD434CD0}" presName="spaceRect" presStyleCnt="0"/>
      <dgm:spPr/>
    </dgm:pt>
    <dgm:pt modelId="{1F35B698-F856-4F91-BE78-4A452EF8B121}" type="pres">
      <dgm:prSet presAssocID="{3073BAED-384E-4B77-BB31-3F17BD434CD0}" presName="parTx" presStyleLbl="revTx" presStyleIdx="1" presStyleCnt="6">
        <dgm:presLayoutVars>
          <dgm:chMax val="0"/>
          <dgm:chPref val="0"/>
        </dgm:presLayoutVars>
      </dgm:prSet>
      <dgm:spPr/>
    </dgm:pt>
    <dgm:pt modelId="{FDA5EBE1-281C-4336-AEB0-11341F61B2C0}" type="pres">
      <dgm:prSet presAssocID="{7084737A-1771-4F7A-9F3F-7938C16CE081}" presName="sibTrans" presStyleCnt="0"/>
      <dgm:spPr/>
    </dgm:pt>
    <dgm:pt modelId="{20557940-8725-4EB4-B669-F951AC96A887}" type="pres">
      <dgm:prSet presAssocID="{BD9DC61C-C3B3-47BA-82E5-8520D81E0734}" presName="compNode" presStyleCnt="0"/>
      <dgm:spPr/>
    </dgm:pt>
    <dgm:pt modelId="{E50C8C25-2045-4998-BDAA-3D9AB6BBE0D2}" type="pres">
      <dgm:prSet presAssocID="{BD9DC61C-C3B3-47BA-82E5-8520D81E0734}" presName="bgRect" presStyleLbl="bgShp" presStyleIdx="2" presStyleCnt="6"/>
      <dgm:spPr/>
    </dgm:pt>
    <dgm:pt modelId="{99475DD1-4C1F-41A2-8292-BC2DD38A495E}" type="pres">
      <dgm:prSet presAssocID="{BD9DC61C-C3B3-47BA-82E5-8520D81E0734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cycleren"/>
        </a:ext>
      </dgm:extLst>
    </dgm:pt>
    <dgm:pt modelId="{75329D9F-61D2-4DA7-8A57-EA6B1DB775A6}" type="pres">
      <dgm:prSet presAssocID="{BD9DC61C-C3B3-47BA-82E5-8520D81E0734}" presName="spaceRect" presStyleCnt="0"/>
      <dgm:spPr/>
    </dgm:pt>
    <dgm:pt modelId="{BF1E55C0-BDDC-495B-ADD1-651A63283D0D}" type="pres">
      <dgm:prSet presAssocID="{BD9DC61C-C3B3-47BA-82E5-8520D81E0734}" presName="parTx" presStyleLbl="revTx" presStyleIdx="2" presStyleCnt="6">
        <dgm:presLayoutVars>
          <dgm:chMax val="0"/>
          <dgm:chPref val="0"/>
        </dgm:presLayoutVars>
      </dgm:prSet>
      <dgm:spPr/>
    </dgm:pt>
    <dgm:pt modelId="{CEBD4D4C-E396-4DE8-86F0-C57D04927435}" type="pres">
      <dgm:prSet presAssocID="{1C65AC27-86D8-4271-8D6C-1353CE1CEB9C}" presName="sibTrans" presStyleCnt="0"/>
      <dgm:spPr/>
    </dgm:pt>
    <dgm:pt modelId="{73891A87-296C-4DAE-AD7D-7A057D6EA16E}" type="pres">
      <dgm:prSet presAssocID="{27D1C041-F682-4644-81FD-C6FC630276F6}" presName="compNode" presStyleCnt="0"/>
      <dgm:spPr/>
    </dgm:pt>
    <dgm:pt modelId="{F9408C9B-51B1-4535-9117-6DAC48AB284A}" type="pres">
      <dgm:prSet presAssocID="{27D1C041-F682-4644-81FD-C6FC630276F6}" presName="bgRect" presStyleLbl="bgShp" presStyleIdx="3" presStyleCnt="6"/>
      <dgm:spPr/>
    </dgm:pt>
    <dgm:pt modelId="{658FEBA4-AA38-483E-A021-59E2B506EA76}" type="pres">
      <dgm:prSet presAssocID="{27D1C041-F682-4644-81FD-C6FC630276F6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ebruikers"/>
        </a:ext>
      </dgm:extLst>
    </dgm:pt>
    <dgm:pt modelId="{842A0ED9-5BEB-4265-B179-B06EC58E55B0}" type="pres">
      <dgm:prSet presAssocID="{27D1C041-F682-4644-81FD-C6FC630276F6}" presName="spaceRect" presStyleCnt="0"/>
      <dgm:spPr/>
    </dgm:pt>
    <dgm:pt modelId="{54DEEFAF-96A4-4703-A765-84346E04CEFE}" type="pres">
      <dgm:prSet presAssocID="{27D1C041-F682-4644-81FD-C6FC630276F6}" presName="parTx" presStyleLbl="revTx" presStyleIdx="3" presStyleCnt="6">
        <dgm:presLayoutVars>
          <dgm:chMax val="0"/>
          <dgm:chPref val="0"/>
        </dgm:presLayoutVars>
      </dgm:prSet>
      <dgm:spPr/>
    </dgm:pt>
    <dgm:pt modelId="{E9F8E50B-1AA8-46B7-B8EA-90BDD5BE28B5}" type="pres">
      <dgm:prSet presAssocID="{61F153D8-66F8-422F-A52F-086862429F13}" presName="sibTrans" presStyleCnt="0"/>
      <dgm:spPr/>
    </dgm:pt>
    <dgm:pt modelId="{0FCF7C0F-832F-4105-9218-EBB4AFD18115}" type="pres">
      <dgm:prSet presAssocID="{7A0FA664-FE23-4DBD-B433-AF6F5CDD6A4E}" presName="compNode" presStyleCnt="0"/>
      <dgm:spPr/>
    </dgm:pt>
    <dgm:pt modelId="{A337D81A-642B-4E30-9B02-59A8A2EF75DA}" type="pres">
      <dgm:prSet presAssocID="{7A0FA664-FE23-4DBD-B433-AF6F5CDD6A4E}" presName="bgRect" presStyleLbl="bgShp" presStyleIdx="4" presStyleCnt="6"/>
      <dgm:spPr/>
    </dgm:pt>
    <dgm:pt modelId="{B04CE521-1CEA-44D7-8DCD-C163DDE7635F}" type="pres">
      <dgm:prSet presAssocID="{7A0FA664-FE23-4DBD-B433-AF6F5CDD6A4E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p and bucket"/>
        </a:ext>
      </dgm:extLst>
    </dgm:pt>
    <dgm:pt modelId="{B561D98F-B2A6-496F-B68F-360F50765448}" type="pres">
      <dgm:prSet presAssocID="{7A0FA664-FE23-4DBD-B433-AF6F5CDD6A4E}" presName="spaceRect" presStyleCnt="0"/>
      <dgm:spPr/>
    </dgm:pt>
    <dgm:pt modelId="{A449BC9E-271A-45D5-B199-655A3929056D}" type="pres">
      <dgm:prSet presAssocID="{7A0FA664-FE23-4DBD-B433-AF6F5CDD6A4E}" presName="parTx" presStyleLbl="revTx" presStyleIdx="4" presStyleCnt="6">
        <dgm:presLayoutVars>
          <dgm:chMax val="0"/>
          <dgm:chPref val="0"/>
        </dgm:presLayoutVars>
      </dgm:prSet>
      <dgm:spPr/>
    </dgm:pt>
    <dgm:pt modelId="{31284B57-3C9D-43C6-882D-56532AD2F73A}" type="pres">
      <dgm:prSet presAssocID="{B31792CF-B1A9-4AD9-A79A-C7E1FF2FADA4}" presName="sibTrans" presStyleCnt="0"/>
      <dgm:spPr/>
    </dgm:pt>
    <dgm:pt modelId="{C45702D7-ED82-4665-8548-12A9D9139668}" type="pres">
      <dgm:prSet presAssocID="{8E56D8C5-74D5-41DA-A359-3D7B823D0F0A}" presName="compNode" presStyleCnt="0"/>
      <dgm:spPr/>
    </dgm:pt>
    <dgm:pt modelId="{3839AB64-6703-4610-B124-F25AF1F4D307}" type="pres">
      <dgm:prSet presAssocID="{8E56D8C5-74D5-41DA-A359-3D7B823D0F0A}" presName="bgRect" presStyleLbl="bgShp" presStyleIdx="5" presStyleCnt="6"/>
      <dgm:spPr/>
    </dgm:pt>
    <dgm:pt modelId="{8576A06B-5AA9-4D02-93DE-969A30AAEED9}" type="pres">
      <dgm:prSet presAssocID="{8E56D8C5-74D5-41DA-A359-3D7B823D0F0A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mer"/>
        </a:ext>
      </dgm:extLst>
    </dgm:pt>
    <dgm:pt modelId="{D008EB6E-61FB-4C91-A11B-CF1CF33289FF}" type="pres">
      <dgm:prSet presAssocID="{8E56D8C5-74D5-41DA-A359-3D7B823D0F0A}" presName="spaceRect" presStyleCnt="0"/>
      <dgm:spPr/>
    </dgm:pt>
    <dgm:pt modelId="{A1E3D31E-9D06-46DA-8D62-CD04DBB4980C}" type="pres">
      <dgm:prSet presAssocID="{8E56D8C5-74D5-41DA-A359-3D7B823D0F0A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53C2CC0B-81E0-49B5-98D5-3C39D4E06E13}" srcId="{3FFACFBA-FAD7-4A21-B7E3-88016625515B}" destId="{27D1C041-F682-4644-81FD-C6FC630276F6}" srcOrd="3" destOrd="0" parTransId="{E949836F-DC2F-4F97-AD52-9161200A26CA}" sibTransId="{61F153D8-66F8-422F-A52F-086862429F13}"/>
    <dgm:cxn modelId="{486F8D40-513E-4379-91E5-4606FC2E558A}" type="presOf" srcId="{3FFACFBA-FAD7-4A21-B7E3-88016625515B}" destId="{35D7113E-7DC8-4AD8-89D7-C574B1431B29}" srcOrd="0" destOrd="0" presId="urn:microsoft.com/office/officeart/2018/2/layout/IconVerticalSolidList"/>
    <dgm:cxn modelId="{0F7F6A77-BCA9-4AF3-A469-79BA10B0C6E4}" type="presOf" srcId="{3073BAED-384E-4B77-BB31-3F17BD434CD0}" destId="{1F35B698-F856-4F91-BE78-4A452EF8B121}" srcOrd="0" destOrd="0" presId="urn:microsoft.com/office/officeart/2018/2/layout/IconVerticalSolidList"/>
    <dgm:cxn modelId="{B81FC082-0EDE-4391-8AE9-A7AEE931170F}" srcId="{3FFACFBA-FAD7-4A21-B7E3-88016625515B}" destId="{3073BAED-384E-4B77-BB31-3F17BD434CD0}" srcOrd="1" destOrd="0" parTransId="{20E6B048-873A-41F9-AF81-DD9FA25D5765}" sibTransId="{7084737A-1771-4F7A-9F3F-7938C16CE081}"/>
    <dgm:cxn modelId="{4FC4B683-A070-4DCE-ACC1-AEA90442EA12}" srcId="{3FFACFBA-FAD7-4A21-B7E3-88016625515B}" destId="{7A0FA664-FE23-4DBD-B433-AF6F5CDD6A4E}" srcOrd="4" destOrd="0" parTransId="{AAF13953-DDC1-4A75-9147-C32165DBDB49}" sibTransId="{B31792CF-B1A9-4AD9-A79A-C7E1FF2FADA4}"/>
    <dgm:cxn modelId="{18EA2A91-A572-4F2E-B297-2FF1D4663BB2}" type="presOf" srcId="{BD9DC61C-C3B3-47BA-82E5-8520D81E0734}" destId="{BF1E55C0-BDDC-495B-ADD1-651A63283D0D}" srcOrd="0" destOrd="0" presId="urn:microsoft.com/office/officeart/2018/2/layout/IconVerticalSolidList"/>
    <dgm:cxn modelId="{0771319A-06FC-4579-ABD9-702F44ED424F}" type="presOf" srcId="{27D1C041-F682-4644-81FD-C6FC630276F6}" destId="{54DEEFAF-96A4-4703-A765-84346E04CEFE}" srcOrd="0" destOrd="0" presId="urn:microsoft.com/office/officeart/2018/2/layout/IconVerticalSolidList"/>
    <dgm:cxn modelId="{1F49FDA5-8E01-4FFD-9998-9795010855E7}" type="presOf" srcId="{7A0FA664-FE23-4DBD-B433-AF6F5CDD6A4E}" destId="{A449BC9E-271A-45D5-B199-655A3929056D}" srcOrd="0" destOrd="0" presId="urn:microsoft.com/office/officeart/2018/2/layout/IconVerticalSolidList"/>
    <dgm:cxn modelId="{7E7837B2-4C2D-4F42-8E32-7A47F85BD497}" type="presOf" srcId="{7F21FDA7-F0CC-4DC4-9088-8B9B024AA37E}" destId="{802DE37A-E5F0-48C8-BFD3-25A6E3BC7AA7}" srcOrd="0" destOrd="0" presId="urn:microsoft.com/office/officeart/2018/2/layout/IconVerticalSolidList"/>
    <dgm:cxn modelId="{022D4BE0-01FF-4464-BF1E-09E66355B36A}" srcId="{3FFACFBA-FAD7-4A21-B7E3-88016625515B}" destId="{8E56D8C5-74D5-41DA-A359-3D7B823D0F0A}" srcOrd="5" destOrd="0" parTransId="{E70263FF-AB44-4BAA-92FA-8ACDAAB66708}" sibTransId="{C6C549F4-B480-476C-ADC7-55CACB86487A}"/>
    <dgm:cxn modelId="{CD332DE1-5AF2-4B1D-9AA1-E16DE7E21F90}" srcId="{3FFACFBA-FAD7-4A21-B7E3-88016625515B}" destId="{BD9DC61C-C3B3-47BA-82E5-8520D81E0734}" srcOrd="2" destOrd="0" parTransId="{924A0146-8AF8-4B6C-84E3-C379BEE65A98}" sibTransId="{1C65AC27-86D8-4271-8D6C-1353CE1CEB9C}"/>
    <dgm:cxn modelId="{0ABB76F2-6AAC-491D-BD9D-8E5C8323A1CD}" type="presOf" srcId="{8E56D8C5-74D5-41DA-A359-3D7B823D0F0A}" destId="{A1E3D31E-9D06-46DA-8D62-CD04DBB4980C}" srcOrd="0" destOrd="0" presId="urn:microsoft.com/office/officeart/2018/2/layout/IconVerticalSolidList"/>
    <dgm:cxn modelId="{35808BF4-BF71-44C0-856C-5883D1E4FE91}" srcId="{3FFACFBA-FAD7-4A21-B7E3-88016625515B}" destId="{7F21FDA7-F0CC-4DC4-9088-8B9B024AA37E}" srcOrd="0" destOrd="0" parTransId="{9D0012D6-D055-452C-9C3B-B3B3F3816A81}" sibTransId="{40C18A02-2409-4514-BCB1-A85B4A388EB9}"/>
    <dgm:cxn modelId="{37B44DA0-63E2-4000-8559-04B252DF8B6B}" type="presParOf" srcId="{35D7113E-7DC8-4AD8-89D7-C574B1431B29}" destId="{A2CB5023-38AD-4ACB-AEF6-ABECB7BEBC9D}" srcOrd="0" destOrd="0" presId="urn:microsoft.com/office/officeart/2018/2/layout/IconVerticalSolidList"/>
    <dgm:cxn modelId="{3DAB76DD-ECF9-4BEC-9AE0-8BA50F4BBE0E}" type="presParOf" srcId="{A2CB5023-38AD-4ACB-AEF6-ABECB7BEBC9D}" destId="{296DB00F-46D1-48F8-9368-06C6C10F58A5}" srcOrd="0" destOrd="0" presId="urn:microsoft.com/office/officeart/2018/2/layout/IconVerticalSolidList"/>
    <dgm:cxn modelId="{D40F76C8-3C70-422F-A555-CF77D04E6527}" type="presParOf" srcId="{A2CB5023-38AD-4ACB-AEF6-ABECB7BEBC9D}" destId="{51B76F20-2C09-42EF-A896-E76334AD0542}" srcOrd="1" destOrd="0" presId="urn:microsoft.com/office/officeart/2018/2/layout/IconVerticalSolidList"/>
    <dgm:cxn modelId="{6D00F4B0-AFC8-4FD6-A986-CF047DB0ECA2}" type="presParOf" srcId="{A2CB5023-38AD-4ACB-AEF6-ABECB7BEBC9D}" destId="{C3D7A59E-84D6-405A-8E9F-2FB6D5990B58}" srcOrd="2" destOrd="0" presId="urn:microsoft.com/office/officeart/2018/2/layout/IconVerticalSolidList"/>
    <dgm:cxn modelId="{200C7C21-8AA6-4CDF-8E90-168826DB6FA4}" type="presParOf" srcId="{A2CB5023-38AD-4ACB-AEF6-ABECB7BEBC9D}" destId="{802DE37A-E5F0-48C8-BFD3-25A6E3BC7AA7}" srcOrd="3" destOrd="0" presId="urn:microsoft.com/office/officeart/2018/2/layout/IconVerticalSolidList"/>
    <dgm:cxn modelId="{0E9023D3-7D37-4A9F-9870-8B0C1E3C2673}" type="presParOf" srcId="{35D7113E-7DC8-4AD8-89D7-C574B1431B29}" destId="{CB3039C7-CE40-41BF-8DBE-2B7F526176D6}" srcOrd="1" destOrd="0" presId="urn:microsoft.com/office/officeart/2018/2/layout/IconVerticalSolidList"/>
    <dgm:cxn modelId="{2AB2D787-1429-497E-92C1-07C24971927B}" type="presParOf" srcId="{35D7113E-7DC8-4AD8-89D7-C574B1431B29}" destId="{167CE5A5-D578-4623-9068-F9C795128106}" srcOrd="2" destOrd="0" presId="urn:microsoft.com/office/officeart/2018/2/layout/IconVerticalSolidList"/>
    <dgm:cxn modelId="{E5F80CA0-0FCE-45EE-BFCC-CF43879D5CD3}" type="presParOf" srcId="{167CE5A5-D578-4623-9068-F9C795128106}" destId="{EA9DED49-3EC4-4B02-B2CC-A6EB1E6A05F3}" srcOrd="0" destOrd="0" presId="urn:microsoft.com/office/officeart/2018/2/layout/IconVerticalSolidList"/>
    <dgm:cxn modelId="{8D06EAEC-669C-41C6-8A65-2CB1FA7E0874}" type="presParOf" srcId="{167CE5A5-D578-4623-9068-F9C795128106}" destId="{9DE21CBA-4013-432A-98B3-A056D226F164}" srcOrd="1" destOrd="0" presId="urn:microsoft.com/office/officeart/2018/2/layout/IconVerticalSolidList"/>
    <dgm:cxn modelId="{3E2108CD-7AF4-406F-8563-E20A869357EB}" type="presParOf" srcId="{167CE5A5-D578-4623-9068-F9C795128106}" destId="{FCC6A12A-E0CB-4860-A30D-0E203FF94316}" srcOrd="2" destOrd="0" presId="urn:microsoft.com/office/officeart/2018/2/layout/IconVerticalSolidList"/>
    <dgm:cxn modelId="{C5A8165C-FA39-4F8F-B1AC-509AF01618E3}" type="presParOf" srcId="{167CE5A5-D578-4623-9068-F9C795128106}" destId="{1F35B698-F856-4F91-BE78-4A452EF8B121}" srcOrd="3" destOrd="0" presId="urn:microsoft.com/office/officeart/2018/2/layout/IconVerticalSolidList"/>
    <dgm:cxn modelId="{A206F12E-31B6-4CE1-BADE-44715FFA6911}" type="presParOf" srcId="{35D7113E-7DC8-4AD8-89D7-C574B1431B29}" destId="{FDA5EBE1-281C-4336-AEB0-11341F61B2C0}" srcOrd="3" destOrd="0" presId="urn:microsoft.com/office/officeart/2018/2/layout/IconVerticalSolidList"/>
    <dgm:cxn modelId="{694D0904-F9DF-41A2-9943-5C03C69EF037}" type="presParOf" srcId="{35D7113E-7DC8-4AD8-89D7-C574B1431B29}" destId="{20557940-8725-4EB4-B669-F951AC96A887}" srcOrd="4" destOrd="0" presId="urn:microsoft.com/office/officeart/2018/2/layout/IconVerticalSolidList"/>
    <dgm:cxn modelId="{52766D94-43D4-40B3-8FB6-DCA89B2DF581}" type="presParOf" srcId="{20557940-8725-4EB4-B669-F951AC96A887}" destId="{E50C8C25-2045-4998-BDAA-3D9AB6BBE0D2}" srcOrd="0" destOrd="0" presId="urn:microsoft.com/office/officeart/2018/2/layout/IconVerticalSolidList"/>
    <dgm:cxn modelId="{DA8EFA3F-ECBA-4753-87DA-1AB90B5C8A19}" type="presParOf" srcId="{20557940-8725-4EB4-B669-F951AC96A887}" destId="{99475DD1-4C1F-41A2-8292-BC2DD38A495E}" srcOrd="1" destOrd="0" presId="urn:microsoft.com/office/officeart/2018/2/layout/IconVerticalSolidList"/>
    <dgm:cxn modelId="{2C478C5B-144D-4F1D-9123-C02B4698FAF7}" type="presParOf" srcId="{20557940-8725-4EB4-B669-F951AC96A887}" destId="{75329D9F-61D2-4DA7-8A57-EA6B1DB775A6}" srcOrd="2" destOrd="0" presId="urn:microsoft.com/office/officeart/2018/2/layout/IconVerticalSolidList"/>
    <dgm:cxn modelId="{312F491F-20D5-4596-8899-6E027AF88F45}" type="presParOf" srcId="{20557940-8725-4EB4-B669-F951AC96A887}" destId="{BF1E55C0-BDDC-495B-ADD1-651A63283D0D}" srcOrd="3" destOrd="0" presId="urn:microsoft.com/office/officeart/2018/2/layout/IconVerticalSolidList"/>
    <dgm:cxn modelId="{3C1C9791-EC12-4F0F-BAF9-FF6E1ABDB228}" type="presParOf" srcId="{35D7113E-7DC8-4AD8-89D7-C574B1431B29}" destId="{CEBD4D4C-E396-4DE8-86F0-C57D04927435}" srcOrd="5" destOrd="0" presId="urn:microsoft.com/office/officeart/2018/2/layout/IconVerticalSolidList"/>
    <dgm:cxn modelId="{59C806B7-71A2-4A20-B6B9-FBF718613FAE}" type="presParOf" srcId="{35D7113E-7DC8-4AD8-89D7-C574B1431B29}" destId="{73891A87-296C-4DAE-AD7D-7A057D6EA16E}" srcOrd="6" destOrd="0" presId="urn:microsoft.com/office/officeart/2018/2/layout/IconVerticalSolidList"/>
    <dgm:cxn modelId="{660D60B5-9719-436D-9FCA-6D314A466743}" type="presParOf" srcId="{73891A87-296C-4DAE-AD7D-7A057D6EA16E}" destId="{F9408C9B-51B1-4535-9117-6DAC48AB284A}" srcOrd="0" destOrd="0" presId="urn:microsoft.com/office/officeart/2018/2/layout/IconVerticalSolidList"/>
    <dgm:cxn modelId="{778E8493-8EE8-4E50-B3AA-8F559365C6B5}" type="presParOf" srcId="{73891A87-296C-4DAE-AD7D-7A057D6EA16E}" destId="{658FEBA4-AA38-483E-A021-59E2B506EA76}" srcOrd="1" destOrd="0" presId="urn:microsoft.com/office/officeart/2018/2/layout/IconVerticalSolidList"/>
    <dgm:cxn modelId="{48462AA3-7A28-450F-8590-E8BF27743043}" type="presParOf" srcId="{73891A87-296C-4DAE-AD7D-7A057D6EA16E}" destId="{842A0ED9-5BEB-4265-B179-B06EC58E55B0}" srcOrd="2" destOrd="0" presId="urn:microsoft.com/office/officeart/2018/2/layout/IconVerticalSolidList"/>
    <dgm:cxn modelId="{21FE87BA-90BE-46B3-86E3-A8D99E8B070A}" type="presParOf" srcId="{73891A87-296C-4DAE-AD7D-7A057D6EA16E}" destId="{54DEEFAF-96A4-4703-A765-84346E04CEFE}" srcOrd="3" destOrd="0" presId="urn:microsoft.com/office/officeart/2018/2/layout/IconVerticalSolidList"/>
    <dgm:cxn modelId="{F737415B-3749-426C-9043-A6CBEE16AB3B}" type="presParOf" srcId="{35D7113E-7DC8-4AD8-89D7-C574B1431B29}" destId="{E9F8E50B-1AA8-46B7-B8EA-90BDD5BE28B5}" srcOrd="7" destOrd="0" presId="urn:microsoft.com/office/officeart/2018/2/layout/IconVerticalSolidList"/>
    <dgm:cxn modelId="{2B247250-0F92-4EDB-A30B-6E9586872536}" type="presParOf" srcId="{35D7113E-7DC8-4AD8-89D7-C574B1431B29}" destId="{0FCF7C0F-832F-4105-9218-EBB4AFD18115}" srcOrd="8" destOrd="0" presId="urn:microsoft.com/office/officeart/2018/2/layout/IconVerticalSolidList"/>
    <dgm:cxn modelId="{4565AEF8-36FD-4DDC-BD29-F11F02849D02}" type="presParOf" srcId="{0FCF7C0F-832F-4105-9218-EBB4AFD18115}" destId="{A337D81A-642B-4E30-9B02-59A8A2EF75DA}" srcOrd="0" destOrd="0" presId="urn:microsoft.com/office/officeart/2018/2/layout/IconVerticalSolidList"/>
    <dgm:cxn modelId="{7730F146-7C82-4B2B-A5FB-D354E4E28A2D}" type="presParOf" srcId="{0FCF7C0F-832F-4105-9218-EBB4AFD18115}" destId="{B04CE521-1CEA-44D7-8DCD-C163DDE7635F}" srcOrd="1" destOrd="0" presId="urn:microsoft.com/office/officeart/2018/2/layout/IconVerticalSolidList"/>
    <dgm:cxn modelId="{C06ED7ED-F4DE-4DD8-9711-ADF00148B211}" type="presParOf" srcId="{0FCF7C0F-832F-4105-9218-EBB4AFD18115}" destId="{B561D98F-B2A6-496F-B68F-360F50765448}" srcOrd="2" destOrd="0" presId="urn:microsoft.com/office/officeart/2018/2/layout/IconVerticalSolidList"/>
    <dgm:cxn modelId="{3FB3FC12-BE42-4452-B73A-495142F402A1}" type="presParOf" srcId="{0FCF7C0F-832F-4105-9218-EBB4AFD18115}" destId="{A449BC9E-271A-45D5-B199-655A3929056D}" srcOrd="3" destOrd="0" presId="urn:microsoft.com/office/officeart/2018/2/layout/IconVerticalSolidList"/>
    <dgm:cxn modelId="{650A4155-3E77-4B1D-BFAF-E0B72A57160D}" type="presParOf" srcId="{35D7113E-7DC8-4AD8-89D7-C574B1431B29}" destId="{31284B57-3C9D-43C6-882D-56532AD2F73A}" srcOrd="9" destOrd="0" presId="urn:microsoft.com/office/officeart/2018/2/layout/IconVerticalSolidList"/>
    <dgm:cxn modelId="{C9A8FE37-0A8B-4C26-BF46-425FD152550E}" type="presParOf" srcId="{35D7113E-7DC8-4AD8-89D7-C574B1431B29}" destId="{C45702D7-ED82-4665-8548-12A9D9139668}" srcOrd="10" destOrd="0" presId="urn:microsoft.com/office/officeart/2018/2/layout/IconVerticalSolidList"/>
    <dgm:cxn modelId="{429E25F5-5275-4333-AC6C-0A3B2B71A5EA}" type="presParOf" srcId="{C45702D7-ED82-4665-8548-12A9D9139668}" destId="{3839AB64-6703-4610-B124-F25AF1F4D307}" srcOrd="0" destOrd="0" presId="urn:microsoft.com/office/officeart/2018/2/layout/IconVerticalSolidList"/>
    <dgm:cxn modelId="{148003B5-0750-4F62-AF3E-34CA13ABBD64}" type="presParOf" srcId="{C45702D7-ED82-4665-8548-12A9D9139668}" destId="{8576A06B-5AA9-4D02-93DE-969A30AAEED9}" srcOrd="1" destOrd="0" presId="urn:microsoft.com/office/officeart/2018/2/layout/IconVerticalSolidList"/>
    <dgm:cxn modelId="{824A1E82-DC0A-4406-8ED6-1A6AE90F49E9}" type="presParOf" srcId="{C45702D7-ED82-4665-8548-12A9D9139668}" destId="{D008EB6E-61FB-4C91-A11B-CF1CF33289FF}" srcOrd="2" destOrd="0" presId="urn:microsoft.com/office/officeart/2018/2/layout/IconVerticalSolidList"/>
    <dgm:cxn modelId="{8990F955-3516-4967-A364-3C86DBC41EF1}" type="presParOf" srcId="{C45702D7-ED82-4665-8548-12A9D9139668}" destId="{A1E3D31E-9D06-46DA-8D62-CD04DBB4980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54A63F-CB4F-4F0D-866C-1148FC248632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08D744-94BC-4D68-A0EA-C5AB3CEF3137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Twee verbeterpunten voor de winkel</a:t>
          </a:r>
          <a:endParaRPr lang="en-US"/>
        </a:p>
      </dgm:t>
    </dgm:pt>
    <dgm:pt modelId="{C7D2D49C-B990-41DC-A6F7-964C7B704A36}" type="parTrans" cxnId="{07A21A8B-FDE9-4994-A2EF-A029D46B9059}">
      <dgm:prSet/>
      <dgm:spPr/>
      <dgm:t>
        <a:bodyPr/>
        <a:lstStyle/>
        <a:p>
          <a:endParaRPr lang="en-US"/>
        </a:p>
      </dgm:t>
    </dgm:pt>
    <dgm:pt modelId="{DE167A57-0899-4817-9363-76CB8D2472CE}" type="sibTrans" cxnId="{07A21A8B-FDE9-4994-A2EF-A029D46B9059}">
      <dgm:prSet/>
      <dgm:spPr/>
      <dgm:t>
        <a:bodyPr/>
        <a:lstStyle/>
        <a:p>
          <a:endParaRPr lang="en-US"/>
        </a:p>
      </dgm:t>
    </dgm:pt>
    <dgm:pt modelId="{53142383-37E1-4794-AD3A-44BABB9D7FDE}">
      <dgm:prSet/>
      <dgm:spPr/>
      <dgm:t>
        <a:bodyPr/>
        <a:lstStyle/>
        <a:p>
          <a:pPr>
            <a:lnSpc>
              <a:spcPct val="100000"/>
            </a:lnSpc>
          </a:pPr>
          <a:r>
            <a:rPr lang="nl-NL"/>
            <a:t>Mijn grootste leermoment tijdens stage </a:t>
          </a:r>
          <a:endParaRPr lang="en-US"/>
        </a:p>
      </dgm:t>
    </dgm:pt>
    <dgm:pt modelId="{8169A955-7DA0-4A48-82CA-7653161EDBFE}" type="parTrans" cxnId="{344F0692-932A-40D8-9DE4-800ECE188452}">
      <dgm:prSet/>
      <dgm:spPr/>
      <dgm:t>
        <a:bodyPr/>
        <a:lstStyle/>
        <a:p>
          <a:endParaRPr lang="en-US"/>
        </a:p>
      </dgm:t>
    </dgm:pt>
    <dgm:pt modelId="{EFE4D1B9-FFB7-4CE7-98B7-066B674B8D3A}" type="sibTrans" cxnId="{344F0692-932A-40D8-9DE4-800ECE188452}">
      <dgm:prSet/>
      <dgm:spPr/>
      <dgm:t>
        <a:bodyPr/>
        <a:lstStyle/>
        <a:p>
          <a:endParaRPr lang="en-US"/>
        </a:p>
      </dgm:t>
    </dgm:pt>
    <dgm:pt modelId="{DB686589-8237-432D-A866-EF6972C2AD67}" type="pres">
      <dgm:prSet presAssocID="{9554A63F-CB4F-4F0D-866C-1148FC248632}" presName="root" presStyleCnt="0">
        <dgm:presLayoutVars>
          <dgm:dir/>
          <dgm:resizeHandles val="exact"/>
        </dgm:presLayoutVars>
      </dgm:prSet>
      <dgm:spPr/>
    </dgm:pt>
    <dgm:pt modelId="{8C2E177E-70E5-498D-8562-447C1EF3374F}" type="pres">
      <dgm:prSet presAssocID="{C608D744-94BC-4D68-A0EA-C5AB3CEF3137}" presName="compNode" presStyleCnt="0"/>
      <dgm:spPr/>
    </dgm:pt>
    <dgm:pt modelId="{8BB9A322-9FD3-4F5F-96D1-1FFBDAEDA1EE}" type="pres">
      <dgm:prSet presAssocID="{C608D744-94BC-4D68-A0EA-C5AB3CEF3137}" presName="bgRect" presStyleLbl="bgShp" presStyleIdx="0" presStyleCnt="2"/>
      <dgm:spPr/>
    </dgm:pt>
    <dgm:pt modelId="{2025B5EE-ABE1-4AD5-AE64-DA8E6482B2D8}" type="pres">
      <dgm:prSet presAssocID="{C608D744-94BC-4D68-A0EA-C5AB3CEF3137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hopping cart"/>
        </a:ext>
      </dgm:extLst>
    </dgm:pt>
    <dgm:pt modelId="{160C142B-F781-405D-9DAF-CB471D45BDBD}" type="pres">
      <dgm:prSet presAssocID="{C608D744-94BC-4D68-A0EA-C5AB3CEF3137}" presName="spaceRect" presStyleCnt="0"/>
      <dgm:spPr/>
    </dgm:pt>
    <dgm:pt modelId="{55164C35-67C8-42AC-A3D9-AE250B188919}" type="pres">
      <dgm:prSet presAssocID="{C608D744-94BC-4D68-A0EA-C5AB3CEF3137}" presName="parTx" presStyleLbl="revTx" presStyleIdx="0" presStyleCnt="2">
        <dgm:presLayoutVars>
          <dgm:chMax val="0"/>
          <dgm:chPref val="0"/>
        </dgm:presLayoutVars>
      </dgm:prSet>
      <dgm:spPr/>
    </dgm:pt>
    <dgm:pt modelId="{2E6BE25F-A6DF-425E-A94D-EC4B8B8C2BF7}" type="pres">
      <dgm:prSet presAssocID="{DE167A57-0899-4817-9363-76CB8D2472CE}" presName="sibTrans" presStyleCnt="0"/>
      <dgm:spPr/>
    </dgm:pt>
    <dgm:pt modelId="{0FB87E62-CDFC-495B-9F4F-9087AEAF5513}" type="pres">
      <dgm:prSet presAssocID="{53142383-37E1-4794-AD3A-44BABB9D7FDE}" presName="compNode" presStyleCnt="0"/>
      <dgm:spPr/>
    </dgm:pt>
    <dgm:pt modelId="{D82E6716-4ABB-43D6-A682-F14AD3C7BB45}" type="pres">
      <dgm:prSet presAssocID="{53142383-37E1-4794-AD3A-44BABB9D7FDE}" presName="bgRect" presStyleLbl="bgShp" presStyleIdx="1" presStyleCnt="2"/>
      <dgm:spPr/>
    </dgm:pt>
    <dgm:pt modelId="{7B8D33F1-A836-4441-B1D6-444E5041536E}" type="pres">
      <dgm:prSet presAssocID="{53142383-37E1-4794-AD3A-44BABB9D7FD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ep"/>
        </a:ext>
      </dgm:extLst>
    </dgm:pt>
    <dgm:pt modelId="{0DAA989E-D17C-42F6-BB54-404F6AC08844}" type="pres">
      <dgm:prSet presAssocID="{53142383-37E1-4794-AD3A-44BABB9D7FDE}" presName="spaceRect" presStyleCnt="0"/>
      <dgm:spPr/>
    </dgm:pt>
    <dgm:pt modelId="{A4CA5666-1A71-460F-A5FF-DC46ADBBCC5D}" type="pres">
      <dgm:prSet presAssocID="{53142383-37E1-4794-AD3A-44BABB9D7FDE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1D7E8836-119D-4A16-BFE1-3A82CDFB4ECC}" type="presOf" srcId="{9554A63F-CB4F-4F0D-866C-1148FC248632}" destId="{DB686589-8237-432D-A866-EF6972C2AD67}" srcOrd="0" destOrd="0" presId="urn:microsoft.com/office/officeart/2018/2/layout/IconVerticalSolidList"/>
    <dgm:cxn modelId="{4C21C157-19A2-429B-A196-A1E3799AC22D}" type="presOf" srcId="{C608D744-94BC-4D68-A0EA-C5AB3CEF3137}" destId="{55164C35-67C8-42AC-A3D9-AE250B188919}" srcOrd="0" destOrd="0" presId="urn:microsoft.com/office/officeart/2018/2/layout/IconVerticalSolidList"/>
    <dgm:cxn modelId="{07A21A8B-FDE9-4994-A2EF-A029D46B9059}" srcId="{9554A63F-CB4F-4F0D-866C-1148FC248632}" destId="{C608D744-94BC-4D68-A0EA-C5AB3CEF3137}" srcOrd="0" destOrd="0" parTransId="{C7D2D49C-B990-41DC-A6F7-964C7B704A36}" sibTransId="{DE167A57-0899-4817-9363-76CB8D2472CE}"/>
    <dgm:cxn modelId="{344F0692-932A-40D8-9DE4-800ECE188452}" srcId="{9554A63F-CB4F-4F0D-866C-1148FC248632}" destId="{53142383-37E1-4794-AD3A-44BABB9D7FDE}" srcOrd="1" destOrd="0" parTransId="{8169A955-7DA0-4A48-82CA-7653161EDBFE}" sibTransId="{EFE4D1B9-FFB7-4CE7-98B7-066B674B8D3A}"/>
    <dgm:cxn modelId="{027B76FC-8B68-40DE-9B32-82D73B858CAA}" type="presOf" srcId="{53142383-37E1-4794-AD3A-44BABB9D7FDE}" destId="{A4CA5666-1A71-460F-A5FF-DC46ADBBCC5D}" srcOrd="0" destOrd="0" presId="urn:microsoft.com/office/officeart/2018/2/layout/IconVerticalSolidList"/>
    <dgm:cxn modelId="{3C29E6D0-B3C9-4813-960E-DC4314B9C6AC}" type="presParOf" srcId="{DB686589-8237-432D-A866-EF6972C2AD67}" destId="{8C2E177E-70E5-498D-8562-447C1EF3374F}" srcOrd="0" destOrd="0" presId="urn:microsoft.com/office/officeart/2018/2/layout/IconVerticalSolidList"/>
    <dgm:cxn modelId="{302DC5E8-A400-4FCE-82D5-ACB62A0D8279}" type="presParOf" srcId="{8C2E177E-70E5-498D-8562-447C1EF3374F}" destId="{8BB9A322-9FD3-4F5F-96D1-1FFBDAEDA1EE}" srcOrd="0" destOrd="0" presId="urn:microsoft.com/office/officeart/2018/2/layout/IconVerticalSolidList"/>
    <dgm:cxn modelId="{BE6E3954-52FD-4891-BC7F-D52D9A06BD32}" type="presParOf" srcId="{8C2E177E-70E5-498D-8562-447C1EF3374F}" destId="{2025B5EE-ABE1-4AD5-AE64-DA8E6482B2D8}" srcOrd="1" destOrd="0" presId="urn:microsoft.com/office/officeart/2018/2/layout/IconVerticalSolidList"/>
    <dgm:cxn modelId="{91F27677-44D9-48E6-B5C7-58FB60D40FE3}" type="presParOf" srcId="{8C2E177E-70E5-498D-8562-447C1EF3374F}" destId="{160C142B-F781-405D-9DAF-CB471D45BDBD}" srcOrd="2" destOrd="0" presId="urn:microsoft.com/office/officeart/2018/2/layout/IconVerticalSolidList"/>
    <dgm:cxn modelId="{9E17365C-9E17-4E1F-AE78-35F1F7103DDD}" type="presParOf" srcId="{8C2E177E-70E5-498D-8562-447C1EF3374F}" destId="{55164C35-67C8-42AC-A3D9-AE250B188919}" srcOrd="3" destOrd="0" presId="urn:microsoft.com/office/officeart/2018/2/layout/IconVerticalSolidList"/>
    <dgm:cxn modelId="{85075CFC-4A55-4E5A-A3F9-6E1E076696E6}" type="presParOf" srcId="{DB686589-8237-432D-A866-EF6972C2AD67}" destId="{2E6BE25F-A6DF-425E-A94D-EC4B8B8C2BF7}" srcOrd="1" destOrd="0" presId="urn:microsoft.com/office/officeart/2018/2/layout/IconVerticalSolidList"/>
    <dgm:cxn modelId="{40120EFA-49C7-47D7-9B89-94C769CDF1FE}" type="presParOf" srcId="{DB686589-8237-432D-A866-EF6972C2AD67}" destId="{0FB87E62-CDFC-495B-9F4F-9087AEAF5513}" srcOrd="2" destOrd="0" presId="urn:microsoft.com/office/officeart/2018/2/layout/IconVerticalSolidList"/>
    <dgm:cxn modelId="{426BBA68-7D91-496A-9044-657EBB9D6CBF}" type="presParOf" srcId="{0FB87E62-CDFC-495B-9F4F-9087AEAF5513}" destId="{D82E6716-4ABB-43D6-A682-F14AD3C7BB45}" srcOrd="0" destOrd="0" presId="urn:microsoft.com/office/officeart/2018/2/layout/IconVerticalSolidList"/>
    <dgm:cxn modelId="{5B7F8071-6518-4F95-B4A2-6676A38C9E3D}" type="presParOf" srcId="{0FB87E62-CDFC-495B-9F4F-9087AEAF5513}" destId="{7B8D33F1-A836-4441-B1D6-444E5041536E}" srcOrd="1" destOrd="0" presId="urn:microsoft.com/office/officeart/2018/2/layout/IconVerticalSolidList"/>
    <dgm:cxn modelId="{A88A8FC5-1392-4105-8F03-A94AE02C8DC0}" type="presParOf" srcId="{0FB87E62-CDFC-495B-9F4F-9087AEAF5513}" destId="{0DAA989E-D17C-42F6-BB54-404F6AC08844}" srcOrd="2" destOrd="0" presId="urn:microsoft.com/office/officeart/2018/2/layout/IconVerticalSolidList"/>
    <dgm:cxn modelId="{68F00BB0-B076-4D88-9F9C-BC3DDECBFB9B}" type="presParOf" srcId="{0FB87E62-CDFC-495B-9F4F-9087AEAF5513}" destId="{A4CA5666-1A71-460F-A5FF-DC46ADBBCC5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6DB00F-46D1-48F8-9368-06C6C10F58A5}">
      <dsp:nvSpPr>
        <dsp:cNvPr id="0" name=""/>
        <dsp:cNvSpPr/>
      </dsp:nvSpPr>
      <dsp:spPr>
        <a:xfrm>
          <a:off x="0" y="1086"/>
          <a:ext cx="8476434" cy="46309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B76F20-2C09-42EF-A896-E76334AD0542}">
      <dsp:nvSpPr>
        <dsp:cNvPr id="0" name=""/>
        <dsp:cNvSpPr/>
      </dsp:nvSpPr>
      <dsp:spPr>
        <a:xfrm>
          <a:off x="140086" y="105283"/>
          <a:ext cx="254702" cy="2547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DE37A-E5F0-48C8-BFD3-25A6E3BC7AA7}">
      <dsp:nvSpPr>
        <dsp:cNvPr id="0" name=""/>
        <dsp:cNvSpPr/>
      </dsp:nvSpPr>
      <dsp:spPr>
        <a:xfrm>
          <a:off x="534876" y="1086"/>
          <a:ext cx="7941557" cy="463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11" tIns="49011" rIns="49011" bIns="4901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Hoofdstuk 1: Beschrijving winkel</a:t>
          </a:r>
          <a:endParaRPr lang="en-US" sz="1900" kern="1200"/>
        </a:p>
      </dsp:txBody>
      <dsp:txXfrm>
        <a:off x="534876" y="1086"/>
        <a:ext cx="7941557" cy="463096"/>
      </dsp:txXfrm>
    </dsp:sp>
    <dsp:sp modelId="{EA9DED49-3EC4-4B02-B2CC-A6EB1E6A05F3}">
      <dsp:nvSpPr>
        <dsp:cNvPr id="0" name=""/>
        <dsp:cNvSpPr/>
      </dsp:nvSpPr>
      <dsp:spPr>
        <a:xfrm>
          <a:off x="0" y="579957"/>
          <a:ext cx="8476434" cy="46309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E21CBA-4013-432A-98B3-A056D226F164}">
      <dsp:nvSpPr>
        <dsp:cNvPr id="0" name=""/>
        <dsp:cNvSpPr/>
      </dsp:nvSpPr>
      <dsp:spPr>
        <a:xfrm>
          <a:off x="140086" y="684153"/>
          <a:ext cx="254702" cy="2547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35B698-F856-4F91-BE78-4A452EF8B121}">
      <dsp:nvSpPr>
        <dsp:cNvPr id="0" name=""/>
        <dsp:cNvSpPr/>
      </dsp:nvSpPr>
      <dsp:spPr>
        <a:xfrm>
          <a:off x="534876" y="579957"/>
          <a:ext cx="7941557" cy="463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11" tIns="49011" rIns="49011" bIns="4901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Hoofdstuk 2: Ontvangst- en opslag van goederen</a:t>
          </a:r>
          <a:endParaRPr lang="en-US" sz="1900" kern="1200"/>
        </a:p>
      </dsp:txBody>
      <dsp:txXfrm>
        <a:off x="534876" y="579957"/>
        <a:ext cx="7941557" cy="463096"/>
      </dsp:txXfrm>
    </dsp:sp>
    <dsp:sp modelId="{E50C8C25-2045-4998-BDAA-3D9AB6BBE0D2}">
      <dsp:nvSpPr>
        <dsp:cNvPr id="0" name=""/>
        <dsp:cNvSpPr/>
      </dsp:nvSpPr>
      <dsp:spPr>
        <a:xfrm>
          <a:off x="0" y="1158827"/>
          <a:ext cx="8476434" cy="46309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475DD1-4C1F-41A2-8292-BC2DD38A495E}">
      <dsp:nvSpPr>
        <dsp:cNvPr id="0" name=""/>
        <dsp:cNvSpPr/>
      </dsp:nvSpPr>
      <dsp:spPr>
        <a:xfrm>
          <a:off x="140086" y="1263023"/>
          <a:ext cx="254702" cy="2547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1E55C0-BDDC-495B-ADD1-651A63283D0D}">
      <dsp:nvSpPr>
        <dsp:cNvPr id="0" name=""/>
        <dsp:cNvSpPr/>
      </dsp:nvSpPr>
      <dsp:spPr>
        <a:xfrm>
          <a:off x="534876" y="1158827"/>
          <a:ext cx="7941557" cy="463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11" tIns="49011" rIns="49011" bIns="4901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Hoofdstuk 3: Duurzaam ondernemen</a:t>
          </a:r>
          <a:endParaRPr lang="en-US" sz="1900" kern="1200"/>
        </a:p>
      </dsp:txBody>
      <dsp:txXfrm>
        <a:off x="534876" y="1158827"/>
        <a:ext cx="7941557" cy="463096"/>
      </dsp:txXfrm>
    </dsp:sp>
    <dsp:sp modelId="{F9408C9B-51B1-4535-9117-6DAC48AB284A}">
      <dsp:nvSpPr>
        <dsp:cNvPr id="0" name=""/>
        <dsp:cNvSpPr/>
      </dsp:nvSpPr>
      <dsp:spPr>
        <a:xfrm>
          <a:off x="0" y="1737697"/>
          <a:ext cx="8476434" cy="46309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8FEBA4-AA38-483E-A021-59E2B506EA76}">
      <dsp:nvSpPr>
        <dsp:cNvPr id="0" name=""/>
        <dsp:cNvSpPr/>
      </dsp:nvSpPr>
      <dsp:spPr>
        <a:xfrm>
          <a:off x="140086" y="1841894"/>
          <a:ext cx="254702" cy="25470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DEEFAF-96A4-4703-A765-84346E04CEFE}">
      <dsp:nvSpPr>
        <dsp:cNvPr id="0" name=""/>
        <dsp:cNvSpPr/>
      </dsp:nvSpPr>
      <dsp:spPr>
        <a:xfrm>
          <a:off x="534876" y="1737697"/>
          <a:ext cx="7941557" cy="463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11" tIns="49011" rIns="49011" bIns="4901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Hoofdstuk 4: Derving- en beveiligingsplan</a:t>
          </a:r>
          <a:endParaRPr lang="en-US" sz="1900" kern="1200"/>
        </a:p>
      </dsp:txBody>
      <dsp:txXfrm>
        <a:off x="534876" y="1737697"/>
        <a:ext cx="7941557" cy="463096"/>
      </dsp:txXfrm>
    </dsp:sp>
    <dsp:sp modelId="{A337D81A-642B-4E30-9B02-59A8A2EF75DA}">
      <dsp:nvSpPr>
        <dsp:cNvPr id="0" name=""/>
        <dsp:cNvSpPr/>
      </dsp:nvSpPr>
      <dsp:spPr>
        <a:xfrm>
          <a:off x="0" y="2316567"/>
          <a:ext cx="8476434" cy="46309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4CE521-1CEA-44D7-8DCD-C163DDE7635F}">
      <dsp:nvSpPr>
        <dsp:cNvPr id="0" name=""/>
        <dsp:cNvSpPr/>
      </dsp:nvSpPr>
      <dsp:spPr>
        <a:xfrm>
          <a:off x="140086" y="2420764"/>
          <a:ext cx="254702" cy="25470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49BC9E-271A-45D5-B199-655A3929056D}">
      <dsp:nvSpPr>
        <dsp:cNvPr id="0" name=""/>
        <dsp:cNvSpPr/>
      </dsp:nvSpPr>
      <dsp:spPr>
        <a:xfrm>
          <a:off x="534876" y="2316567"/>
          <a:ext cx="7941557" cy="463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11" tIns="49011" rIns="49011" bIns="4901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Hoofdstuk 5: Schoonmaak </a:t>
          </a:r>
          <a:endParaRPr lang="en-US" sz="1900" kern="1200"/>
        </a:p>
      </dsp:txBody>
      <dsp:txXfrm>
        <a:off x="534876" y="2316567"/>
        <a:ext cx="7941557" cy="463096"/>
      </dsp:txXfrm>
    </dsp:sp>
    <dsp:sp modelId="{3839AB64-6703-4610-B124-F25AF1F4D307}">
      <dsp:nvSpPr>
        <dsp:cNvPr id="0" name=""/>
        <dsp:cNvSpPr/>
      </dsp:nvSpPr>
      <dsp:spPr>
        <a:xfrm>
          <a:off x="0" y="2895438"/>
          <a:ext cx="8476434" cy="46309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76A06B-5AA9-4D02-93DE-969A30AAEED9}">
      <dsp:nvSpPr>
        <dsp:cNvPr id="0" name=""/>
        <dsp:cNvSpPr/>
      </dsp:nvSpPr>
      <dsp:spPr>
        <a:xfrm>
          <a:off x="140086" y="2999634"/>
          <a:ext cx="254702" cy="25470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E3D31E-9D06-46DA-8D62-CD04DBB4980C}">
      <dsp:nvSpPr>
        <dsp:cNvPr id="0" name=""/>
        <dsp:cNvSpPr/>
      </dsp:nvSpPr>
      <dsp:spPr>
        <a:xfrm>
          <a:off x="534876" y="2895438"/>
          <a:ext cx="7941557" cy="4630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11" tIns="49011" rIns="49011" bIns="49011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Conclusie </a:t>
          </a:r>
          <a:endParaRPr lang="en-US" sz="1900" kern="1200"/>
        </a:p>
      </dsp:txBody>
      <dsp:txXfrm>
        <a:off x="534876" y="2895438"/>
        <a:ext cx="7941557" cy="4630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B9A322-9FD3-4F5F-96D1-1FFBDAEDA1EE}">
      <dsp:nvSpPr>
        <dsp:cNvPr id="0" name=""/>
        <dsp:cNvSpPr/>
      </dsp:nvSpPr>
      <dsp:spPr>
        <a:xfrm>
          <a:off x="0" y="545938"/>
          <a:ext cx="8476434" cy="100788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25B5EE-ABE1-4AD5-AE64-DA8E6482B2D8}">
      <dsp:nvSpPr>
        <dsp:cNvPr id="0" name=""/>
        <dsp:cNvSpPr/>
      </dsp:nvSpPr>
      <dsp:spPr>
        <a:xfrm>
          <a:off x="304885" y="772712"/>
          <a:ext cx="554337" cy="5543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64C35-67C8-42AC-A3D9-AE250B188919}">
      <dsp:nvSpPr>
        <dsp:cNvPr id="0" name=""/>
        <dsp:cNvSpPr/>
      </dsp:nvSpPr>
      <dsp:spPr>
        <a:xfrm>
          <a:off x="1164108" y="545938"/>
          <a:ext cx="7312325" cy="1007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68" tIns="106668" rIns="106668" bIns="10666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Twee verbeterpunten voor de winkel</a:t>
          </a:r>
          <a:endParaRPr lang="en-US" sz="2500" kern="1200"/>
        </a:p>
      </dsp:txBody>
      <dsp:txXfrm>
        <a:off x="1164108" y="545938"/>
        <a:ext cx="7312325" cy="1007886"/>
      </dsp:txXfrm>
    </dsp:sp>
    <dsp:sp modelId="{D82E6716-4ABB-43D6-A682-F14AD3C7BB45}">
      <dsp:nvSpPr>
        <dsp:cNvPr id="0" name=""/>
        <dsp:cNvSpPr/>
      </dsp:nvSpPr>
      <dsp:spPr>
        <a:xfrm>
          <a:off x="0" y="1805796"/>
          <a:ext cx="8476434" cy="1007886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8D33F1-A836-4441-B1D6-444E5041536E}">
      <dsp:nvSpPr>
        <dsp:cNvPr id="0" name=""/>
        <dsp:cNvSpPr/>
      </dsp:nvSpPr>
      <dsp:spPr>
        <a:xfrm>
          <a:off x="304885" y="2032570"/>
          <a:ext cx="554337" cy="5543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CA5666-1A71-460F-A5FF-DC46ADBBCC5D}">
      <dsp:nvSpPr>
        <dsp:cNvPr id="0" name=""/>
        <dsp:cNvSpPr/>
      </dsp:nvSpPr>
      <dsp:spPr>
        <a:xfrm>
          <a:off x="1164108" y="1805796"/>
          <a:ext cx="7312325" cy="1007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68" tIns="106668" rIns="106668" bIns="106668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/>
            <a:t>Mijn grootste leermoment tijdens stage </a:t>
          </a:r>
          <a:endParaRPr lang="en-US" sz="2500" kern="1200"/>
        </a:p>
      </dsp:txBody>
      <dsp:txXfrm>
        <a:off x="1164108" y="1805796"/>
        <a:ext cx="7312325" cy="10078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0F8CF-692C-4963-8B5E-D1C0928CF1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9612" y="1013984"/>
            <a:ext cx="7714388" cy="3260635"/>
          </a:xfrm>
        </p:spPr>
        <p:txBody>
          <a:bodyPr anchor="b"/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419655-1613-4CC0-BBE9-BD2CB2C3C7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9612" y="4848464"/>
            <a:ext cx="7714388" cy="1085849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67FFF-6BC4-4DF0-BC55-B2C3BFD8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89830-A1B7-484B-832C-F64A558BD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8F727-72C8-47A9-8E54-AD845902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ED5540-64E5-4258-ABA4-753F07B71B38}"/>
              </a:ext>
            </a:extLst>
          </p:cNvPr>
          <p:cNvCxnSpPr>
            <a:cxnSpLocks/>
          </p:cNvCxnSpPr>
          <p:nvPr/>
        </p:nvCxnSpPr>
        <p:spPr>
          <a:xfrm>
            <a:off x="1524000" y="4571506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389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A5DE-E5C6-4DB9-AD28-8F1EAC6F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63E08E-9B2D-4740-9AC6-D5E1CFB95F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429566" y="2229957"/>
            <a:ext cx="9238434" cy="3866043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E3736-E8AA-4F58-9D3A-27050B28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5E84-15BC-478B-9DAB-15025867B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E9D98F-E0A8-4254-A957-7F17811D0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03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DE70F5-2276-4F91-9FC2-8DA4B52881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44000" y="1467699"/>
            <a:ext cx="1758461" cy="462830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1856C5-C2FD-45E4-A631-AC06B5495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82312" y="1467699"/>
            <a:ext cx="7839379" cy="4628301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336EA-B6DD-4115-9C67-79A24C866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A668B-1DAB-449C-9BA4-7B1572A22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6567E-119D-4C98-93FF-73A332803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4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EF94C-BCB1-4F4C-AF70-DD2A5C4E3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09B75-A057-44B5-872F-DF01BDC8E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86000"/>
            <a:ext cx="9238434" cy="381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6260C-3219-4812-88F2-3162D37F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62B73-9C01-4BE3-A199-782BE6EBA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761492-EB56-4454-9D2A-8BB94AACB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09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80A128-A52A-402C-865B-1BF08D7F04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900447-3778-4AB7-ACB3-7C2313FE9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745" y="1287554"/>
            <a:ext cx="8284963" cy="3113064"/>
          </a:xfrm>
        </p:spPr>
        <p:txBody>
          <a:bodyPr anchor="t"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910C9-BA3C-4D31-9C62-2C2408591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1744" y="4619707"/>
            <a:ext cx="7722256" cy="1476293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42E8A-6B69-406B-A3DF-0A1B76832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665CF-4461-4BB8-8F3A-ED1CB1084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98B27-5EF3-49F4-B3CE-F3CF419AE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55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3F3BA-5AD5-4F15-97B2-E4652D1D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13411"/>
            <a:ext cx="9238434" cy="88959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997B8-1FD3-40E6-A486-256EB41DB7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29566" y="2135565"/>
            <a:ext cx="4495800" cy="396043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83F4D8-AA9A-4AF7-86EA-E4D797B98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35565"/>
            <a:ext cx="4495800" cy="396043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8823E-BC08-4810-9BFF-35D2EA2AE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D2BFB-BB2C-4C4A-A6E1-DD223C2BE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69B2-12F8-4583-8A7F-523C9A3EF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635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C717F-84B9-44BA-8DD6-680394AB1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79150"/>
            <a:ext cx="9238434" cy="82391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217D6-7448-4625-964F-5D82F65F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567" y="2013217"/>
            <a:ext cx="4495799" cy="70423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3A534C-0B54-4327-99C0-4F0019FD2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29567" y="3048000"/>
            <a:ext cx="4495800" cy="30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9D4A63-0795-4B74-8C11-5FE794411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013215"/>
            <a:ext cx="4495800" cy="70423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800" b="0" cap="all" spc="3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3D16F3-F747-441B-9854-27225954DE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48000"/>
            <a:ext cx="4495800" cy="30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8168E2-6B97-486E-B0E4-4E7F5CDBB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5D3E2B-2F4E-4347-A8E9-27EB7D035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1FC4F5-6876-414E-9E30-84706A3F5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0D2F04-5474-46B9-B838-858CDF4AB2D2}"/>
              </a:ext>
            </a:extLst>
          </p:cNvPr>
          <p:cNvCxnSpPr>
            <a:cxnSpLocks/>
          </p:cNvCxnSpPr>
          <p:nvPr/>
        </p:nvCxnSpPr>
        <p:spPr>
          <a:xfrm>
            <a:off x="6270727" y="2876662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CADEE893-BE45-47F3-BCF0-02424B3503CC}"/>
              </a:ext>
            </a:extLst>
          </p:cNvPr>
          <p:cNvSpPr/>
          <p:nvPr/>
        </p:nvSpPr>
        <p:spPr>
          <a:xfrm>
            <a:off x="-1171838" y="4592406"/>
            <a:ext cx="808262" cy="3897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FB5178A-4501-4B56-8BF1-D083D7B021CE}"/>
              </a:ext>
            </a:extLst>
          </p:cNvPr>
          <p:cNvCxnSpPr>
            <a:cxnSpLocks/>
          </p:cNvCxnSpPr>
          <p:nvPr/>
        </p:nvCxnSpPr>
        <p:spPr>
          <a:xfrm>
            <a:off x="1524000" y="2876662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088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2109C6-041C-42BA-B507-8EA298046E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7BF877-20DD-40F4-AEA8-E1B6D535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7DC874-15B5-4338-B7D1-8E393AB4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66BAE3-24C5-483F-9141-D860A265E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9AEEB4-66F8-4008-B616-804FB9D91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06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46C975-8FFB-4A4B-9213-774EE3901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BA744F-475D-4105-8E4A-025815549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3FA64C-7966-4D6F-88D7-4B89F2A1D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3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4ED5F-AB94-4DCF-8971-B8B2B55AF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40" y="1558944"/>
            <a:ext cx="3279689" cy="1864196"/>
          </a:xfrm>
        </p:spPr>
        <p:txBody>
          <a:bodyPr anchor="b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EE4CB-68CF-4BF3-A891-8277AFD13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762000"/>
            <a:ext cx="5333999" cy="5334000"/>
          </a:xfrm>
        </p:spPr>
        <p:txBody>
          <a:bodyPr anchor="ctr"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292E72-B66D-40EE-B182-5585382A6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43741" y="3649682"/>
            <a:ext cx="3233096" cy="1933605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73B694-B050-45F3-AE6F-A86A129F1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8AE423-9CA5-46B3-96B1-7586AD020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4B973D-F1F7-47BC-996D-6100B7C89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59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E9949-4A1F-4DA9-9B75-A6180F9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543" y="1383126"/>
            <a:ext cx="3289886" cy="2045874"/>
          </a:xfrm>
        </p:spPr>
        <p:txBody>
          <a:bodyPr anchor="b"/>
          <a:lstStyle>
            <a:lvl1pPr algn="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A8D794-C670-4569-93D9-0FF8B35AA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1" y="762000"/>
            <a:ext cx="5333999" cy="53340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2486F6-AE67-4B34-B8E2-0B7576DC2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3544" y="3649682"/>
            <a:ext cx="3243292" cy="1684317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8B11C-BB63-49A6-B488-29D4FBF8E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B07E4-CDF9-4C88-A2F3-04620E58224D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B9166-6D36-4F0A-9ADD-33D49A0C3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B22B8F-7760-41B3-9053-DD90255B9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71E98-A417-4ECC-ACEB-C0490C20DB0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84152A-7FE0-4708-B7C1-DBEC8F133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1621"/>
            <a:ext cx="9238434" cy="8613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1AB53-BAF9-439D-9451-47193CF2F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29566" y="2285999"/>
            <a:ext cx="9238434" cy="3810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96D9F-562A-496F-A530-A561994DC5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471087" y="4891318"/>
            <a:ext cx="26732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fld id="{3C2B07E4-CDF9-4C88-A2F3-04620E58224D}" type="datetimeFigureOut">
              <a:rPr lang="en-US" smtClean="0"/>
              <a:pPr/>
              <a:t>2/2/2022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060FE-AAC3-4FAE-9EB4-BCAE72D956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73021" y="1609893"/>
            <a:ext cx="2669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7EDB2-8F31-42FA-B253-62D2414663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2908" y="3219853"/>
            <a:ext cx="629653" cy="429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EFE71E98-A417-4ECC-ACEB-C0490C20DB0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1290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6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130000"/>
        </a:lnSpc>
        <a:spcBef>
          <a:spcPts val="1000"/>
        </a:spcBef>
        <a:buSzPct val="8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30000"/>
        </a:lnSpc>
        <a:spcBef>
          <a:spcPts val="500"/>
        </a:spcBef>
        <a:buSzPct val="85000"/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182880" algn="l" defTabSz="914400" rtl="0" eaLnBrk="1" latinLnBrk="0" hangingPunct="1">
        <a:lnSpc>
          <a:spcPct val="13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466344" indent="0" algn="l" defTabSz="914400" rtl="0" eaLnBrk="1" latinLnBrk="0" hangingPunct="1">
        <a:lnSpc>
          <a:spcPct val="130000"/>
        </a:lnSpc>
        <a:spcBef>
          <a:spcPts val="500"/>
        </a:spcBef>
        <a:buSzPct val="85000"/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640080" indent="-182880" algn="l" defTabSz="914400" rtl="0" eaLnBrk="1" latinLnBrk="0" hangingPunct="1">
        <a:lnSpc>
          <a:spcPct val="130000"/>
        </a:lnSpc>
        <a:spcBef>
          <a:spcPts val="500"/>
        </a:spcBef>
        <a:buSzPct val="8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8405DC-37DF-473B-A717-2FB4BA532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729554"/>
            <a:ext cx="8476434" cy="3359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/>
              <a:t>Uitleg 1</a:t>
            </a:r>
            <a:r>
              <a:rPr lang="nl-NL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Deze dia </a:t>
            </a:r>
            <a:r>
              <a:rPr lang="nl-NL" b="1" dirty="0"/>
              <a:t>verwijder</a:t>
            </a:r>
            <a:r>
              <a:rPr lang="nl-NL" dirty="0"/>
              <a:t> je straks.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Alles wat in </a:t>
            </a:r>
            <a:r>
              <a:rPr lang="nl-NL" dirty="0">
                <a:highlight>
                  <a:srgbClr val="FFFF00"/>
                </a:highlight>
              </a:rPr>
              <a:t>het geel </a:t>
            </a:r>
            <a:r>
              <a:rPr lang="nl-NL" dirty="0"/>
              <a:t>staat </a:t>
            </a:r>
            <a:r>
              <a:rPr lang="nl-NL" b="1" dirty="0"/>
              <a:t>MOET</a:t>
            </a:r>
            <a:r>
              <a:rPr lang="nl-NL" dirty="0"/>
              <a:t> je beantwoorden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Alles wat in </a:t>
            </a:r>
            <a:r>
              <a:rPr lang="nl-NL" dirty="0">
                <a:highlight>
                  <a:srgbClr val="00FF00"/>
                </a:highlight>
              </a:rPr>
              <a:t>het groen </a:t>
            </a:r>
            <a:r>
              <a:rPr lang="nl-NL" dirty="0"/>
              <a:t>staat </a:t>
            </a:r>
            <a:r>
              <a:rPr lang="nl-NL" b="1" dirty="0"/>
              <a:t>MAG</a:t>
            </a:r>
            <a:r>
              <a:rPr lang="nl-NL" dirty="0"/>
              <a:t> je beantwoorden (hier kan je een punt hoger mee scoren op het Nederlands examen!)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De informatie haal je uit je </a:t>
            </a:r>
            <a:r>
              <a:rPr lang="nl-NL" b="1" dirty="0"/>
              <a:t>Werkstuk A</a:t>
            </a:r>
            <a:r>
              <a:rPr lang="nl-NL" dirty="0"/>
              <a:t>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Vervang het liefst </a:t>
            </a:r>
            <a:r>
              <a:rPr lang="nl-NL" b="1" u="sng" dirty="0"/>
              <a:t>de standaard afbeeldingen </a:t>
            </a:r>
            <a:r>
              <a:rPr lang="nl-NL" dirty="0"/>
              <a:t>voor </a:t>
            </a:r>
            <a:r>
              <a:rPr lang="nl-NL" b="1" u="sng" dirty="0"/>
              <a:t>eigen afbeeldingen</a:t>
            </a:r>
            <a:r>
              <a:rPr lang="nl-NL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31754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2" name="Rectangle 70">
            <a:extLst>
              <a:ext uri="{FF2B5EF4-FFF2-40B4-BE49-F238E27FC236}">
                <a16:creationId xmlns:a16="http://schemas.microsoft.com/office/drawing/2014/main" id="{D7DD8518-4289-43CE-9E36-8E7E0D7DD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762001"/>
            <a:ext cx="5008696" cy="1141004"/>
          </a:xfrm>
        </p:spPr>
        <p:txBody>
          <a:bodyPr>
            <a:normAutofit/>
          </a:bodyPr>
          <a:lstStyle/>
          <a:p>
            <a:r>
              <a:rPr lang="nl-NL"/>
              <a:t>4: Derving- en beveiligingsplan</a:t>
            </a:r>
            <a:endParaRPr lang="nl-NL" dirty="0"/>
          </a:p>
        </p:txBody>
      </p: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EAD51AF-FA02-4883-8EFD-B36D893D7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59698"/>
            <a:ext cx="4548670" cy="383630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nl-NL">
                <a:highlight>
                  <a:srgbClr val="FFFF00"/>
                </a:highlight>
              </a:rPr>
              <a:t>Wat is criminele derving?</a:t>
            </a:r>
          </a:p>
          <a:p>
            <a:pPr>
              <a:lnSpc>
                <a:spcPct val="120000"/>
              </a:lnSpc>
            </a:pPr>
            <a:r>
              <a:rPr lang="nl-NL">
                <a:highlight>
                  <a:srgbClr val="FFFF00"/>
                </a:highlight>
              </a:rPr>
              <a:t>Wat is niet-criminele derving? </a:t>
            </a:r>
          </a:p>
          <a:p>
            <a:pPr>
              <a:lnSpc>
                <a:spcPct val="120000"/>
              </a:lnSpc>
            </a:pPr>
            <a:r>
              <a:rPr lang="nl-NL">
                <a:highlight>
                  <a:srgbClr val="FFFF00"/>
                </a:highlight>
              </a:rPr>
              <a:t>Welke maatregelen tegen diefstal hebben jullie? (poortjes, werknemer bij de deur, stickers, etc.) </a:t>
            </a:r>
          </a:p>
          <a:p>
            <a:pPr>
              <a:lnSpc>
                <a:spcPct val="120000"/>
              </a:lnSpc>
            </a:pPr>
            <a:r>
              <a:rPr lang="nl-NL">
                <a:highlight>
                  <a:srgbClr val="FFFF00"/>
                </a:highlight>
              </a:rPr>
              <a:t>Wat te doen bij diefstal?</a:t>
            </a:r>
          </a:p>
          <a:p>
            <a:pPr>
              <a:lnSpc>
                <a:spcPct val="120000"/>
              </a:lnSpc>
            </a:pPr>
            <a:endParaRPr lang="nl-NL"/>
          </a:p>
          <a:p>
            <a:pPr>
              <a:lnSpc>
                <a:spcPct val="120000"/>
              </a:lnSpc>
            </a:pPr>
            <a:r>
              <a:rPr lang="nl-NL">
                <a:highlight>
                  <a:srgbClr val="00FF00"/>
                </a:highlight>
              </a:rPr>
              <a:t>Ooit iets meegemaakt? Verdachte situatie? Diefstal? Wat deed je toen?</a:t>
            </a:r>
          </a:p>
        </p:txBody>
      </p:sp>
      <p:pic>
        <p:nvPicPr>
          <p:cNvPr id="2050" name="Picture 2" descr="retail store camera">
            <a:extLst>
              <a:ext uri="{FF2B5EF4-FFF2-40B4-BE49-F238E27FC236}">
                <a16:creationId xmlns:a16="http://schemas.microsoft.com/office/drawing/2014/main" id="{8278D90D-65B5-4999-BCD8-D80C472081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7" r="20703"/>
          <a:stretch/>
        </p:blipFill>
        <p:spPr bwMode="auto">
          <a:xfrm>
            <a:off x="6639965" y="1114197"/>
            <a:ext cx="4629606" cy="4629606"/>
          </a:xfrm>
          <a:custGeom>
            <a:avLst/>
            <a:gdLst/>
            <a:ahLst/>
            <a:cxnLst/>
            <a:rect l="l" t="t" r="r" b="b"/>
            <a:pathLst>
              <a:path w="4629606" h="4629606">
                <a:moveTo>
                  <a:pt x="2314803" y="0"/>
                </a:moveTo>
                <a:cubicBezTo>
                  <a:pt x="3593233" y="0"/>
                  <a:pt x="4629606" y="1036373"/>
                  <a:pt x="4629606" y="2314803"/>
                </a:cubicBezTo>
                <a:cubicBezTo>
                  <a:pt x="4629606" y="3593233"/>
                  <a:pt x="3593233" y="4629606"/>
                  <a:pt x="2314803" y="4629606"/>
                </a:cubicBezTo>
                <a:cubicBezTo>
                  <a:pt x="1036373" y="4629606"/>
                  <a:pt x="0" y="3593233"/>
                  <a:pt x="0" y="2314803"/>
                </a:cubicBezTo>
                <a:cubicBezTo>
                  <a:pt x="0" y="1036373"/>
                  <a:pt x="1036373" y="0"/>
                  <a:pt x="231480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886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D7DD8518-4289-43CE-9E36-8E7E0D7DD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762001"/>
            <a:ext cx="5008696" cy="1141004"/>
          </a:xfrm>
        </p:spPr>
        <p:txBody>
          <a:bodyPr>
            <a:normAutofit/>
          </a:bodyPr>
          <a:lstStyle/>
          <a:p>
            <a:r>
              <a:rPr lang="nl-NL"/>
              <a:t>5: Schoonmaak</a:t>
            </a:r>
          </a:p>
        </p:txBody>
      </p: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EAD51AF-FA02-4883-8EFD-B36D893D7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59698"/>
            <a:ext cx="4548670" cy="3836301"/>
          </a:xfrm>
        </p:spPr>
        <p:txBody>
          <a:bodyPr>
            <a:normAutofit/>
          </a:bodyPr>
          <a:lstStyle/>
          <a:p>
            <a:r>
              <a:rPr lang="nl-NL">
                <a:highlight>
                  <a:srgbClr val="FFFF00"/>
                </a:highlight>
              </a:rPr>
              <a:t>Wat staat er in jullie schoonmaakplan? </a:t>
            </a:r>
          </a:p>
          <a:p>
            <a:r>
              <a:rPr lang="nl-NL">
                <a:highlight>
                  <a:srgbClr val="FFFF00"/>
                </a:highlight>
              </a:rPr>
              <a:t>Noem verbeterpunten voor het schoonmaakplan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2D191DD-B12E-4E83-A26E-8384BA7979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50"/>
          <a:stretch/>
        </p:blipFill>
        <p:spPr>
          <a:xfrm>
            <a:off x="6639965" y="1114197"/>
            <a:ext cx="4629606" cy="4629606"/>
          </a:xfrm>
          <a:custGeom>
            <a:avLst/>
            <a:gdLst/>
            <a:ahLst/>
            <a:cxnLst/>
            <a:rect l="l" t="t" r="r" b="b"/>
            <a:pathLst>
              <a:path w="4629606" h="4629606">
                <a:moveTo>
                  <a:pt x="2314803" y="0"/>
                </a:moveTo>
                <a:cubicBezTo>
                  <a:pt x="3593233" y="0"/>
                  <a:pt x="4629606" y="1036373"/>
                  <a:pt x="4629606" y="2314803"/>
                </a:cubicBezTo>
                <a:cubicBezTo>
                  <a:pt x="4629606" y="3593233"/>
                  <a:pt x="3593233" y="4629606"/>
                  <a:pt x="2314803" y="4629606"/>
                </a:cubicBezTo>
                <a:cubicBezTo>
                  <a:pt x="1036373" y="4629606"/>
                  <a:pt x="0" y="3593233"/>
                  <a:pt x="0" y="2314803"/>
                </a:cubicBezTo>
                <a:cubicBezTo>
                  <a:pt x="0" y="1036373"/>
                  <a:pt x="1036373" y="0"/>
                  <a:pt x="231480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65807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>
            <a:normAutofit/>
          </a:bodyPr>
          <a:lstStyle/>
          <a:p>
            <a:r>
              <a:rPr lang="nl-NL" dirty="0"/>
              <a:t>Conclusie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Tijdelijke aanduiding voor inhoud 2">
            <a:extLst>
              <a:ext uri="{FF2B5EF4-FFF2-40B4-BE49-F238E27FC236}">
                <a16:creationId xmlns:a16="http://schemas.microsoft.com/office/drawing/2014/main" id="{2EE80D17-77BE-4614-96B8-FDA338185A7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29566" y="2729554"/>
          <a:ext cx="8476434" cy="3359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50993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8405DC-37DF-473B-A717-2FB4BA532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4317736"/>
            <a:ext cx="8476434" cy="19702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/>
              <a:t>Uitleg 2</a:t>
            </a:r>
            <a:r>
              <a:rPr lang="nl-NL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Vervang het liefst </a:t>
            </a:r>
            <a:r>
              <a:rPr lang="nl-NL" b="1" u="sng" dirty="0"/>
              <a:t>de standaard afbeeldingen </a:t>
            </a:r>
            <a:r>
              <a:rPr lang="nl-NL" dirty="0"/>
              <a:t>voor </a:t>
            </a:r>
            <a:r>
              <a:rPr lang="nl-NL" b="1" u="sng" dirty="0"/>
              <a:t>eigen afbeeldingen</a:t>
            </a:r>
            <a:r>
              <a:rPr lang="nl-NL" dirty="0"/>
              <a:t>!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Kies eventueel een </a:t>
            </a:r>
            <a:r>
              <a:rPr lang="nl-NL" b="1" u="sng" dirty="0"/>
              <a:t>EIGEN OPMAAK</a:t>
            </a:r>
            <a:r>
              <a:rPr lang="nl-NL" dirty="0"/>
              <a:t>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8BF1379-0915-428C-8981-E6E083D35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626" y="1128890"/>
            <a:ext cx="3610014" cy="246717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3526D24B-D2F7-49A8-8CB3-D399750D2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566" y="1128890"/>
            <a:ext cx="5219700" cy="231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71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1C3281D-A46F-4842-9340-4CBC29E1B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Afbeelding met tekst, persoon, computer&#10;&#10;Automatisch gegenereerde beschrijving">
            <a:extLst>
              <a:ext uri="{FF2B5EF4-FFF2-40B4-BE49-F238E27FC236}">
                <a16:creationId xmlns:a16="http://schemas.microsoft.com/office/drawing/2014/main" id="{855B8A85-D875-442A-9D52-538DB053F0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alphaModFix/>
          </a:blip>
          <a:srcRect t="284" r="1" b="1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B080E6-308F-4DD8-A448-707DFB83C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48637" y="1"/>
            <a:ext cx="8894726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34902"/>
                </a:srgbClr>
              </a:gs>
              <a:gs pos="80000">
                <a:srgbClr val="000000">
                  <a:alpha val="0"/>
                </a:srgbClr>
              </a:gs>
              <a:gs pos="51000">
                <a:srgbClr val="000000">
                  <a:alpha val="2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C21DA1-0D5A-4E14-8AF6-D42CEFC92B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523999"/>
            <a:ext cx="7620000" cy="1905001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FFFFFF"/>
                </a:solidFill>
                <a:highlight>
                  <a:srgbClr val="FFFF00"/>
                </a:highlight>
              </a:rPr>
              <a:t>Naam van bedrijf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0AB5D5C-4E33-4E5E-B509-BCA43D2423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91612" y="4161329"/>
            <a:ext cx="7714388" cy="1172672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solidFill>
                  <a:srgbClr val="FFFFFF"/>
                </a:solidFill>
              </a:rPr>
              <a:t>(</a:t>
            </a:r>
            <a:r>
              <a:rPr lang="nl-NL" dirty="0">
                <a:solidFill>
                  <a:srgbClr val="FFFFFF"/>
                </a:solidFill>
                <a:highlight>
                  <a:srgbClr val="FFFF00"/>
                </a:highlight>
              </a:rPr>
              <a:t>Naam student</a:t>
            </a:r>
            <a:r>
              <a:rPr lang="nl-NL" dirty="0">
                <a:solidFill>
                  <a:srgbClr val="FFFFFF"/>
                </a:solidFill>
              </a:rPr>
              <a:t>) | (</a:t>
            </a:r>
            <a:r>
              <a:rPr lang="nl-NL" dirty="0">
                <a:solidFill>
                  <a:srgbClr val="FFFFFF"/>
                </a:solidFill>
                <a:highlight>
                  <a:srgbClr val="FFFF00"/>
                </a:highlight>
              </a:rPr>
              <a:t>Klas</a:t>
            </a:r>
            <a:r>
              <a:rPr lang="nl-NL" dirty="0">
                <a:solidFill>
                  <a:srgbClr val="FFFFFF"/>
                </a:solidFill>
              </a:rPr>
              <a:t>) | (</a:t>
            </a:r>
            <a:r>
              <a:rPr lang="nl-NL" dirty="0">
                <a:solidFill>
                  <a:srgbClr val="FFFFFF"/>
                </a:solidFill>
                <a:highlight>
                  <a:srgbClr val="FFFF00"/>
                </a:highlight>
              </a:rPr>
              <a:t>Datum</a:t>
            </a:r>
            <a:r>
              <a:rPr lang="nl-NL" dirty="0">
                <a:solidFill>
                  <a:srgbClr val="FFFFFF"/>
                </a:solidFill>
              </a:rPr>
              <a:t>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3FECB8-44EE-4A45-9F7B-66ECF1C3C8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563228" y="3795164"/>
            <a:ext cx="971155" cy="0"/>
          </a:xfrm>
          <a:prstGeom prst="line">
            <a:avLst/>
          </a:prstGeom>
          <a:ln w="317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oe een logo ontwerpen? Overzicht van begin tot einde">
            <a:extLst>
              <a:ext uri="{FF2B5EF4-FFF2-40B4-BE49-F238E27FC236}">
                <a16:creationId xmlns:a16="http://schemas.microsoft.com/office/drawing/2014/main" id="{64157B70-6204-4F6B-AAB5-A8221DCA4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0" y="933450"/>
            <a:ext cx="25400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49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4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>
            <a:normAutofit/>
          </a:bodyPr>
          <a:lstStyle/>
          <a:p>
            <a:r>
              <a:rPr lang="nl-NL"/>
              <a:t>Inhoudsopgave</a:t>
            </a:r>
            <a:endParaRPr lang="nl-NL" dirty="0"/>
          </a:p>
        </p:txBody>
      </p:sp>
      <p:cxnSp>
        <p:nvCxnSpPr>
          <p:cNvPr id="21" name="Straight Connector 16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Tijdelijke aanduiding voor inhoud 2">
            <a:extLst>
              <a:ext uri="{FF2B5EF4-FFF2-40B4-BE49-F238E27FC236}">
                <a16:creationId xmlns:a16="http://schemas.microsoft.com/office/drawing/2014/main" id="{3FAD6AF6-21EE-4705-900B-7208A4BF378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29566" y="2729554"/>
          <a:ext cx="8476434" cy="3359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3594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4807FF9-F915-47D9-9056-13EECCEDD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>
            <a:normAutofit/>
          </a:bodyPr>
          <a:lstStyle/>
          <a:p>
            <a:endParaRPr lang="nl-NL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4911D0A-18AF-43F4-9D5D-D00CEEC21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729554"/>
            <a:ext cx="8476434" cy="3359621"/>
          </a:xfrm>
        </p:spPr>
        <p:txBody>
          <a:bodyPr>
            <a:normAutofit/>
          </a:bodyPr>
          <a:lstStyle/>
          <a:p>
            <a:r>
              <a:rPr lang="nl-NL" dirty="0">
                <a:highlight>
                  <a:srgbClr val="00FF00"/>
                </a:highlight>
              </a:rPr>
              <a:t>Hier komt een afbeelding van jouw winkel!</a:t>
            </a:r>
          </a:p>
        </p:txBody>
      </p:sp>
    </p:spTree>
    <p:extLst>
      <p:ext uri="{BB962C8B-B14F-4D97-AF65-F5344CB8AC3E}">
        <p14:creationId xmlns:p14="http://schemas.microsoft.com/office/powerpoint/2010/main" val="1964044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>
            <a:normAutofit/>
          </a:bodyPr>
          <a:lstStyle/>
          <a:p>
            <a:r>
              <a:rPr lang="nl-NL"/>
              <a:t>1: Beschrijving winkel</a:t>
            </a:r>
            <a:endParaRPr lang="nl-NL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EAD51AF-FA02-4883-8EFD-B36D893D7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729554"/>
            <a:ext cx="8476434" cy="3359621"/>
          </a:xfrm>
        </p:spPr>
        <p:txBody>
          <a:bodyPr>
            <a:normAutofit/>
          </a:bodyPr>
          <a:lstStyle/>
          <a:p>
            <a:r>
              <a:rPr lang="nl-NL">
                <a:highlight>
                  <a:srgbClr val="FFFF00"/>
                </a:highlight>
              </a:rPr>
              <a:t>Welke winkelvorm</a:t>
            </a:r>
            <a:r>
              <a:rPr lang="nl-NL"/>
              <a:t>? Supermarkt, kledingwinkel, outletshop etc. </a:t>
            </a:r>
          </a:p>
          <a:p>
            <a:r>
              <a:rPr lang="nl-NL">
                <a:highlight>
                  <a:srgbClr val="FFFF00"/>
                </a:highlight>
              </a:rPr>
              <a:t>Verkoopsysteem: zelfbediening, semizelfbediening of bediening? </a:t>
            </a:r>
            <a:endParaRPr lang="nl-NL"/>
          </a:p>
          <a:p>
            <a:r>
              <a:rPr lang="nl-NL">
                <a:highlight>
                  <a:srgbClr val="FFFF00"/>
                </a:highlight>
              </a:rPr>
              <a:t>Aantal filialen, werknemers? </a:t>
            </a:r>
          </a:p>
          <a:p>
            <a:r>
              <a:rPr lang="nl-NL">
                <a:highlight>
                  <a:srgbClr val="00FF00"/>
                </a:highlight>
              </a:rPr>
              <a:t>Hoe is de sfeer op het werk/contact onderling?</a:t>
            </a:r>
          </a:p>
          <a:p>
            <a:r>
              <a:rPr lang="nl-NL">
                <a:highlight>
                  <a:srgbClr val="FFFF00"/>
                </a:highlight>
              </a:rPr>
              <a:t>Grootwinkelbedrijf/klein winkelbedrijf</a:t>
            </a:r>
            <a:r>
              <a:rPr lang="nl-NL"/>
              <a:t>?</a:t>
            </a:r>
          </a:p>
          <a:p>
            <a:r>
              <a:rPr lang="nl-NL">
                <a:highlight>
                  <a:srgbClr val="FFFF00"/>
                </a:highlight>
              </a:rPr>
              <a:t>Hoe vaak overleg? Wat voor overleg</a:t>
            </a:r>
            <a:r>
              <a:rPr lang="nl-NL"/>
              <a:t>? (voortgangsgesprek/manager overleg/etc.)</a:t>
            </a:r>
          </a:p>
          <a:p>
            <a:r>
              <a:rPr lang="nl-NL">
                <a:highlight>
                  <a:srgbClr val="FFFF00"/>
                </a:highlight>
              </a:rPr>
              <a:t>Doet jullie bedrijf aan e-commerce</a:t>
            </a:r>
            <a:r>
              <a:rPr lang="nl-NL"/>
              <a:t>? (website, Instagram, alles online, etc.)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41118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0" name="Rectangle 134">
            <a:extLst>
              <a:ext uri="{FF2B5EF4-FFF2-40B4-BE49-F238E27FC236}">
                <a16:creationId xmlns:a16="http://schemas.microsoft.com/office/drawing/2014/main" id="{D7DD8518-4289-43CE-9E36-8E7E0D7DD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762001"/>
            <a:ext cx="5008696" cy="1141004"/>
          </a:xfrm>
        </p:spPr>
        <p:txBody>
          <a:bodyPr>
            <a:normAutofit/>
          </a:bodyPr>
          <a:lstStyle/>
          <a:p>
            <a:r>
              <a:rPr lang="nl-NL"/>
              <a:t>2: Ontvangst- en opslag van goederen</a:t>
            </a:r>
          </a:p>
        </p:txBody>
      </p: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EAD51AF-FA02-4883-8EFD-B36D893D7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59698"/>
            <a:ext cx="4548670" cy="3836301"/>
          </a:xfrm>
        </p:spPr>
        <p:txBody>
          <a:bodyPr>
            <a:normAutofit/>
          </a:bodyPr>
          <a:lstStyle/>
          <a:p>
            <a:r>
              <a:rPr lang="nl-NL">
                <a:highlight>
                  <a:srgbClr val="FFFF00"/>
                </a:highlight>
              </a:rPr>
              <a:t>Hoe komen de goederen binnen</a:t>
            </a:r>
            <a:r>
              <a:rPr lang="nl-NL"/>
              <a:t>?</a:t>
            </a:r>
          </a:p>
          <a:p>
            <a:r>
              <a:rPr lang="nl-NL">
                <a:highlight>
                  <a:srgbClr val="FFFF00"/>
                </a:highlight>
              </a:rPr>
              <a:t>Wat moet jíj doen bij binnenkomende goederen</a:t>
            </a:r>
            <a:r>
              <a:rPr lang="nl-NL"/>
              <a:t>?</a:t>
            </a:r>
          </a:p>
          <a:p>
            <a:r>
              <a:rPr lang="nl-NL">
                <a:highlight>
                  <a:srgbClr val="FFFF00"/>
                </a:highlight>
              </a:rPr>
              <a:t>Wat te doen bij afwijkingen</a:t>
            </a:r>
            <a:r>
              <a:rPr lang="nl-NL"/>
              <a:t>? </a:t>
            </a:r>
            <a:r>
              <a:rPr lang="nl-NL">
                <a:highlight>
                  <a:srgbClr val="00FF00"/>
                </a:highlight>
              </a:rPr>
              <a:t>Is dit wel eens gebeurd? En toen?</a:t>
            </a:r>
          </a:p>
        </p:txBody>
      </p:sp>
      <p:pic>
        <p:nvPicPr>
          <p:cNvPr id="4098" name="Picture 2" descr="Goederen – Periode Economie">
            <a:extLst>
              <a:ext uri="{FF2B5EF4-FFF2-40B4-BE49-F238E27FC236}">
                <a16:creationId xmlns:a16="http://schemas.microsoft.com/office/drawing/2014/main" id="{4141F40E-9422-4081-8016-160EB99730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" r="21735"/>
          <a:stretch/>
        </p:blipFill>
        <p:spPr bwMode="auto">
          <a:xfrm>
            <a:off x="6639965" y="1114197"/>
            <a:ext cx="4629606" cy="4629606"/>
          </a:xfrm>
          <a:custGeom>
            <a:avLst/>
            <a:gdLst/>
            <a:ahLst/>
            <a:cxnLst/>
            <a:rect l="l" t="t" r="r" b="b"/>
            <a:pathLst>
              <a:path w="4629606" h="4629606">
                <a:moveTo>
                  <a:pt x="2314803" y="0"/>
                </a:moveTo>
                <a:cubicBezTo>
                  <a:pt x="3593233" y="0"/>
                  <a:pt x="4629606" y="1036373"/>
                  <a:pt x="4629606" y="2314803"/>
                </a:cubicBezTo>
                <a:cubicBezTo>
                  <a:pt x="4629606" y="3593233"/>
                  <a:pt x="3593233" y="4629606"/>
                  <a:pt x="2314803" y="4629606"/>
                </a:cubicBezTo>
                <a:cubicBezTo>
                  <a:pt x="1036373" y="4629606"/>
                  <a:pt x="0" y="3593233"/>
                  <a:pt x="0" y="2314803"/>
                </a:cubicBezTo>
                <a:cubicBezTo>
                  <a:pt x="0" y="1036373"/>
                  <a:pt x="1036373" y="0"/>
                  <a:pt x="231480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779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A4E9F8B3-8282-4A93-BBF8-3342538A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1045445"/>
            <a:ext cx="9238434" cy="857559"/>
          </a:xfrm>
        </p:spPr>
        <p:txBody>
          <a:bodyPr>
            <a:normAutofit/>
          </a:bodyPr>
          <a:lstStyle/>
          <a:p>
            <a:r>
              <a:rPr lang="nl-NL" dirty="0"/>
              <a:t>2: Ontvangst- en opslag van goederen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8EFA797-975B-41D8-BC96-56CDC2CFA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2286000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EAD51AF-FA02-4883-8EFD-B36D893D7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729554"/>
            <a:ext cx="8476434" cy="3359621"/>
          </a:xfrm>
        </p:spPr>
        <p:txBody>
          <a:bodyPr>
            <a:normAutofit/>
          </a:bodyPr>
          <a:lstStyle/>
          <a:p>
            <a:r>
              <a:rPr lang="nl-NL" dirty="0">
                <a:highlight>
                  <a:srgbClr val="00FF00"/>
                </a:highlight>
              </a:rPr>
              <a:t>Plaats hier de plattegrond van jullie opslag!</a:t>
            </a:r>
          </a:p>
        </p:txBody>
      </p:sp>
    </p:spTree>
    <p:extLst>
      <p:ext uri="{BB962C8B-B14F-4D97-AF65-F5344CB8AC3E}">
        <p14:creationId xmlns:p14="http://schemas.microsoft.com/office/powerpoint/2010/main" val="3189071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D7DD8518-4289-43CE-9E36-8E7E0D7DD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25D0B2-4B16-42F4-A383-34F1FCF95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566" y="762001"/>
            <a:ext cx="5008696" cy="1141004"/>
          </a:xfrm>
        </p:spPr>
        <p:txBody>
          <a:bodyPr>
            <a:normAutofit/>
          </a:bodyPr>
          <a:lstStyle/>
          <a:p>
            <a:r>
              <a:rPr lang="nl-NL"/>
              <a:t>3: Duurzaam ondernemen</a:t>
            </a:r>
            <a:endParaRPr lang="nl-NL" dirty="0"/>
          </a:p>
        </p:txBody>
      </p: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EAD51AF-FA02-4883-8EFD-B36D893D7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566" y="2259698"/>
            <a:ext cx="4548670" cy="3836301"/>
          </a:xfrm>
        </p:spPr>
        <p:txBody>
          <a:bodyPr>
            <a:normAutofit/>
          </a:bodyPr>
          <a:lstStyle/>
          <a:p>
            <a:r>
              <a:rPr lang="nl-NL">
                <a:highlight>
                  <a:srgbClr val="FFFF00"/>
                </a:highlight>
              </a:rPr>
              <a:t>Zijn er maatregelen tegen minder afval?</a:t>
            </a:r>
          </a:p>
          <a:p>
            <a:r>
              <a:rPr lang="nl-NL">
                <a:highlight>
                  <a:srgbClr val="FFFF00"/>
                </a:highlight>
              </a:rPr>
              <a:t>Maatregelen om energie te besparen? (schuifdeuren, automatische lampen, warmtemuur, etc.)</a:t>
            </a:r>
          </a:p>
          <a:p>
            <a:r>
              <a:rPr lang="nl-NL">
                <a:highlight>
                  <a:srgbClr val="00FF00"/>
                </a:highlight>
              </a:rPr>
              <a:t>Kan je iets bedenken?</a:t>
            </a:r>
            <a:endParaRPr lang="nl-NL" dirty="0">
              <a:highlight>
                <a:srgbClr val="00FF00"/>
              </a:highlight>
            </a:endParaRPr>
          </a:p>
        </p:txBody>
      </p:sp>
      <p:pic>
        <p:nvPicPr>
          <p:cNvPr id="5124" name="Picture 4" descr="schoon milieu FEM FEM">
            <a:extLst>
              <a:ext uri="{FF2B5EF4-FFF2-40B4-BE49-F238E27FC236}">
                <a16:creationId xmlns:a16="http://schemas.microsoft.com/office/drawing/2014/main" id="{378EB500-9BE6-486B-889F-9609A493DB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8" r="20241" b="-2"/>
          <a:stretch/>
        </p:blipFill>
        <p:spPr bwMode="auto">
          <a:xfrm>
            <a:off x="6639965" y="1114197"/>
            <a:ext cx="4629606" cy="4629606"/>
          </a:xfrm>
          <a:custGeom>
            <a:avLst/>
            <a:gdLst/>
            <a:ahLst/>
            <a:cxnLst/>
            <a:rect l="l" t="t" r="r" b="b"/>
            <a:pathLst>
              <a:path w="4629606" h="4629606">
                <a:moveTo>
                  <a:pt x="2314803" y="0"/>
                </a:moveTo>
                <a:cubicBezTo>
                  <a:pt x="3593233" y="0"/>
                  <a:pt x="4629606" y="1036373"/>
                  <a:pt x="4629606" y="2314803"/>
                </a:cubicBezTo>
                <a:cubicBezTo>
                  <a:pt x="4629606" y="3593233"/>
                  <a:pt x="3593233" y="4629606"/>
                  <a:pt x="2314803" y="4629606"/>
                </a:cubicBezTo>
                <a:cubicBezTo>
                  <a:pt x="1036373" y="4629606"/>
                  <a:pt x="0" y="3593233"/>
                  <a:pt x="0" y="2314803"/>
                </a:cubicBezTo>
                <a:cubicBezTo>
                  <a:pt x="0" y="1036373"/>
                  <a:pt x="1036373" y="0"/>
                  <a:pt x="231480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802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PortalVTI">
  <a:themeElements>
    <a:clrScheme name="AnalogousFromRegularSeedRightStep">
      <a:dk1>
        <a:srgbClr val="000000"/>
      </a:dk1>
      <a:lt1>
        <a:srgbClr val="FFFFFF"/>
      </a:lt1>
      <a:dk2>
        <a:srgbClr val="21213D"/>
      </a:dk2>
      <a:lt2>
        <a:srgbClr val="E8E5E2"/>
      </a:lt2>
      <a:accent1>
        <a:srgbClr val="4D8BC3"/>
      </a:accent1>
      <a:accent2>
        <a:srgbClr val="3B48B1"/>
      </a:accent2>
      <a:accent3>
        <a:srgbClr val="714DC3"/>
      </a:accent3>
      <a:accent4>
        <a:srgbClr val="913BB1"/>
      </a:accent4>
      <a:accent5>
        <a:srgbClr val="C34DB2"/>
      </a:accent5>
      <a:accent6>
        <a:srgbClr val="B13B6F"/>
      </a:accent6>
      <a:hlink>
        <a:srgbClr val="B2733B"/>
      </a:hlink>
      <a:folHlink>
        <a:srgbClr val="7F7F7F"/>
      </a:folHlink>
    </a:clrScheme>
    <a:fontScheme name="Earth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rtalVTI" id="{0E0D5035-C7F2-4607-91F4-D5D5F886A15A}" vid="{EAFF3D8B-AC13-4E90-80A9-182200FBC86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370</Words>
  <Application>Microsoft Office PowerPoint</Application>
  <PresentationFormat>Breedbeeld</PresentationFormat>
  <Paragraphs>50</Paragraphs>
  <Slides>12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</vt:lpstr>
      <vt:lpstr>Trade Gothic Next Cond</vt:lpstr>
      <vt:lpstr>Trade Gothic Next Light</vt:lpstr>
      <vt:lpstr>Wingdings</vt:lpstr>
      <vt:lpstr>PortalVTI</vt:lpstr>
      <vt:lpstr>PowerPoint-presentatie</vt:lpstr>
      <vt:lpstr>PowerPoint-presentatie</vt:lpstr>
      <vt:lpstr>Naam van bedrijf</vt:lpstr>
      <vt:lpstr>Inhoudsopgave</vt:lpstr>
      <vt:lpstr>PowerPoint-presentatie</vt:lpstr>
      <vt:lpstr>1: Beschrijving winkel</vt:lpstr>
      <vt:lpstr>2: Ontvangst- en opslag van goederen</vt:lpstr>
      <vt:lpstr>2: Ontvangst- en opslag van goederen</vt:lpstr>
      <vt:lpstr>3: Duurzaam ondernemen</vt:lpstr>
      <vt:lpstr>4: Derving- en beveiligingsplan</vt:lpstr>
      <vt:lpstr>5: Schoonmaak</vt:lpstr>
      <vt:lpstr>Conclusie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Naam van bedrijf</dc:title>
  <dc:creator>Ruben Middelveen</dc:creator>
  <cp:lastModifiedBy>Ruben Middelveen</cp:lastModifiedBy>
  <cp:revision>19</cp:revision>
  <dcterms:created xsi:type="dcterms:W3CDTF">2022-02-02T13:11:48Z</dcterms:created>
  <dcterms:modified xsi:type="dcterms:W3CDTF">2022-02-02T14:30:13Z</dcterms:modified>
</cp:coreProperties>
</file>