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4"/>
    <p:sldMasterId id="2147483742" r:id="rId5"/>
  </p:sldMasterIdLst>
  <p:notesMasterIdLst>
    <p:notesMasterId r:id="rId12"/>
  </p:notesMasterIdLst>
  <p:sldIdLst>
    <p:sldId id="256" r:id="rId6"/>
    <p:sldId id="260" r:id="rId7"/>
    <p:sldId id="257" r:id="rId8"/>
    <p:sldId id="258" r:id="rId9"/>
    <p:sldId id="259" r:id="rId10"/>
    <p:sldId id="26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der Zwetsloot" userId="33dec71a-267c-412e-a64b-f15ed0a66014" providerId="ADAL" clId="{6C88EAD6-2E72-44EC-BAF3-A39FE5239E4D}"/>
    <pc:docChg chg="delSld">
      <pc:chgData name="Sander Zwetsloot" userId="33dec71a-267c-412e-a64b-f15ed0a66014" providerId="ADAL" clId="{6C88EAD6-2E72-44EC-BAF3-A39FE5239E4D}" dt="2024-04-24T12:01:04.968" v="0" actId="47"/>
      <pc:docMkLst>
        <pc:docMk/>
      </pc:docMkLst>
      <pc:sldChg chg="del">
        <pc:chgData name="Sander Zwetsloot" userId="33dec71a-267c-412e-a64b-f15ed0a66014" providerId="ADAL" clId="{6C88EAD6-2E72-44EC-BAF3-A39FE5239E4D}" dt="2024-04-24T12:01:04.968" v="0" actId="47"/>
        <pc:sldMkLst>
          <pc:docMk/>
          <pc:sldMk cId="1777136424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A4984-88AE-4F6D-80F7-938E1C020A5A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611FE-B988-440A-B929-78A02F202A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90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262A795-6F94-4A96-B820-B9038480D048}" type="slidenum">
              <a:rPr lang="nl-NL" noProof="0" smtClean="0"/>
              <a:t>2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13526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4027801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0750803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820770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8981912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281849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28385803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40855486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851825936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A0B1-2C7F-49FF-A323-A3AA87AB1B91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F1D5-9D68-42D9-AFBA-160AB0DD8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69623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A0B1-2C7F-49FF-A323-A3AA87AB1B91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F1D5-9D68-42D9-AFBA-160AB0DD8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575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A0B1-2C7F-49FF-A323-A3AA87AB1B91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F1D5-9D68-42D9-AFBA-160AB0DD8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40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306764522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A0B1-2C7F-49FF-A323-A3AA87AB1B91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F1D5-9D68-42D9-AFBA-160AB0DD8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2677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A0B1-2C7F-49FF-A323-A3AA87AB1B91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F1D5-9D68-42D9-AFBA-160AB0DD8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8394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A0B1-2C7F-49FF-A323-A3AA87AB1B91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F1D5-9D68-42D9-AFBA-160AB0DD8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3841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A0B1-2C7F-49FF-A323-A3AA87AB1B91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F1D5-9D68-42D9-AFBA-160AB0DD8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4056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A0B1-2C7F-49FF-A323-A3AA87AB1B91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F1D5-9D68-42D9-AFBA-160AB0DD8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2195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A0B1-2C7F-49FF-A323-A3AA87AB1B91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F1D5-9D68-42D9-AFBA-160AB0DD8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00101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551654941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1039797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80383954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475579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38649031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624849962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A0B1-2C7F-49FF-A323-A3AA87AB1B91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F1D5-9D68-42D9-AFBA-160AB0DD8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11973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A0B1-2C7F-49FF-A323-A3AA87AB1B91}" type="datetimeFigureOut">
              <a:rPr lang="nl-NL" smtClean="0"/>
              <a:t>24-4-2024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F1D5-9D68-42D9-AFBA-160AB0DD8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DA04E06-694A-4310-A80A-92A06F247370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5194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2172772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3533370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4147891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59842248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nl-NL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97448955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492370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B1EF7ED-0B36-49DD-ADDC-3FF1AF560EAA}" type="datetime1">
              <a:rPr lang="nl-NL" noProof="0" smtClean="0"/>
              <a:t>24-4-2024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6D22F896-40B5-4ADD-8801-0D06FADFA09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915194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642C2B-707F-49FC-A0B2-08EE0990CF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Q&amp;A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24031C3-94D4-448C-846C-29DF6C15E3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onderwijsbehoeften</a:t>
            </a:r>
          </a:p>
        </p:txBody>
      </p:sp>
    </p:spTree>
    <p:extLst>
      <p:ext uri="{BB962C8B-B14F-4D97-AF65-F5344CB8AC3E}">
        <p14:creationId xmlns:p14="http://schemas.microsoft.com/office/powerpoint/2010/main" val="263674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5372C4-EE44-4324-BE82-07D5AD3AE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Inleiding; Wat zijn onderwijsbehoeften?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90E26F-61ED-4435-84BF-C89424336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681620"/>
            <a:ext cx="9872871" cy="475675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nl-NL" dirty="0"/>
              <a:t>Definitie: </a:t>
            </a:r>
          </a:p>
          <a:p>
            <a:pPr marL="45720" indent="0">
              <a:buNone/>
            </a:pPr>
            <a:r>
              <a:rPr lang="nl-NL" i="1" dirty="0"/>
              <a:t>Onderwijsbehoeften zijn </a:t>
            </a:r>
            <a:r>
              <a:rPr lang="nl-NL" b="1" i="1" dirty="0"/>
              <a:t>dingen die een kind nodig heeft om goed te kunnen leren</a:t>
            </a:r>
            <a:r>
              <a:rPr lang="nl-NL" i="1" dirty="0"/>
              <a:t>. Deze verschillen per kind; een kind met dyslexie heeft andere onderwijsbehoeften dan een hoogbegaafd kind. </a:t>
            </a:r>
          </a:p>
          <a:p>
            <a:pPr marL="45720" indent="0">
              <a:buNone/>
            </a:pPr>
            <a:r>
              <a:rPr lang="nl-NL" dirty="0"/>
              <a:t>Vraag: Op welke aspecten van het onderwijs kan de onderwijsbehoefte betrekking hebben? </a:t>
            </a:r>
            <a:r>
              <a:rPr lang="nl-NL" b="1" dirty="0"/>
              <a:t>Bespreek in tweetallen. </a:t>
            </a:r>
          </a:p>
          <a:p>
            <a:pPr marL="45720" indent="0">
              <a:buNone/>
            </a:pPr>
            <a:endParaRPr lang="nl-NL" b="1" dirty="0"/>
          </a:p>
          <a:p>
            <a:pPr marL="45720" indent="0">
              <a:lnSpc>
                <a:spcPct val="50000"/>
              </a:lnSpc>
              <a:buNone/>
            </a:pPr>
            <a:r>
              <a:rPr lang="nl-NL" dirty="0"/>
              <a:t>- Instructie 			- Leerstof 	</a:t>
            </a:r>
          </a:p>
          <a:p>
            <a:pPr marL="45720" indent="0">
              <a:lnSpc>
                <a:spcPct val="50000"/>
              </a:lnSpc>
              <a:buNone/>
            </a:pPr>
            <a:r>
              <a:rPr lang="nl-NL" dirty="0"/>
              <a:t>- Leertijd 			- Feedback </a:t>
            </a:r>
          </a:p>
          <a:p>
            <a:pPr marL="45720" indent="0">
              <a:lnSpc>
                <a:spcPct val="50000"/>
              </a:lnSpc>
              <a:buNone/>
            </a:pPr>
            <a:r>
              <a:rPr lang="nl-NL" dirty="0"/>
              <a:t>- Werkvormen 			- Motivatie</a:t>
            </a:r>
          </a:p>
          <a:p>
            <a:pPr marL="45720" indent="0">
              <a:lnSpc>
                <a:spcPct val="50000"/>
              </a:lnSpc>
              <a:buNone/>
            </a:pPr>
            <a:r>
              <a:rPr lang="nl-NL" dirty="0"/>
              <a:t>- Leeromgeving </a:t>
            </a:r>
          </a:p>
          <a:p>
            <a:pPr marL="4572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68633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A5FDF-EA62-4436-ADF6-A12993BC0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nl-NL" dirty="0"/>
              <a:t>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610820-4D9B-4D30-83CD-86F263F3E7F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Je weet wat onderwijsbehoeften zijn</a:t>
            </a:r>
          </a:p>
          <a:p>
            <a:r>
              <a:rPr lang="nl-NL" dirty="0"/>
              <a:t>Je weet wat het doel van het samenwerkingsverband is</a:t>
            </a:r>
          </a:p>
          <a:p>
            <a:r>
              <a:rPr lang="nl-NL" dirty="0"/>
              <a:t>Je weet dat er verschillende niveaus van ondersteuning zijn </a:t>
            </a:r>
          </a:p>
          <a:p>
            <a:r>
              <a:rPr lang="nl-NL" dirty="0"/>
              <a:t>Je weet wat een OPP is en wanneer dit verplicht is</a:t>
            </a:r>
          </a:p>
          <a:p>
            <a:r>
              <a:rPr lang="nl-NL" dirty="0"/>
              <a:t>Je weet de verschillen op te noemen tussen een leerprobleem, leerstoornis, leerachterstand en leervertraging </a:t>
            </a:r>
          </a:p>
        </p:txBody>
      </p:sp>
      <p:pic>
        <p:nvPicPr>
          <p:cNvPr id="5" name="Graphic 4" descr="Roos met effen opvulling">
            <a:extLst>
              <a:ext uri="{FF2B5EF4-FFF2-40B4-BE49-F238E27FC236}">
                <a16:creationId xmlns:a16="http://schemas.microsoft.com/office/drawing/2014/main" id="{FD73F2BB-EE0F-4C63-A63B-B45874712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33372" y="2057400"/>
            <a:ext cx="4023360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348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40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FA08632-2616-4C61-BF9B-C8774D100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3843375" cy="5175624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Je weet wat de doelen zijn</a:t>
            </a: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nl-NL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Tijdelijke aanduiding voor inhoud 2">
            <a:extLst>
              <a:ext uri="{FF2B5EF4-FFF2-40B4-BE49-F238E27FC236}">
                <a16:creationId xmlns:a16="http://schemas.microsoft.com/office/drawing/2014/main" id="{EA8767A5-52D1-4C83-AE0B-1C0AF4F691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6084" y="609601"/>
            <a:ext cx="5511296" cy="517562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>
                <a:solidFill>
                  <a:srgbClr val="FFFFFF"/>
                </a:solidFill>
              </a:rPr>
              <a:t>Kijk naar de doelen en de begrippen die daar bij staan</a:t>
            </a:r>
          </a:p>
          <a:p>
            <a:pPr marL="0" indent="0">
              <a:buNone/>
            </a:pPr>
            <a:r>
              <a:rPr lang="nl-NL">
                <a:solidFill>
                  <a:srgbClr val="FFFFFF"/>
                </a:solidFill>
              </a:rPr>
              <a:t>Verdeel deze doelen en begrippen binnen jullie groepje</a:t>
            </a:r>
          </a:p>
          <a:p>
            <a:pPr marL="0" indent="0">
              <a:buNone/>
            </a:pPr>
            <a:r>
              <a:rPr lang="nl-NL">
                <a:solidFill>
                  <a:srgbClr val="FFFFFF"/>
                </a:solidFill>
              </a:rPr>
              <a:t>Zoek informatie over deze begrippen, zorg dat je echt begrijpt wat het inhoudt en dat je het ook uit kunt leggen aan jouw groepsgenoten</a:t>
            </a:r>
          </a:p>
          <a:p>
            <a:pPr marL="0" indent="0">
              <a:buNone/>
            </a:pPr>
            <a:r>
              <a:rPr lang="nl-NL">
                <a:solidFill>
                  <a:srgbClr val="FFFFFF"/>
                </a:solidFill>
              </a:rPr>
              <a:t>Bedenk per begrip een ( goede ) vraag, maak ze niet te makkelijk, je gaat met jullie vragen een spel spelen</a:t>
            </a:r>
          </a:p>
          <a:p>
            <a:pPr marL="0" indent="0">
              <a:buNone/>
            </a:pPr>
            <a:r>
              <a:rPr lang="nl-NL">
                <a:solidFill>
                  <a:srgbClr val="FFFFFF"/>
                </a:solidFill>
              </a:rPr>
              <a:t>Je hebt 30 minuten om de informatie te zoeken, een goede vraag te bedenken en de informatie en de vragen te delen met jullie groepje. ( iedereen moet aan het eind alle begrippen kennen)</a:t>
            </a:r>
          </a:p>
        </p:txBody>
      </p:sp>
    </p:spTree>
    <p:extLst>
      <p:ext uri="{BB962C8B-B14F-4D97-AF65-F5344CB8AC3E}">
        <p14:creationId xmlns:p14="http://schemas.microsoft.com/office/powerpoint/2010/main" val="18560252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14D3E3-76B2-4BB7-9C8C-26EE6211D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476" y="1600199"/>
            <a:ext cx="3539266" cy="4297680"/>
          </a:xfrm>
        </p:spPr>
        <p:txBody>
          <a:bodyPr anchor="ctr">
            <a:normAutofit/>
          </a:bodyPr>
          <a:lstStyle/>
          <a:p>
            <a:r>
              <a:rPr lang="nl-NL" dirty="0"/>
              <a:t>We maken 2 Teams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86C13C-B1EB-4CDD-9148-39C5B9E0B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851" y="1600199"/>
            <a:ext cx="6130003" cy="4297680"/>
          </a:xfrm>
        </p:spPr>
        <p:txBody>
          <a:bodyPr anchor="ctr">
            <a:normAutofit/>
          </a:bodyPr>
          <a:lstStyle/>
          <a:p>
            <a:r>
              <a:rPr lang="nl-NL" dirty="0"/>
              <a:t>De vragen worden aan de docent gegeven</a:t>
            </a:r>
          </a:p>
          <a:p>
            <a:r>
              <a:rPr lang="nl-NL" dirty="0"/>
              <a:t>De twee teams maken 2 rijtjes tegenover elkaar</a:t>
            </a:r>
          </a:p>
          <a:p>
            <a:r>
              <a:rPr lang="nl-NL" dirty="0"/>
              <a:t>De docent stelt een vraag</a:t>
            </a:r>
          </a:p>
          <a:p>
            <a:r>
              <a:rPr lang="nl-NL" dirty="0"/>
              <a:t>De voorste personen in de rij mogen antwoorden. </a:t>
            </a:r>
          </a:p>
          <a:p>
            <a:r>
              <a:rPr lang="nl-NL" dirty="0"/>
              <a:t>Weet je het antwoord dan druk je op de bel</a:t>
            </a:r>
          </a:p>
          <a:p>
            <a:r>
              <a:rPr lang="nl-NL" dirty="0"/>
              <a:t>Antwoord goed, de tegenstander moet weg</a:t>
            </a:r>
          </a:p>
          <a:p>
            <a:r>
              <a:rPr lang="nl-NL" dirty="0"/>
              <a:t>Antwoord fout, jij moet weg</a:t>
            </a:r>
          </a:p>
          <a:p>
            <a:r>
              <a:rPr lang="nl-NL" dirty="0"/>
              <a:t>Niemand weet het antwoord, beide personen weg</a:t>
            </a:r>
          </a:p>
          <a:p>
            <a:r>
              <a:rPr lang="nl-NL" dirty="0"/>
              <a:t>Welk groepje speelt de rest weg???</a:t>
            </a:r>
          </a:p>
        </p:txBody>
      </p:sp>
    </p:spTree>
    <p:extLst>
      <p:ext uri="{BB962C8B-B14F-4D97-AF65-F5344CB8AC3E}">
        <p14:creationId xmlns:p14="http://schemas.microsoft.com/office/powerpoint/2010/main" val="1710603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76D0DF-ED63-493A-BE60-6B0D1A3B7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3964D1-5F85-4CFF-91E8-8DDCD30D8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803748"/>
            <a:ext cx="9872871" cy="45970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nl-NL" sz="4000" dirty="0"/>
              <a:t>Doelen behaald? </a:t>
            </a:r>
          </a:p>
          <a:p>
            <a:r>
              <a:rPr lang="nl-NL" dirty="0"/>
              <a:t>Je weet wat onderwijsbehoeften zijn</a:t>
            </a:r>
          </a:p>
          <a:p>
            <a:r>
              <a:rPr lang="nl-NL" dirty="0"/>
              <a:t>Je weet wat het samenwerkingsverband doet </a:t>
            </a:r>
          </a:p>
          <a:p>
            <a:r>
              <a:rPr lang="nl-NL" dirty="0"/>
              <a:t>Je weet dat er verschillende niveaus van ondersteuning zijn </a:t>
            </a:r>
          </a:p>
          <a:p>
            <a:r>
              <a:rPr lang="nl-NL" dirty="0"/>
              <a:t>Je weet wat een OPP is </a:t>
            </a:r>
          </a:p>
          <a:p>
            <a:r>
              <a:rPr lang="nl-NL" dirty="0"/>
              <a:t>Je weet de verschillen op te noemen tussen een leerprobleem, leerstoornis, leerachterstand en leervertraging </a:t>
            </a:r>
          </a:p>
          <a:p>
            <a:endParaRPr lang="nl-NL" dirty="0"/>
          </a:p>
          <a:p>
            <a:pPr marL="45720" indent="0" algn="ctr">
              <a:buNone/>
            </a:pPr>
            <a:r>
              <a:rPr lang="nl-NL" sz="4000" dirty="0"/>
              <a:t>Wat neem je mee? </a:t>
            </a:r>
          </a:p>
        </p:txBody>
      </p:sp>
    </p:spTree>
    <p:extLst>
      <p:ext uri="{BB962C8B-B14F-4D97-AF65-F5344CB8AC3E}">
        <p14:creationId xmlns:p14="http://schemas.microsoft.com/office/powerpoint/2010/main" val="327362270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9bd04e-b34a-48ce-ac01-47eda972f45e">
      <Terms xmlns="http://schemas.microsoft.com/office/infopath/2007/PartnerControls"/>
    </lcf76f155ced4ddcb4097134ff3c332f>
    <TaxCatchAll xmlns="b89c4c39-af4d-490d-9b7c-525a4f9e7d9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3E7CE0BB5D9A4F9D2D71A8C189AB01" ma:contentTypeVersion="17" ma:contentTypeDescription="Een nieuw document maken." ma:contentTypeScope="" ma:versionID="d82ffe706540315d4d1a3fe6ddf1c618">
  <xsd:schema xmlns:xsd="http://www.w3.org/2001/XMLSchema" xmlns:xs="http://www.w3.org/2001/XMLSchema" xmlns:p="http://schemas.microsoft.com/office/2006/metadata/properties" xmlns:ns2="5d9bd04e-b34a-48ce-ac01-47eda972f45e" xmlns:ns3="b89c4c39-af4d-490d-9b7c-525a4f9e7d94" targetNamespace="http://schemas.microsoft.com/office/2006/metadata/properties" ma:root="true" ma:fieldsID="f84e32ee681f27308b112628fa0da89e" ns2:_="" ns3:_="">
    <xsd:import namespace="5d9bd04e-b34a-48ce-ac01-47eda972f45e"/>
    <xsd:import namespace="b89c4c39-af4d-490d-9b7c-525a4f9e7d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9bd04e-b34a-48ce-ac01-47eda972f4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326ff767-adaa-4201-a4eb-e1f8fdc4e2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9c4c39-af4d-490d-9b7c-525a4f9e7d9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61cd2e52-c255-4373-94af-7820af7ec22a}" ma:internalName="TaxCatchAll" ma:showField="CatchAllData" ma:web="b89c4c39-af4d-490d-9b7c-525a4f9e7d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D20BFA-F885-4E95-8510-D02DF2247075}">
  <ds:schemaRefs>
    <ds:schemaRef ds:uri="http://purl.org/dc/terms/"/>
    <ds:schemaRef ds:uri="http://schemas.microsoft.com/office/2006/documentManagement/types"/>
    <ds:schemaRef ds:uri="b89c4c39-af4d-490d-9b7c-525a4f9e7d94"/>
    <ds:schemaRef ds:uri="http://schemas.microsoft.com/office/infopath/2007/PartnerControls"/>
    <ds:schemaRef ds:uri="5d9bd04e-b34a-48ce-ac01-47eda972f45e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AA91C9D-CD06-4C2D-B935-D7216560FE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3163AB-D1CC-4B4D-807A-B9DEC6E57F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9bd04e-b34a-48ce-ac01-47eda972f45e"/>
    <ds:schemaRef ds:uri="b89c4c39-af4d-490d-9b7c-525a4f9e7d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371</Words>
  <Application>Microsoft Office PowerPoint</Application>
  <PresentationFormat>Breedbeeld</PresentationFormat>
  <Paragraphs>43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Trebuchet MS</vt:lpstr>
      <vt:lpstr>Wingdings 3</vt:lpstr>
      <vt:lpstr>Facet</vt:lpstr>
      <vt:lpstr>1_Facet</vt:lpstr>
      <vt:lpstr>Q&amp;A</vt:lpstr>
      <vt:lpstr>Inleiding; Wat zijn onderwijsbehoeften? </vt:lpstr>
      <vt:lpstr>Doelen</vt:lpstr>
      <vt:lpstr>Je weet wat de doelen zijn  </vt:lpstr>
      <vt:lpstr>We maken 2 Teams</vt:lpstr>
      <vt:lpstr>Afsluiting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Q&amp;A</dc:title>
  <dc:creator>Lieke Klooster</dc:creator>
  <cp:lastModifiedBy>Sander Zwetsloot</cp:lastModifiedBy>
  <cp:revision>3</cp:revision>
  <dcterms:created xsi:type="dcterms:W3CDTF">2022-04-26T12:35:57Z</dcterms:created>
  <dcterms:modified xsi:type="dcterms:W3CDTF">2024-04-24T12:01:15Z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0x010100433E7CE0BB5D9A4F9D2D71A8C189AB01</vt:lpwstr>
  </property>
</Properties>
</file>