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4"/>
  </p:sldMasterIdLst>
  <p:notesMasterIdLst>
    <p:notesMasterId r:id="rId21"/>
  </p:notesMasterIdLst>
  <p:sldIdLst>
    <p:sldId id="256" r:id="rId5"/>
    <p:sldId id="257" r:id="rId6"/>
    <p:sldId id="308" r:id="rId7"/>
    <p:sldId id="305" r:id="rId8"/>
    <p:sldId id="258" r:id="rId9"/>
    <p:sldId id="259" r:id="rId10"/>
    <p:sldId id="260" r:id="rId11"/>
    <p:sldId id="309" r:id="rId12"/>
    <p:sldId id="261" r:id="rId13"/>
    <p:sldId id="262" r:id="rId14"/>
    <p:sldId id="263" r:id="rId15"/>
    <p:sldId id="264" r:id="rId16"/>
    <p:sldId id="265" r:id="rId17"/>
    <p:sldId id="267" r:id="rId18"/>
    <p:sldId id="307" r:id="rId19"/>
    <p:sldId id="306" r:id="rId20"/>
  </p:sldIdLst>
  <p:sldSz cx="9144000" cy="5143500" type="screen16x9"/>
  <p:notesSz cx="6858000" cy="9144000"/>
  <p:embeddedFontLst>
    <p:embeddedFont>
      <p:font typeface="Itim" panose="020B0604020202020204" charset="-34"/>
      <p:regular r:id="rId22"/>
    </p:embeddedFont>
    <p:embeddedFont>
      <p:font typeface="Segoe UI" panose="020B0502040204020203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274075-7EC6-4617-8A94-66F4DFAD8B2C}" v="4" dt="2024-05-14T12:07:08.399"/>
  </p1510:revLst>
</p1510:revInfo>
</file>

<file path=ppt/tableStyles.xml><?xml version="1.0" encoding="utf-8"?>
<a:tblStyleLst xmlns:a="http://schemas.openxmlformats.org/drawingml/2006/main" def="{7F81B002-5CFD-4108-AB5B-0D555E909E09}">
  <a:tblStyle styleId="{7F81B002-5CFD-4108-AB5B-0D555E909E0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78" autoAdjust="0"/>
  </p:normalViewPr>
  <p:slideViewPr>
    <p:cSldViewPr snapToGrid="0">
      <p:cViewPr varScale="1">
        <p:scale>
          <a:sx n="99" d="100"/>
          <a:sy n="99" d="100"/>
        </p:scale>
        <p:origin x="99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er Zwetsloot" userId="33dec71a-267c-412e-a64b-f15ed0a66014" providerId="ADAL" clId="{E4274075-7EC6-4617-8A94-66F4DFAD8B2C}"/>
    <pc:docChg chg="custSel addSld delSld modSld">
      <pc:chgData name="Sander Zwetsloot" userId="33dec71a-267c-412e-a64b-f15ed0a66014" providerId="ADAL" clId="{E4274075-7EC6-4617-8A94-66F4DFAD8B2C}" dt="2024-05-14T12:37:11.733" v="197" actId="403"/>
      <pc:docMkLst>
        <pc:docMk/>
      </pc:docMkLst>
      <pc:sldChg chg="modSp mod">
        <pc:chgData name="Sander Zwetsloot" userId="33dec71a-267c-412e-a64b-f15ed0a66014" providerId="ADAL" clId="{E4274075-7EC6-4617-8A94-66F4DFAD8B2C}" dt="2024-05-14T12:06:37.216" v="30" actId="20577"/>
        <pc:sldMkLst>
          <pc:docMk/>
          <pc:sldMk cId="0" sldId="257"/>
        </pc:sldMkLst>
        <pc:spChg chg="mod">
          <ac:chgData name="Sander Zwetsloot" userId="33dec71a-267c-412e-a64b-f15ed0a66014" providerId="ADAL" clId="{E4274075-7EC6-4617-8A94-66F4DFAD8B2C}" dt="2024-05-14T12:06:37.216" v="30" actId="20577"/>
          <ac:spMkLst>
            <pc:docMk/>
            <pc:sldMk cId="0" sldId="257"/>
            <ac:spMk id="824" creationId="{00000000-0000-0000-0000-000000000000}"/>
          </ac:spMkLst>
        </pc:spChg>
      </pc:sldChg>
      <pc:sldChg chg="modSp mod">
        <pc:chgData name="Sander Zwetsloot" userId="33dec71a-267c-412e-a64b-f15ed0a66014" providerId="ADAL" clId="{E4274075-7EC6-4617-8A94-66F4DFAD8B2C}" dt="2024-05-14T12:35:26.792" v="36"/>
        <pc:sldMkLst>
          <pc:docMk/>
          <pc:sldMk cId="0" sldId="261"/>
        </pc:sldMkLst>
        <pc:spChg chg="mod">
          <ac:chgData name="Sander Zwetsloot" userId="33dec71a-267c-412e-a64b-f15ed0a66014" providerId="ADAL" clId="{E4274075-7EC6-4617-8A94-66F4DFAD8B2C}" dt="2024-05-14T12:35:26.792" v="36"/>
          <ac:spMkLst>
            <pc:docMk/>
            <pc:sldMk cId="0" sldId="261"/>
            <ac:spMk id="5" creationId="{45AD54D0-C0E2-6B81-C2B2-0F58494668EB}"/>
          </ac:spMkLst>
        </pc:spChg>
      </pc:sldChg>
      <pc:sldChg chg="addSp modSp new">
        <pc:chgData name="Sander Zwetsloot" userId="33dec71a-267c-412e-a64b-f15ed0a66014" providerId="ADAL" clId="{E4274075-7EC6-4617-8A94-66F4DFAD8B2C}" dt="2024-05-14T12:07:08.398" v="35" actId="14100"/>
        <pc:sldMkLst>
          <pc:docMk/>
          <pc:sldMk cId="2022881725" sldId="308"/>
        </pc:sldMkLst>
        <pc:picChg chg="add mod">
          <ac:chgData name="Sander Zwetsloot" userId="33dec71a-267c-412e-a64b-f15ed0a66014" providerId="ADAL" clId="{E4274075-7EC6-4617-8A94-66F4DFAD8B2C}" dt="2024-05-14T12:07:08.398" v="35" actId="14100"/>
          <ac:picMkLst>
            <pc:docMk/>
            <pc:sldMk cId="2022881725" sldId="308"/>
            <ac:picMk id="1026" creationId="{9481886E-B26F-08BF-C9FF-475243D1B295}"/>
          </ac:picMkLst>
        </pc:picChg>
      </pc:sldChg>
      <pc:sldChg chg="new del">
        <pc:chgData name="Sander Zwetsloot" userId="33dec71a-267c-412e-a64b-f15ed0a66014" providerId="ADAL" clId="{E4274075-7EC6-4617-8A94-66F4DFAD8B2C}" dt="2024-05-14T12:35:43.624" v="38" actId="47"/>
        <pc:sldMkLst>
          <pc:docMk/>
          <pc:sldMk cId="2811996307" sldId="309"/>
        </pc:sldMkLst>
      </pc:sldChg>
      <pc:sldChg chg="addSp delSp modSp new mod">
        <pc:chgData name="Sander Zwetsloot" userId="33dec71a-267c-412e-a64b-f15ed0a66014" providerId="ADAL" clId="{E4274075-7EC6-4617-8A94-66F4DFAD8B2C}" dt="2024-05-14T12:37:11.733" v="197" actId="403"/>
        <pc:sldMkLst>
          <pc:docMk/>
          <pc:sldMk cId="3580887372" sldId="309"/>
        </pc:sldMkLst>
        <pc:spChg chg="mod">
          <ac:chgData name="Sander Zwetsloot" userId="33dec71a-267c-412e-a64b-f15ed0a66014" providerId="ADAL" clId="{E4274075-7EC6-4617-8A94-66F4DFAD8B2C}" dt="2024-05-14T12:37:11.733" v="197" actId="403"/>
          <ac:spMkLst>
            <pc:docMk/>
            <pc:sldMk cId="3580887372" sldId="309"/>
            <ac:spMk id="2" creationId="{D5E82A2F-BA0A-8026-1DDE-106009AAC3F1}"/>
          </ac:spMkLst>
        </pc:spChg>
        <pc:spChg chg="del mod">
          <ac:chgData name="Sander Zwetsloot" userId="33dec71a-267c-412e-a64b-f15ed0a66014" providerId="ADAL" clId="{E4274075-7EC6-4617-8A94-66F4DFAD8B2C}" dt="2024-05-14T12:36:42.946" v="187" actId="478"/>
          <ac:spMkLst>
            <pc:docMk/>
            <pc:sldMk cId="3580887372" sldId="309"/>
            <ac:spMk id="3" creationId="{880DEEB3-B312-0A6E-BF82-EC63E4D46893}"/>
          </ac:spMkLst>
        </pc:spChg>
        <pc:spChg chg="add del mod">
          <ac:chgData name="Sander Zwetsloot" userId="33dec71a-267c-412e-a64b-f15ed0a66014" providerId="ADAL" clId="{E4274075-7EC6-4617-8A94-66F4DFAD8B2C}" dt="2024-05-14T12:36:45.444" v="188" actId="478"/>
          <ac:spMkLst>
            <pc:docMk/>
            <pc:sldMk cId="3580887372" sldId="309"/>
            <ac:spMk id="5" creationId="{E34A510B-0AEA-4C73-56A0-E61F3F020BC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8b238304a6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8b238304a6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g8bca512db4_0_1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3" name="Google Shape;1123;g8bca512db4_0_1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dirty="0"/>
              <a:t>Handeling-koppeling formule; werkwijze om rekenproblemen aan te pakken in een vijftal stappen.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dirty="0" err="1"/>
              <a:t>Busmodel</a:t>
            </a:r>
            <a:r>
              <a:rPr lang="nl-NL" dirty="0"/>
              <a:t> voorbeeld: 148; ‘in de bus zitten vier passagiers…. </a:t>
            </a:r>
            <a:r>
              <a:rPr lang="nl-NL" dirty="0" err="1"/>
              <a:t>Etc</a:t>
            </a:r>
            <a:r>
              <a:rPr lang="nl-NL" dirty="0"/>
              <a:t> doornemen.’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g8bca512db4_0_16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7" name="Google Shape;1177;g8bca512db4_0_16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g8bca512db4_0_1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2" name="Google Shape;1242;g8bca512db4_0_1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449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Rekenfeiten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zijn meer dan gememoriseerde </a:t>
            </a:r>
            <a:r>
              <a:rPr lang="nl-NL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getalcombinaties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nl-NL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Desoete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et al., 2013) . Een- </a:t>
            </a:r>
            <a:r>
              <a:rPr lang="nl-NL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voudige</a:t>
            </a:r>
            <a:r>
              <a:rPr lang="nl-NL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rekenkundige bewerkingen leer je eerst vlot en correct uitrekenen , bijvoorbeeld: 5+ 7= 5+5+2 = 12. Hiervoor gebruik je je werkgeheugen. Je onthoudt én bewerkt de rekenkundige informatie.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g8bca512db4_0_1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2" name="Google Shape;1242;g8bca512db4_0_18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5513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bca512db4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bca512db4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bca512db4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bca512db4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2755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8bca512db4_0_5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8bca512db4_0_5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AR: 4 hoofdbewerkingen: optellen, aftrekken, vermenigvuldigen en delen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VR: procenten, </a:t>
            </a:r>
            <a:r>
              <a:rPr lang="nl-NL" dirty="0" err="1"/>
              <a:t>machtsverheffeffen</a:t>
            </a:r>
            <a:r>
              <a:rPr lang="nl-NL" dirty="0"/>
              <a:t>, worteltrekken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8b8338ba29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8b8338ba29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g8b8338ba29_0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1" name="Google Shape;941;g8b8338ba29_0_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8b951196ad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g8b951196ad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8b93f3d687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8b93f3d687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g8b93f3d687_1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8" name="Google Shape;1078;g8b93f3d687_1_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 err="1"/>
              <a:t>Blz</a:t>
            </a:r>
            <a:r>
              <a:rPr lang="nl-NL" dirty="0"/>
              <a:t> 146. Handeling-koppeling formule; werkwijze om rekenproblemen aan te pakken in een vijftal stappen. 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CFE2F3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16575" y="0"/>
            <a:ext cx="8579795" cy="5143484"/>
          </a:xfrm>
          <a:custGeom>
            <a:avLst/>
            <a:gdLst/>
            <a:ahLst/>
            <a:cxnLst/>
            <a:rect l="l" t="t" r="r" b="b"/>
            <a:pathLst>
              <a:path w="128517" h="78770" extrusionOk="0">
                <a:moveTo>
                  <a:pt x="35" y="1"/>
                </a:moveTo>
                <a:lnTo>
                  <a:pt x="0" y="78769"/>
                </a:lnTo>
                <a:lnTo>
                  <a:pt x="128517" y="78769"/>
                </a:lnTo>
                <a:cubicBezTo>
                  <a:pt x="61260" y="76442"/>
                  <a:pt x="7739" y="332"/>
                  <a:pt x="7739" y="332"/>
                </a:cubicBezTo>
                <a:lnTo>
                  <a:pt x="3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1754550" y="1135650"/>
            <a:ext cx="5634900" cy="2872200"/>
          </a:xfrm>
          <a:prstGeom prst="plaque">
            <a:avLst>
              <a:gd name="adj" fmla="val 11691"/>
            </a:avLst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2572800" y="31168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2572800" y="22227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3" name="Google Shape;13;p2"/>
          <p:cNvGrpSpPr/>
          <p:nvPr/>
        </p:nvGrpSpPr>
        <p:grpSpPr>
          <a:xfrm rot="697126">
            <a:off x="8280187" y="-46678"/>
            <a:ext cx="1305393" cy="1346461"/>
            <a:chOff x="1492000" y="427450"/>
            <a:chExt cx="1188000" cy="1225375"/>
          </a:xfrm>
        </p:grpSpPr>
        <p:sp>
          <p:nvSpPr>
            <p:cNvPr id="14" name="Google Shape;14;p2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2351850" y="1498850"/>
            <a:ext cx="4440300" cy="1447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Font typeface="Itim"/>
              <a:buNone/>
              <a:defRPr sz="6000" b="1"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2351850" y="3287050"/>
            <a:ext cx="44403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-50900" y="-21500"/>
            <a:ext cx="771000" cy="51651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" name="Google Shape;28;p2"/>
          <p:cNvGrpSpPr/>
          <p:nvPr/>
        </p:nvGrpSpPr>
        <p:grpSpPr>
          <a:xfrm rot="-1976796" flipH="1">
            <a:off x="5917481" y="3990133"/>
            <a:ext cx="3474354" cy="888893"/>
            <a:chOff x="3809875" y="1963175"/>
            <a:chExt cx="1923600" cy="492150"/>
          </a:xfrm>
        </p:grpSpPr>
        <p:sp>
          <p:nvSpPr>
            <p:cNvPr id="29" name="Google Shape;29;p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 rot="-375097">
            <a:off x="1228557" y="-253382"/>
            <a:ext cx="711742" cy="793298"/>
            <a:chOff x="6554696" y="509501"/>
            <a:chExt cx="711709" cy="793261"/>
          </a:xfrm>
        </p:grpSpPr>
        <p:sp>
          <p:nvSpPr>
            <p:cNvPr id="41" name="Google Shape;41;p2"/>
            <p:cNvSpPr/>
            <p:nvPr/>
          </p:nvSpPr>
          <p:spPr>
            <a:xfrm>
              <a:off x="6560695" y="516700"/>
              <a:ext cx="696978" cy="779230"/>
            </a:xfrm>
            <a:custGeom>
              <a:avLst/>
              <a:gdLst/>
              <a:ahLst/>
              <a:cxnLst/>
              <a:rect l="l" t="t" r="r" b="b"/>
              <a:pathLst>
                <a:path w="20913" h="23381" extrusionOk="0">
                  <a:moveTo>
                    <a:pt x="4201" y="1"/>
                  </a:moveTo>
                  <a:cubicBezTo>
                    <a:pt x="1903" y="1"/>
                    <a:pt x="28" y="1866"/>
                    <a:pt x="28" y="4165"/>
                  </a:cubicBezTo>
                  <a:lnTo>
                    <a:pt x="1" y="17073"/>
                  </a:lnTo>
                  <a:cubicBezTo>
                    <a:pt x="1" y="18903"/>
                    <a:pt x="1190" y="20516"/>
                    <a:pt x="2930" y="21057"/>
                  </a:cubicBezTo>
                  <a:lnTo>
                    <a:pt x="9736" y="23193"/>
                  </a:lnTo>
                  <a:cubicBezTo>
                    <a:pt x="10143" y="23318"/>
                    <a:pt x="10563" y="23381"/>
                    <a:pt x="10982" y="23381"/>
                  </a:cubicBezTo>
                  <a:cubicBezTo>
                    <a:pt x="11444" y="23381"/>
                    <a:pt x="11906" y="23304"/>
                    <a:pt x="12350" y="23148"/>
                  </a:cubicBezTo>
                  <a:lnTo>
                    <a:pt x="18092" y="21147"/>
                  </a:lnTo>
                  <a:cubicBezTo>
                    <a:pt x="19759" y="20570"/>
                    <a:pt x="20886" y="18993"/>
                    <a:pt x="20886" y="17217"/>
                  </a:cubicBezTo>
                  <a:lnTo>
                    <a:pt x="20913" y="4201"/>
                  </a:lnTo>
                  <a:cubicBezTo>
                    <a:pt x="20913" y="1903"/>
                    <a:pt x="19047" y="28"/>
                    <a:pt x="16748" y="28"/>
                  </a:cubicBezTo>
                  <a:lnTo>
                    <a:pt x="4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554696" y="509501"/>
              <a:ext cx="711709" cy="793261"/>
            </a:xfrm>
            <a:custGeom>
              <a:avLst/>
              <a:gdLst/>
              <a:ahLst/>
              <a:cxnLst/>
              <a:rect l="l" t="t" r="r" b="b"/>
              <a:pathLst>
                <a:path w="21355" h="23802" extrusionOk="0">
                  <a:moveTo>
                    <a:pt x="5138" y="442"/>
                  </a:moveTo>
                  <a:lnTo>
                    <a:pt x="7572" y="451"/>
                  </a:lnTo>
                  <a:lnTo>
                    <a:pt x="12440" y="469"/>
                  </a:lnTo>
                  <a:lnTo>
                    <a:pt x="14873" y="469"/>
                  </a:lnTo>
                  <a:lnTo>
                    <a:pt x="16090" y="478"/>
                  </a:lnTo>
                  <a:cubicBezTo>
                    <a:pt x="16249" y="478"/>
                    <a:pt x="16412" y="477"/>
                    <a:pt x="16574" y="477"/>
                  </a:cubicBezTo>
                  <a:cubicBezTo>
                    <a:pt x="16817" y="477"/>
                    <a:pt x="17058" y="480"/>
                    <a:pt x="17280" y="496"/>
                  </a:cubicBezTo>
                  <a:cubicBezTo>
                    <a:pt x="17659" y="541"/>
                    <a:pt x="18037" y="622"/>
                    <a:pt x="18389" y="766"/>
                  </a:cubicBezTo>
                  <a:cubicBezTo>
                    <a:pt x="18740" y="920"/>
                    <a:pt x="19083" y="1109"/>
                    <a:pt x="19380" y="1352"/>
                  </a:cubicBezTo>
                  <a:cubicBezTo>
                    <a:pt x="19669" y="1596"/>
                    <a:pt x="19939" y="1866"/>
                    <a:pt x="20155" y="2191"/>
                  </a:cubicBezTo>
                  <a:cubicBezTo>
                    <a:pt x="20363" y="2506"/>
                    <a:pt x="20534" y="2849"/>
                    <a:pt x="20651" y="3209"/>
                  </a:cubicBezTo>
                  <a:cubicBezTo>
                    <a:pt x="20759" y="3579"/>
                    <a:pt x="20832" y="3948"/>
                    <a:pt x="20832" y="4336"/>
                  </a:cubicBezTo>
                  <a:cubicBezTo>
                    <a:pt x="20841" y="4733"/>
                    <a:pt x="20832" y="5147"/>
                    <a:pt x="20832" y="5544"/>
                  </a:cubicBezTo>
                  <a:lnTo>
                    <a:pt x="20841" y="7978"/>
                  </a:lnTo>
                  <a:lnTo>
                    <a:pt x="20850" y="12845"/>
                  </a:lnTo>
                  <a:lnTo>
                    <a:pt x="20850" y="15279"/>
                  </a:lnTo>
                  <a:lnTo>
                    <a:pt x="20850" y="16496"/>
                  </a:lnTo>
                  <a:lnTo>
                    <a:pt x="20850" y="17109"/>
                  </a:lnTo>
                  <a:lnTo>
                    <a:pt x="20859" y="17406"/>
                  </a:lnTo>
                  <a:lnTo>
                    <a:pt x="20841" y="17704"/>
                  </a:lnTo>
                  <a:cubicBezTo>
                    <a:pt x="20795" y="18470"/>
                    <a:pt x="20516" y="19218"/>
                    <a:pt x="20047" y="19831"/>
                  </a:cubicBezTo>
                  <a:cubicBezTo>
                    <a:pt x="19579" y="20453"/>
                    <a:pt x="18930" y="20921"/>
                    <a:pt x="18208" y="21183"/>
                  </a:cubicBezTo>
                  <a:lnTo>
                    <a:pt x="13602" y="22769"/>
                  </a:lnTo>
                  <a:lnTo>
                    <a:pt x="12458" y="23175"/>
                  </a:lnTo>
                  <a:cubicBezTo>
                    <a:pt x="12088" y="23292"/>
                    <a:pt x="11709" y="23364"/>
                    <a:pt x="11322" y="23382"/>
                  </a:cubicBezTo>
                  <a:cubicBezTo>
                    <a:pt x="11267" y="23385"/>
                    <a:pt x="11211" y="23386"/>
                    <a:pt x="11156" y="23386"/>
                  </a:cubicBezTo>
                  <a:cubicBezTo>
                    <a:pt x="10830" y="23386"/>
                    <a:pt x="10500" y="23342"/>
                    <a:pt x="10177" y="23265"/>
                  </a:cubicBezTo>
                  <a:cubicBezTo>
                    <a:pt x="9997" y="23211"/>
                    <a:pt x="9798" y="23148"/>
                    <a:pt x="9609" y="23085"/>
                  </a:cubicBezTo>
                  <a:lnTo>
                    <a:pt x="9023" y="22905"/>
                  </a:lnTo>
                  <a:lnTo>
                    <a:pt x="4381" y="21453"/>
                  </a:lnTo>
                  <a:lnTo>
                    <a:pt x="3218" y="21093"/>
                  </a:lnTo>
                  <a:cubicBezTo>
                    <a:pt x="2849" y="20976"/>
                    <a:pt x="2497" y="20813"/>
                    <a:pt x="2173" y="20597"/>
                  </a:cubicBezTo>
                  <a:cubicBezTo>
                    <a:pt x="1542" y="20173"/>
                    <a:pt x="1001" y="19578"/>
                    <a:pt x="676" y="18866"/>
                  </a:cubicBezTo>
                  <a:cubicBezTo>
                    <a:pt x="505" y="18515"/>
                    <a:pt x="397" y="18136"/>
                    <a:pt x="343" y="17749"/>
                  </a:cubicBezTo>
                  <a:cubicBezTo>
                    <a:pt x="298" y="17361"/>
                    <a:pt x="316" y="16955"/>
                    <a:pt x="316" y="16550"/>
                  </a:cubicBezTo>
                  <a:lnTo>
                    <a:pt x="334" y="14116"/>
                  </a:lnTo>
                  <a:lnTo>
                    <a:pt x="388" y="9248"/>
                  </a:lnTo>
                  <a:cubicBezTo>
                    <a:pt x="397" y="7626"/>
                    <a:pt x="406" y="6003"/>
                    <a:pt x="415" y="4381"/>
                  </a:cubicBezTo>
                  <a:cubicBezTo>
                    <a:pt x="424" y="3993"/>
                    <a:pt x="478" y="3606"/>
                    <a:pt x="586" y="3245"/>
                  </a:cubicBezTo>
                  <a:cubicBezTo>
                    <a:pt x="703" y="2876"/>
                    <a:pt x="866" y="2524"/>
                    <a:pt x="1082" y="2200"/>
                  </a:cubicBezTo>
                  <a:cubicBezTo>
                    <a:pt x="1298" y="1884"/>
                    <a:pt x="1551" y="1596"/>
                    <a:pt x="1848" y="1343"/>
                  </a:cubicBezTo>
                  <a:cubicBezTo>
                    <a:pt x="2155" y="1109"/>
                    <a:pt x="2479" y="902"/>
                    <a:pt x="2831" y="748"/>
                  </a:cubicBezTo>
                  <a:cubicBezTo>
                    <a:pt x="3191" y="604"/>
                    <a:pt x="3561" y="505"/>
                    <a:pt x="3948" y="460"/>
                  </a:cubicBezTo>
                  <a:cubicBezTo>
                    <a:pt x="4039" y="451"/>
                    <a:pt x="4138" y="451"/>
                    <a:pt x="4237" y="442"/>
                  </a:cubicBezTo>
                  <a:close/>
                  <a:moveTo>
                    <a:pt x="4381" y="0"/>
                  </a:moveTo>
                  <a:lnTo>
                    <a:pt x="4219" y="9"/>
                  </a:lnTo>
                  <a:cubicBezTo>
                    <a:pt x="4111" y="18"/>
                    <a:pt x="4003" y="18"/>
                    <a:pt x="3894" y="27"/>
                  </a:cubicBezTo>
                  <a:cubicBezTo>
                    <a:pt x="3471" y="81"/>
                    <a:pt x="3056" y="190"/>
                    <a:pt x="2668" y="352"/>
                  </a:cubicBezTo>
                  <a:cubicBezTo>
                    <a:pt x="2272" y="523"/>
                    <a:pt x="1911" y="748"/>
                    <a:pt x="1578" y="1019"/>
                  </a:cubicBezTo>
                  <a:cubicBezTo>
                    <a:pt x="1253" y="1289"/>
                    <a:pt x="965" y="1614"/>
                    <a:pt x="731" y="1965"/>
                  </a:cubicBezTo>
                  <a:cubicBezTo>
                    <a:pt x="496" y="2326"/>
                    <a:pt x="316" y="2713"/>
                    <a:pt x="190" y="3119"/>
                  </a:cubicBezTo>
                  <a:cubicBezTo>
                    <a:pt x="63" y="3534"/>
                    <a:pt x="9" y="3957"/>
                    <a:pt x="0" y="4381"/>
                  </a:cubicBezTo>
                  <a:cubicBezTo>
                    <a:pt x="0" y="6003"/>
                    <a:pt x="0" y="7626"/>
                    <a:pt x="9" y="9248"/>
                  </a:cubicBezTo>
                  <a:lnTo>
                    <a:pt x="54" y="14116"/>
                  </a:lnTo>
                  <a:lnTo>
                    <a:pt x="54" y="16550"/>
                  </a:lnTo>
                  <a:lnTo>
                    <a:pt x="54" y="17154"/>
                  </a:lnTo>
                  <a:cubicBezTo>
                    <a:pt x="54" y="17253"/>
                    <a:pt x="54" y="17361"/>
                    <a:pt x="63" y="17469"/>
                  </a:cubicBezTo>
                  <a:cubicBezTo>
                    <a:pt x="63" y="17568"/>
                    <a:pt x="72" y="17676"/>
                    <a:pt x="81" y="17776"/>
                  </a:cubicBezTo>
                  <a:cubicBezTo>
                    <a:pt x="127" y="18190"/>
                    <a:pt x="217" y="18605"/>
                    <a:pt x="370" y="19002"/>
                  </a:cubicBezTo>
                  <a:cubicBezTo>
                    <a:pt x="676" y="19786"/>
                    <a:pt x="1226" y="20489"/>
                    <a:pt x="1947" y="20949"/>
                  </a:cubicBezTo>
                  <a:cubicBezTo>
                    <a:pt x="2299" y="21183"/>
                    <a:pt x="2696" y="21363"/>
                    <a:pt x="3092" y="21489"/>
                  </a:cubicBezTo>
                  <a:lnTo>
                    <a:pt x="4255" y="21859"/>
                  </a:lnTo>
                  <a:lnTo>
                    <a:pt x="8897" y="23310"/>
                  </a:lnTo>
                  <a:lnTo>
                    <a:pt x="9483" y="23490"/>
                  </a:lnTo>
                  <a:cubicBezTo>
                    <a:pt x="9672" y="23554"/>
                    <a:pt x="9862" y="23617"/>
                    <a:pt x="10078" y="23671"/>
                  </a:cubicBezTo>
                  <a:cubicBezTo>
                    <a:pt x="10418" y="23761"/>
                    <a:pt x="10777" y="23801"/>
                    <a:pt x="11133" y="23801"/>
                  </a:cubicBezTo>
                  <a:cubicBezTo>
                    <a:pt x="11202" y="23801"/>
                    <a:pt x="11271" y="23800"/>
                    <a:pt x="11340" y="23797"/>
                  </a:cubicBezTo>
                  <a:cubicBezTo>
                    <a:pt x="11764" y="23779"/>
                    <a:pt x="12187" y="23698"/>
                    <a:pt x="12593" y="23563"/>
                  </a:cubicBezTo>
                  <a:lnTo>
                    <a:pt x="13738" y="23157"/>
                  </a:lnTo>
                  <a:lnTo>
                    <a:pt x="18335" y="21552"/>
                  </a:lnTo>
                  <a:cubicBezTo>
                    <a:pt x="19137" y="21273"/>
                    <a:pt x="19858" y="20759"/>
                    <a:pt x="20372" y="20083"/>
                  </a:cubicBezTo>
                  <a:cubicBezTo>
                    <a:pt x="20895" y="19407"/>
                    <a:pt x="21210" y="18578"/>
                    <a:pt x="21273" y="17731"/>
                  </a:cubicBezTo>
                  <a:lnTo>
                    <a:pt x="21282" y="17406"/>
                  </a:lnTo>
                  <a:lnTo>
                    <a:pt x="21282" y="17109"/>
                  </a:lnTo>
                  <a:lnTo>
                    <a:pt x="21291" y="16496"/>
                  </a:lnTo>
                  <a:lnTo>
                    <a:pt x="21291" y="15279"/>
                  </a:lnTo>
                  <a:lnTo>
                    <a:pt x="21309" y="12845"/>
                  </a:lnTo>
                  <a:lnTo>
                    <a:pt x="21327" y="7978"/>
                  </a:lnTo>
                  <a:lnTo>
                    <a:pt x="21345" y="5544"/>
                  </a:lnTo>
                  <a:cubicBezTo>
                    <a:pt x="21345" y="5138"/>
                    <a:pt x="21354" y="4742"/>
                    <a:pt x="21345" y="4327"/>
                  </a:cubicBezTo>
                  <a:cubicBezTo>
                    <a:pt x="21336" y="3894"/>
                    <a:pt x="21255" y="3471"/>
                    <a:pt x="21129" y="3056"/>
                  </a:cubicBezTo>
                  <a:cubicBezTo>
                    <a:pt x="20994" y="2650"/>
                    <a:pt x="20795" y="2263"/>
                    <a:pt x="20561" y="1911"/>
                  </a:cubicBezTo>
                  <a:cubicBezTo>
                    <a:pt x="20309" y="1551"/>
                    <a:pt x="20011" y="1244"/>
                    <a:pt x="19678" y="974"/>
                  </a:cubicBezTo>
                  <a:cubicBezTo>
                    <a:pt x="19344" y="694"/>
                    <a:pt x="18966" y="487"/>
                    <a:pt x="18569" y="325"/>
                  </a:cubicBezTo>
                  <a:cubicBezTo>
                    <a:pt x="18172" y="153"/>
                    <a:pt x="17749" y="72"/>
                    <a:pt x="17325" y="18"/>
                  </a:cubicBezTo>
                  <a:cubicBezTo>
                    <a:pt x="17109" y="5"/>
                    <a:pt x="16901" y="2"/>
                    <a:pt x="16698" y="2"/>
                  </a:cubicBezTo>
                  <a:cubicBezTo>
                    <a:pt x="16596" y="2"/>
                    <a:pt x="16494" y="3"/>
                    <a:pt x="16393" y="3"/>
                  </a:cubicBezTo>
                  <a:cubicBezTo>
                    <a:pt x="16292" y="3"/>
                    <a:pt x="16192" y="2"/>
                    <a:pt x="160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2"/>
          <p:cNvGrpSpPr/>
          <p:nvPr/>
        </p:nvGrpSpPr>
        <p:grpSpPr>
          <a:xfrm rot="807122">
            <a:off x="809300" y="4708652"/>
            <a:ext cx="2497551" cy="2401906"/>
            <a:chOff x="1857000" y="3245400"/>
            <a:chExt cx="1233825" cy="1186575"/>
          </a:xfrm>
        </p:grpSpPr>
        <p:sp>
          <p:nvSpPr>
            <p:cNvPr id="44" name="Google Shape;44;p2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50;p2"/>
          <p:cNvSpPr/>
          <p:nvPr/>
        </p:nvSpPr>
        <p:spPr>
          <a:xfrm rot="-381518">
            <a:off x="1317430" y="-146232"/>
            <a:ext cx="102933" cy="551241"/>
          </a:xfrm>
          <a:prstGeom prst="roundRect">
            <a:avLst>
              <a:gd name="adj" fmla="val 50000"/>
            </a:avLst>
          </a:prstGeom>
          <a:solidFill>
            <a:schemeClr val="lt2">
              <a:alpha val="47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oogle Shape;396;p15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397" name="Google Shape;397;p15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5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5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5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5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16" name="Google Shape;416;p15"/>
          <p:cNvCxnSpPr/>
          <p:nvPr/>
        </p:nvCxnSpPr>
        <p:spPr>
          <a:xfrm>
            <a:off x="-62550" y="54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7" name="Google Shape;417;p15"/>
          <p:cNvSpPr/>
          <p:nvPr/>
        </p:nvSpPr>
        <p:spPr>
          <a:xfrm>
            <a:off x="-14550" y="5010825"/>
            <a:ext cx="9160200" cy="1563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15"/>
          <p:cNvSpPr txBox="1">
            <a:spLocks noGrp="1"/>
          </p:cNvSpPr>
          <p:nvPr>
            <p:ph type="title"/>
          </p:nvPr>
        </p:nvSpPr>
        <p:spPr>
          <a:xfrm>
            <a:off x="720000" y="1484450"/>
            <a:ext cx="3519300" cy="1679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9" name="Google Shape;419;p15"/>
          <p:cNvSpPr txBox="1">
            <a:spLocks noGrp="1"/>
          </p:cNvSpPr>
          <p:nvPr>
            <p:ph type="subTitle" idx="1"/>
          </p:nvPr>
        </p:nvSpPr>
        <p:spPr>
          <a:xfrm rot="684086">
            <a:off x="5795182" y="1704721"/>
            <a:ext cx="1878775" cy="178816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17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473" name="Google Shape;473;p17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17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17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7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7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7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7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7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7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7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7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7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7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7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7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7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7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17"/>
          <p:cNvSpPr txBox="1">
            <a:spLocks noGrp="1"/>
          </p:cNvSpPr>
          <p:nvPr>
            <p:ph type="subTitle" idx="1"/>
          </p:nvPr>
        </p:nvSpPr>
        <p:spPr>
          <a:xfrm>
            <a:off x="3117150" y="3648238"/>
            <a:ext cx="2909700" cy="90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6" name="Google Shape;496;p17"/>
          <p:cNvSpPr txBox="1">
            <a:spLocks noGrp="1"/>
          </p:cNvSpPr>
          <p:nvPr>
            <p:ph type="title"/>
          </p:nvPr>
        </p:nvSpPr>
        <p:spPr>
          <a:xfrm>
            <a:off x="1918650" y="1613838"/>
            <a:ext cx="5306700" cy="148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7" name="Google Shape;497;p17"/>
          <p:cNvSpPr txBox="1">
            <a:spLocks noGrp="1"/>
          </p:cNvSpPr>
          <p:nvPr>
            <p:ph type="title" idx="2" hasCustomPrompt="1"/>
          </p:nvPr>
        </p:nvSpPr>
        <p:spPr>
          <a:xfrm>
            <a:off x="3843750" y="591063"/>
            <a:ext cx="1456500" cy="67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498" name="Google Shape;498;p17"/>
          <p:cNvGrpSpPr/>
          <p:nvPr/>
        </p:nvGrpSpPr>
        <p:grpSpPr>
          <a:xfrm rot="-697126" flipH="1">
            <a:off x="569287" y="-351303"/>
            <a:ext cx="1305393" cy="1346461"/>
            <a:chOff x="1492000" y="427450"/>
            <a:chExt cx="1188000" cy="1225375"/>
          </a:xfrm>
        </p:grpSpPr>
        <p:sp>
          <p:nvSpPr>
            <p:cNvPr id="499" name="Google Shape;499;p17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CUSTOM_2"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1" name="Google Shape;511;p18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512" name="Google Shape;512;p18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8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8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8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18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8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8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8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8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8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8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8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8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8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8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8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8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8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1" name="Google Shape;531;p18"/>
          <p:cNvSpPr txBox="1">
            <a:spLocks noGrp="1"/>
          </p:cNvSpPr>
          <p:nvPr>
            <p:ph type="subTitle" idx="1"/>
          </p:nvPr>
        </p:nvSpPr>
        <p:spPr>
          <a:xfrm>
            <a:off x="890100" y="1760244"/>
            <a:ext cx="7533900" cy="27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>
            <a:endParaRPr/>
          </a:p>
        </p:txBody>
      </p:sp>
      <p:sp>
        <p:nvSpPr>
          <p:cNvPr id="532" name="Google Shape;532;p18"/>
          <p:cNvSpPr txBox="1">
            <a:spLocks noGrp="1"/>
          </p:cNvSpPr>
          <p:nvPr>
            <p:ph type="title"/>
          </p:nvPr>
        </p:nvSpPr>
        <p:spPr>
          <a:xfrm>
            <a:off x="4572000" y="540000"/>
            <a:ext cx="3852000" cy="103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>
          <a:xfrm>
            <a:off x="8740343" y="1780347"/>
            <a:ext cx="20479" cy="58449"/>
          </a:xfrm>
          <a:custGeom>
            <a:avLst/>
            <a:gdLst/>
            <a:ahLst/>
            <a:cxnLst/>
            <a:rect l="l" t="t" r="r" b="b"/>
            <a:pathLst>
              <a:path w="488" h="1403" extrusionOk="0">
                <a:moveTo>
                  <a:pt x="249" y="0"/>
                </a:moveTo>
                <a:cubicBezTo>
                  <a:pt x="193" y="0"/>
                  <a:pt x="139" y="35"/>
                  <a:pt x="118" y="90"/>
                </a:cubicBezTo>
                <a:cubicBezTo>
                  <a:pt x="73" y="190"/>
                  <a:pt x="46" y="289"/>
                  <a:pt x="28" y="397"/>
                </a:cubicBezTo>
                <a:cubicBezTo>
                  <a:pt x="19" y="442"/>
                  <a:pt x="1" y="496"/>
                  <a:pt x="19" y="541"/>
                </a:cubicBezTo>
                <a:cubicBezTo>
                  <a:pt x="19" y="559"/>
                  <a:pt x="28" y="568"/>
                  <a:pt x="37" y="586"/>
                </a:cubicBezTo>
                <a:cubicBezTo>
                  <a:pt x="64" y="595"/>
                  <a:pt x="145" y="613"/>
                  <a:pt x="145" y="622"/>
                </a:cubicBezTo>
                <a:cubicBezTo>
                  <a:pt x="145" y="631"/>
                  <a:pt x="100" y="649"/>
                  <a:pt x="73" y="658"/>
                </a:cubicBezTo>
                <a:cubicBezTo>
                  <a:pt x="37" y="667"/>
                  <a:pt x="46" y="685"/>
                  <a:pt x="46" y="694"/>
                </a:cubicBezTo>
                <a:cubicBezTo>
                  <a:pt x="37" y="902"/>
                  <a:pt x="46" y="1100"/>
                  <a:pt x="109" y="1307"/>
                </a:cubicBezTo>
                <a:cubicBezTo>
                  <a:pt x="118" y="1343"/>
                  <a:pt x="154" y="1379"/>
                  <a:pt x="190" y="1397"/>
                </a:cubicBezTo>
                <a:cubicBezTo>
                  <a:pt x="203" y="1401"/>
                  <a:pt x="215" y="1402"/>
                  <a:pt x="228" y="1402"/>
                </a:cubicBezTo>
                <a:cubicBezTo>
                  <a:pt x="289" y="1402"/>
                  <a:pt x="348" y="1367"/>
                  <a:pt x="371" y="1307"/>
                </a:cubicBezTo>
                <a:cubicBezTo>
                  <a:pt x="434" y="1109"/>
                  <a:pt x="443" y="902"/>
                  <a:pt x="443" y="703"/>
                </a:cubicBezTo>
                <a:cubicBezTo>
                  <a:pt x="443" y="685"/>
                  <a:pt x="452" y="676"/>
                  <a:pt x="416" y="658"/>
                </a:cubicBezTo>
                <a:cubicBezTo>
                  <a:pt x="389" y="649"/>
                  <a:pt x="344" y="640"/>
                  <a:pt x="344" y="622"/>
                </a:cubicBezTo>
                <a:cubicBezTo>
                  <a:pt x="344" y="613"/>
                  <a:pt x="425" y="595"/>
                  <a:pt x="443" y="586"/>
                </a:cubicBezTo>
                <a:cubicBezTo>
                  <a:pt x="461" y="577"/>
                  <a:pt x="470" y="559"/>
                  <a:pt x="470" y="550"/>
                </a:cubicBezTo>
                <a:cubicBezTo>
                  <a:pt x="488" y="496"/>
                  <a:pt x="470" y="451"/>
                  <a:pt x="461" y="397"/>
                </a:cubicBezTo>
                <a:cubicBezTo>
                  <a:pt x="443" y="298"/>
                  <a:pt x="416" y="190"/>
                  <a:pt x="380" y="90"/>
                </a:cubicBezTo>
                <a:cubicBezTo>
                  <a:pt x="362" y="54"/>
                  <a:pt x="335" y="27"/>
                  <a:pt x="298" y="9"/>
                </a:cubicBezTo>
                <a:cubicBezTo>
                  <a:pt x="282" y="3"/>
                  <a:pt x="266" y="0"/>
                  <a:pt x="24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" name="Google Shape;55;p4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56" name="Google Shape;56;p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9" name="Google Shape;79;p4"/>
          <p:cNvSpPr txBox="1">
            <a:spLocks noGrp="1"/>
          </p:cNvSpPr>
          <p:nvPr>
            <p:ph type="body" idx="1"/>
          </p:nvPr>
        </p:nvSpPr>
        <p:spPr>
          <a:xfrm>
            <a:off x="720000" y="1246924"/>
            <a:ext cx="7704000" cy="3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oogle Shape;81;p5"/>
          <p:cNvGrpSpPr/>
          <p:nvPr/>
        </p:nvGrpSpPr>
        <p:grpSpPr>
          <a:xfrm>
            <a:off x="-174525" y="-22399"/>
            <a:ext cx="9487164" cy="5193049"/>
            <a:chOff x="-174525" y="-22399"/>
            <a:chExt cx="9487164" cy="5193049"/>
          </a:xfrm>
        </p:grpSpPr>
        <p:sp>
          <p:nvSpPr>
            <p:cNvPr id="82" name="Google Shape;82;p5"/>
            <p:cNvSpPr/>
            <p:nvPr/>
          </p:nvSpPr>
          <p:spPr>
            <a:xfrm>
              <a:off x="-174525" y="-22399"/>
              <a:ext cx="9487164" cy="5188298"/>
            </a:xfrm>
            <a:custGeom>
              <a:avLst/>
              <a:gdLst/>
              <a:ahLst/>
              <a:cxnLst/>
              <a:rect l="l" t="t" r="r" b="b"/>
              <a:pathLst>
                <a:path w="264469" h="144360" extrusionOk="0">
                  <a:moveTo>
                    <a:pt x="125024" y="0"/>
                  </a:moveTo>
                  <a:cubicBezTo>
                    <a:pt x="124865" y="0"/>
                    <a:pt x="124702" y="4"/>
                    <a:pt x="124536" y="11"/>
                  </a:cubicBezTo>
                  <a:lnTo>
                    <a:pt x="4940" y="11"/>
                  </a:lnTo>
                  <a:cubicBezTo>
                    <a:pt x="1569" y="65"/>
                    <a:pt x="0" y="1705"/>
                    <a:pt x="226" y="4914"/>
                  </a:cubicBezTo>
                  <a:lnTo>
                    <a:pt x="226" y="138500"/>
                  </a:lnTo>
                  <a:cubicBezTo>
                    <a:pt x="208" y="142159"/>
                    <a:pt x="1811" y="143993"/>
                    <a:pt x="5034" y="143993"/>
                  </a:cubicBezTo>
                  <a:cubicBezTo>
                    <a:pt x="5185" y="143993"/>
                    <a:pt x="5340" y="143989"/>
                    <a:pt x="5499" y="143981"/>
                  </a:cubicBezTo>
                  <a:cubicBezTo>
                    <a:pt x="23166" y="144233"/>
                    <a:pt x="61538" y="144359"/>
                    <a:pt x="76177" y="144359"/>
                  </a:cubicBezTo>
                  <a:cubicBezTo>
                    <a:pt x="90824" y="144359"/>
                    <a:pt x="107103" y="144233"/>
                    <a:pt x="125041" y="143981"/>
                  </a:cubicBezTo>
                  <a:cubicBezTo>
                    <a:pt x="129025" y="143963"/>
                    <a:pt x="130900" y="142007"/>
                    <a:pt x="130675" y="138122"/>
                  </a:cubicBezTo>
                  <a:lnTo>
                    <a:pt x="130675" y="6393"/>
                  </a:lnTo>
                  <a:cubicBezTo>
                    <a:pt x="130839" y="2139"/>
                    <a:pt x="128956" y="0"/>
                    <a:pt x="125024" y="0"/>
                  </a:cubicBezTo>
                  <a:close/>
                  <a:moveTo>
                    <a:pt x="139427" y="0"/>
                  </a:moveTo>
                  <a:cubicBezTo>
                    <a:pt x="135503" y="0"/>
                    <a:pt x="133611" y="2139"/>
                    <a:pt x="133776" y="6393"/>
                  </a:cubicBezTo>
                  <a:lnTo>
                    <a:pt x="133776" y="138122"/>
                  </a:lnTo>
                  <a:cubicBezTo>
                    <a:pt x="133550" y="142007"/>
                    <a:pt x="135434" y="143963"/>
                    <a:pt x="139409" y="143981"/>
                  </a:cubicBezTo>
                  <a:cubicBezTo>
                    <a:pt x="157347" y="144233"/>
                    <a:pt x="173635" y="144359"/>
                    <a:pt x="188274" y="144359"/>
                  </a:cubicBezTo>
                  <a:cubicBezTo>
                    <a:pt x="202912" y="144359"/>
                    <a:pt x="241294" y="144233"/>
                    <a:pt x="258970" y="143981"/>
                  </a:cubicBezTo>
                  <a:cubicBezTo>
                    <a:pt x="259129" y="143989"/>
                    <a:pt x="259285" y="143993"/>
                    <a:pt x="259437" y="143993"/>
                  </a:cubicBezTo>
                  <a:cubicBezTo>
                    <a:pt x="262675" y="143993"/>
                    <a:pt x="264277" y="142159"/>
                    <a:pt x="264243" y="138500"/>
                  </a:cubicBezTo>
                  <a:lnTo>
                    <a:pt x="264243" y="4914"/>
                  </a:lnTo>
                  <a:cubicBezTo>
                    <a:pt x="264468" y="1705"/>
                    <a:pt x="262900" y="65"/>
                    <a:pt x="259529" y="11"/>
                  </a:cubicBezTo>
                  <a:lnTo>
                    <a:pt x="139914" y="11"/>
                  </a:lnTo>
                  <a:cubicBezTo>
                    <a:pt x="139749" y="4"/>
                    <a:pt x="139586" y="0"/>
                    <a:pt x="139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3" name="Google Shape;83;p5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4" name="Google Shape;84;p5"/>
            <p:cNvGrpSpPr/>
            <p:nvPr/>
          </p:nvGrpSpPr>
          <p:grpSpPr>
            <a:xfrm>
              <a:off x="263005" y="845117"/>
              <a:ext cx="3790149" cy="3960313"/>
              <a:chOff x="263005" y="845117"/>
              <a:chExt cx="3790149" cy="3960313"/>
            </a:xfrm>
          </p:grpSpPr>
          <p:sp>
            <p:nvSpPr>
              <p:cNvPr id="85" name="Google Shape;85;p5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5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5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5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5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5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5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5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5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5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5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5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5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5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5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" name="Google Shape;100;p5"/>
            <p:cNvGrpSpPr/>
            <p:nvPr/>
          </p:nvGrpSpPr>
          <p:grpSpPr>
            <a:xfrm>
              <a:off x="5055305" y="845117"/>
              <a:ext cx="3790149" cy="3960313"/>
              <a:chOff x="263005" y="845117"/>
              <a:chExt cx="3790149" cy="3960313"/>
            </a:xfrm>
          </p:grpSpPr>
          <p:sp>
            <p:nvSpPr>
              <p:cNvPr id="101" name="Google Shape;101;p5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5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5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5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5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5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5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5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5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5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5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5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5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5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5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16" name="Google Shape;116;p5"/>
            <p:cNvCxnSpPr/>
            <p:nvPr/>
          </p:nvCxnSpPr>
          <p:spPr>
            <a:xfrm>
              <a:off x="4625700" y="540000"/>
              <a:ext cx="46791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5"/>
            <p:cNvCxnSpPr/>
            <p:nvPr/>
          </p:nvCxnSpPr>
          <p:spPr>
            <a:xfrm>
              <a:off x="40493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5"/>
            <p:cNvCxnSpPr/>
            <p:nvPr/>
          </p:nvCxnSpPr>
          <p:spPr>
            <a:xfrm>
              <a:off x="41129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5"/>
            <p:cNvCxnSpPr/>
            <p:nvPr/>
          </p:nvCxnSpPr>
          <p:spPr>
            <a:xfrm>
              <a:off x="49917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5"/>
            <p:cNvCxnSpPr/>
            <p:nvPr/>
          </p:nvCxnSpPr>
          <p:spPr>
            <a:xfrm>
              <a:off x="50553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121;p5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2" name="Google Shape;122;p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3687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23" name="Google Shape;123;p5"/>
          <p:cNvSpPr txBox="1">
            <a:spLocks noGrp="1"/>
          </p:cNvSpPr>
          <p:nvPr>
            <p:ph type="subTitle" idx="1"/>
          </p:nvPr>
        </p:nvSpPr>
        <p:spPr>
          <a:xfrm>
            <a:off x="906900" y="3292127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4" name="Google Shape;124;p5"/>
          <p:cNvSpPr txBox="1">
            <a:spLocks noGrp="1"/>
          </p:cNvSpPr>
          <p:nvPr>
            <p:ph type="subTitle" idx="2"/>
          </p:nvPr>
        </p:nvSpPr>
        <p:spPr>
          <a:xfrm>
            <a:off x="5676900" y="3292127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subTitle" idx="3"/>
          </p:nvPr>
        </p:nvSpPr>
        <p:spPr>
          <a:xfrm>
            <a:off x="906900" y="1584571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subTitle" idx="4"/>
          </p:nvPr>
        </p:nvSpPr>
        <p:spPr>
          <a:xfrm>
            <a:off x="5676900" y="1584571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7" name="Google Shape;127;p5"/>
          <p:cNvSpPr txBox="1">
            <a:spLocks noGrp="1"/>
          </p:cNvSpPr>
          <p:nvPr>
            <p:ph type="subTitle" idx="5"/>
          </p:nvPr>
        </p:nvSpPr>
        <p:spPr>
          <a:xfrm>
            <a:off x="906900" y="2076621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8" name="Google Shape;128;p5"/>
          <p:cNvSpPr txBox="1">
            <a:spLocks noGrp="1"/>
          </p:cNvSpPr>
          <p:nvPr>
            <p:ph type="subTitle" idx="6"/>
          </p:nvPr>
        </p:nvSpPr>
        <p:spPr>
          <a:xfrm>
            <a:off x="5676900" y="2076621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9" name="Google Shape;129;p5"/>
          <p:cNvSpPr txBox="1">
            <a:spLocks noGrp="1"/>
          </p:cNvSpPr>
          <p:nvPr>
            <p:ph type="subTitle" idx="7"/>
          </p:nvPr>
        </p:nvSpPr>
        <p:spPr>
          <a:xfrm>
            <a:off x="906900" y="3755202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0" name="Google Shape;130;p5"/>
          <p:cNvSpPr txBox="1">
            <a:spLocks noGrp="1"/>
          </p:cNvSpPr>
          <p:nvPr>
            <p:ph type="subTitle" idx="8"/>
          </p:nvPr>
        </p:nvSpPr>
        <p:spPr>
          <a:xfrm>
            <a:off x="5676900" y="3755202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6"/>
          <p:cNvGrpSpPr/>
          <p:nvPr/>
        </p:nvGrpSpPr>
        <p:grpSpPr>
          <a:xfrm>
            <a:off x="-174525" y="-22399"/>
            <a:ext cx="9487164" cy="5193049"/>
            <a:chOff x="-174525" y="-22399"/>
            <a:chExt cx="9487164" cy="5193049"/>
          </a:xfrm>
        </p:grpSpPr>
        <p:sp>
          <p:nvSpPr>
            <p:cNvPr id="133" name="Google Shape;133;p6"/>
            <p:cNvSpPr/>
            <p:nvPr/>
          </p:nvSpPr>
          <p:spPr>
            <a:xfrm>
              <a:off x="-174525" y="-22399"/>
              <a:ext cx="9487164" cy="5188298"/>
            </a:xfrm>
            <a:custGeom>
              <a:avLst/>
              <a:gdLst/>
              <a:ahLst/>
              <a:cxnLst/>
              <a:rect l="l" t="t" r="r" b="b"/>
              <a:pathLst>
                <a:path w="264469" h="144360" extrusionOk="0">
                  <a:moveTo>
                    <a:pt x="125024" y="0"/>
                  </a:moveTo>
                  <a:cubicBezTo>
                    <a:pt x="124865" y="0"/>
                    <a:pt x="124702" y="4"/>
                    <a:pt x="124536" y="11"/>
                  </a:cubicBezTo>
                  <a:lnTo>
                    <a:pt x="4940" y="11"/>
                  </a:lnTo>
                  <a:cubicBezTo>
                    <a:pt x="1569" y="65"/>
                    <a:pt x="0" y="1705"/>
                    <a:pt x="226" y="4914"/>
                  </a:cubicBezTo>
                  <a:lnTo>
                    <a:pt x="226" y="138500"/>
                  </a:lnTo>
                  <a:cubicBezTo>
                    <a:pt x="208" y="142159"/>
                    <a:pt x="1811" y="143993"/>
                    <a:pt x="5034" y="143993"/>
                  </a:cubicBezTo>
                  <a:cubicBezTo>
                    <a:pt x="5185" y="143993"/>
                    <a:pt x="5340" y="143989"/>
                    <a:pt x="5499" y="143981"/>
                  </a:cubicBezTo>
                  <a:cubicBezTo>
                    <a:pt x="23166" y="144233"/>
                    <a:pt x="61538" y="144359"/>
                    <a:pt x="76177" y="144359"/>
                  </a:cubicBezTo>
                  <a:cubicBezTo>
                    <a:pt x="90824" y="144359"/>
                    <a:pt x="107103" y="144233"/>
                    <a:pt x="125041" y="143981"/>
                  </a:cubicBezTo>
                  <a:cubicBezTo>
                    <a:pt x="129025" y="143963"/>
                    <a:pt x="130900" y="142007"/>
                    <a:pt x="130675" y="138122"/>
                  </a:cubicBezTo>
                  <a:lnTo>
                    <a:pt x="130675" y="6393"/>
                  </a:lnTo>
                  <a:cubicBezTo>
                    <a:pt x="130839" y="2139"/>
                    <a:pt x="128956" y="0"/>
                    <a:pt x="125024" y="0"/>
                  </a:cubicBezTo>
                  <a:close/>
                  <a:moveTo>
                    <a:pt x="139427" y="0"/>
                  </a:moveTo>
                  <a:cubicBezTo>
                    <a:pt x="135503" y="0"/>
                    <a:pt x="133611" y="2139"/>
                    <a:pt x="133776" y="6393"/>
                  </a:cubicBezTo>
                  <a:lnTo>
                    <a:pt x="133776" y="138122"/>
                  </a:lnTo>
                  <a:cubicBezTo>
                    <a:pt x="133550" y="142007"/>
                    <a:pt x="135434" y="143963"/>
                    <a:pt x="139409" y="143981"/>
                  </a:cubicBezTo>
                  <a:cubicBezTo>
                    <a:pt x="157347" y="144233"/>
                    <a:pt x="173635" y="144359"/>
                    <a:pt x="188274" y="144359"/>
                  </a:cubicBezTo>
                  <a:cubicBezTo>
                    <a:pt x="202912" y="144359"/>
                    <a:pt x="241294" y="144233"/>
                    <a:pt x="258970" y="143981"/>
                  </a:cubicBezTo>
                  <a:cubicBezTo>
                    <a:pt x="259129" y="143989"/>
                    <a:pt x="259285" y="143993"/>
                    <a:pt x="259437" y="143993"/>
                  </a:cubicBezTo>
                  <a:cubicBezTo>
                    <a:pt x="262675" y="143993"/>
                    <a:pt x="264277" y="142159"/>
                    <a:pt x="264243" y="138500"/>
                  </a:cubicBezTo>
                  <a:lnTo>
                    <a:pt x="264243" y="4914"/>
                  </a:lnTo>
                  <a:cubicBezTo>
                    <a:pt x="264468" y="1705"/>
                    <a:pt x="262900" y="65"/>
                    <a:pt x="259529" y="11"/>
                  </a:cubicBezTo>
                  <a:lnTo>
                    <a:pt x="139914" y="11"/>
                  </a:lnTo>
                  <a:cubicBezTo>
                    <a:pt x="139749" y="4"/>
                    <a:pt x="139586" y="0"/>
                    <a:pt x="139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34" name="Google Shape;134;p6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35" name="Google Shape;135;p6"/>
            <p:cNvGrpSpPr/>
            <p:nvPr/>
          </p:nvGrpSpPr>
          <p:grpSpPr>
            <a:xfrm>
              <a:off x="263005" y="845117"/>
              <a:ext cx="3790149" cy="3960313"/>
              <a:chOff x="263005" y="845117"/>
              <a:chExt cx="3790149" cy="3960313"/>
            </a:xfrm>
          </p:grpSpPr>
          <p:sp>
            <p:nvSpPr>
              <p:cNvPr id="136" name="Google Shape;136;p6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6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6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6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6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6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6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6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6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6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6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6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6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6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6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1" name="Google Shape;151;p6"/>
            <p:cNvGrpSpPr/>
            <p:nvPr/>
          </p:nvGrpSpPr>
          <p:grpSpPr>
            <a:xfrm>
              <a:off x="5055305" y="845117"/>
              <a:ext cx="3790149" cy="3960313"/>
              <a:chOff x="263005" y="845117"/>
              <a:chExt cx="3790149" cy="3960313"/>
            </a:xfrm>
          </p:grpSpPr>
          <p:sp>
            <p:nvSpPr>
              <p:cNvPr id="152" name="Google Shape;152;p6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6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6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6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6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6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6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6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6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6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6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6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6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6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6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67" name="Google Shape;167;p6"/>
            <p:cNvCxnSpPr/>
            <p:nvPr/>
          </p:nvCxnSpPr>
          <p:spPr>
            <a:xfrm>
              <a:off x="4625700" y="540000"/>
              <a:ext cx="46791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6"/>
            <p:cNvCxnSpPr/>
            <p:nvPr/>
          </p:nvCxnSpPr>
          <p:spPr>
            <a:xfrm>
              <a:off x="40493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9" name="Google Shape;169;p6"/>
            <p:cNvCxnSpPr/>
            <p:nvPr/>
          </p:nvCxnSpPr>
          <p:spPr>
            <a:xfrm>
              <a:off x="41129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0" name="Google Shape;170;p6"/>
            <p:cNvCxnSpPr/>
            <p:nvPr/>
          </p:nvCxnSpPr>
          <p:spPr>
            <a:xfrm>
              <a:off x="49917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1" name="Google Shape;171;p6"/>
            <p:cNvCxnSpPr/>
            <p:nvPr/>
          </p:nvCxnSpPr>
          <p:spPr>
            <a:xfrm>
              <a:off x="50553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2" name="Google Shape;172;p6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73" name="Google Shape;173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378600" cy="101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6"/>
          <p:cNvSpPr txBox="1">
            <a:spLocks noGrp="1"/>
          </p:cNvSpPr>
          <p:nvPr>
            <p:ph type="body" idx="1"/>
          </p:nvPr>
        </p:nvSpPr>
        <p:spPr>
          <a:xfrm>
            <a:off x="470700" y="3119125"/>
            <a:ext cx="33786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5" name="Google Shape;175;p6"/>
          <p:cNvSpPr txBox="1">
            <a:spLocks noGrp="1"/>
          </p:cNvSpPr>
          <p:nvPr>
            <p:ph type="body" idx="2"/>
          </p:nvPr>
        </p:nvSpPr>
        <p:spPr>
          <a:xfrm>
            <a:off x="5368500" y="3105175"/>
            <a:ext cx="31770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6" name="Google Shape;176;p6"/>
          <p:cNvSpPr txBox="1">
            <a:spLocks noGrp="1"/>
          </p:cNvSpPr>
          <p:nvPr>
            <p:ph type="subTitle" idx="3"/>
          </p:nvPr>
        </p:nvSpPr>
        <p:spPr>
          <a:xfrm>
            <a:off x="906900" y="2586400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7" name="Google Shape;177;p6"/>
          <p:cNvSpPr txBox="1">
            <a:spLocks noGrp="1"/>
          </p:cNvSpPr>
          <p:nvPr>
            <p:ph type="subTitle" idx="4"/>
          </p:nvPr>
        </p:nvSpPr>
        <p:spPr>
          <a:xfrm>
            <a:off x="5703900" y="2572450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CUSTOM_3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7"/>
          <p:cNvGrpSpPr/>
          <p:nvPr/>
        </p:nvGrpSpPr>
        <p:grpSpPr>
          <a:xfrm>
            <a:off x="-174525" y="-22399"/>
            <a:ext cx="9487164" cy="5193049"/>
            <a:chOff x="-174525" y="-22399"/>
            <a:chExt cx="9487164" cy="5193049"/>
          </a:xfrm>
        </p:grpSpPr>
        <p:sp>
          <p:nvSpPr>
            <p:cNvPr id="180" name="Google Shape;180;p7"/>
            <p:cNvSpPr/>
            <p:nvPr/>
          </p:nvSpPr>
          <p:spPr>
            <a:xfrm>
              <a:off x="-174525" y="-22399"/>
              <a:ext cx="9487164" cy="5188298"/>
            </a:xfrm>
            <a:custGeom>
              <a:avLst/>
              <a:gdLst/>
              <a:ahLst/>
              <a:cxnLst/>
              <a:rect l="l" t="t" r="r" b="b"/>
              <a:pathLst>
                <a:path w="264469" h="144360" extrusionOk="0">
                  <a:moveTo>
                    <a:pt x="125024" y="0"/>
                  </a:moveTo>
                  <a:cubicBezTo>
                    <a:pt x="124865" y="0"/>
                    <a:pt x="124702" y="4"/>
                    <a:pt x="124536" y="11"/>
                  </a:cubicBezTo>
                  <a:lnTo>
                    <a:pt x="4940" y="11"/>
                  </a:lnTo>
                  <a:cubicBezTo>
                    <a:pt x="1569" y="65"/>
                    <a:pt x="0" y="1705"/>
                    <a:pt x="226" y="4914"/>
                  </a:cubicBezTo>
                  <a:lnTo>
                    <a:pt x="226" y="138500"/>
                  </a:lnTo>
                  <a:cubicBezTo>
                    <a:pt x="208" y="142159"/>
                    <a:pt x="1811" y="143993"/>
                    <a:pt x="5034" y="143993"/>
                  </a:cubicBezTo>
                  <a:cubicBezTo>
                    <a:pt x="5185" y="143993"/>
                    <a:pt x="5340" y="143989"/>
                    <a:pt x="5499" y="143981"/>
                  </a:cubicBezTo>
                  <a:cubicBezTo>
                    <a:pt x="23166" y="144233"/>
                    <a:pt x="61538" y="144359"/>
                    <a:pt x="76177" y="144359"/>
                  </a:cubicBezTo>
                  <a:cubicBezTo>
                    <a:pt x="90824" y="144359"/>
                    <a:pt x="107103" y="144233"/>
                    <a:pt x="125041" y="143981"/>
                  </a:cubicBezTo>
                  <a:cubicBezTo>
                    <a:pt x="129025" y="143963"/>
                    <a:pt x="130900" y="142007"/>
                    <a:pt x="130675" y="138122"/>
                  </a:cubicBezTo>
                  <a:lnTo>
                    <a:pt x="130675" y="6393"/>
                  </a:lnTo>
                  <a:cubicBezTo>
                    <a:pt x="130839" y="2139"/>
                    <a:pt x="128956" y="0"/>
                    <a:pt x="125024" y="0"/>
                  </a:cubicBezTo>
                  <a:close/>
                  <a:moveTo>
                    <a:pt x="139427" y="0"/>
                  </a:moveTo>
                  <a:cubicBezTo>
                    <a:pt x="135503" y="0"/>
                    <a:pt x="133611" y="2139"/>
                    <a:pt x="133776" y="6393"/>
                  </a:cubicBezTo>
                  <a:lnTo>
                    <a:pt x="133776" y="138122"/>
                  </a:lnTo>
                  <a:cubicBezTo>
                    <a:pt x="133550" y="142007"/>
                    <a:pt x="135434" y="143963"/>
                    <a:pt x="139409" y="143981"/>
                  </a:cubicBezTo>
                  <a:cubicBezTo>
                    <a:pt x="157347" y="144233"/>
                    <a:pt x="173635" y="144359"/>
                    <a:pt x="188274" y="144359"/>
                  </a:cubicBezTo>
                  <a:cubicBezTo>
                    <a:pt x="202912" y="144359"/>
                    <a:pt x="241294" y="144233"/>
                    <a:pt x="258970" y="143981"/>
                  </a:cubicBezTo>
                  <a:cubicBezTo>
                    <a:pt x="259129" y="143989"/>
                    <a:pt x="259285" y="143993"/>
                    <a:pt x="259437" y="143993"/>
                  </a:cubicBezTo>
                  <a:cubicBezTo>
                    <a:pt x="262675" y="143993"/>
                    <a:pt x="264277" y="142159"/>
                    <a:pt x="264243" y="138500"/>
                  </a:cubicBezTo>
                  <a:lnTo>
                    <a:pt x="264243" y="4914"/>
                  </a:lnTo>
                  <a:cubicBezTo>
                    <a:pt x="264468" y="1705"/>
                    <a:pt x="262900" y="65"/>
                    <a:pt x="259529" y="11"/>
                  </a:cubicBezTo>
                  <a:lnTo>
                    <a:pt x="139914" y="11"/>
                  </a:lnTo>
                  <a:cubicBezTo>
                    <a:pt x="139749" y="4"/>
                    <a:pt x="139586" y="0"/>
                    <a:pt x="139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1" name="Google Shape;181;p7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82" name="Google Shape;182;p7"/>
            <p:cNvGrpSpPr/>
            <p:nvPr/>
          </p:nvGrpSpPr>
          <p:grpSpPr>
            <a:xfrm>
              <a:off x="263005" y="845117"/>
              <a:ext cx="3790149" cy="3960313"/>
              <a:chOff x="263005" y="845117"/>
              <a:chExt cx="3790149" cy="3960313"/>
            </a:xfrm>
          </p:grpSpPr>
          <p:sp>
            <p:nvSpPr>
              <p:cNvPr id="183" name="Google Shape;183;p7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7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7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7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7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7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7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7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7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7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7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7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7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7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7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7"/>
            <p:cNvGrpSpPr/>
            <p:nvPr/>
          </p:nvGrpSpPr>
          <p:grpSpPr>
            <a:xfrm>
              <a:off x="5055305" y="845117"/>
              <a:ext cx="3790149" cy="3960313"/>
              <a:chOff x="263005" y="845117"/>
              <a:chExt cx="3790149" cy="3960313"/>
            </a:xfrm>
          </p:grpSpPr>
          <p:sp>
            <p:nvSpPr>
              <p:cNvPr id="199" name="Google Shape;199;p7"/>
              <p:cNvSpPr/>
              <p:nvPr/>
            </p:nvSpPr>
            <p:spPr>
              <a:xfrm>
                <a:off x="263005" y="3941386"/>
                <a:ext cx="3790149" cy="1956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1" extrusionOk="0">
                    <a:moveTo>
                      <a:pt x="271" y="0"/>
                    </a:moveTo>
                    <a:cubicBezTo>
                      <a:pt x="118" y="9"/>
                      <a:pt x="1" y="127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51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1"/>
                    </a:cubicBezTo>
                    <a:cubicBezTo>
                      <a:pt x="109619" y="127"/>
                      <a:pt x="109502" y="0"/>
                      <a:pt x="109349" y="0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9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7"/>
              <p:cNvSpPr/>
              <p:nvPr/>
            </p:nvSpPr>
            <p:spPr>
              <a:xfrm>
                <a:off x="263005" y="422309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7"/>
              <p:cNvSpPr/>
              <p:nvPr/>
            </p:nvSpPr>
            <p:spPr>
              <a:xfrm>
                <a:off x="263005" y="4504476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5"/>
                      <a:pt x="118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7"/>
              <p:cNvSpPr/>
              <p:nvPr/>
            </p:nvSpPr>
            <p:spPr>
              <a:xfrm>
                <a:off x="263005" y="3378615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17"/>
                      <a:pt x="1" y="270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0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63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7"/>
              <p:cNvSpPr/>
              <p:nvPr/>
            </p:nvSpPr>
            <p:spPr>
              <a:xfrm>
                <a:off x="263005" y="3660001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7"/>
              <p:cNvSpPr/>
              <p:nvPr/>
            </p:nvSpPr>
            <p:spPr>
              <a:xfrm>
                <a:off x="263005" y="309719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0"/>
                    </a:moveTo>
                    <a:cubicBezTo>
                      <a:pt x="109359" y="0"/>
                      <a:pt x="109354" y="0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2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5"/>
                      <a:pt x="109619" y="262"/>
                    </a:cubicBezTo>
                    <a:cubicBezTo>
                      <a:pt x="109619" y="123"/>
                      <a:pt x="109510" y="0"/>
                      <a:pt x="10936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7"/>
              <p:cNvSpPr/>
              <p:nvPr/>
            </p:nvSpPr>
            <p:spPr>
              <a:xfrm>
                <a:off x="263005" y="225268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109364" y="1"/>
                    </a:moveTo>
                    <a:cubicBezTo>
                      <a:pt x="109359" y="1"/>
                      <a:pt x="109354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ubicBezTo>
                      <a:pt x="118" y="1"/>
                      <a:pt x="1" y="118"/>
                      <a:pt x="1" y="272"/>
                    </a:cubicBezTo>
                    <a:cubicBezTo>
                      <a:pt x="1" y="416"/>
                      <a:pt x="118" y="542"/>
                      <a:pt x="271" y="542"/>
                    </a:cubicBezTo>
                    <a:lnTo>
                      <a:pt x="13909" y="488"/>
                    </a:lnTo>
                    <a:lnTo>
                      <a:pt x="27538" y="470"/>
                    </a:lnTo>
                    <a:lnTo>
                      <a:pt x="54814" y="443"/>
                    </a:lnTo>
                    <a:lnTo>
                      <a:pt x="82082" y="470"/>
                    </a:lnTo>
                    <a:lnTo>
                      <a:pt x="95720" y="488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16"/>
                      <a:pt x="109619" y="272"/>
                    </a:cubicBezTo>
                    <a:cubicBezTo>
                      <a:pt x="109619" y="124"/>
                      <a:pt x="109510" y="1"/>
                      <a:pt x="10936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7"/>
              <p:cNvSpPr/>
              <p:nvPr/>
            </p:nvSpPr>
            <p:spPr>
              <a:xfrm>
                <a:off x="263005" y="2534104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18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100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7"/>
              <p:cNvSpPr/>
              <p:nvPr/>
            </p:nvSpPr>
            <p:spPr>
              <a:xfrm>
                <a:off x="263005" y="1970978"/>
                <a:ext cx="3790149" cy="19285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3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2"/>
                      <a:pt x="271" y="542"/>
                    </a:cubicBezTo>
                    <a:lnTo>
                      <a:pt x="13909" y="497"/>
                    </a:lnTo>
                    <a:lnTo>
                      <a:pt x="27538" y="479"/>
                    </a:lnTo>
                    <a:lnTo>
                      <a:pt x="54814" y="443"/>
                    </a:lnTo>
                    <a:lnTo>
                      <a:pt x="82082" y="479"/>
                    </a:lnTo>
                    <a:lnTo>
                      <a:pt x="95720" y="497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5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7"/>
              <p:cNvSpPr/>
              <p:nvPr/>
            </p:nvSpPr>
            <p:spPr>
              <a:xfrm>
                <a:off x="263005" y="1408208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18"/>
                      <a:pt x="1" y="271"/>
                    </a:cubicBezTo>
                    <a:cubicBezTo>
                      <a:pt x="1" y="415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69"/>
                    </a:lnTo>
                    <a:lnTo>
                      <a:pt x="95720" y="487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15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64"/>
                    </a:lnTo>
                    <a:lnTo>
                      <a:pt x="13909" y="46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7"/>
              <p:cNvSpPr/>
              <p:nvPr/>
            </p:nvSpPr>
            <p:spPr>
              <a:xfrm>
                <a:off x="263005" y="845117"/>
                <a:ext cx="3790149" cy="19214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1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17"/>
                      <a:pt x="109502" y="0"/>
                      <a:pt x="109349" y="0"/>
                    </a:cubicBezTo>
                    <a:lnTo>
                      <a:pt x="95720" y="45"/>
                    </a:lnTo>
                    <a:lnTo>
                      <a:pt x="82082" y="63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7"/>
              <p:cNvSpPr/>
              <p:nvPr/>
            </p:nvSpPr>
            <p:spPr>
              <a:xfrm>
                <a:off x="263005" y="112650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71"/>
                    </a:cubicBezTo>
                    <a:cubicBezTo>
                      <a:pt x="1" y="419"/>
                      <a:pt x="110" y="542"/>
                      <a:pt x="256" y="542"/>
                    </a:cubicBezTo>
                    <a:cubicBezTo>
                      <a:pt x="261" y="542"/>
                      <a:pt x="266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99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7"/>
              <p:cNvSpPr/>
              <p:nvPr/>
            </p:nvSpPr>
            <p:spPr>
              <a:xfrm>
                <a:off x="263005" y="1689593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2"/>
                      <a:pt x="271" y="542"/>
                    </a:cubicBezTo>
                    <a:lnTo>
                      <a:pt x="13909" y="487"/>
                    </a:lnTo>
                    <a:lnTo>
                      <a:pt x="27538" y="469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2"/>
                    </a:lnTo>
                    <a:lnTo>
                      <a:pt x="109358" y="542"/>
                    </a:lnTo>
                    <a:cubicBezTo>
                      <a:pt x="109502" y="542"/>
                      <a:pt x="109628" y="424"/>
                      <a:pt x="109619" y="271"/>
                    </a:cubicBezTo>
                    <a:cubicBezTo>
                      <a:pt x="109619" y="118"/>
                      <a:pt x="109502" y="1"/>
                      <a:pt x="109349" y="1"/>
                    </a:cubicBezTo>
                    <a:lnTo>
                      <a:pt x="95720" y="46"/>
                    </a:lnTo>
                    <a:lnTo>
                      <a:pt x="82082" y="64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7"/>
              <p:cNvSpPr/>
              <p:nvPr/>
            </p:nvSpPr>
            <p:spPr>
              <a:xfrm>
                <a:off x="263005" y="2815489"/>
                <a:ext cx="3790149" cy="19249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42" extrusionOk="0">
                    <a:moveTo>
                      <a:pt x="271" y="1"/>
                    </a:moveTo>
                    <a:cubicBezTo>
                      <a:pt x="118" y="1"/>
                      <a:pt x="1" y="127"/>
                      <a:pt x="1" y="271"/>
                    </a:cubicBezTo>
                    <a:cubicBezTo>
                      <a:pt x="1" y="424"/>
                      <a:pt x="118" y="541"/>
                      <a:pt x="271" y="541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41"/>
                    </a:lnTo>
                    <a:lnTo>
                      <a:pt x="109358" y="541"/>
                    </a:lnTo>
                    <a:cubicBezTo>
                      <a:pt x="109502" y="541"/>
                      <a:pt x="109628" y="424"/>
                      <a:pt x="109619" y="271"/>
                    </a:cubicBezTo>
                    <a:cubicBezTo>
                      <a:pt x="109619" y="127"/>
                      <a:pt x="109502" y="1"/>
                      <a:pt x="109349" y="1"/>
                    </a:cubicBezTo>
                    <a:lnTo>
                      <a:pt x="95720" y="55"/>
                    </a:lnTo>
                    <a:lnTo>
                      <a:pt x="82082" y="73"/>
                    </a:lnTo>
                    <a:lnTo>
                      <a:pt x="54814" y="100"/>
                    </a:lnTo>
                    <a:lnTo>
                      <a:pt x="27538" y="73"/>
                    </a:lnTo>
                    <a:lnTo>
                      <a:pt x="13909" y="55"/>
                    </a:lnTo>
                    <a:lnTo>
                      <a:pt x="27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7"/>
              <p:cNvSpPr/>
              <p:nvPr/>
            </p:nvSpPr>
            <p:spPr>
              <a:xfrm>
                <a:off x="263005" y="4785897"/>
                <a:ext cx="3790149" cy="19533"/>
              </a:xfrm>
              <a:custGeom>
                <a:avLst/>
                <a:gdLst/>
                <a:ahLst/>
                <a:cxnLst/>
                <a:rect l="l" t="t" r="r" b="b"/>
                <a:pathLst>
                  <a:path w="109629" h="550" extrusionOk="0">
                    <a:moveTo>
                      <a:pt x="271" y="0"/>
                    </a:moveTo>
                    <a:cubicBezTo>
                      <a:pt x="118" y="0"/>
                      <a:pt x="1" y="126"/>
                      <a:pt x="1" y="280"/>
                    </a:cubicBezTo>
                    <a:cubicBezTo>
                      <a:pt x="1" y="424"/>
                      <a:pt x="118" y="550"/>
                      <a:pt x="271" y="550"/>
                    </a:cubicBezTo>
                    <a:lnTo>
                      <a:pt x="13909" y="496"/>
                    </a:lnTo>
                    <a:lnTo>
                      <a:pt x="27538" y="478"/>
                    </a:lnTo>
                    <a:lnTo>
                      <a:pt x="54814" y="442"/>
                    </a:lnTo>
                    <a:lnTo>
                      <a:pt x="82082" y="478"/>
                    </a:lnTo>
                    <a:lnTo>
                      <a:pt x="95720" y="496"/>
                    </a:lnTo>
                    <a:lnTo>
                      <a:pt x="109349" y="550"/>
                    </a:lnTo>
                    <a:lnTo>
                      <a:pt x="109358" y="550"/>
                    </a:lnTo>
                    <a:cubicBezTo>
                      <a:pt x="109502" y="550"/>
                      <a:pt x="109628" y="424"/>
                      <a:pt x="109619" y="270"/>
                    </a:cubicBezTo>
                    <a:cubicBezTo>
                      <a:pt x="109619" y="126"/>
                      <a:pt x="109502" y="0"/>
                      <a:pt x="109349" y="0"/>
                    </a:cubicBezTo>
                    <a:lnTo>
                      <a:pt x="95720" y="54"/>
                    </a:lnTo>
                    <a:lnTo>
                      <a:pt x="82082" y="72"/>
                    </a:lnTo>
                    <a:lnTo>
                      <a:pt x="54814" y="108"/>
                    </a:lnTo>
                    <a:lnTo>
                      <a:pt x="27538" y="72"/>
                    </a:lnTo>
                    <a:lnTo>
                      <a:pt x="13909" y="54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14" name="Google Shape;214;p7"/>
            <p:cNvCxnSpPr/>
            <p:nvPr/>
          </p:nvCxnSpPr>
          <p:spPr>
            <a:xfrm>
              <a:off x="4625700" y="540000"/>
              <a:ext cx="46791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5" name="Google Shape;215;p7"/>
            <p:cNvCxnSpPr/>
            <p:nvPr/>
          </p:nvCxnSpPr>
          <p:spPr>
            <a:xfrm>
              <a:off x="40493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6" name="Google Shape;216;p7"/>
            <p:cNvCxnSpPr/>
            <p:nvPr/>
          </p:nvCxnSpPr>
          <p:spPr>
            <a:xfrm>
              <a:off x="4112975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7" name="Google Shape;217;p7"/>
            <p:cNvCxnSpPr/>
            <p:nvPr/>
          </p:nvCxnSpPr>
          <p:spPr>
            <a:xfrm>
              <a:off x="49917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8" name="Google Shape;218;p7"/>
            <p:cNvCxnSpPr/>
            <p:nvPr/>
          </p:nvCxnSpPr>
          <p:spPr>
            <a:xfrm>
              <a:off x="5055300" y="545250"/>
              <a:ext cx="0" cy="462540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9" name="Google Shape;219;p7"/>
            <p:cNvCxnSpPr/>
            <p:nvPr/>
          </p:nvCxnSpPr>
          <p:spPr>
            <a:xfrm>
              <a:off x="-166800" y="540000"/>
              <a:ext cx="4681500" cy="0"/>
            </a:xfrm>
            <a:prstGeom prst="straightConnector1">
              <a:avLst/>
            </a:prstGeom>
            <a:noFill/>
            <a:ln w="9525" cap="flat" cmpd="sng">
              <a:solidFill>
                <a:srgbClr val="6D9EE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20" name="Google Shape;220;p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087300" cy="145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7"/>
          <p:cNvSpPr txBox="1">
            <a:spLocks noGrp="1"/>
          </p:cNvSpPr>
          <p:nvPr>
            <p:ph type="subTitle" idx="1"/>
          </p:nvPr>
        </p:nvSpPr>
        <p:spPr>
          <a:xfrm>
            <a:off x="5703898" y="867200"/>
            <a:ext cx="1041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2" name="Google Shape;222;p7"/>
          <p:cNvSpPr txBox="1">
            <a:spLocks noGrp="1"/>
          </p:cNvSpPr>
          <p:nvPr>
            <p:ph type="subTitle" idx="2"/>
          </p:nvPr>
        </p:nvSpPr>
        <p:spPr>
          <a:xfrm>
            <a:off x="5703898" y="2856550"/>
            <a:ext cx="1041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3" name="Google Shape;223;p7"/>
          <p:cNvSpPr txBox="1">
            <a:spLocks noGrp="1"/>
          </p:cNvSpPr>
          <p:nvPr>
            <p:ph type="subTitle" idx="3"/>
          </p:nvPr>
        </p:nvSpPr>
        <p:spPr>
          <a:xfrm>
            <a:off x="906900" y="2856550"/>
            <a:ext cx="1041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4" name="Google Shape;224;p7"/>
          <p:cNvSpPr txBox="1">
            <a:spLocks noGrp="1"/>
          </p:cNvSpPr>
          <p:nvPr>
            <p:ph type="subTitle" idx="4"/>
          </p:nvPr>
        </p:nvSpPr>
        <p:spPr>
          <a:xfrm>
            <a:off x="906900" y="3263350"/>
            <a:ext cx="2506200" cy="11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5" name="Google Shape;225;p7"/>
          <p:cNvSpPr txBox="1">
            <a:spLocks noGrp="1"/>
          </p:cNvSpPr>
          <p:nvPr>
            <p:ph type="subTitle" idx="5"/>
          </p:nvPr>
        </p:nvSpPr>
        <p:spPr>
          <a:xfrm>
            <a:off x="5703900" y="3263350"/>
            <a:ext cx="2506200" cy="11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6" name="Google Shape;226;p7"/>
          <p:cNvSpPr txBox="1">
            <a:spLocks noGrp="1"/>
          </p:cNvSpPr>
          <p:nvPr>
            <p:ph type="subTitle" idx="6"/>
          </p:nvPr>
        </p:nvSpPr>
        <p:spPr>
          <a:xfrm>
            <a:off x="5703900" y="1289800"/>
            <a:ext cx="2506200" cy="11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CUSTOM_4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oogle Shape;228;p8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229" name="Google Shape;229;p8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8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8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8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8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8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8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8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8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8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8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8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8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8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8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8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1" name="Google Shape;251;p8"/>
          <p:cNvSpPr txBox="1">
            <a:spLocks noGrp="1"/>
          </p:cNvSpPr>
          <p:nvPr>
            <p:ph type="title"/>
          </p:nvPr>
        </p:nvSpPr>
        <p:spPr>
          <a:xfrm>
            <a:off x="5314275" y="982000"/>
            <a:ext cx="3109500" cy="133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8"/>
          <p:cNvSpPr txBox="1">
            <a:spLocks noGrp="1"/>
          </p:cNvSpPr>
          <p:nvPr>
            <p:ph type="subTitle" idx="1"/>
          </p:nvPr>
        </p:nvSpPr>
        <p:spPr>
          <a:xfrm>
            <a:off x="6241125" y="2642075"/>
            <a:ext cx="2182800" cy="14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341" name="Google Shape;341;p13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13"/>
          <p:cNvSpPr txBox="1">
            <a:spLocks noGrp="1"/>
          </p:cNvSpPr>
          <p:nvPr>
            <p:ph type="title"/>
          </p:nvPr>
        </p:nvSpPr>
        <p:spPr>
          <a:xfrm>
            <a:off x="1061575" y="1371025"/>
            <a:ext cx="2808000" cy="755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1" name="Google Shape;361;p13"/>
          <p:cNvSpPr txBox="1">
            <a:spLocks noGrp="1"/>
          </p:cNvSpPr>
          <p:nvPr>
            <p:ph type="body" idx="1"/>
          </p:nvPr>
        </p:nvSpPr>
        <p:spPr>
          <a:xfrm>
            <a:off x="1061575" y="2618975"/>
            <a:ext cx="28080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362" name="Google Shape;362;p13"/>
          <p:cNvCxnSpPr/>
          <p:nvPr/>
        </p:nvCxnSpPr>
        <p:spPr>
          <a:xfrm>
            <a:off x="-62550" y="54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3" name="Google Shape;363;p13"/>
          <p:cNvSpPr/>
          <p:nvPr/>
        </p:nvSpPr>
        <p:spPr>
          <a:xfrm>
            <a:off x="-14550" y="5010825"/>
            <a:ext cx="9160200" cy="1563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365;p14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366" name="Google Shape;366;p1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14"/>
          <p:cNvSpPr txBox="1">
            <a:spLocks noGrp="1"/>
          </p:cNvSpPr>
          <p:nvPr>
            <p:ph type="subTitle" idx="1"/>
          </p:nvPr>
        </p:nvSpPr>
        <p:spPr>
          <a:xfrm>
            <a:off x="3983700" y="1758177"/>
            <a:ext cx="4440300" cy="9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89" name="Google Shape;389;p14"/>
          <p:cNvSpPr txBox="1">
            <a:spLocks noGrp="1"/>
          </p:cNvSpPr>
          <p:nvPr>
            <p:ph type="ctrTitle"/>
          </p:nvPr>
        </p:nvSpPr>
        <p:spPr>
          <a:xfrm>
            <a:off x="5875800" y="2837502"/>
            <a:ext cx="2548200" cy="461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390" name="Google Shape;390;p14"/>
          <p:cNvGrpSpPr/>
          <p:nvPr/>
        </p:nvGrpSpPr>
        <p:grpSpPr>
          <a:xfrm>
            <a:off x="7673759" y="-287513"/>
            <a:ext cx="788762" cy="861588"/>
            <a:chOff x="7673759" y="-287513"/>
            <a:chExt cx="788762" cy="861588"/>
          </a:xfrm>
        </p:grpSpPr>
        <p:grpSp>
          <p:nvGrpSpPr>
            <p:cNvPr id="391" name="Google Shape;391;p14"/>
            <p:cNvGrpSpPr/>
            <p:nvPr/>
          </p:nvGrpSpPr>
          <p:grpSpPr>
            <a:xfrm rot="350572">
              <a:off x="7712287" y="-253348"/>
              <a:ext cx="711705" cy="793257"/>
              <a:chOff x="6554696" y="509501"/>
              <a:chExt cx="711709" cy="793261"/>
            </a:xfrm>
          </p:grpSpPr>
          <p:sp>
            <p:nvSpPr>
              <p:cNvPr id="392" name="Google Shape;392;p14"/>
              <p:cNvSpPr/>
              <p:nvPr/>
            </p:nvSpPr>
            <p:spPr>
              <a:xfrm>
                <a:off x="6560695" y="516700"/>
                <a:ext cx="696978" cy="779230"/>
              </a:xfrm>
              <a:custGeom>
                <a:avLst/>
                <a:gdLst/>
                <a:ahLst/>
                <a:cxnLst/>
                <a:rect l="l" t="t" r="r" b="b"/>
                <a:pathLst>
                  <a:path w="20913" h="23381" extrusionOk="0">
                    <a:moveTo>
                      <a:pt x="4201" y="1"/>
                    </a:moveTo>
                    <a:cubicBezTo>
                      <a:pt x="1903" y="1"/>
                      <a:pt x="28" y="1866"/>
                      <a:pt x="28" y="4165"/>
                    </a:cubicBezTo>
                    <a:lnTo>
                      <a:pt x="1" y="17073"/>
                    </a:lnTo>
                    <a:cubicBezTo>
                      <a:pt x="1" y="18903"/>
                      <a:pt x="1190" y="20516"/>
                      <a:pt x="2930" y="21057"/>
                    </a:cubicBezTo>
                    <a:lnTo>
                      <a:pt x="9736" y="23193"/>
                    </a:lnTo>
                    <a:cubicBezTo>
                      <a:pt x="10143" y="23318"/>
                      <a:pt x="10563" y="23381"/>
                      <a:pt x="10982" y="23381"/>
                    </a:cubicBezTo>
                    <a:cubicBezTo>
                      <a:pt x="11444" y="23381"/>
                      <a:pt x="11906" y="23304"/>
                      <a:pt x="12350" y="23148"/>
                    </a:cubicBezTo>
                    <a:lnTo>
                      <a:pt x="18092" y="21147"/>
                    </a:lnTo>
                    <a:cubicBezTo>
                      <a:pt x="19759" y="20570"/>
                      <a:pt x="20886" y="18993"/>
                      <a:pt x="20886" y="17217"/>
                    </a:cubicBezTo>
                    <a:lnTo>
                      <a:pt x="20913" y="4201"/>
                    </a:lnTo>
                    <a:cubicBezTo>
                      <a:pt x="20913" y="1903"/>
                      <a:pt x="19047" y="28"/>
                      <a:pt x="16748" y="28"/>
                    </a:cubicBezTo>
                    <a:lnTo>
                      <a:pt x="420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4"/>
              <p:cNvSpPr/>
              <p:nvPr/>
            </p:nvSpPr>
            <p:spPr>
              <a:xfrm>
                <a:off x="6554696" y="509501"/>
                <a:ext cx="711709" cy="793261"/>
              </a:xfrm>
              <a:custGeom>
                <a:avLst/>
                <a:gdLst/>
                <a:ahLst/>
                <a:cxnLst/>
                <a:rect l="l" t="t" r="r" b="b"/>
                <a:pathLst>
                  <a:path w="21355" h="23802" extrusionOk="0">
                    <a:moveTo>
                      <a:pt x="5138" y="442"/>
                    </a:moveTo>
                    <a:lnTo>
                      <a:pt x="7572" y="451"/>
                    </a:lnTo>
                    <a:lnTo>
                      <a:pt x="12440" y="469"/>
                    </a:lnTo>
                    <a:lnTo>
                      <a:pt x="14873" y="469"/>
                    </a:lnTo>
                    <a:lnTo>
                      <a:pt x="16090" y="478"/>
                    </a:lnTo>
                    <a:cubicBezTo>
                      <a:pt x="16249" y="478"/>
                      <a:pt x="16412" y="477"/>
                      <a:pt x="16574" y="477"/>
                    </a:cubicBezTo>
                    <a:cubicBezTo>
                      <a:pt x="16817" y="477"/>
                      <a:pt x="17058" y="480"/>
                      <a:pt x="17280" y="496"/>
                    </a:cubicBezTo>
                    <a:cubicBezTo>
                      <a:pt x="17659" y="541"/>
                      <a:pt x="18037" y="622"/>
                      <a:pt x="18389" y="766"/>
                    </a:cubicBezTo>
                    <a:cubicBezTo>
                      <a:pt x="18740" y="920"/>
                      <a:pt x="19083" y="1109"/>
                      <a:pt x="19380" y="1352"/>
                    </a:cubicBezTo>
                    <a:cubicBezTo>
                      <a:pt x="19669" y="1596"/>
                      <a:pt x="19939" y="1866"/>
                      <a:pt x="20155" y="2191"/>
                    </a:cubicBezTo>
                    <a:cubicBezTo>
                      <a:pt x="20363" y="2506"/>
                      <a:pt x="20534" y="2849"/>
                      <a:pt x="20651" y="3209"/>
                    </a:cubicBezTo>
                    <a:cubicBezTo>
                      <a:pt x="20759" y="3579"/>
                      <a:pt x="20832" y="3948"/>
                      <a:pt x="20832" y="4336"/>
                    </a:cubicBezTo>
                    <a:cubicBezTo>
                      <a:pt x="20841" y="4733"/>
                      <a:pt x="20832" y="5147"/>
                      <a:pt x="20832" y="5544"/>
                    </a:cubicBezTo>
                    <a:lnTo>
                      <a:pt x="20841" y="7978"/>
                    </a:lnTo>
                    <a:lnTo>
                      <a:pt x="20850" y="12845"/>
                    </a:lnTo>
                    <a:lnTo>
                      <a:pt x="20850" y="15279"/>
                    </a:lnTo>
                    <a:lnTo>
                      <a:pt x="20850" y="16496"/>
                    </a:lnTo>
                    <a:lnTo>
                      <a:pt x="20850" y="17109"/>
                    </a:lnTo>
                    <a:lnTo>
                      <a:pt x="20859" y="17406"/>
                    </a:lnTo>
                    <a:lnTo>
                      <a:pt x="20841" y="17704"/>
                    </a:lnTo>
                    <a:cubicBezTo>
                      <a:pt x="20795" y="18470"/>
                      <a:pt x="20516" y="19218"/>
                      <a:pt x="20047" y="19831"/>
                    </a:cubicBezTo>
                    <a:cubicBezTo>
                      <a:pt x="19579" y="20453"/>
                      <a:pt x="18930" y="20921"/>
                      <a:pt x="18208" y="21183"/>
                    </a:cubicBezTo>
                    <a:lnTo>
                      <a:pt x="13602" y="22769"/>
                    </a:lnTo>
                    <a:lnTo>
                      <a:pt x="12458" y="23175"/>
                    </a:lnTo>
                    <a:cubicBezTo>
                      <a:pt x="12088" y="23292"/>
                      <a:pt x="11709" y="23364"/>
                      <a:pt x="11322" y="23382"/>
                    </a:cubicBezTo>
                    <a:cubicBezTo>
                      <a:pt x="11267" y="23385"/>
                      <a:pt x="11211" y="23386"/>
                      <a:pt x="11156" y="23386"/>
                    </a:cubicBezTo>
                    <a:cubicBezTo>
                      <a:pt x="10830" y="23386"/>
                      <a:pt x="10500" y="23342"/>
                      <a:pt x="10177" y="23265"/>
                    </a:cubicBezTo>
                    <a:cubicBezTo>
                      <a:pt x="9997" y="23211"/>
                      <a:pt x="9798" y="23148"/>
                      <a:pt x="9609" y="23085"/>
                    </a:cubicBezTo>
                    <a:lnTo>
                      <a:pt x="9023" y="22905"/>
                    </a:lnTo>
                    <a:lnTo>
                      <a:pt x="4381" y="21453"/>
                    </a:lnTo>
                    <a:lnTo>
                      <a:pt x="3218" y="21093"/>
                    </a:lnTo>
                    <a:cubicBezTo>
                      <a:pt x="2849" y="20976"/>
                      <a:pt x="2497" y="20813"/>
                      <a:pt x="2173" y="20597"/>
                    </a:cubicBezTo>
                    <a:cubicBezTo>
                      <a:pt x="1542" y="20173"/>
                      <a:pt x="1001" y="19578"/>
                      <a:pt x="676" y="18866"/>
                    </a:cubicBezTo>
                    <a:cubicBezTo>
                      <a:pt x="505" y="18515"/>
                      <a:pt x="397" y="18136"/>
                      <a:pt x="343" y="17749"/>
                    </a:cubicBezTo>
                    <a:cubicBezTo>
                      <a:pt x="298" y="17361"/>
                      <a:pt x="316" y="16955"/>
                      <a:pt x="316" y="16550"/>
                    </a:cubicBezTo>
                    <a:lnTo>
                      <a:pt x="334" y="14116"/>
                    </a:lnTo>
                    <a:lnTo>
                      <a:pt x="388" y="9248"/>
                    </a:lnTo>
                    <a:cubicBezTo>
                      <a:pt x="397" y="7626"/>
                      <a:pt x="406" y="6003"/>
                      <a:pt x="415" y="4381"/>
                    </a:cubicBezTo>
                    <a:cubicBezTo>
                      <a:pt x="424" y="3993"/>
                      <a:pt x="478" y="3606"/>
                      <a:pt x="586" y="3245"/>
                    </a:cubicBezTo>
                    <a:cubicBezTo>
                      <a:pt x="703" y="2876"/>
                      <a:pt x="866" y="2524"/>
                      <a:pt x="1082" y="2200"/>
                    </a:cubicBezTo>
                    <a:cubicBezTo>
                      <a:pt x="1298" y="1884"/>
                      <a:pt x="1551" y="1596"/>
                      <a:pt x="1848" y="1343"/>
                    </a:cubicBezTo>
                    <a:cubicBezTo>
                      <a:pt x="2155" y="1109"/>
                      <a:pt x="2479" y="902"/>
                      <a:pt x="2831" y="748"/>
                    </a:cubicBezTo>
                    <a:cubicBezTo>
                      <a:pt x="3191" y="604"/>
                      <a:pt x="3561" y="505"/>
                      <a:pt x="3948" y="460"/>
                    </a:cubicBezTo>
                    <a:cubicBezTo>
                      <a:pt x="4039" y="451"/>
                      <a:pt x="4138" y="451"/>
                      <a:pt x="4237" y="442"/>
                    </a:cubicBezTo>
                    <a:close/>
                    <a:moveTo>
                      <a:pt x="4381" y="0"/>
                    </a:moveTo>
                    <a:lnTo>
                      <a:pt x="4219" y="9"/>
                    </a:lnTo>
                    <a:cubicBezTo>
                      <a:pt x="4111" y="18"/>
                      <a:pt x="4003" y="18"/>
                      <a:pt x="3894" y="27"/>
                    </a:cubicBezTo>
                    <a:cubicBezTo>
                      <a:pt x="3471" y="81"/>
                      <a:pt x="3056" y="190"/>
                      <a:pt x="2668" y="352"/>
                    </a:cubicBezTo>
                    <a:cubicBezTo>
                      <a:pt x="2272" y="523"/>
                      <a:pt x="1911" y="748"/>
                      <a:pt x="1578" y="1019"/>
                    </a:cubicBezTo>
                    <a:cubicBezTo>
                      <a:pt x="1253" y="1289"/>
                      <a:pt x="965" y="1614"/>
                      <a:pt x="731" y="1965"/>
                    </a:cubicBezTo>
                    <a:cubicBezTo>
                      <a:pt x="496" y="2326"/>
                      <a:pt x="316" y="2713"/>
                      <a:pt x="190" y="3119"/>
                    </a:cubicBezTo>
                    <a:cubicBezTo>
                      <a:pt x="63" y="3534"/>
                      <a:pt x="9" y="3957"/>
                      <a:pt x="0" y="4381"/>
                    </a:cubicBezTo>
                    <a:cubicBezTo>
                      <a:pt x="0" y="6003"/>
                      <a:pt x="0" y="7626"/>
                      <a:pt x="9" y="9248"/>
                    </a:cubicBezTo>
                    <a:lnTo>
                      <a:pt x="54" y="14116"/>
                    </a:lnTo>
                    <a:lnTo>
                      <a:pt x="54" y="16550"/>
                    </a:lnTo>
                    <a:lnTo>
                      <a:pt x="54" y="17154"/>
                    </a:lnTo>
                    <a:cubicBezTo>
                      <a:pt x="54" y="17253"/>
                      <a:pt x="54" y="17361"/>
                      <a:pt x="63" y="17469"/>
                    </a:cubicBezTo>
                    <a:cubicBezTo>
                      <a:pt x="63" y="17568"/>
                      <a:pt x="72" y="17676"/>
                      <a:pt x="81" y="17776"/>
                    </a:cubicBezTo>
                    <a:cubicBezTo>
                      <a:pt x="127" y="18190"/>
                      <a:pt x="217" y="18605"/>
                      <a:pt x="370" y="19002"/>
                    </a:cubicBezTo>
                    <a:cubicBezTo>
                      <a:pt x="676" y="19786"/>
                      <a:pt x="1226" y="20489"/>
                      <a:pt x="1947" y="20949"/>
                    </a:cubicBezTo>
                    <a:cubicBezTo>
                      <a:pt x="2299" y="21183"/>
                      <a:pt x="2696" y="21363"/>
                      <a:pt x="3092" y="21489"/>
                    </a:cubicBezTo>
                    <a:lnTo>
                      <a:pt x="4255" y="21859"/>
                    </a:lnTo>
                    <a:lnTo>
                      <a:pt x="8897" y="23310"/>
                    </a:lnTo>
                    <a:lnTo>
                      <a:pt x="9483" y="23490"/>
                    </a:lnTo>
                    <a:cubicBezTo>
                      <a:pt x="9672" y="23554"/>
                      <a:pt x="9862" y="23617"/>
                      <a:pt x="10078" y="23671"/>
                    </a:cubicBezTo>
                    <a:cubicBezTo>
                      <a:pt x="10418" y="23761"/>
                      <a:pt x="10777" y="23801"/>
                      <a:pt x="11133" y="23801"/>
                    </a:cubicBezTo>
                    <a:cubicBezTo>
                      <a:pt x="11202" y="23801"/>
                      <a:pt x="11271" y="23800"/>
                      <a:pt x="11340" y="23797"/>
                    </a:cubicBezTo>
                    <a:cubicBezTo>
                      <a:pt x="11764" y="23779"/>
                      <a:pt x="12187" y="23698"/>
                      <a:pt x="12593" y="23563"/>
                    </a:cubicBezTo>
                    <a:lnTo>
                      <a:pt x="13738" y="23157"/>
                    </a:lnTo>
                    <a:lnTo>
                      <a:pt x="18335" y="21552"/>
                    </a:lnTo>
                    <a:cubicBezTo>
                      <a:pt x="19137" y="21273"/>
                      <a:pt x="19858" y="20759"/>
                      <a:pt x="20372" y="20083"/>
                    </a:cubicBezTo>
                    <a:cubicBezTo>
                      <a:pt x="20895" y="19407"/>
                      <a:pt x="21210" y="18578"/>
                      <a:pt x="21273" y="17731"/>
                    </a:cubicBezTo>
                    <a:lnTo>
                      <a:pt x="21282" y="17406"/>
                    </a:lnTo>
                    <a:lnTo>
                      <a:pt x="21282" y="17109"/>
                    </a:lnTo>
                    <a:lnTo>
                      <a:pt x="21291" y="16496"/>
                    </a:lnTo>
                    <a:lnTo>
                      <a:pt x="21291" y="15279"/>
                    </a:lnTo>
                    <a:lnTo>
                      <a:pt x="21309" y="12845"/>
                    </a:lnTo>
                    <a:lnTo>
                      <a:pt x="21327" y="7978"/>
                    </a:lnTo>
                    <a:lnTo>
                      <a:pt x="21345" y="5544"/>
                    </a:lnTo>
                    <a:cubicBezTo>
                      <a:pt x="21345" y="5138"/>
                      <a:pt x="21354" y="4742"/>
                      <a:pt x="21345" y="4327"/>
                    </a:cubicBezTo>
                    <a:cubicBezTo>
                      <a:pt x="21336" y="3894"/>
                      <a:pt x="21255" y="3471"/>
                      <a:pt x="21129" y="3056"/>
                    </a:cubicBezTo>
                    <a:cubicBezTo>
                      <a:pt x="20994" y="2650"/>
                      <a:pt x="20795" y="2263"/>
                      <a:pt x="20561" y="1911"/>
                    </a:cubicBezTo>
                    <a:cubicBezTo>
                      <a:pt x="20309" y="1551"/>
                      <a:pt x="20011" y="1244"/>
                      <a:pt x="19678" y="974"/>
                    </a:cubicBezTo>
                    <a:cubicBezTo>
                      <a:pt x="19344" y="694"/>
                      <a:pt x="18966" y="487"/>
                      <a:pt x="18569" y="325"/>
                    </a:cubicBezTo>
                    <a:cubicBezTo>
                      <a:pt x="18172" y="153"/>
                      <a:pt x="17749" y="72"/>
                      <a:pt x="17325" y="18"/>
                    </a:cubicBezTo>
                    <a:cubicBezTo>
                      <a:pt x="17109" y="5"/>
                      <a:pt x="16901" y="2"/>
                      <a:pt x="16698" y="2"/>
                    </a:cubicBezTo>
                    <a:cubicBezTo>
                      <a:pt x="16596" y="2"/>
                      <a:pt x="16494" y="3"/>
                      <a:pt x="16393" y="3"/>
                    </a:cubicBezTo>
                    <a:cubicBezTo>
                      <a:pt x="16292" y="3"/>
                      <a:pt x="16192" y="2"/>
                      <a:pt x="160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4" name="Google Shape;394;p14"/>
            <p:cNvSpPr/>
            <p:nvPr/>
          </p:nvSpPr>
          <p:spPr>
            <a:xfrm rot="442426">
              <a:off x="8229710" y="-161880"/>
              <a:ext cx="102851" cy="551273"/>
            </a:xfrm>
            <a:prstGeom prst="roundRect">
              <a:avLst>
                <a:gd name="adj" fmla="val 50000"/>
              </a:avLst>
            </a:prstGeom>
            <a:solidFill>
              <a:schemeClr val="lt2">
                <a:alpha val="474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tim"/>
              <a:buNone/>
              <a:defRPr sz="3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87100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9" r:id="rId8"/>
    <p:sldLayoutId id="2147483660" r:id="rId9"/>
    <p:sldLayoutId id="2147483661" r:id="rId10"/>
    <p:sldLayoutId id="2147483663" r:id="rId11"/>
    <p:sldLayoutId id="2147483664" r:id="rId12"/>
    <p:sldLayoutId id="214748367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9hMQu9lnD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youtube.com/watch?v=Y75J_PRZg6A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29"/>
          <p:cNvSpPr txBox="1">
            <a:spLocks noGrp="1"/>
          </p:cNvSpPr>
          <p:nvPr>
            <p:ph type="ctrTitle"/>
          </p:nvPr>
        </p:nvSpPr>
        <p:spPr>
          <a:xfrm>
            <a:off x="2351850" y="1498850"/>
            <a:ext cx="4440300" cy="1447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</a:t>
            </a:r>
            <a:r>
              <a:rPr lang="nl-NL" dirty="0"/>
              <a:t>e</a:t>
            </a:r>
            <a:r>
              <a:rPr lang="en" dirty="0"/>
              <a:t>kenen &amp; Didactiek</a:t>
            </a:r>
            <a:endParaRPr dirty="0"/>
          </a:p>
        </p:txBody>
      </p:sp>
      <p:sp>
        <p:nvSpPr>
          <p:cNvPr id="792" name="Google Shape;792;p29"/>
          <p:cNvSpPr txBox="1">
            <a:spLocks noGrp="1"/>
          </p:cNvSpPr>
          <p:nvPr>
            <p:ph type="subTitle" idx="1"/>
          </p:nvPr>
        </p:nvSpPr>
        <p:spPr>
          <a:xfrm>
            <a:off x="2351850" y="3287050"/>
            <a:ext cx="44403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Speciale onderwijsbehoeften </a:t>
            </a:r>
            <a:endParaRPr dirty="0"/>
          </a:p>
        </p:txBody>
      </p:sp>
      <p:cxnSp>
        <p:nvCxnSpPr>
          <p:cNvPr id="793" name="Google Shape;793;p29"/>
          <p:cNvCxnSpPr/>
          <p:nvPr/>
        </p:nvCxnSpPr>
        <p:spPr>
          <a:xfrm>
            <a:off x="549375" y="-15925"/>
            <a:ext cx="0" cy="5159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4" name="Google Shape;794;p29"/>
          <p:cNvCxnSpPr/>
          <p:nvPr/>
        </p:nvCxnSpPr>
        <p:spPr>
          <a:xfrm>
            <a:off x="716575" y="-15925"/>
            <a:ext cx="0" cy="5159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95" name="Google Shape;795;p29"/>
          <p:cNvGrpSpPr/>
          <p:nvPr/>
        </p:nvGrpSpPr>
        <p:grpSpPr>
          <a:xfrm>
            <a:off x="4796078" y="4434972"/>
            <a:ext cx="2310700" cy="320922"/>
            <a:chOff x="1394800" y="3522000"/>
            <a:chExt cx="1048650" cy="138275"/>
          </a:xfrm>
        </p:grpSpPr>
        <p:sp>
          <p:nvSpPr>
            <p:cNvPr id="796" name="Google Shape;796;p29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9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9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9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9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9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9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5" name="Google Shape;805;p29"/>
          <p:cNvSpPr/>
          <p:nvPr/>
        </p:nvSpPr>
        <p:spPr>
          <a:xfrm rot="489382">
            <a:off x="6587619" y="458135"/>
            <a:ext cx="932338" cy="512411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6" name="Google Shape;806;p29"/>
          <p:cNvGrpSpPr/>
          <p:nvPr/>
        </p:nvGrpSpPr>
        <p:grpSpPr>
          <a:xfrm rot="6705569">
            <a:off x="797958" y="1349623"/>
            <a:ext cx="806638" cy="421735"/>
            <a:chOff x="1822875" y="1377000"/>
            <a:chExt cx="548075" cy="286550"/>
          </a:xfrm>
        </p:grpSpPr>
        <p:sp>
          <p:nvSpPr>
            <p:cNvPr id="807" name="Google Shape;807;p29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9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9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9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9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9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9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9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9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2" name="Google Shape;1052;p35"/>
          <p:cNvGrpSpPr/>
          <p:nvPr/>
        </p:nvGrpSpPr>
        <p:grpSpPr>
          <a:xfrm>
            <a:off x="6548273" y="1385475"/>
            <a:ext cx="1875837" cy="176025"/>
            <a:chOff x="4345425" y="2175475"/>
            <a:chExt cx="800750" cy="176025"/>
          </a:xfrm>
        </p:grpSpPr>
        <p:sp>
          <p:nvSpPr>
            <p:cNvPr id="1053" name="Google Shape;1053;p35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35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5" name="Google Shape;1055;p35"/>
          <p:cNvSpPr txBox="1">
            <a:spLocks noGrp="1"/>
          </p:cNvSpPr>
          <p:nvPr>
            <p:ph type="subTitle" idx="1"/>
          </p:nvPr>
        </p:nvSpPr>
        <p:spPr>
          <a:xfrm>
            <a:off x="890100" y="1760244"/>
            <a:ext cx="7533900" cy="27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Vaardigheidsaspect tellen: Zeven fasen.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l-NL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1) </a:t>
            </a:r>
            <a:r>
              <a:rPr lang="nl-NL" dirty="0" err="1"/>
              <a:t>Subiteren</a:t>
            </a:r>
            <a:r>
              <a:rPr lang="nl-NL" dirty="0"/>
              <a:t>: herkennen van kleine hoeveelheden</a:t>
            </a:r>
            <a:br>
              <a:rPr lang="nl-NL" dirty="0"/>
            </a:br>
            <a:r>
              <a:rPr lang="nl-NL" dirty="0"/>
              <a:t>2) Akoestisch tellen: het opzeggen van een willekeurige getallenrij</a:t>
            </a:r>
            <a:br>
              <a:rPr lang="nl-NL" dirty="0"/>
            </a:br>
            <a:r>
              <a:rPr lang="nl-NL" dirty="0"/>
              <a:t>3) Synchroon tellen: het hardop tellen en het aanwijzen van voorwerpen gaat gelijk op.</a:t>
            </a:r>
            <a:br>
              <a:rPr lang="nl-NL" dirty="0"/>
            </a:br>
            <a:r>
              <a:rPr lang="nl-NL" dirty="0"/>
              <a:t>4) Geordend tellen: ordenen van voorwerpen voorafgaand of tijdens het tellen.</a:t>
            </a:r>
            <a:br>
              <a:rPr lang="nl-NL" dirty="0"/>
            </a:br>
            <a:r>
              <a:rPr lang="nl-NL" dirty="0"/>
              <a:t>5) Resultatief tellen: het bepalen van de juiste hoeveelheid na het tellen</a:t>
            </a:r>
            <a:br>
              <a:rPr lang="nl-NL" dirty="0"/>
            </a:br>
            <a:r>
              <a:rPr lang="nl-NL" dirty="0"/>
              <a:t>6) Resultatief, verkort tellen: een snellere manier om hoeveelheden te bepalen.</a:t>
            </a:r>
            <a:br>
              <a:rPr lang="nl-NL" dirty="0"/>
            </a:br>
            <a:r>
              <a:rPr lang="nl-NL" dirty="0"/>
              <a:t>7) Niet tellen: zonder te tellen een hoeveelheid tot twintig kunnen benoemen.</a:t>
            </a:r>
          </a:p>
        </p:txBody>
      </p:sp>
      <p:sp>
        <p:nvSpPr>
          <p:cNvPr id="1056" name="Google Shape;1056;p35"/>
          <p:cNvSpPr txBox="1">
            <a:spLocks noGrp="1"/>
          </p:cNvSpPr>
          <p:nvPr>
            <p:ph type="title"/>
          </p:nvPr>
        </p:nvSpPr>
        <p:spPr>
          <a:xfrm>
            <a:off x="4572000" y="540000"/>
            <a:ext cx="3852000" cy="103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Tellen</a:t>
            </a:r>
            <a:br>
              <a:rPr lang="en" dirty="0"/>
            </a:br>
            <a:r>
              <a:rPr lang="en" dirty="0"/>
              <a:t>Hoe werkt dat eigenlijk?</a:t>
            </a:r>
            <a:endParaRPr dirty="0"/>
          </a:p>
        </p:txBody>
      </p:sp>
      <p:grpSp>
        <p:nvGrpSpPr>
          <p:cNvPr id="1057" name="Google Shape;1057;p35"/>
          <p:cNvGrpSpPr/>
          <p:nvPr/>
        </p:nvGrpSpPr>
        <p:grpSpPr>
          <a:xfrm>
            <a:off x="5204143" y="944575"/>
            <a:ext cx="3220056" cy="176025"/>
            <a:chOff x="4345425" y="2175475"/>
            <a:chExt cx="800750" cy="176025"/>
          </a:xfrm>
        </p:grpSpPr>
        <p:sp>
          <p:nvSpPr>
            <p:cNvPr id="1058" name="Google Shape;1058;p35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5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0" name="Google Shape;1060;p35"/>
          <p:cNvGrpSpPr/>
          <p:nvPr/>
        </p:nvGrpSpPr>
        <p:grpSpPr>
          <a:xfrm>
            <a:off x="1202396" y="605799"/>
            <a:ext cx="580423" cy="681083"/>
            <a:chOff x="645175" y="3632150"/>
            <a:chExt cx="394550" cy="462975"/>
          </a:xfrm>
        </p:grpSpPr>
        <p:sp>
          <p:nvSpPr>
            <p:cNvPr id="1061" name="Google Shape;1061;p35"/>
            <p:cNvSpPr/>
            <p:nvPr/>
          </p:nvSpPr>
          <p:spPr>
            <a:xfrm>
              <a:off x="699725" y="3704850"/>
              <a:ext cx="320175" cy="366225"/>
            </a:xfrm>
            <a:custGeom>
              <a:avLst/>
              <a:gdLst/>
              <a:ahLst/>
              <a:cxnLst/>
              <a:rect l="l" t="t" r="r" b="b"/>
              <a:pathLst>
                <a:path w="12807" h="14649" extrusionOk="0">
                  <a:moveTo>
                    <a:pt x="967" y="1"/>
                  </a:moveTo>
                  <a:cubicBezTo>
                    <a:pt x="714" y="1"/>
                    <a:pt x="444" y="127"/>
                    <a:pt x="390" y="378"/>
                  </a:cubicBezTo>
                  <a:cubicBezTo>
                    <a:pt x="276" y="926"/>
                    <a:pt x="161" y="1451"/>
                    <a:pt x="70" y="1999"/>
                  </a:cubicBezTo>
                  <a:cubicBezTo>
                    <a:pt x="1" y="2332"/>
                    <a:pt x="253" y="2497"/>
                    <a:pt x="523" y="2497"/>
                  </a:cubicBezTo>
                  <a:cubicBezTo>
                    <a:pt x="696" y="2497"/>
                    <a:pt x="876" y="2429"/>
                    <a:pt x="983" y="2295"/>
                  </a:cubicBezTo>
                  <a:cubicBezTo>
                    <a:pt x="1052" y="2204"/>
                    <a:pt x="1143" y="2113"/>
                    <a:pt x="1211" y="2044"/>
                  </a:cubicBezTo>
                  <a:lnTo>
                    <a:pt x="1211" y="2044"/>
                  </a:lnTo>
                  <a:lnTo>
                    <a:pt x="960" y="2957"/>
                  </a:lnTo>
                  <a:cubicBezTo>
                    <a:pt x="884" y="3273"/>
                    <a:pt x="1117" y="3400"/>
                    <a:pt x="1378" y="3400"/>
                  </a:cubicBezTo>
                  <a:cubicBezTo>
                    <a:pt x="1588" y="3400"/>
                    <a:pt x="1817" y="3318"/>
                    <a:pt x="1919" y="3186"/>
                  </a:cubicBezTo>
                  <a:lnTo>
                    <a:pt x="2832" y="2044"/>
                  </a:lnTo>
                  <a:lnTo>
                    <a:pt x="2832" y="2044"/>
                  </a:lnTo>
                  <a:cubicBezTo>
                    <a:pt x="2832" y="2090"/>
                    <a:pt x="2809" y="2159"/>
                    <a:pt x="2809" y="2227"/>
                  </a:cubicBezTo>
                  <a:cubicBezTo>
                    <a:pt x="2604" y="2775"/>
                    <a:pt x="2444" y="3345"/>
                    <a:pt x="2353" y="3962"/>
                  </a:cubicBezTo>
                  <a:cubicBezTo>
                    <a:pt x="2330" y="4236"/>
                    <a:pt x="2490" y="4373"/>
                    <a:pt x="2695" y="4395"/>
                  </a:cubicBezTo>
                  <a:cubicBezTo>
                    <a:pt x="2581" y="4829"/>
                    <a:pt x="2444" y="5286"/>
                    <a:pt x="2307" y="5719"/>
                  </a:cubicBezTo>
                  <a:cubicBezTo>
                    <a:pt x="2200" y="6051"/>
                    <a:pt x="2438" y="6211"/>
                    <a:pt x="2714" y="6211"/>
                  </a:cubicBezTo>
                  <a:cubicBezTo>
                    <a:pt x="2970" y="6211"/>
                    <a:pt x="3257" y="6074"/>
                    <a:pt x="3334" y="5811"/>
                  </a:cubicBezTo>
                  <a:cubicBezTo>
                    <a:pt x="3425" y="5605"/>
                    <a:pt x="3494" y="5377"/>
                    <a:pt x="3585" y="5171"/>
                  </a:cubicBezTo>
                  <a:lnTo>
                    <a:pt x="3585" y="5171"/>
                  </a:lnTo>
                  <a:cubicBezTo>
                    <a:pt x="3562" y="5263"/>
                    <a:pt x="3540" y="5331"/>
                    <a:pt x="3540" y="5423"/>
                  </a:cubicBezTo>
                  <a:cubicBezTo>
                    <a:pt x="3494" y="5582"/>
                    <a:pt x="3471" y="5719"/>
                    <a:pt x="3471" y="5879"/>
                  </a:cubicBezTo>
                  <a:cubicBezTo>
                    <a:pt x="3429" y="6219"/>
                    <a:pt x="3662" y="6361"/>
                    <a:pt x="3916" y="6361"/>
                  </a:cubicBezTo>
                  <a:cubicBezTo>
                    <a:pt x="3935" y="6361"/>
                    <a:pt x="3954" y="6360"/>
                    <a:pt x="3973" y="6358"/>
                  </a:cubicBezTo>
                  <a:lnTo>
                    <a:pt x="3973" y="6358"/>
                  </a:lnTo>
                  <a:cubicBezTo>
                    <a:pt x="3836" y="6838"/>
                    <a:pt x="3677" y="7340"/>
                    <a:pt x="3540" y="7819"/>
                  </a:cubicBezTo>
                  <a:cubicBezTo>
                    <a:pt x="3433" y="8178"/>
                    <a:pt x="3699" y="8367"/>
                    <a:pt x="3984" y="8367"/>
                  </a:cubicBezTo>
                  <a:cubicBezTo>
                    <a:pt x="4189" y="8367"/>
                    <a:pt x="4403" y="8270"/>
                    <a:pt x="4498" y="8070"/>
                  </a:cubicBezTo>
                  <a:cubicBezTo>
                    <a:pt x="4795" y="7477"/>
                    <a:pt x="5115" y="6929"/>
                    <a:pt x="5480" y="6404"/>
                  </a:cubicBezTo>
                  <a:lnTo>
                    <a:pt x="5480" y="6404"/>
                  </a:lnTo>
                  <a:cubicBezTo>
                    <a:pt x="5343" y="6975"/>
                    <a:pt x="5183" y="7545"/>
                    <a:pt x="4978" y="8116"/>
                  </a:cubicBezTo>
                  <a:cubicBezTo>
                    <a:pt x="4772" y="8527"/>
                    <a:pt x="4590" y="8960"/>
                    <a:pt x="4475" y="9417"/>
                  </a:cubicBezTo>
                  <a:cubicBezTo>
                    <a:pt x="4383" y="9772"/>
                    <a:pt x="4647" y="9960"/>
                    <a:pt x="4931" y="9960"/>
                  </a:cubicBezTo>
                  <a:cubicBezTo>
                    <a:pt x="5140" y="9960"/>
                    <a:pt x="5360" y="9858"/>
                    <a:pt x="5457" y="9645"/>
                  </a:cubicBezTo>
                  <a:cubicBezTo>
                    <a:pt x="5457" y="9600"/>
                    <a:pt x="5480" y="9577"/>
                    <a:pt x="5503" y="9531"/>
                  </a:cubicBezTo>
                  <a:cubicBezTo>
                    <a:pt x="5503" y="9531"/>
                    <a:pt x="5503" y="9531"/>
                    <a:pt x="5503" y="9508"/>
                  </a:cubicBezTo>
                  <a:cubicBezTo>
                    <a:pt x="5548" y="9440"/>
                    <a:pt x="5571" y="9348"/>
                    <a:pt x="5617" y="9257"/>
                  </a:cubicBezTo>
                  <a:lnTo>
                    <a:pt x="5617" y="9257"/>
                  </a:lnTo>
                  <a:cubicBezTo>
                    <a:pt x="5571" y="9554"/>
                    <a:pt x="5503" y="9851"/>
                    <a:pt x="5480" y="10170"/>
                  </a:cubicBezTo>
                  <a:cubicBezTo>
                    <a:pt x="5457" y="10307"/>
                    <a:pt x="5503" y="10398"/>
                    <a:pt x="5548" y="10467"/>
                  </a:cubicBezTo>
                  <a:cubicBezTo>
                    <a:pt x="5160" y="10923"/>
                    <a:pt x="4795" y="11380"/>
                    <a:pt x="4407" y="11836"/>
                  </a:cubicBezTo>
                  <a:cubicBezTo>
                    <a:pt x="4079" y="12243"/>
                    <a:pt x="4382" y="12574"/>
                    <a:pt x="4745" y="12574"/>
                  </a:cubicBezTo>
                  <a:cubicBezTo>
                    <a:pt x="4912" y="12574"/>
                    <a:pt x="5092" y="12504"/>
                    <a:pt x="5229" y="12339"/>
                  </a:cubicBezTo>
                  <a:cubicBezTo>
                    <a:pt x="5457" y="12087"/>
                    <a:pt x="5685" y="11814"/>
                    <a:pt x="5913" y="11563"/>
                  </a:cubicBezTo>
                  <a:cubicBezTo>
                    <a:pt x="5959" y="11608"/>
                    <a:pt x="6028" y="11631"/>
                    <a:pt x="6096" y="11654"/>
                  </a:cubicBezTo>
                  <a:cubicBezTo>
                    <a:pt x="5868" y="11973"/>
                    <a:pt x="5662" y="12316"/>
                    <a:pt x="5480" y="12658"/>
                  </a:cubicBezTo>
                  <a:cubicBezTo>
                    <a:pt x="5366" y="12886"/>
                    <a:pt x="5457" y="13183"/>
                    <a:pt x="5708" y="13274"/>
                  </a:cubicBezTo>
                  <a:cubicBezTo>
                    <a:pt x="5766" y="13297"/>
                    <a:pt x="5824" y="13307"/>
                    <a:pt x="5880" y="13307"/>
                  </a:cubicBezTo>
                  <a:cubicBezTo>
                    <a:pt x="6108" y="13307"/>
                    <a:pt x="6310" y="13138"/>
                    <a:pt x="6438" y="12955"/>
                  </a:cubicBezTo>
                  <a:cubicBezTo>
                    <a:pt x="6507" y="12841"/>
                    <a:pt x="6575" y="12727"/>
                    <a:pt x="6644" y="12612"/>
                  </a:cubicBezTo>
                  <a:lnTo>
                    <a:pt x="6644" y="12612"/>
                  </a:lnTo>
                  <a:cubicBezTo>
                    <a:pt x="6528" y="12976"/>
                    <a:pt x="6781" y="13228"/>
                    <a:pt x="7075" y="13228"/>
                  </a:cubicBezTo>
                  <a:cubicBezTo>
                    <a:pt x="7243" y="13228"/>
                    <a:pt x="7424" y="13146"/>
                    <a:pt x="7557" y="12955"/>
                  </a:cubicBezTo>
                  <a:cubicBezTo>
                    <a:pt x="7876" y="12476"/>
                    <a:pt x="8196" y="11973"/>
                    <a:pt x="8493" y="11448"/>
                  </a:cubicBezTo>
                  <a:cubicBezTo>
                    <a:pt x="8789" y="11015"/>
                    <a:pt x="9132" y="10581"/>
                    <a:pt x="9474" y="10147"/>
                  </a:cubicBezTo>
                  <a:lnTo>
                    <a:pt x="9474" y="10147"/>
                  </a:lnTo>
                  <a:cubicBezTo>
                    <a:pt x="8607" y="11334"/>
                    <a:pt x="7854" y="12590"/>
                    <a:pt x="7237" y="13936"/>
                  </a:cubicBezTo>
                  <a:cubicBezTo>
                    <a:pt x="7057" y="14341"/>
                    <a:pt x="7330" y="14608"/>
                    <a:pt x="7642" y="14608"/>
                  </a:cubicBezTo>
                  <a:cubicBezTo>
                    <a:pt x="7805" y="14608"/>
                    <a:pt x="7979" y="14535"/>
                    <a:pt x="8105" y="14370"/>
                  </a:cubicBezTo>
                  <a:cubicBezTo>
                    <a:pt x="8264" y="14187"/>
                    <a:pt x="8379" y="14005"/>
                    <a:pt x="8516" y="13822"/>
                  </a:cubicBezTo>
                  <a:lnTo>
                    <a:pt x="8516" y="13822"/>
                  </a:lnTo>
                  <a:cubicBezTo>
                    <a:pt x="8516" y="13868"/>
                    <a:pt x="8493" y="13891"/>
                    <a:pt x="8470" y="13936"/>
                  </a:cubicBezTo>
                  <a:cubicBezTo>
                    <a:pt x="8322" y="14364"/>
                    <a:pt x="8604" y="14649"/>
                    <a:pt x="8920" y="14649"/>
                  </a:cubicBezTo>
                  <a:cubicBezTo>
                    <a:pt x="9093" y="14649"/>
                    <a:pt x="9277" y="14564"/>
                    <a:pt x="9406" y="14370"/>
                  </a:cubicBezTo>
                  <a:cubicBezTo>
                    <a:pt x="9657" y="14005"/>
                    <a:pt x="9908" y="13617"/>
                    <a:pt x="10136" y="13252"/>
                  </a:cubicBezTo>
                  <a:lnTo>
                    <a:pt x="10136" y="13252"/>
                  </a:lnTo>
                  <a:cubicBezTo>
                    <a:pt x="10113" y="13503"/>
                    <a:pt x="10113" y="13731"/>
                    <a:pt x="10113" y="13982"/>
                  </a:cubicBezTo>
                  <a:cubicBezTo>
                    <a:pt x="10142" y="14295"/>
                    <a:pt x="10400" y="14492"/>
                    <a:pt x="10657" y="14492"/>
                  </a:cubicBezTo>
                  <a:cubicBezTo>
                    <a:pt x="10813" y="14492"/>
                    <a:pt x="10969" y="14420"/>
                    <a:pt x="11072" y="14256"/>
                  </a:cubicBezTo>
                  <a:cubicBezTo>
                    <a:pt x="11072" y="14233"/>
                    <a:pt x="11072" y="14233"/>
                    <a:pt x="11072" y="14233"/>
                  </a:cubicBezTo>
                  <a:cubicBezTo>
                    <a:pt x="11118" y="14324"/>
                    <a:pt x="11186" y="14416"/>
                    <a:pt x="11277" y="14461"/>
                  </a:cubicBezTo>
                  <a:cubicBezTo>
                    <a:pt x="11355" y="14518"/>
                    <a:pt x="11446" y="14544"/>
                    <a:pt x="11537" y="14544"/>
                  </a:cubicBezTo>
                  <a:cubicBezTo>
                    <a:pt x="11740" y="14544"/>
                    <a:pt x="11945" y="14415"/>
                    <a:pt x="12008" y="14210"/>
                  </a:cubicBezTo>
                  <a:cubicBezTo>
                    <a:pt x="12396" y="12978"/>
                    <a:pt x="12647" y="11745"/>
                    <a:pt x="12761" y="10467"/>
                  </a:cubicBezTo>
                  <a:cubicBezTo>
                    <a:pt x="12761" y="10284"/>
                    <a:pt x="12693" y="10147"/>
                    <a:pt x="12601" y="10056"/>
                  </a:cubicBezTo>
                  <a:cubicBezTo>
                    <a:pt x="12715" y="9440"/>
                    <a:pt x="12784" y="8778"/>
                    <a:pt x="12807" y="8116"/>
                  </a:cubicBezTo>
                  <a:cubicBezTo>
                    <a:pt x="12807" y="7979"/>
                    <a:pt x="12761" y="7865"/>
                    <a:pt x="12693" y="7796"/>
                  </a:cubicBezTo>
                  <a:cubicBezTo>
                    <a:pt x="12739" y="7487"/>
                    <a:pt x="12513" y="7262"/>
                    <a:pt x="12249" y="7262"/>
                  </a:cubicBezTo>
                  <a:cubicBezTo>
                    <a:pt x="12123" y="7262"/>
                    <a:pt x="11989" y="7313"/>
                    <a:pt x="11871" y="7431"/>
                  </a:cubicBezTo>
                  <a:cubicBezTo>
                    <a:pt x="11734" y="7568"/>
                    <a:pt x="11597" y="7705"/>
                    <a:pt x="11460" y="7819"/>
                  </a:cubicBezTo>
                  <a:cubicBezTo>
                    <a:pt x="11476" y="7566"/>
                    <a:pt x="11239" y="7379"/>
                    <a:pt x="10994" y="7379"/>
                  </a:cubicBezTo>
                  <a:cubicBezTo>
                    <a:pt x="10885" y="7379"/>
                    <a:pt x="10775" y="7416"/>
                    <a:pt x="10684" y="7500"/>
                  </a:cubicBezTo>
                  <a:cubicBezTo>
                    <a:pt x="10296" y="7842"/>
                    <a:pt x="9931" y="8207"/>
                    <a:pt x="9588" y="8572"/>
                  </a:cubicBezTo>
                  <a:cubicBezTo>
                    <a:pt x="9506" y="8490"/>
                    <a:pt x="9399" y="8444"/>
                    <a:pt x="9283" y="8444"/>
                  </a:cubicBezTo>
                  <a:cubicBezTo>
                    <a:pt x="9175" y="8444"/>
                    <a:pt x="9060" y="8484"/>
                    <a:pt x="8949" y="8572"/>
                  </a:cubicBezTo>
                  <a:cubicBezTo>
                    <a:pt x="8858" y="8641"/>
                    <a:pt x="8767" y="8709"/>
                    <a:pt x="8675" y="8778"/>
                  </a:cubicBezTo>
                  <a:cubicBezTo>
                    <a:pt x="8652" y="8687"/>
                    <a:pt x="8607" y="8595"/>
                    <a:pt x="8516" y="8527"/>
                  </a:cubicBezTo>
                  <a:cubicBezTo>
                    <a:pt x="8516" y="8504"/>
                    <a:pt x="8516" y="8504"/>
                    <a:pt x="8493" y="8504"/>
                  </a:cubicBezTo>
                  <a:cubicBezTo>
                    <a:pt x="8584" y="8344"/>
                    <a:pt x="8675" y="8184"/>
                    <a:pt x="8767" y="8025"/>
                  </a:cubicBezTo>
                  <a:cubicBezTo>
                    <a:pt x="8926" y="7751"/>
                    <a:pt x="8789" y="7545"/>
                    <a:pt x="8561" y="7454"/>
                  </a:cubicBezTo>
                  <a:cubicBezTo>
                    <a:pt x="8652" y="7271"/>
                    <a:pt x="8744" y="7066"/>
                    <a:pt x="8858" y="6883"/>
                  </a:cubicBezTo>
                  <a:cubicBezTo>
                    <a:pt x="9024" y="6535"/>
                    <a:pt x="8709" y="6388"/>
                    <a:pt x="8398" y="6388"/>
                  </a:cubicBezTo>
                  <a:cubicBezTo>
                    <a:pt x="8240" y="6388"/>
                    <a:pt x="8083" y="6426"/>
                    <a:pt x="7991" y="6495"/>
                  </a:cubicBezTo>
                  <a:cubicBezTo>
                    <a:pt x="7717" y="6701"/>
                    <a:pt x="7466" y="6929"/>
                    <a:pt x="7237" y="7157"/>
                  </a:cubicBezTo>
                  <a:cubicBezTo>
                    <a:pt x="7306" y="6952"/>
                    <a:pt x="7397" y="6746"/>
                    <a:pt x="7488" y="6518"/>
                  </a:cubicBezTo>
                  <a:cubicBezTo>
                    <a:pt x="7640" y="6170"/>
                    <a:pt x="7339" y="6013"/>
                    <a:pt x="7033" y="6013"/>
                  </a:cubicBezTo>
                  <a:cubicBezTo>
                    <a:pt x="6878" y="6013"/>
                    <a:pt x="6721" y="6053"/>
                    <a:pt x="6621" y="6130"/>
                  </a:cubicBezTo>
                  <a:cubicBezTo>
                    <a:pt x="6598" y="6153"/>
                    <a:pt x="6598" y="6153"/>
                    <a:pt x="6575" y="6176"/>
                  </a:cubicBezTo>
                  <a:cubicBezTo>
                    <a:pt x="6667" y="5674"/>
                    <a:pt x="6758" y="5194"/>
                    <a:pt x="6804" y="4692"/>
                  </a:cubicBezTo>
                  <a:cubicBezTo>
                    <a:pt x="6846" y="4352"/>
                    <a:pt x="6607" y="4179"/>
                    <a:pt x="6343" y="4179"/>
                  </a:cubicBezTo>
                  <a:cubicBezTo>
                    <a:pt x="6182" y="4179"/>
                    <a:pt x="6012" y="4243"/>
                    <a:pt x="5891" y="4373"/>
                  </a:cubicBezTo>
                  <a:cubicBezTo>
                    <a:pt x="5754" y="4532"/>
                    <a:pt x="5640" y="4669"/>
                    <a:pt x="5503" y="4829"/>
                  </a:cubicBezTo>
                  <a:cubicBezTo>
                    <a:pt x="5640" y="4395"/>
                    <a:pt x="5754" y="3962"/>
                    <a:pt x="5891" y="3528"/>
                  </a:cubicBezTo>
                  <a:cubicBezTo>
                    <a:pt x="5991" y="3211"/>
                    <a:pt x="5701" y="3004"/>
                    <a:pt x="5414" y="3004"/>
                  </a:cubicBezTo>
                  <a:cubicBezTo>
                    <a:pt x="5307" y="3004"/>
                    <a:pt x="5201" y="3033"/>
                    <a:pt x="5115" y="3094"/>
                  </a:cubicBezTo>
                  <a:cubicBezTo>
                    <a:pt x="5046" y="3140"/>
                    <a:pt x="4978" y="3208"/>
                    <a:pt x="4909" y="3254"/>
                  </a:cubicBezTo>
                  <a:cubicBezTo>
                    <a:pt x="4978" y="2866"/>
                    <a:pt x="5023" y="2455"/>
                    <a:pt x="5092" y="2067"/>
                  </a:cubicBezTo>
                  <a:cubicBezTo>
                    <a:pt x="5128" y="1780"/>
                    <a:pt x="4825" y="1620"/>
                    <a:pt x="4550" y="1620"/>
                  </a:cubicBezTo>
                  <a:cubicBezTo>
                    <a:pt x="4475" y="1620"/>
                    <a:pt x="4402" y="1632"/>
                    <a:pt x="4338" y="1656"/>
                  </a:cubicBezTo>
                  <a:cubicBezTo>
                    <a:pt x="4361" y="1474"/>
                    <a:pt x="4407" y="1268"/>
                    <a:pt x="4430" y="1086"/>
                  </a:cubicBezTo>
                  <a:cubicBezTo>
                    <a:pt x="4473" y="806"/>
                    <a:pt x="4170" y="627"/>
                    <a:pt x="3906" y="627"/>
                  </a:cubicBezTo>
                  <a:cubicBezTo>
                    <a:pt x="3890" y="627"/>
                    <a:pt x="3875" y="628"/>
                    <a:pt x="3859" y="629"/>
                  </a:cubicBezTo>
                  <a:cubicBezTo>
                    <a:pt x="3859" y="606"/>
                    <a:pt x="3836" y="561"/>
                    <a:pt x="3836" y="538"/>
                  </a:cubicBezTo>
                  <a:cubicBezTo>
                    <a:pt x="3803" y="294"/>
                    <a:pt x="3630" y="201"/>
                    <a:pt x="3435" y="201"/>
                  </a:cubicBezTo>
                  <a:cubicBezTo>
                    <a:pt x="3227" y="201"/>
                    <a:pt x="2995" y="306"/>
                    <a:pt x="2878" y="447"/>
                  </a:cubicBezTo>
                  <a:lnTo>
                    <a:pt x="2604" y="789"/>
                  </a:lnTo>
                  <a:cubicBezTo>
                    <a:pt x="2690" y="496"/>
                    <a:pt x="2399" y="320"/>
                    <a:pt x="2133" y="320"/>
                  </a:cubicBezTo>
                  <a:cubicBezTo>
                    <a:pt x="2047" y="320"/>
                    <a:pt x="1963" y="339"/>
                    <a:pt x="1896" y="378"/>
                  </a:cubicBezTo>
                  <a:cubicBezTo>
                    <a:pt x="1714" y="469"/>
                    <a:pt x="1554" y="584"/>
                    <a:pt x="1394" y="698"/>
                  </a:cubicBezTo>
                  <a:lnTo>
                    <a:pt x="1440" y="447"/>
                  </a:lnTo>
                  <a:cubicBezTo>
                    <a:pt x="1499" y="149"/>
                    <a:pt x="1243" y="1"/>
                    <a:pt x="96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5"/>
            <p:cNvSpPr/>
            <p:nvPr/>
          </p:nvSpPr>
          <p:spPr>
            <a:xfrm>
              <a:off x="645175" y="3632150"/>
              <a:ext cx="394550" cy="462975"/>
            </a:xfrm>
            <a:custGeom>
              <a:avLst/>
              <a:gdLst/>
              <a:ahLst/>
              <a:cxnLst/>
              <a:rect l="l" t="t" r="r" b="b"/>
              <a:pathLst>
                <a:path w="15782" h="18519" extrusionOk="0">
                  <a:moveTo>
                    <a:pt x="7182" y="1688"/>
                  </a:moveTo>
                  <a:cubicBezTo>
                    <a:pt x="8027" y="5067"/>
                    <a:pt x="9214" y="8331"/>
                    <a:pt x="10720" y="11503"/>
                  </a:cubicBezTo>
                  <a:cubicBezTo>
                    <a:pt x="10775" y="11612"/>
                    <a:pt x="10914" y="11677"/>
                    <a:pt x="11038" y="11677"/>
                  </a:cubicBezTo>
                  <a:cubicBezTo>
                    <a:pt x="11071" y="11677"/>
                    <a:pt x="11103" y="11673"/>
                    <a:pt x="11131" y="11663"/>
                  </a:cubicBezTo>
                  <a:cubicBezTo>
                    <a:pt x="12409" y="11275"/>
                    <a:pt x="13665" y="10910"/>
                    <a:pt x="14920" y="10545"/>
                  </a:cubicBezTo>
                  <a:lnTo>
                    <a:pt x="14920" y="10545"/>
                  </a:lnTo>
                  <a:cubicBezTo>
                    <a:pt x="14578" y="12941"/>
                    <a:pt x="14098" y="15315"/>
                    <a:pt x="13459" y="17666"/>
                  </a:cubicBezTo>
                  <a:cubicBezTo>
                    <a:pt x="10789" y="16776"/>
                    <a:pt x="8118" y="15886"/>
                    <a:pt x="5425" y="14995"/>
                  </a:cubicBezTo>
                  <a:cubicBezTo>
                    <a:pt x="6475" y="14242"/>
                    <a:pt x="7525" y="13558"/>
                    <a:pt x="8620" y="12873"/>
                  </a:cubicBezTo>
                  <a:cubicBezTo>
                    <a:pt x="8780" y="12781"/>
                    <a:pt x="8712" y="12530"/>
                    <a:pt x="8552" y="12485"/>
                  </a:cubicBezTo>
                  <a:cubicBezTo>
                    <a:pt x="8529" y="12439"/>
                    <a:pt x="8529" y="12416"/>
                    <a:pt x="8506" y="12393"/>
                  </a:cubicBezTo>
                  <a:cubicBezTo>
                    <a:pt x="6132" y="9403"/>
                    <a:pt x="3759" y="6413"/>
                    <a:pt x="1385" y="3423"/>
                  </a:cubicBezTo>
                  <a:lnTo>
                    <a:pt x="1385" y="3423"/>
                  </a:lnTo>
                  <a:cubicBezTo>
                    <a:pt x="2092" y="3492"/>
                    <a:pt x="2800" y="3583"/>
                    <a:pt x="3508" y="3651"/>
                  </a:cubicBezTo>
                  <a:cubicBezTo>
                    <a:pt x="3950" y="3702"/>
                    <a:pt x="4721" y="3931"/>
                    <a:pt x="5321" y="3931"/>
                  </a:cubicBezTo>
                  <a:cubicBezTo>
                    <a:pt x="5527" y="3931"/>
                    <a:pt x="5713" y="3904"/>
                    <a:pt x="5859" y="3834"/>
                  </a:cubicBezTo>
                  <a:cubicBezTo>
                    <a:pt x="6498" y="3537"/>
                    <a:pt x="6886" y="2556"/>
                    <a:pt x="7182" y="1688"/>
                  </a:cubicBezTo>
                  <a:close/>
                  <a:moveTo>
                    <a:pt x="7247" y="0"/>
                  </a:moveTo>
                  <a:cubicBezTo>
                    <a:pt x="7113" y="0"/>
                    <a:pt x="6983" y="59"/>
                    <a:pt x="6931" y="182"/>
                  </a:cubicBezTo>
                  <a:cubicBezTo>
                    <a:pt x="6703" y="730"/>
                    <a:pt x="6475" y="1278"/>
                    <a:pt x="6224" y="1825"/>
                  </a:cubicBezTo>
                  <a:cubicBezTo>
                    <a:pt x="5829" y="2767"/>
                    <a:pt x="5772" y="3036"/>
                    <a:pt x="4718" y="3036"/>
                  </a:cubicBezTo>
                  <a:cubicBezTo>
                    <a:pt x="4674" y="3036"/>
                    <a:pt x="4628" y="3036"/>
                    <a:pt x="4580" y="3035"/>
                  </a:cubicBezTo>
                  <a:cubicBezTo>
                    <a:pt x="3279" y="3012"/>
                    <a:pt x="1910" y="2738"/>
                    <a:pt x="632" y="2579"/>
                  </a:cubicBezTo>
                  <a:cubicBezTo>
                    <a:pt x="621" y="2578"/>
                    <a:pt x="611" y="2577"/>
                    <a:pt x="601" y="2577"/>
                  </a:cubicBezTo>
                  <a:cubicBezTo>
                    <a:pt x="312" y="2577"/>
                    <a:pt x="0" y="2885"/>
                    <a:pt x="221" y="3149"/>
                  </a:cubicBezTo>
                  <a:cubicBezTo>
                    <a:pt x="2754" y="6345"/>
                    <a:pt x="5311" y="9563"/>
                    <a:pt x="7844" y="12759"/>
                  </a:cubicBezTo>
                  <a:cubicBezTo>
                    <a:pt x="6635" y="13329"/>
                    <a:pt x="5516" y="14014"/>
                    <a:pt x="4443" y="14813"/>
                  </a:cubicBezTo>
                  <a:cubicBezTo>
                    <a:pt x="4169" y="15018"/>
                    <a:pt x="4238" y="15384"/>
                    <a:pt x="4558" y="15475"/>
                  </a:cubicBezTo>
                  <a:cubicBezTo>
                    <a:pt x="7570" y="16502"/>
                    <a:pt x="10606" y="17483"/>
                    <a:pt x="13642" y="18511"/>
                  </a:cubicBezTo>
                  <a:cubicBezTo>
                    <a:pt x="13666" y="18516"/>
                    <a:pt x="13690" y="18518"/>
                    <a:pt x="13714" y="18518"/>
                  </a:cubicBezTo>
                  <a:cubicBezTo>
                    <a:pt x="13893" y="18518"/>
                    <a:pt x="14058" y="18375"/>
                    <a:pt x="14098" y="18214"/>
                  </a:cubicBezTo>
                  <a:cubicBezTo>
                    <a:pt x="14829" y="15543"/>
                    <a:pt x="15377" y="12850"/>
                    <a:pt x="15742" y="10111"/>
                  </a:cubicBezTo>
                  <a:cubicBezTo>
                    <a:pt x="15781" y="9874"/>
                    <a:pt x="15616" y="9636"/>
                    <a:pt x="15392" y="9636"/>
                  </a:cubicBezTo>
                  <a:cubicBezTo>
                    <a:pt x="15358" y="9636"/>
                    <a:pt x="15322" y="9642"/>
                    <a:pt x="15285" y="9654"/>
                  </a:cubicBezTo>
                  <a:cubicBezTo>
                    <a:pt x="14258" y="9951"/>
                    <a:pt x="13071" y="10522"/>
                    <a:pt x="12021" y="10613"/>
                  </a:cubicBezTo>
                  <a:cubicBezTo>
                    <a:pt x="11854" y="10728"/>
                    <a:pt x="11701" y="10786"/>
                    <a:pt x="11558" y="10786"/>
                  </a:cubicBezTo>
                  <a:cubicBezTo>
                    <a:pt x="11389" y="10786"/>
                    <a:pt x="11234" y="10705"/>
                    <a:pt x="11086" y="10545"/>
                  </a:cubicBezTo>
                  <a:cubicBezTo>
                    <a:pt x="10926" y="10202"/>
                    <a:pt x="10766" y="9860"/>
                    <a:pt x="10629" y="9517"/>
                  </a:cubicBezTo>
                  <a:cubicBezTo>
                    <a:pt x="10332" y="8878"/>
                    <a:pt x="10058" y="8216"/>
                    <a:pt x="9807" y="7554"/>
                  </a:cubicBezTo>
                  <a:cubicBezTo>
                    <a:pt x="8894" y="5181"/>
                    <a:pt x="8164" y="2738"/>
                    <a:pt x="7616" y="250"/>
                  </a:cubicBezTo>
                  <a:cubicBezTo>
                    <a:pt x="7578" y="87"/>
                    <a:pt x="7410" y="0"/>
                    <a:pt x="72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3" name="Google Shape;1063;p35"/>
          <p:cNvGrpSpPr/>
          <p:nvPr/>
        </p:nvGrpSpPr>
        <p:grpSpPr>
          <a:xfrm rot="1017362" flipH="1">
            <a:off x="7673764" y="4014821"/>
            <a:ext cx="771546" cy="905351"/>
            <a:chOff x="645175" y="3632150"/>
            <a:chExt cx="394550" cy="462975"/>
          </a:xfrm>
        </p:grpSpPr>
        <p:sp>
          <p:nvSpPr>
            <p:cNvPr id="1064" name="Google Shape;1064;p35"/>
            <p:cNvSpPr/>
            <p:nvPr/>
          </p:nvSpPr>
          <p:spPr>
            <a:xfrm>
              <a:off x="699725" y="3704850"/>
              <a:ext cx="320175" cy="366225"/>
            </a:xfrm>
            <a:custGeom>
              <a:avLst/>
              <a:gdLst/>
              <a:ahLst/>
              <a:cxnLst/>
              <a:rect l="l" t="t" r="r" b="b"/>
              <a:pathLst>
                <a:path w="12807" h="14649" extrusionOk="0">
                  <a:moveTo>
                    <a:pt x="967" y="1"/>
                  </a:moveTo>
                  <a:cubicBezTo>
                    <a:pt x="714" y="1"/>
                    <a:pt x="444" y="127"/>
                    <a:pt x="390" y="378"/>
                  </a:cubicBezTo>
                  <a:cubicBezTo>
                    <a:pt x="276" y="926"/>
                    <a:pt x="161" y="1451"/>
                    <a:pt x="70" y="1999"/>
                  </a:cubicBezTo>
                  <a:cubicBezTo>
                    <a:pt x="1" y="2332"/>
                    <a:pt x="253" y="2497"/>
                    <a:pt x="523" y="2497"/>
                  </a:cubicBezTo>
                  <a:cubicBezTo>
                    <a:pt x="696" y="2497"/>
                    <a:pt x="876" y="2429"/>
                    <a:pt x="983" y="2295"/>
                  </a:cubicBezTo>
                  <a:cubicBezTo>
                    <a:pt x="1052" y="2204"/>
                    <a:pt x="1143" y="2113"/>
                    <a:pt x="1211" y="2044"/>
                  </a:cubicBezTo>
                  <a:lnTo>
                    <a:pt x="1211" y="2044"/>
                  </a:lnTo>
                  <a:lnTo>
                    <a:pt x="960" y="2957"/>
                  </a:lnTo>
                  <a:cubicBezTo>
                    <a:pt x="884" y="3273"/>
                    <a:pt x="1117" y="3400"/>
                    <a:pt x="1378" y="3400"/>
                  </a:cubicBezTo>
                  <a:cubicBezTo>
                    <a:pt x="1588" y="3400"/>
                    <a:pt x="1817" y="3318"/>
                    <a:pt x="1919" y="3186"/>
                  </a:cubicBezTo>
                  <a:lnTo>
                    <a:pt x="2832" y="2044"/>
                  </a:lnTo>
                  <a:lnTo>
                    <a:pt x="2832" y="2044"/>
                  </a:lnTo>
                  <a:cubicBezTo>
                    <a:pt x="2832" y="2090"/>
                    <a:pt x="2809" y="2159"/>
                    <a:pt x="2809" y="2227"/>
                  </a:cubicBezTo>
                  <a:cubicBezTo>
                    <a:pt x="2604" y="2775"/>
                    <a:pt x="2444" y="3345"/>
                    <a:pt x="2353" y="3962"/>
                  </a:cubicBezTo>
                  <a:cubicBezTo>
                    <a:pt x="2330" y="4236"/>
                    <a:pt x="2490" y="4373"/>
                    <a:pt x="2695" y="4395"/>
                  </a:cubicBezTo>
                  <a:cubicBezTo>
                    <a:pt x="2581" y="4829"/>
                    <a:pt x="2444" y="5286"/>
                    <a:pt x="2307" y="5719"/>
                  </a:cubicBezTo>
                  <a:cubicBezTo>
                    <a:pt x="2200" y="6051"/>
                    <a:pt x="2438" y="6211"/>
                    <a:pt x="2714" y="6211"/>
                  </a:cubicBezTo>
                  <a:cubicBezTo>
                    <a:pt x="2970" y="6211"/>
                    <a:pt x="3257" y="6074"/>
                    <a:pt x="3334" y="5811"/>
                  </a:cubicBezTo>
                  <a:cubicBezTo>
                    <a:pt x="3425" y="5605"/>
                    <a:pt x="3494" y="5377"/>
                    <a:pt x="3585" y="5171"/>
                  </a:cubicBezTo>
                  <a:lnTo>
                    <a:pt x="3585" y="5171"/>
                  </a:lnTo>
                  <a:cubicBezTo>
                    <a:pt x="3562" y="5263"/>
                    <a:pt x="3540" y="5331"/>
                    <a:pt x="3540" y="5423"/>
                  </a:cubicBezTo>
                  <a:cubicBezTo>
                    <a:pt x="3494" y="5582"/>
                    <a:pt x="3471" y="5719"/>
                    <a:pt x="3471" y="5879"/>
                  </a:cubicBezTo>
                  <a:cubicBezTo>
                    <a:pt x="3429" y="6219"/>
                    <a:pt x="3662" y="6361"/>
                    <a:pt x="3916" y="6361"/>
                  </a:cubicBezTo>
                  <a:cubicBezTo>
                    <a:pt x="3935" y="6361"/>
                    <a:pt x="3954" y="6360"/>
                    <a:pt x="3973" y="6358"/>
                  </a:cubicBezTo>
                  <a:lnTo>
                    <a:pt x="3973" y="6358"/>
                  </a:lnTo>
                  <a:cubicBezTo>
                    <a:pt x="3836" y="6838"/>
                    <a:pt x="3677" y="7340"/>
                    <a:pt x="3540" y="7819"/>
                  </a:cubicBezTo>
                  <a:cubicBezTo>
                    <a:pt x="3433" y="8178"/>
                    <a:pt x="3699" y="8367"/>
                    <a:pt x="3984" y="8367"/>
                  </a:cubicBezTo>
                  <a:cubicBezTo>
                    <a:pt x="4189" y="8367"/>
                    <a:pt x="4403" y="8270"/>
                    <a:pt x="4498" y="8070"/>
                  </a:cubicBezTo>
                  <a:cubicBezTo>
                    <a:pt x="4795" y="7477"/>
                    <a:pt x="5115" y="6929"/>
                    <a:pt x="5480" y="6404"/>
                  </a:cubicBezTo>
                  <a:lnTo>
                    <a:pt x="5480" y="6404"/>
                  </a:lnTo>
                  <a:cubicBezTo>
                    <a:pt x="5343" y="6975"/>
                    <a:pt x="5183" y="7545"/>
                    <a:pt x="4978" y="8116"/>
                  </a:cubicBezTo>
                  <a:cubicBezTo>
                    <a:pt x="4772" y="8527"/>
                    <a:pt x="4590" y="8960"/>
                    <a:pt x="4475" y="9417"/>
                  </a:cubicBezTo>
                  <a:cubicBezTo>
                    <a:pt x="4383" y="9772"/>
                    <a:pt x="4647" y="9960"/>
                    <a:pt x="4931" y="9960"/>
                  </a:cubicBezTo>
                  <a:cubicBezTo>
                    <a:pt x="5140" y="9960"/>
                    <a:pt x="5360" y="9858"/>
                    <a:pt x="5457" y="9645"/>
                  </a:cubicBezTo>
                  <a:cubicBezTo>
                    <a:pt x="5457" y="9600"/>
                    <a:pt x="5480" y="9577"/>
                    <a:pt x="5503" y="9531"/>
                  </a:cubicBezTo>
                  <a:cubicBezTo>
                    <a:pt x="5503" y="9531"/>
                    <a:pt x="5503" y="9531"/>
                    <a:pt x="5503" y="9508"/>
                  </a:cubicBezTo>
                  <a:cubicBezTo>
                    <a:pt x="5548" y="9440"/>
                    <a:pt x="5571" y="9348"/>
                    <a:pt x="5617" y="9257"/>
                  </a:cubicBezTo>
                  <a:lnTo>
                    <a:pt x="5617" y="9257"/>
                  </a:lnTo>
                  <a:cubicBezTo>
                    <a:pt x="5571" y="9554"/>
                    <a:pt x="5503" y="9851"/>
                    <a:pt x="5480" y="10170"/>
                  </a:cubicBezTo>
                  <a:cubicBezTo>
                    <a:pt x="5457" y="10307"/>
                    <a:pt x="5503" y="10398"/>
                    <a:pt x="5548" y="10467"/>
                  </a:cubicBezTo>
                  <a:cubicBezTo>
                    <a:pt x="5160" y="10923"/>
                    <a:pt x="4795" y="11380"/>
                    <a:pt x="4407" y="11836"/>
                  </a:cubicBezTo>
                  <a:cubicBezTo>
                    <a:pt x="4079" y="12243"/>
                    <a:pt x="4382" y="12574"/>
                    <a:pt x="4745" y="12574"/>
                  </a:cubicBezTo>
                  <a:cubicBezTo>
                    <a:pt x="4912" y="12574"/>
                    <a:pt x="5092" y="12504"/>
                    <a:pt x="5229" y="12339"/>
                  </a:cubicBezTo>
                  <a:cubicBezTo>
                    <a:pt x="5457" y="12087"/>
                    <a:pt x="5685" y="11814"/>
                    <a:pt x="5913" y="11563"/>
                  </a:cubicBezTo>
                  <a:cubicBezTo>
                    <a:pt x="5959" y="11608"/>
                    <a:pt x="6028" y="11631"/>
                    <a:pt x="6096" y="11654"/>
                  </a:cubicBezTo>
                  <a:cubicBezTo>
                    <a:pt x="5868" y="11973"/>
                    <a:pt x="5662" y="12316"/>
                    <a:pt x="5480" y="12658"/>
                  </a:cubicBezTo>
                  <a:cubicBezTo>
                    <a:pt x="5366" y="12886"/>
                    <a:pt x="5457" y="13183"/>
                    <a:pt x="5708" y="13274"/>
                  </a:cubicBezTo>
                  <a:cubicBezTo>
                    <a:pt x="5766" y="13297"/>
                    <a:pt x="5824" y="13307"/>
                    <a:pt x="5880" y="13307"/>
                  </a:cubicBezTo>
                  <a:cubicBezTo>
                    <a:pt x="6108" y="13307"/>
                    <a:pt x="6310" y="13138"/>
                    <a:pt x="6438" y="12955"/>
                  </a:cubicBezTo>
                  <a:cubicBezTo>
                    <a:pt x="6507" y="12841"/>
                    <a:pt x="6575" y="12727"/>
                    <a:pt x="6644" y="12612"/>
                  </a:cubicBezTo>
                  <a:lnTo>
                    <a:pt x="6644" y="12612"/>
                  </a:lnTo>
                  <a:cubicBezTo>
                    <a:pt x="6528" y="12976"/>
                    <a:pt x="6781" y="13228"/>
                    <a:pt x="7075" y="13228"/>
                  </a:cubicBezTo>
                  <a:cubicBezTo>
                    <a:pt x="7243" y="13228"/>
                    <a:pt x="7424" y="13146"/>
                    <a:pt x="7557" y="12955"/>
                  </a:cubicBezTo>
                  <a:cubicBezTo>
                    <a:pt x="7876" y="12476"/>
                    <a:pt x="8196" y="11973"/>
                    <a:pt x="8493" y="11448"/>
                  </a:cubicBezTo>
                  <a:cubicBezTo>
                    <a:pt x="8789" y="11015"/>
                    <a:pt x="9132" y="10581"/>
                    <a:pt x="9474" y="10147"/>
                  </a:cubicBezTo>
                  <a:lnTo>
                    <a:pt x="9474" y="10147"/>
                  </a:lnTo>
                  <a:cubicBezTo>
                    <a:pt x="8607" y="11334"/>
                    <a:pt x="7854" y="12590"/>
                    <a:pt x="7237" y="13936"/>
                  </a:cubicBezTo>
                  <a:cubicBezTo>
                    <a:pt x="7057" y="14341"/>
                    <a:pt x="7330" y="14608"/>
                    <a:pt x="7642" y="14608"/>
                  </a:cubicBezTo>
                  <a:cubicBezTo>
                    <a:pt x="7805" y="14608"/>
                    <a:pt x="7979" y="14535"/>
                    <a:pt x="8105" y="14370"/>
                  </a:cubicBezTo>
                  <a:cubicBezTo>
                    <a:pt x="8264" y="14187"/>
                    <a:pt x="8379" y="14005"/>
                    <a:pt x="8516" y="13822"/>
                  </a:cubicBezTo>
                  <a:lnTo>
                    <a:pt x="8516" y="13822"/>
                  </a:lnTo>
                  <a:cubicBezTo>
                    <a:pt x="8516" y="13868"/>
                    <a:pt x="8493" y="13891"/>
                    <a:pt x="8470" y="13936"/>
                  </a:cubicBezTo>
                  <a:cubicBezTo>
                    <a:pt x="8322" y="14364"/>
                    <a:pt x="8604" y="14649"/>
                    <a:pt x="8920" y="14649"/>
                  </a:cubicBezTo>
                  <a:cubicBezTo>
                    <a:pt x="9093" y="14649"/>
                    <a:pt x="9277" y="14564"/>
                    <a:pt x="9406" y="14370"/>
                  </a:cubicBezTo>
                  <a:cubicBezTo>
                    <a:pt x="9657" y="14005"/>
                    <a:pt x="9908" y="13617"/>
                    <a:pt x="10136" y="13252"/>
                  </a:cubicBezTo>
                  <a:lnTo>
                    <a:pt x="10136" y="13252"/>
                  </a:lnTo>
                  <a:cubicBezTo>
                    <a:pt x="10113" y="13503"/>
                    <a:pt x="10113" y="13731"/>
                    <a:pt x="10113" y="13982"/>
                  </a:cubicBezTo>
                  <a:cubicBezTo>
                    <a:pt x="10142" y="14295"/>
                    <a:pt x="10400" y="14492"/>
                    <a:pt x="10657" y="14492"/>
                  </a:cubicBezTo>
                  <a:cubicBezTo>
                    <a:pt x="10813" y="14492"/>
                    <a:pt x="10969" y="14420"/>
                    <a:pt x="11072" y="14256"/>
                  </a:cubicBezTo>
                  <a:cubicBezTo>
                    <a:pt x="11072" y="14233"/>
                    <a:pt x="11072" y="14233"/>
                    <a:pt x="11072" y="14233"/>
                  </a:cubicBezTo>
                  <a:cubicBezTo>
                    <a:pt x="11118" y="14324"/>
                    <a:pt x="11186" y="14416"/>
                    <a:pt x="11277" y="14461"/>
                  </a:cubicBezTo>
                  <a:cubicBezTo>
                    <a:pt x="11355" y="14518"/>
                    <a:pt x="11446" y="14544"/>
                    <a:pt x="11537" y="14544"/>
                  </a:cubicBezTo>
                  <a:cubicBezTo>
                    <a:pt x="11740" y="14544"/>
                    <a:pt x="11945" y="14415"/>
                    <a:pt x="12008" y="14210"/>
                  </a:cubicBezTo>
                  <a:cubicBezTo>
                    <a:pt x="12396" y="12978"/>
                    <a:pt x="12647" y="11745"/>
                    <a:pt x="12761" y="10467"/>
                  </a:cubicBezTo>
                  <a:cubicBezTo>
                    <a:pt x="12761" y="10284"/>
                    <a:pt x="12693" y="10147"/>
                    <a:pt x="12601" y="10056"/>
                  </a:cubicBezTo>
                  <a:cubicBezTo>
                    <a:pt x="12715" y="9440"/>
                    <a:pt x="12784" y="8778"/>
                    <a:pt x="12807" y="8116"/>
                  </a:cubicBezTo>
                  <a:cubicBezTo>
                    <a:pt x="12807" y="7979"/>
                    <a:pt x="12761" y="7865"/>
                    <a:pt x="12693" y="7796"/>
                  </a:cubicBezTo>
                  <a:cubicBezTo>
                    <a:pt x="12739" y="7487"/>
                    <a:pt x="12513" y="7262"/>
                    <a:pt x="12249" y="7262"/>
                  </a:cubicBezTo>
                  <a:cubicBezTo>
                    <a:pt x="12123" y="7262"/>
                    <a:pt x="11989" y="7313"/>
                    <a:pt x="11871" y="7431"/>
                  </a:cubicBezTo>
                  <a:cubicBezTo>
                    <a:pt x="11734" y="7568"/>
                    <a:pt x="11597" y="7705"/>
                    <a:pt x="11460" y="7819"/>
                  </a:cubicBezTo>
                  <a:cubicBezTo>
                    <a:pt x="11476" y="7566"/>
                    <a:pt x="11239" y="7379"/>
                    <a:pt x="10994" y="7379"/>
                  </a:cubicBezTo>
                  <a:cubicBezTo>
                    <a:pt x="10885" y="7379"/>
                    <a:pt x="10775" y="7416"/>
                    <a:pt x="10684" y="7500"/>
                  </a:cubicBezTo>
                  <a:cubicBezTo>
                    <a:pt x="10296" y="7842"/>
                    <a:pt x="9931" y="8207"/>
                    <a:pt x="9588" y="8572"/>
                  </a:cubicBezTo>
                  <a:cubicBezTo>
                    <a:pt x="9506" y="8490"/>
                    <a:pt x="9399" y="8444"/>
                    <a:pt x="9283" y="8444"/>
                  </a:cubicBezTo>
                  <a:cubicBezTo>
                    <a:pt x="9175" y="8444"/>
                    <a:pt x="9060" y="8484"/>
                    <a:pt x="8949" y="8572"/>
                  </a:cubicBezTo>
                  <a:cubicBezTo>
                    <a:pt x="8858" y="8641"/>
                    <a:pt x="8767" y="8709"/>
                    <a:pt x="8675" y="8778"/>
                  </a:cubicBezTo>
                  <a:cubicBezTo>
                    <a:pt x="8652" y="8687"/>
                    <a:pt x="8607" y="8595"/>
                    <a:pt x="8516" y="8527"/>
                  </a:cubicBezTo>
                  <a:cubicBezTo>
                    <a:pt x="8516" y="8504"/>
                    <a:pt x="8516" y="8504"/>
                    <a:pt x="8493" y="8504"/>
                  </a:cubicBezTo>
                  <a:cubicBezTo>
                    <a:pt x="8584" y="8344"/>
                    <a:pt x="8675" y="8184"/>
                    <a:pt x="8767" y="8025"/>
                  </a:cubicBezTo>
                  <a:cubicBezTo>
                    <a:pt x="8926" y="7751"/>
                    <a:pt x="8789" y="7545"/>
                    <a:pt x="8561" y="7454"/>
                  </a:cubicBezTo>
                  <a:cubicBezTo>
                    <a:pt x="8652" y="7271"/>
                    <a:pt x="8744" y="7066"/>
                    <a:pt x="8858" y="6883"/>
                  </a:cubicBezTo>
                  <a:cubicBezTo>
                    <a:pt x="9024" y="6535"/>
                    <a:pt x="8709" y="6388"/>
                    <a:pt x="8398" y="6388"/>
                  </a:cubicBezTo>
                  <a:cubicBezTo>
                    <a:pt x="8240" y="6388"/>
                    <a:pt x="8083" y="6426"/>
                    <a:pt x="7991" y="6495"/>
                  </a:cubicBezTo>
                  <a:cubicBezTo>
                    <a:pt x="7717" y="6701"/>
                    <a:pt x="7466" y="6929"/>
                    <a:pt x="7237" y="7157"/>
                  </a:cubicBezTo>
                  <a:cubicBezTo>
                    <a:pt x="7306" y="6952"/>
                    <a:pt x="7397" y="6746"/>
                    <a:pt x="7488" y="6518"/>
                  </a:cubicBezTo>
                  <a:cubicBezTo>
                    <a:pt x="7640" y="6170"/>
                    <a:pt x="7339" y="6013"/>
                    <a:pt x="7033" y="6013"/>
                  </a:cubicBezTo>
                  <a:cubicBezTo>
                    <a:pt x="6878" y="6013"/>
                    <a:pt x="6721" y="6053"/>
                    <a:pt x="6621" y="6130"/>
                  </a:cubicBezTo>
                  <a:cubicBezTo>
                    <a:pt x="6598" y="6153"/>
                    <a:pt x="6598" y="6153"/>
                    <a:pt x="6575" y="6176"/>
                  </a:cubicBezTo>
                  <a:cubicBezTo>
                    <a:pt x="6667" y="5674"/>
                    <a:pt x="6758" y="5194"/>
                    <a:pt x="6804" y="4692"/>
                  </a:cubicBezTo>
                  <a:cubicBezTo>
                    <a:pt x="6846" y="4352"/>
                    <a:pt x="6607" y="4179"/>
                    <a:pt x="6343" y="4179"/>
                  </a:cubicBezTo>
                  <a:cubicBezTo>
                    <a:pt x="6182" y="4179"/>
                    <a:pt x="6012" y="4243"/>
                    <a:pt x="5891" y="4373"/>
                  </a:cubicBezTo>
                  <a:cubicBezTo>
                    <a:pt x="5754" y="4532"/>
                    <a:pt x="5640" y="4669"/>
                    <a:pt x="5503" y="4829"/>
                  </a:cubicBezTo>
                  <a:cubicBezTo>
                    <a:pt x="5640" y="4395"/>
                    <a:pt x="5754" y="3962"/>
                    <a:pt x="5891" y="3528"/>
                  </a:cubicBezTo>
                  <a:cubicBezTo>
                    <a:pt x="5991" y="3211"/>
                    <a:pt x="5701" y="3004"/>
                    <a:pt x="5414" y="3004"/>
                  </a:cubicBezTo>
                  <a:cubicBezTo>
                    <a:pt x="5307" y="3004"/>
                    <a:pt x="5201" y="3033"/>
                    <a:pt x="5115" y="3094"/>
                  </a:cubicBezTo>
                  <a:cubicBezTo>
                    <a:pt x="5046" y="3140"/>
                    <a:pt x="4978" y="3208"/>
                    <a:pt x="4909" y="3254"/>
                  </a:cubicBezTo>
                  <a:cubicBezTo>
                    <a:pt x="4978" y="2866"/>
                    <a:pt x="5023" y="2455"/>
                    <a:pt x="5092" y="2067"/>
                  </a:cubicBezTo>
                  <a:cubicBezTo>
                    <a:pt x="5128" y="1780"/>
                    <a:pt x="4825" y="1620"/>
                    <a:pt x="4550" y="1620"/>
                  </a:cubicBezTo>
                  <a:cubicBezTo>
                    <a:pt x="4475" y="1620"/>
                    <a:pt x="4402" y="1632"/>
                    <a:pt x="4338" y="1656"/>
                  </a:cubicBezTo>
                  <a:cubicBezTo>
                    <a:pt x="4361" y="1474"/>
                    <a:pt x="4407" y="1268"/>
                    <a:pt x="4430" y="1086"/>
                  </a:cubicBezTo>
                  <a:cubicBezTo>
                    <a:pt x="4473" y="806"/>
                    <a:pt x="4170" y="627"/>
                    <a:pt x="3906" y="627"/>
                  </a:cubicBezTo>
                  <a:cubicBezTo>
                    <a:pt x="3890" y="627"/>
                    <a:pt x="3875" y="628"/>
                    <a:pt x="3859" y="629"/>
                  </a:cubicBezTo>
                  <a:cubicBezTo>
                    <a:pt x="3859" y="606"/>
                    <a:pt x="3836" y="561"/>
                    <a:pt x="3836" y="538"/>
                  </a:cubicBezTo>
                  <a:cubicBezTo>
                    <a:pt x="3803" y="294"/>
                    <a:pt x="3630" y="201"/>
                    <a:pt x="3435" y="201"/>
                  </a:cubicBezTo>
                  <a:cubicBezTo>
                    <a:pt x="3227" y="201"/>
                    <a:pt x="2995" y="306"/>
                    <a:pt x="2878" y="447"/>
                  </a:cubicBezTo>
                  <a:lnTo>
                    <a:pt x="2604" y="789"/>
                  </a:lnTo>
                  <a:cubicBezTo>
                    <a:pt x="2690" y="496"/>
                    <a:pt x="2399" y="320"/>
                    <a:pt x="2133" y="320"/>
                  </a:cubicBezTo>
                  <a:cubicBezTo>
                    <a:pt x="2047" y="320"/>
                    <a:pt x="1963" y="339"/>
                    <a:pt x="1896" y="378"/>
                  </a:cubicBezTo>
                  <a:cubicBezTo>
                    <a:pt x="1714" y="469"/>
                    <a:pt x="1554" y="584"/>
                    <a:pt x="1394" y="698"/>
                  </a:cubicBezTo>
                  <a:lnTo>
                    <a:pt x="1440" y="447"/>
                  </a:lnTo>
                  <a:cubicBezTo>
                    <a:pt x="1499" y="149"/>
                    <a:pt x="1243" y="1"/>
                    <a:pt x="96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5"/>
            <p:cNvSpPr/>
            <p:nvPr/>
          </p:nvSpPr>
          <p:spPr>
            <a:xfrm>
              <a:off x="645175" y="3632150"/>
              <a:ext cx="394550" cy="462975"/>
            </a:xfrm>
            <a:custGeom>
              <a:avLst/>
              <a:gdLst/>
              <a:ahLst/>
              <a:cxnLst/>
              <a:rect l="l" t="t" r="r" b="b"/>
              <a:pathLst>
                <a:path w="15782" h="18519" extrusionOk="0">
                  <a:moveTo>
                    <a:pt x="7182" y="1688"/>
                  </a:moveTo>
                  <a:cubicBezTo>
                    <a:pt x="8027" y="5067"/>
                    <a:pt x="9214" y="8331"/>
                    <a:pt x="10720" y="11503"/>
                  </a:cubicBezTo>
                  <a:cubicBezTo>
                    <a:pt x="10775" y="11612"/>
                    <a:pt x="10914" y="11677"/>
                    <a:pt x="11038" y="11677"/>
                  </a:cubicBezTo>
                  <a:cubicBezTo>
                    <a:pt x="11071" y="11677"/>
                    <a:pt x="11103" y="11673"/>
                    <a:pt x="11131" y="11663"/>
                  </a:cubicBezTo>
                  <a:cubicBezTo>
                    <a:pt x="12409" y="11275"/>
                    <a:pt x="13665" y="10910"/>
                    <a:pt x="14920" y="10545"/>
                  </a:cubicBezTo>
                  <a:lnTo>
                    <a:pt x="14920" y="10545"/>
                  </a:lnTo>
                  <a:cubicBezTo>
                    <a:pt x="14578" y="12941"/>
                    <a:pt x="14098" y="15315"/>
                    <a:pt x="13459" y="17666"/>
                  </a:cubicBezTo>
                  <a:cubicBezTo>
                    <a:pt x="10789" y="16776"/>
                    <a:pt x="8118" y="15886"/>
                    <a:pt x="5425" y="14995"/>
                  </a:cubicBezTo>
                  <a:cubicBezTo>
                    <a:pt x="6475" y="14242"/>
                    <a:pt x="7525" y="13558"/>
                    <a:pt x="8620" y="12873"/>
                  </a:cubicBezTo>
                  <a:cubicBezTo>
                    <a:pt x="8780" y="12781"/>
                    <a:pt x="8712" y="12530"/>
                    <a:pt x="8552" y="12485"/>
                  </a:cubicBezTo>
                  <a:cubicBezTo>
                    <a:pt x="8529" y="12439"/>
                    <a:pt x="8529" y="12416"/>
                    <a:pt x="8506" y="12393"/>
                  </a:cubicBezTo>
                  <a:cubicBezTo>
                    <a:pt x="6132" y="9403"/>
                    <a:pt x="3759" y="6413"/>
                    <a:pt x="1385" y="3423"/>
                  </a:cubicBezTo>
                  <a:lnTo>
                    <a:pt x="1385" y="3423"/>
                  </a:lnTo>
                  <a:cubicBezTo>
                    <a:pt x="2092" y="3492"/>
                    <a:pt x="2800" y="3583"/>
                    <a:pt x="3508" y="3651"/>
                  </a:cubicBezTo>
                  <a:cubicBezTo>
                    <a:pt x="3950" y="3702"/>
                    <a:pt x="4721" y="3931"/>
                    <a:pt x="5321" y="3931"/>
                  </a:cubicBezTo>
                  <a:cubicBezTo>
                    <a:pt x="5527" y="3931"/>
                    <a:pt x="5713" y="3904"/>
                    <a:pt x="5859" y="3834"/>
                  </a:cubicBezTo>
                  <a:cubicBezTo>
                    <a:pt x="6498" y="3537"/>
                    <a:pt x="6886" y="2556"/>
                    <a:pt x="7182" y="1688"/>
                  </a:cubicBezTo>
                  <a:close/>
                  <a:moveTo>
                    <a:pt x="7247" y="0"/>
                  </a:moveTo>
                  <a:cubicBezTo>
                    <a:pt x="7113" y="0"/>
                    <a:pt x="6983" y="59"/>
                    <a:pt x="6931" y="182"/>
                  </a:cubicBezTo>
                  <a:cubicBezTo>
                    <a:pt x="6703" y="730"/>
                    <a:pt x="6475" y="1278"/>
                    <a:pt x="6224" y="1825"/>
                  </a:cubicBezTo>
                  <a:cubicBezTo>
                    <a:pt x="5829" y="2767"/>
                    <a:pt x="5772" y="3036"/>
                    <a:pt x="4718" y="3036"/>
                  </a:cubicBezTo>
                  <a:cubicBezTo>
                    <a:pt x="4674" y="3036"/>
                    <a:pt x="4628" y="3036"/>
                    <a:pt x="4580" y="3035"/>
                  </a:cubicBezTo>
                  <a:cubicBezTo>
                    <a:pt x="3279" y="3012"/>
                    <a:pt x="1910" y="2738"/>
                    <a:pt x="632" y="2579"/>
                  </a:cubicBezTo>
                  <a:cubicBezTo>
                    <a:pt x="621" y="2578"/>
                    <a:pt x="611" y="2577"/>
                    <a:pt x="601" y="2577"/>
                  </a:cubicBezTo>
                  <a:cubicBezTo>
                    <a:pt x="312" y="2577"/>
                    <a:pt x="0" y="2885"/>
                    <a:pt x="221" y="3149"/>
                  </a:cubicBezTo>
                  <a:cubicBezTo>
                    <a:pt x="2754" y="6345"/>
                    <a:pt x="5311" y="9563"/>
                    <a:pt x="7844" y="12759"/>
                  </a:cubicBezTo>
                  <a:cubicBezTo>
                    <a:pt x="6635" y="13329"/>
                    <a:pt x="5516" y="14014"/>
                    <a:pt x="4443" y="14813"/>
                  </a:cubicBezTo>
                  <a:cubicBezTo>
                    <a:pt x="4169" y="15018"/>
                    <a:pt x="4238" y="15384"/>
                    <a:pt x="4558" y="15475"/>
                  </a:cubicBezTo>
                  <a:cubicBezTo>
                    <a:pt x="7570" y="16502"/>
                    <a:pt x="10606" y="17483"/>
                    <a:pt x="13642" y="18511"/>
                  </a:cubicBezTo>
                  <a:cubicBezTo>
                    <a:pt x="13666" y="18516"/>
                    <a:pt x="13690" y="18518"/>
                    <a:pt x="13714" y="18518"/>
                  </a:cubicBezTo>
                  <a:cubicBezTo>
                    <a:pt x="13893" y="18518"/>
                    <a:pt x="14058" y="18375"/>
                    <a:pt x="14098" y="18214"/>
                  </a:cubicBezTo>
                  <a:cubicBezTo>
                    <a:pt x="14829" y="15543"/>
                    <a:pt x="15377" y="12850"/>
                    <a:pt x="15742" y="10111"/>
                  </a:cubicBezTo>
                  <a:cubicBezTo>
                    <a:pt x="15781" y="9874"/>
                    <a:pt x="15616" y="9636"/>
                    <a:pt x="15392" y="9636"/>
                  </a:cubicBezTo>
                  <a:cubicBezTo>
                    <a:pt x="15358" y="9636"/>
                    <a:pt x="15322" y="9642"/>
                    <a:pt x="15285" y="9654"/>
                  </a:cubicBezTo>
                  <a:cubicBezTo>
                    <a:pt x="14258" y="9951"/>
                    <a:pt x="13071" y="10522"/>
                    <a:pt x="12021" y="10613"/>
                  </a:cubicBezTo>
                  <a:cubicBezTo>
                    <a:pt x="11854" y="10728"/>
                    <a:pt x="11701" y="10786"/>
                    <a:pt x="11558" y="10786"/>
                  </a:cubicBezTo>
                  <a:cubicBezTo>
                    <a:pt x="11389" y="10786"/>
                    <a:pt x="11234" y="10705"/>
                    <a:pt x="11086" y="10545"/>
                  </a:cubicBezTo>
                  <a:cubicBezTo>
                    <a:pt x="10926" y="10202"/>
                    <a:pt x="10766" y="9860"/>
                    <a:pt x="10629" y="9517"/>
                  </a:cubicBezTo>
                  <a:cubicBezTo>
                    <a:pt x="10332" y="8878"/>
                    <a:pt x="10058" y="8216"/>
                    <a:pt x="9807" y="7554"/>
                  </a:cubicBezTo>
                  <a:cubicBezTo>
                    <a:pt x="8894" y="5181"/>
                    <a:pt x="8164" y="2738"/>
                    <a:pt x="7616" y="250"/>
                  </a:cubicBezTo>
                  <a:cubicBezTo>
                    <a:pt x="7578" y="87"/>
                    <a:pt x="7410" y="0"/>
                    <a:pt x="72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6" name="Google Shape;1066;p35"/>
          <p:cNvGrpSpPr/>
          <p:nvPr/>
        </p:nvGrpSpPr>
        <p:grpSpPr>
          <a:xfrm rot="10800000">
            <a:off x="3855903" y="605787"/>
            <a:ext cx="806657" cy="421744"/>
            <a:chOff x="1822875" y="1377000"/>
            <a:chExt cx="548075" cy="286550"/>
          </a:xfrm>
        </p:grpSpPr>
        <p:sp>
          <p:nvSpPr>
            <p:cNvPr id="1067" name="Google Shape;1067;p35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35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5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5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35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35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35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35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35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0" name="Google Shape;1080;p36"/>
          <p:cNvGrpSpPr/>
          <p:nvPr/>
        </p:nvGrpSpPr>
        <p:grpSpPr>
          <a:xfrm flipH="1">
            <a:off x="719922" y="934457"/>
            <a:ext cx="3253287" cy="176025"/>
            <a:chOff x="4345425" y="2175475"/>
            <a:chExt cx="800750" cy="176025"/>
          </a:xfrm>
        </p:grpSpPr>
        <p:sp>
          <p:nvSpPr>
            <p:cNvPr id="1081" name="Google Shape;1081;p3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6" name="Google Shape;1086;p36"/>
          <p:cNvGrpSpPr/>
          <p:nvPr/>
        </p:nvGrpSpPr>
        <p:grpSpPr>
          <a:xfrm rot="904237">
            <a:off x="6517672" y="4343315"/>
            <a:ext cx="1038166" cy="585346"/>
            <a:chOff x="4345425" y="2175475"/>
            <a:chExt cx="800750" cy="176025"/>
          </a:xfrm>
        </p:grpSpPr>
        <p:sp>
          <p:nvSpPr>
            <p:cNvPr id="1087" name="Google Shape;1087;p3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9" name="Google Shape;1089;p3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3378600" cy="101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Aanvankelijk rekenen</a:t>
            </a:r>
            <a:endParaRPr dirty="0"/>
          </a:p>
        </p:txBody>
      </p:sp>
      <p:sp>
        <p:nvSpPr>
          <p:cNvPr id="1090" name="Google Shape;1090;p36"/>
          <p:cNvSpPr txBox="1">
            <a:spLocks noGrp="1"/>
          </p:cNvSpPr>
          <p:nvPr>
            <p:ph type="body" idx="1"/>
          </p:nvPr>
        </p:nvSpPr>
        <p:spPr>
          <a:xfrm>
            <a:off x="130409" y="2234703"/>
            <a:ext cx="3562655" cy="25694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Van incidenteel naar initieel!</a:t>
            </a: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Hierarchische opbouw: van gemakkelijk naar moeilijk. Eerst alle sommen onder de 10 geautomatiseerd en vervolgens sommen tot 20. </a:t>
            </a:r>
            <a:endParaRPr dirty="0"/>
          </a:p>
        </p:txBody>
      </p:sp>
      <p:sp>
        <p:nvSpPr>
          <p:cNvPr id="1092" name="Google Shape;1092;p36"/>
          <p:cNvSpPr txBox="1">
            <a:spLocks noGrp="1"/>
          </p:cNvSpPr>
          <p:nvPr>
            <p:ph type="subTitle" idx="3"/>
          </p:nvPr>
        </p:nvSpPr>
        <p:spPr>
          <a:xfrm>
            <a:off x="431047" y="1679972"/>
            <a:ext cx="3159925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Gebruik van methode</a:t>
            </a:r>
            <a:endParaRPr dirty="0"/>
          </a:p>
        </p:txBody>
      </p:sp>
      <p:sp>
        <p:nvSpPr>
          <p:cNvPr id="1093" name="Google Shape;1093;p36"/>
          <p:cNvSpPr txBox="1">
            <a:spLocks noGrp="1"/>
          </p:cNvSpPr>
          <p:nvPr>
            <p:ph type="subTitle" idx="4"/>
          </p:nvPr>
        </p:nvSpPr>
        <p:spPr>
          <a:xfrm>
            <a:off x="5774814" y="527657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Handeling –formule-koppeling</a:t>
            </a:r>
            <a:endParaRPr dirty="0"/>
          </a:p>
        </p:txBody>
      </p:sp>
      <p:grpSp>
        <p:nvGrpSpPr>
          <p:cNvPr id="1094" name="Google Shape;1094;p36"/>
          <p:cNvGrpSpPr/>
          <p:nvPr/>
        </p:nvGrpSpPr>
        <p:grpSpPr>
          <a:xfrm flipH="1">
            <a:off x="719986" y="1396579"/>
            <a:ext cx="2997127" cy="176025"/>
            <a:chOff x="4345425" y="2175475"/>
            <a:chExt cx="800750" cy="176025"/>
          </a:xfrm>
        </p:grpSpPr>
        <p:sp>
          <p:nvSpPr>
            <p:cNvPr id="1095" name="Google Shape;1095;p36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6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7" name="Google Shape;1097;p36"/>
          <p:cNvGrpSpPr/>
          <p:nvPr/>
        </p:nvGrpSpPr>
        <p:grpSpPr>
          <a:xfrm>
            <a:off x="3362695" y="4372795"/>
            <a:ext cx="1491960" cy="454575"/>
            <a:chOff x="6157325" y="1245050"/>
            <a:chExt cx="554900" cy="169075"/>
          </a:xfrm>
        </p:grpSpPr>
        <p:sp>
          <p:nvSpPr>
            <p:cNvPr id="1098" name="Google Shape;1098;p36"/>
            <p:cNvSpPr/>
            <p:nvPr/>
          </p:nvSpPr>
          <p:spPr>
            <a:xfrm>
              <a:off x="6157325" y="1320350"/>
              <a:ext cx="47050" cy="41875"/>
            </a:xfrm>
            <a:custGeom>
              <a:avLst/>
              <a:gdLst/>
              <a:ahLst/>
              <a:cxnLst/>
              <a:rect l="l" t="t" r="r" b="b"/>
              <a:pathLst>
                <a:path w="1882" h="1675" extrusionOk="0">
                  <a:moveTo>
                    <a:pt x="1759" y="0"/>
                  </a:moveTo>
                  <a:cubicBezTo>
                    <a:pt x="1737" y="0"/>
                    <a:pt x="1714" y="11"/>
                    <a:pt x="1694" y="37"/>
                  </a:cubicBezTo>
                  <a:cubicBezTo>
                    <a:pt x="1494" y="263"/>
                    <a:pt x="1268" y="463"/>
                    <a:pt x="1042" y="689"/>
                  </a:cubicBezTo>
                  <a:cubicBezTo>
                    <a:pt x="842" y="463"/>
                    <a:pt x="641" y="263"/>
                    <a:pt x="416" y="62"/>
                  </a:cubicBezTo>
                  <a:cubicBezTo>
                    <a:pt x="387" y="26"/>
                    <a:pt x="349" y="10"/>
                    <a:pt x="313" y="10"/>
                  </a:cubicBezTo>
                  <a:cubicBezTo>
                    <a:pt x="226" y="10"/>
                    <a:pt x="152" y="99"/>
                    <a:pt x="240" y="188"/>
                  </a:cubicBezTo>
                  <a:cubicBezTo>
                    <a:pt x="441" y="413"/>
                    <a:pt x="641" y="639"/>
                    <a:pt x="842" y="839"/>
                  </a:cubicBezTo>
                  <a:cubicBezTo>
                    <a:pt x="591" y="1040"/>
                    <a:pt x="316" y="1190"/>
                    <a:pt x="90" y="1416"/>
                  </a:cubicBezTo>
                  <a:cubicBezTo>
                    <a:pt x="1" y="1505"/>
                    <a:pt x="91" y="1674"/>
                    <a:pt x="200" y="1674"/>
                  </a:cubicBezTo>
                  <a:cubicBezTo>
                    <a:pt x="213" y="1674"/>
                    <a:pt x="227" y="1672"/>
                    <a:pt x="240" y="1666"/>
                  </a:cubicBezTo>
                  <a:cubicBezTo>
                    <a:pt x="541" y="1541"/>
                    <a:pt x="817" y="1290"/>
                    <a:pt x="1068" y="1065"/>
                  </a:cubicBezTo>
                  <a:cubicBezTo>
                    <a:pt x="1193" y="1215"/>
                    <a:pt x="1343" y="1366"/>
                    <a:pt x="1494" y="1466"/>
                  </a:cubicBezTo>
                  <a:cubicBezTo>
                    <a:pt x="1525" y="1481"/>
                    <a:pt x="1556" y="1488"/>
                    <a:pt x="1584" y="1488"/>
                  </a:cubicBezTo>
                  <a:cubicBezTo>
                    <a:pt x="1694" y="1488"/>
                    <a:pt x="1769" y="1385"/>
                    <a:pt x="1669" y="1265"/>
                  </a:cubicBezTo>
                  <a:cubicBezTo>
                    <a:pt x="1569" y="1115"/>
                    <a:pt x="1418" y="990"/>
                    <a:pt x="1268" y="864"/>
                  </a:cubicBezTo>
                  <a:cubicBezTo>
                    <a:pt x="1469" y="639"/>
                    <a:pt x="1669" y="413"/>
                    <a:pt x="1844" y="163"/>
                  </a:cubicBezTo>
                  <a:cubicBezTo>
                    <a:pt x="1882" y="88"/>
                    <a:pt x="1823" y="0"/>
                    <a:pt x="17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6"/>
            <p:cNvSpPr/>
            <p:nvPr/>
          </p:nvSpPr>
          <p:spPr>
            <a:xfrm>
              <a:off x="6224725" y="1327375"/>
              <a:ext cx="46400" cy="9125"/>
            </a:xfrm>
            <a:custGeom>
              <a:avLst/>
              <a:gdLst/>
              <a:ahLst/>
              <a:cxnLst/>
              <a:rect l="l" t="t" r="r" b="b"/>
              <a:pathLst>
                <a:path w="1856" h="365" extrusionOk="0">
                  <a:moveTo>
                    <a:pt x="1282" y="1"/>
                  </a:moveTo>
                  <a:cubicBezTo>
                    <a:pt x="1160" y="1"/>
                    <a:pt x="1041" y="7"/>
                    <a:pt x="928" y="7"/>
                  </a:cubicBezTo>
                  <a:lnTo>
                    <a:pt x="151" y="7"/>
                  </a:lnTo>
                  <a:cubicBezTo>
                    <a:pt x="1" y="7"/>
                    <a:pt x="26" y="258"/>
                    <a:pt x="151" y="258"/>
                  </a:cubicBezTo>
                  <a:cubicBezTo>
                    <a:pt x="427" y="283"/>
                    <a:pt x="677" y="308"/>
                    <a:pt x="953" y="308"/>
                  </a:cubicBezTo>
                  <a:cubicBezTo>
                    <a:pt x="1135" y="328"/>
                    <a:pt x="1334" y="365"/>
                    <a:pt x="1536" y="365"/>
                  </a:cubicBezTo>
                  <a:cubicBezTo>
                    <a:pt x="1584" y="365"/>
                    <a:pt x="1632" y="363"/>
                    <a:pt x="1680" y="358"/>
                  </a:cubicBezTo>
                  <a:cubicBezTo>
                    <a:pt x="1855" y="308"/>
                    <a:pt x="1780" y="82"/>
                    <a:pt x="1655" y="32"/>
                  </a:cubicBezTo>
                  <a:cubicBezTo>
                    <a:pt x="1529" y="7"/>
                    <a:pt x="1404" y="1"/>
                    <a:pt x="1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6"/>
            <p:cNvSpPr/>
            <p:nvPr/>
          </p:nvSpPr>
          <p:spPr>
            <a:xfrm>
              <a:off x="6217875" y="1343050"/>
              <a:ext cx="49475" cy="9600"/>
            </a:xfrm>
            <a:custGeom>
              <a:avLst/>
              <a:gdLst/>
              <a:ahLst/>
              <a:cxnLst/>
              <a:rect l="l" t="t" r="r" b="b"/>
              <a:pathLst>
                <a:path w="1979" h="384" extrusionOk="0">
                  <a:moveTo>
                    <a:pt x="134" y="0"/>
                  </a:moveTo>
                  <a:cubicBezTo>
                    <a:pt x="0" y="0"/>
                    <a:pt x="13" y="236"/>
                    <a:pt x="174" y="282"/>
                  </a:cubicBezTo>
                  <a:cubicBezTo>
                    <a:pt x="475" y="357"/>
                    <a:pt x="801" y="382"/>
                    <a:pt x="1102" y="382"/>
                  </a:cubicBezTo>
                  <a:cubicBezTo>
                    <a:pt x="1157" y="382"/>
                    <a:pt x="1215" y="383"/>
                    <a:pt x="1274" y="383"/>
                  </a:cubicBezTo>
                  <a:cubicBezTo>
                    <a:pt x="1512" y="383"/>
                    <a:pt x="1768" y="367"/>
                    <a:pt x="1929" y="207"/>
                  </a:cubicBezTo>
                  <a:cubicBezTo>
                    <a:pt x="1979" y="157"/>
                    <a:pt x="1954" y="32"/>
                    <a:pt x="1854" y="32"/>
                  </a:cubicBezTo>
                  <a:cubicBezTo>
                    <a:pt x="1787" y="12"/>
                    <a:pt x="1721" y="4"/>
                    <a:pt x="1655" y="4"/>
                  </a:cubicBezTo>
                  <a:cubicBezTo>
                    <a:pt x="1471" y="4"/>
                    <a:pt x="1286" y="63"/>
                    <a:pt x="1102" y="82"/>
                  </a:cubicBezTo>
                  <a:cubicBezTo>
                    <a:pt x="801" y="82"/>
                    <a:pt x="500" y="57"/>
                    <a:pt x="174" y="7"/>
                  </a:cubicBezTo>
                  <a:cubicBezTo>
                    <a:pt x="160" y="2"/>
                    <a:pt x="147" y="0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6"/>
            <p:cNvSpPr/>
            <p:nvPr/>
          </p:nvSpPr>
          <p:spPr>
            <a:xfrm>
              <a:off x="6284250" y="1264050"/>
              <a:ext cx="44700" cy="50275"/>
            </a:xfrm>
            <a:custGeom>
              <a:avLst/>
              <a:gdLst/>
              <a:ahLst/>
              <a:cxnLst/>
              <a:rect l="l" t="t" r="r" b="b"/>
              <a:pathLst>
                <a:path w="1788" h="2011" extrusionOk="0">
                  <a:moveTo>
                    <a:pt x="495" y="0"/>
                  </a:moveTo>
                  <a:cubicBezTo>
                    <a:pt x="458" y="0"/>
                    <a:pt x="427" y="25"/>
                    <a:pt x="427" y="84"/>
                  </a:cubicBezTo>
                  <a:cubicBezTo>
                    <a:pt x="402" y="510"/>
                    <a:pt x="402" y="911"/>
                    <a:pt x="376" y="1337"/>
                  </a:cubicBezTo>
                  <a:cubicBezTo>
                    <a:pt x="376" y="1411"/>
                    <a:pt x="445" y="1499"/>
                    <a:pt x="522" y="1499"/>
                  </a:cubicBezTo>
                  <a:cubicBezTo>
                    <a:pt x="548" y="1499"/>
                    <a:pt x="576" y="1488"/>
                    <a:pt x="602" y="1462"/>
                  </a:cubicBezTo>
                  <a:cubicBezTo>
                    <a:pt x="727" y="1387"/>
                    <a:pt x="878" y="1262"/>
                    <a:pt x="1028" y="1212"/>
                  </a:cubicBezTo>
                  <a:cubicBezTo>
                    <a:pt x="1080" y="1186"/>
                    <a:pt x="1128" y="1173"/>
                    <a:pt x="1173" y="1173"/>
                  </a:cubicBezTo>
                  <a:cubicBezTo>
                    <a:pt x="1300" y="1173"/>
                    <a:pt x="1392" y="1276"/>
                    <a:pt x="1429" y="1462"/>
                  </a:cubicBezTo>
                  <a:cubicBezTo>
                    <a:pt x="1354" y="1537"/>
                    <a:pt x="1279" y="1588"/>
                    <a:pt x="1204" y="1613"/>
                  </a:cubicBezTo>
                  <a:cubicBezTo>
                    <a:pt x="878" y="1713"/>
                    <a:pt x="502" y="1713"/>
                    <a:pt x="176" y="1713"/>
                  </a:cubicBezTo>
                  <a:cubicBezTo>
                    <a:pt x="1" y="1713"/>
                    <a:pt x="51" y="1963"/>
                    <a:pt x="176" y="1989"/>
                  </a:cubicBezTo>
                  <a:cubicBezTo>
                    <a:pt x="271" y="2000"/>
                    <a:pt x="413" y="2011"/>
                    <a:pt x="573" y="2011"/>
                  </a:cubicBezTo>
                  <a:cubicBezTo>
                    <a:pt x="1087" y="2011"/>
                    <a:pt x="1787" y="1903"/>
                    <a:pt x="1730" y="1387"/>
                  </a:cubicBezTo>
                  <a:cubicBezTo>
                    <a:pt x="1730" y="1136"/>
                    <a:pt x="1479" y="936"/>
                    <a:pt x="1254" y="911"/>
                  </a:cubicBezTo>
                  <a:cubicBezTo>
                    <a:pt x="1213" y="902"/>
                    <a:pt x="1173" y="898"/>
                    <a:pt x="1134" y="898"/>
                  </a:cubicBezTo>
                  <a:cubicBezTo>
                    <a:pt x="957" y="898"/>
                    <a:pt x="796" y="984"/>
                    <a:pt x="652" y="1086"/>
                  </a:cubicBezTo>
                  <a:cubicBezTo>
                    <a:pt x="652" y="760"/>
                    <a:pt x="627" y="460"/>
                    <a:pt x="627" y="134"/>
                  </a:cubicBezTo>
                  <a:cubicBezTo>
                    <a:pt x="627" y="58"/>
                    <a:pt x="553" y="0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6"/>
            <p:cNvSpPr/>
            <p:nvPr/>
          </p:nvSpPr>
          <p:spPr>
            <a:xfrm>
              <a:off x="6255000" y="1287300"/>
              <a:ext cx="30525" cy="9800"/>
            </a:xfrm>
            <a:custGeom>
              <a:avLst/>
              <a:gdLst/>
              <a:ahLst/>
              <a:cxnLst/>
              <a:rect l="l" t="t" r="r" b="b"/>
              <a:pathLst>
                <a:path w="1221" h="392" extrusionOk="0">
                  <a:moveTo>
                    <a:pt x="633" y="1"/>
                  </a:moveTo>
                  <a:cubicBezTo>
                    <a:pt x="472" y="1"/>
                    <a:pt x="310" y="20"/>
                    <a:pt x="193" y="31"/>
                  </a:cubicBezTo>
                  <a:cubicBezTo>
                    <a:pt x="1" y="55"/>
                    <a:pt x="62" y="333"/>
                    <a:pt x="245" y="333"/>
                  </a:cubicBezTo>
                  <a:cubicBezTo>
                    <a:pt x="252" y="333"/>
                    <a:pt x="260" y="333"/>
                    <a:pt x="268" y="332"/>
                  </a:cubicBezTo>
                  <a:cubicBezTo>
                    <a:pt x="444" y="332"/>
                    <a:pt x="619" y="332"/>
                    <a:pt x="820" y="357"/>
                  </a:cubicBezTo>
                  <a:cubicBezTo>
                    <a:pt x="888" y="371"/>
                    <a:pt x="949" y="392"/>
                    <a:pt x="1011" y="392"/>
                  </a:cubicBezTo>
                  <a:cubicBezTo>
                    <a:pt x="1062" y="392"/>
                    <a:pt x="1114" y="377"/>
                    <a:pt x="1171" y="332"/>
                  </a:cubicBezTo>
                  <a:cubicBezTo>
                    <a:pt x="1221" y="307"/>
                    <a:pt x="1196" y="231"/>
                    <a:pt x="1171" y="181"/>
                  </a:cubicBezTo>
                  <a:cubicBezTo>
                    <a:pt x="1069" y="37"/>
                    <a:pt x="852" y="1"/>
                    <a:pt x="6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6"/>
            <p:cNvSpPr/>
            <p:nvPr/>
          </p:nvSpPr>
          <p:spPr>
            <a:xfrm>
              <a:off x="6334375" y="1284100"/>
              <a:ext cx="37000" cy="37050"/>
            </a:xfrm>
            <a:custGeom>
              <a:avLst/>
              <a:gdLst/>
              <a:ahLst/>
              <a:cxnLst/>
              <a:rect l="l" t="t" r="r" b="b"/>
              <a:pathLst>
                <a:path w="1480" h="1482" extrusionOk="0">
                  <a:moveTo>
                    <a:pt x="916" y="0"/>
                  </a:moveTo>
                  <a:cubicBezTo>
                    <a:pt x="875" y="0"/>
                    <a:pt x="838" y="25"/>
                    <a:pt x="828" y="84"/>
                  </a:cubicBezTo>
                  <a:cubicBezTo>
                    <a:pt x="803" y="334"/>
                    <a:pt x="752" y="560"/>
                    <a:pt x="677" y="786"/>
                  </a:cubicBezTo>
                  <a:cubicBezTo>
                    <a:pt x="502" y="811"/>
                    <a:pt x="326" y="836"/>
                    <a:pt x="176" y="836"/>
                  </a:cubicBezTo>
                  <a:cubicBezTo>
                    <a:pt x="1" y="861"/>
                    <a:pt x="76" y="1111"/>
                    <a:pt x="201" y="1111"/>
                  </a:cubicBezTo>
                  <a:cubicBezTo>
                    <a:pt x="326" y="1086"/>
                    <a:pt x="452" y="1061"/>
                    <a:pt x="577" y="1061"/>
                  </a:cubicBezTo>
                  <a:cubicBezTo>
                    <a:pt x="527" y="1161"/>
                    <a:pt x="502" y="1262"/>
                    <a:pt x="527" y="1362"/>
                  </a:cubicBezTo>
                  <a:cubicBezTo>
                    <a:pt x="527" y="1435"/>
                    <a:pt x="581" y="1482"/>
                    <a:pt x="639" y="1482"/>
                  </a:cubicBezTo>
                  <a:cubicBezTo>
                    <a:pt x="660" y="1482"/>
                    <a:pt x="682" y="1476"/>
                    <a:pt x="702" y="1462"/>
                  </a:cubicBezTo>
                  <a:cubicBezTo>
                    <a:pt x="828" y="1362"/>
                    <a:pt x="903" y="1187"/>
                    <a:pt x="928" y="1011"/>
                  </a:cubicBezTo>
                  <a:cubicBezTo>
                    <a:pt x="1103" y="1011"/>
                    <a:pt x="1304" y="1011"/>
                    <a:pt x="1429" y="911"/>
                  </a:cubicBezTo>
                  <a:cubicBezTo>
                    <a:pt x="1479" y="861"/>
                    <a:pt x="1479" y="786"/>
                    <a:pt x="1429" y="760"/>
                  </a:cubicBezTo>
                  <a:cubicBezTo>
                    <a:pt x="1341" y="731"/>
                    <a:pt x="1253" y="719"/>
                    <a:pt x="1165" y="719"/>
                  </a:cubicBezTo>
                  <a:cubicBezTo>
                    <a:pt x="1103" y="719"/>
                    <a:pt x="1040" y="725"/>
                    <a:pt x="978" y="735"/>
                  </a:cubicBezTo>
                  <a:cubicBezTo>
                    <a:pt x="1028" y="535"/>
                    <a:pt x="1053" y="334"/>
                    <a:pt x="1053" y="134"/>
                  </a:cubicBezTo>
                  <a:cubicBezTo>
                    <a:pt x="1053" y="58"/>
                    <a:pt x="979" y="0"/>
                    <a:pt x="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6"/>
            <p:cNvSpPr/>
            <p:nvPr/>
          </p:nvSpPr>
          <p:spPr>
            <a:xfrm>
              <a:off x="6379900" y="1245050"/>
              <a:ext cx="273425" cy="77750"/>
            </a:xfrm>
            <a:custGeom>
              <a:avLst/>
              <a:gdLst/>
              <a:ahLst/>
              <a:cxnLst/>
              <a:rect l="l" t="t" r="r" b="b"/>
              <a:pathLst>
                <a:path w="10937" h="3110" extrusionOk="0">
                  <a:moveTo>
                    <a:pt x="2086" y="1"/>
                  </a:moveTo>
                  <a:cubicBezTo>
                    <a:pt x="1680" y="1"/>
                    <a:pt x="1294" y="60"/>
                    <a:pt x="1087" y="292"/>
                  </a:cubicBezTo>
                  <a:cubicBezTo>
                    <a:pt x="886" y="518"/>
                    <a:pt x="886" y="944"/>
                    <a:pt x="861" y="1195"/>
                  </a:cubicBezTo>
                  <a:cubicBezTo>
                    <a:pt x="811" y="1671"/>
                    <a:pt x="761" y="2147"/>
                    <a:pt x="711" y="2623"/>
                  </a:cubicBezTo>
                  <a:cubicBezTo>
                    <a:pt x="535" y="2348"/>
                    <a:pt x="360" y="2047"/>
                    <a:pt x="185" y="1746"/>
                  </a:cubicBezTo>
                  <a:cubicBezTo>
                    <a:pt x="168" y="1721"/>
                    <a:pt x="140" y="1710"/>
                    <a:pt x="112" y="1710"/>
                  </a:cubicBezTo>
                  <a:cubicBezTo>
                    <a:pt x="57" y="1710"/>
                    <a:pt x="1" y="1754"/>
                    <a:pt x="34" y="1821"/>
                  </a:cubicBezTo>
                  <a:cubicBezTo>
                    <a:pt x="235" y="2222"/>
                    <a:pt x="460" y="2623"/>
                    <a:pt x="686" y="3024"/>
                  </a:cubicBezTo>
                  <a:cubicBezTo>
                    <a:pt x="712" y="3077"/>
                    <a:pt x="774" y="3109"/>
                    <a:pt x="826" y="3109"/>
                  </a:cubicBezTo>
                  <a:cubicBezTo>
                    <a:pt x="872" y="3109"/>
                    <a:pt x="911" y="3083"/>
                    <a:pt x="911" y="3024"/>
                  </a:cubicBezTo>
                  <a:cubicBezTo>
                    <a:pt x="1037" y="2072"/>
                    <a:pt x="836" y="718"/>
                    <a:pt x="1889" y="317"/>
                  </a:cubicBezTo>
                  <a:cubicBezTo>
                    <a:pt x="2002" y="272"/>
                    <a:pt x="2155" y="257"/>
                    <a:pt x="2325" y="257"/>
                  </a:cubicBezTo>
                  <a:cubicBezTo>
                    <a:pt x="2723" y="257"/>
                    <a:pt x="3212" y="343"/>
                    <a:pt x="3493" y="343"/>
                  </a:cubicBezTo>
                  <a:cubicBezTo>
                    <a:pt x="3969" y="343"/>
                    <a:pt x="4445" y="343"/>
                    <a:pt x="4921" y="368"/>
                  </a:cubicBezTo>
                  <a:cubicBezTo>
                    <a:pt x="6342" y="386"/>
                    <a:pt x="7775" y="445"/>
                    <a:pt x="9213" y="445"/>
                  </a:cubicBezTo>
                  <a:cubicBezTo>
                    <a:pt x="9728" y="445"/>
                    <a:pt x="10245" y="438"/>
                    <a:pt x="10761" y="418"/>
                  </a:cubicBezTo>
                  <a:cubicBezTo>
                    <a:pt x="10937" y="418"/>
                    <a:pt x="10886" y="117"/>
                    <a:pt x="10736" y="117"/>
                  </a:cubicBezTo>
                  <a:cubicBezTo>
                    <a:pt x="9580" y="47"/>
                    <a:pt x="8412" y="26"/>
                    <a:pt x="7244" y="26"/>
                  </a:cubicBezTo>
                  <a:cubicBezTo>
                    <a:pt x="5906" y="26"/>
                    <a:pt x="4567" y="53"/>
                    <a:pt x="3242" y="67"/>
                  </a:cubicBezTo>
                  <a:cubicBezTo>
                    <a:pt x="2960" y="67"/>
                    <a:pt x="2512" y="1"/>
                    <a:pt x="2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6"/>
            <p:cNvSpPr/>
            <p:nvPr/>
          </p:nvSpPr>
          <p:spPr>
            <a:xfrm>
              <a:off x="6441975" y="1278000"/>
              <a:ext cx="42800" cy="51575"/>
            </a:xfrm>
            <a:custGeom>
              <a:avLst/>
              <a:gdLst/>
              <a:ahLst/>
              <a:cxnLst/>
              <a:rect l="l" t="t" r="r" b="b"/>
              <a:pathLst>
                <a:path w="1712" h="2063" extrusionOk="0">
                  <a:moveTo>
                    <a:pt x="405" y="1"/>
                  </a:moveTo>
                  <a:cubicBezTo>
                    <a:pt x="367" y="1"/>
                    <a:pt x="333" y="22"/>
                    <a:pt x="333" y="77"/>
                  </a:cubicBezTo>
                  <a:cubicBezTo>
                    <a:pt x="333" y="528"/>
                    <a:pt x="283" y="979"/>
                    <a:pt x="283" y="1456"/>
                  </a:cubicBezTo>
                  <a:cubicBezTo>
                    <a:pt x="283" y="1525"/>
                    <a:pt x="368" y="1619"/>
                    <a:pt x="445" y="1619"/>
                  </a:cubicBezTo>
                  <a:cubicBezTo>
                    <a:pt x="479" y="1619"/>
                    <a:pt x="511" y="1602"/>
                    <a:pt x="534" y="1556"/>
                  </a:cubicBezTo>
                  <a:cubicBezTo>
                    <a:pt x="634" y="1405"/>
                    <a:pt x="709" y="1255"/>
                    <a:pt x="860" y="1155"/>
                  </a:cubicBezTo>
                  <a:cubicBezTo>
                    <a:pt x="933" y="1106"/>
                    <a:pt x="1002" y="1081"/>
                    <a:pt x="1063" y="1081"/>
                  </a:cubicBezTo>
                  <a:cubicBezTo>
                    <a:pt x="1189" y="1081"/>
                    <a:pt x="1285" y="1186"/>
                    <a:pt x="1336" y="1405"/>
                  </a:cubicBezTo>
                  <a:cubicBezTo>
                    <a:pt x="1311" y="1506"/>
                    <a:pt x="1235" y="1581"/>
                    <a:pt x="1160" y="1631"/>
                  </a:cubicBezTo>
                  <a:cubicBezTo>
                    <a:pt x="1042" y="1705"/>
                    <a:pt x="802" y="1770"/>
                    <a:pt x="589" y="1770"/>
                  </a:cubicBezTo>
                  <a:cubicBezTo>
                    <a:pt x="440" y="1770"/>
                    <a:pt x="305" y="1738"/>
                    <a:pt x="233" y="1656"/>
                  </a:cubicBezTo>
                  <a:cubicBezTo>
                    <a:pt x="209" y="1638"/>
                    <a:pt x="182" y="1630"/>
                    <a:pt x="156" y="1630"/>
                  </a:cubicBezTo>
                  <a:cubicBezTo>
                    <a:pt x="74" y="1630"/>
                    <a:pt x="0" y="1711"/>
                    <a:pt x="58" y="1806"/>
                  </a:cubicBezTo>
                  <a:cubicBezTo>
                    <a:pt x="158" y="2007"/>
                    <a:pt x="347" y="2063"/>
                    <a:pt x="559" y="2063"/>
                  </a:cubicBezTo>
                  <a:cubicBezTo>
                    <a:pt x="665" y="2063"/>
                    <a:pt x="776" y="2049"/>
                    <a:pt x="885" y="2032"/>
                  </a:cubicBezTo>
                  <a:cubicBezTo>
                    <a:pt x="1235" y="2007"/>
                    <a:pt x="1586" y="1806"/>
                    <a:pt x="1662" y="1431"/>
                  </a:cubicBezTo>
                  <a:cubicBezTo>
                    <a:pt x="1712" y="1105"/>
                    <a:pt x="1511" y="854"/>
                    <a:pt x="1210" y="804"/>
                  </a:cubicBezTo>
                  <a:cubicBezTo>
                    <a:pt x="1154" y="789"/>
                    <a:pt x="1101" y="782"/>
                    <a:pt x="1049" y="782"/>
                  </a:cubicBezTo>
                  <a:cubicBezTo>
                    <a:pt x="846" y="782"/>
                    <a:pt x="679" y="890"/>
                    <a:pt x="559" y="1030"/>
                  </a:cubicBezTo>
                  <a:cubicBezTo>
                    <a:pt x="534" y="704"/>
                    <a:pt x="534" y="403"/>
                    <a:pt x="509" y="77"/>
                  </a:cubicBezTo>
                  <a:cubicBezTo>
                    <a:pt x="509" y="35"/>
                    <a:pt x="454" y="1"/>
                    <a:pt x="4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36"/>
            <p:cNvSpPr/>
            <p:nvPr/>
          </p:nvSpPr>
          <p:spPr>
            <a:xfrm>
              <a:off x="6481950" y="1268900"/>
              <a:ext cx="35400" cy="27425"/>
            </a:xfrm>
            <a:custGeom>
              <a:avLst/>
              <a:gdLst/>
              <a:ahLst/>
              <a:cxnLst/>
              <a:rect l="l" t="t" r="r" b="b"/>
              <a:pathLst>
                <a:path w="1416" h="1097" extrusionOk="0">
                  <a:moveTo>
                    <a:pt x="256" y="0"/>
                  </a:moveTo>
                  <a:cubicBezTo>
                    <a:pt x="175" y="0"/>
                    <a:pt x="97" y="47"/>
                    <a:pt x="37" y="165"/>
                  </a:cubicBezTo>
                  <a:cubicBezTo>
                    <a:pt x="1" y="221"/>
                    <a:pt x="86" y="303"/>
                    <a:pt x="153" y="303"/>
                  </a:cubicBezTo>
                  <a:cubicBezTo>
                    <a:pt x="177" y="303"/>
                    <a:pt x="200" y="292"/>
                    <a:pt x="213" y="266"/>
                  </a:cubicBezTo>
                  <a:cubicBezTo>
                    <a:pt x="228" y="250"/>
                    <a:pt x="242" y="244"/>
                    <a:pt x="253" y="244"/>
                  </a:cubicBezTo>
                  <a:cubicBezTo>
                    <a:pt x="338" y="244"/>
                    <a:pt x="338" y="592"/>
                    <a:pt x="338" y="592"/>
                  </a:cubicBezTo>
                  <a:cubicBezTo>
                    <a:pt x="338" y="667"/>
                    <a:pt x="338" y="717"/>
                    <a:pt x="363" y="792"/>
                  </a:cubicBezTo>
                  <a:cubicBezTo>
                    <a:pt x="413" y="917"/>
                    <a:pt x="489" y="1018"/>
                    <a:pt x="614" y="1068"/>
                  </a:cubicBezTo>
                  <a:cubicBezTo>
                    <a:pt x="667" y="1089"/>
                    <a:pt x="720" y="1097"/>
                    <a:pt x="773" y="1097"/>
                  </a:cubicBezTo>
                  <a:cubicBezTo>
                    <a:pt x="845" y="1097"/>
                    <a:pt x="917" y="1082"/>
                    <a:pt x="990" y="1068"/>
                  </a:cubicBezTo>
                  <a:cubicBezTo>
                    <a:pt x="1115" y="1043"/>
                    <a:pt x="1291" y="1043"/>
                    <a:pt x="1391" y="917"/>
                  </a:cubicBezTo>
                  <a:cubicBezTo>
                    <a:pt x="1416" y="892"/>
                    <a:pt x="1391" y="842"/>
                    <a:pt x="1366" y="792"/>
                  </a:cubicBezTo>
                  <a:cubicBezTo>
                    <a:pt x="1306" y="718"/>
                    <a:pt x="1230" y="696"/>
                    <a:pt x="1146" y="696"/>
                  </a:cubicBezTo>
                  <a:cubicBezTo>
                    <a:pt x="1088" y="696"/>
                    <a:pt x="1026" y="707"/>
                    <a:pt x="965" y="717"/>
                  </a:cubicBezTo>
                  <a:cubicBezTo>
                    <a:pt x="898" y="730"/>
                    <a:pt x="824" y="758"/>
                    <a:pt x="762" y="758"/>
                  </a:cubicBezTo>
                  <a:cubicBezTo>
                    <a:pt x="707" y="758"/>
                    <a:pt x="662" y="737"/>
                    <a:pt x="639" y="667"/>
                  </a:cubicBezTo>
                  <a:cubicBezTo>
                    <a:pt x="614" y="566"/>
                    <a:pt x="639" y="441"/>
                    <a:pt x="614" y="366"/>
                  </a:cubicBezTo>
                  <a:cubicBezTo>
                    <a:pt x="581" y="183"/>
                    <a:pt x="415" y="0"/>
                    <a:pt x="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36"/>
            <p:cNvSpPr/>
            <p:nvPr/>
          </p:nvSpPr>
          <p:spPr>
            <a:xfrm>
              <a:off x="6523800" y="1310425"/>
              <a:ext cx="53075" cy="12150"/>
            </a:xfrm>
            <a:custGeom>
              <a:avLst/>
              <a:gdLst/>
              <a:ahLst/>
              <a:cxnLst/>
              <a:rect l="l" t="t" r="r" b="b"/>
              <a:pathLst>
                <a:path w="2123" h="486" extrusionOk="0">
                  <a:moveTo>
                    <a:pt x="1513" y="0"/>
                  </a:moveTo>
                  <a:cubicBezTo>
                    <a:pt x="1075" y="0"/>
                    <a:pt x="597" y="107"/>
                    <a:pt x="193" y="184"/>
                  </a:cubicBezTo>
                  <a:cubicBezTo>
                    <a:pt x="1" y="208"/>
                    <a:pt x="85" y="486"/>
                    <a:pt x="248" y="486"/>
                  </a:cubicBezTo>
                  <a:cubicBezTo>
                    <a:pt x="254" y="486"/>
                    <a:pt x="261" y="485"/>
                    <a:pt x="268" y="484"/>
                  </a:cubicBezTo>
                  <a:cubicBezTo>
                    <a:pt x="544" y="434"/>
                    <a:pt x="820" y="409"/>
                    <a:pt x="1095" y="384"/>
                  </a:cubicBezTo>
                  <a:cubicBezTo>
                    <a:pt x="1164" y="378"/>
                    <a:pt x="1235" y="376"/>
                    <a:pt x="1306" y="376"/>
                  </a:cubicBezTo>
                  <a:cubicBezTo>
                    <a:pt x="1378" y="376"/>
                    <a:pt x="1451" y="378"/>
                    <a:pt x="1525" y="378"/>
                  </a:cubicBezTo>
                  <a:cubicBezTo>
                    <a:pt x="1672" y="378"/>
                    <a:pt x="1822" y="372"/>
                    <a:pt x="1973" y="334"/>
                  </a:cubicBezTo>
                  <a:cubicBezTo>
                    <a:pt x="2123" y="284"/>
                    <a:pt x="2023" y="58"/>
                    <a:pt x="1897" y="33"/>
                  </a:cubicBezTo>
                  <a:cubicBezTo>
                    <a:pt x="1775" y="10"/>
                    <a:pt x="164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36"/>
            <p:cNvSpPr/>
            <p:nvPr/>
          </p:nvSpPr>
          <p:spPr>
            <a:xfrm>
              <a:off x="6581250" y="1283075"/>
              <a:ext cx="36800" cy="48550"/>
            </a:xfrm>
            <a:custGeom>
              <a:avLst/>
              <a:gdLst/>
              <a:ahLst/>
              <a:cxnLst/>
              <a:rect l="l" t="t" r="r" b="b"/>
              <a:pathLst>
                <a:path w="1472" h="1942" extrusionOk="0">
                  <a:moveTo>
                    <a:pt x="128" y="0"/>
                  </a:moveTo>
                  <a:cubicBezTo>
                    <a:pt x="94" y="0"/>
                    <a:pt x="61" y="22"/>
                    <a:pt x="50" y="75"/>
                  </a:cubicBezTo>
                  <a:cubicBezTo>
                    <a:pt x="0" y="375"/>
                    <a:pt x="151" y="726"/>
                    <a:pt x="451" y="877"/>
                  </a:cubicBezTo>
                  <a:cubicBezTo>
                    <a:pt x="534" y="918"/>
                    <a:pt x="647" y="937"/>
                    <a:pt x="766" y="937"/>
                  </a:cubicBezTo>
                  <a:cubicBezTo>
                    <a:pt x="863" y="937"/>
                    <a:pt x="963" y="924"/>
                    <a:pt x="1053" y="902"/>
                  </a:cubicBezTo>
                  <a:lnTo>
                    <a:pt x="1053" y="902"/>
                  </a:lnTo>
                  <a:cubicBezTo>
                    <a:pt x="1028" y="952"/>
                    <a:pt x="1003" y="1002"/>
                    <a:pt x="1003" y="1052"/>
                  </a:cubicBezTo>
                  <a:cubicBezTo>
                    <a:pt x="928" y="1303"/>
                    <a:pt x="827" y="1553"/>
                    <a:pt x="827" y="1804"/>
                  </a:cubicBezTo>
                  <a:cubicBezTo>
                    <a:pt x="827" y="1859"/>
                    <a:pt x="895" y="1942"/>
                    <a:pt x="961" y="1942"/>
                  </a:cubicBezTo>
                  <a:cubicBezTo>
                    <a:pt x="984" y="1942"/>
                    <a:pt x="1008" y="1931"/>
                    <a:pt x="1028" y="1904"/>
                  </a:cubicBezTo>
                  <a:cubicBezTo>
                    <a:pt x="1153" y="1679"/>
                    <a:pt x="1178" y="1428"/>
                    <a:pt x="1253" y="1177"/>
                  </a:cubicBezTo>
                  <a:cubicBezTo>
                    <a:pt x="1304" y="902"/>
                    <a:pt x="1379" y="626"/>
                    <a:pt x="1454" y="350"/>
                  </a:cubicBezTo>
                  <a:cubicBezTo>
                    <a:pt x="1472" y="262"/>
                    <a:pt x="1377" y="173"/>
                    <a:pt x="1302" y="173"/>
                  </a:cubicBezTo>
                  <a:cubicBezTo>
                    <a:pt x="1271" y="173"/>
                    <a:pt x="1243" y="188"/>
                    <a:pt x="1228" y="225"/>
                  </a:cubicBezTo>
                  <a:cubicBezTo>
                    <a:pt x="1203" y="325"/>
                    <a:pt x="1203" y="400"/>
                    <a:pt x="1178" y="476"/>
                  </a:cubicBezTo>
                  <a:lnTo>
                    <a:pt x="1153" y="476"/>
                  </a:lnTo>
                  <a:cubicBezTo>
                    <a:pt x="991" y="499"/>
                    <a:pt x="872" y="629"/>
                    <a:pt x="697" y="629"/>
                  </a:cubicBezTo>
                  <a:cubicBezTo>
                    <a:pt x="682" y="629"/>
                    <a:pt x="667" y="628"/>
                    <a:pt x="652" y="626"/>
                  </a:cubicBezTo>
                  <a:cubicBezTo>
                    <a:pt x="376" y="576"/>
                    <a:pt x="226" y="350"/>
                    <a:pt x="226" y="100"/>
                  </a:cubicBezTo>
                  <a:cubicBezTo>
                    <a:pt x="226" y="42"/>
                    <a:pt x="175" y="0"/>
                    <a:pt x="1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36"/>
            <p:cNvSpPr/>
            <p:nvPr/>
          </p:nvSpPr>
          <p:spPr>
            <a:xfrm>
              <a:off x="6626975" y="1299300"/>
              <a:ext cx="36375" cy="29225"/>
            </a:xfrm>
            <a:custGeom>
              <a:avLst/>
              <a:gdLst/>
              <a:ahLst/>
              <a:cxnLst/>
              <a:rect l="l" t="t" r="r" b="b"/>
              <a:pathLst>
                <a:path w="1455" h="1169" extrusionOk="0">
                  <a:moveTo>
                    <a:pt x="1032" y="0"/>
                  </a:moveTo>
                  <a:cubicBezTo>
                    <a:pt x="633" y="0"/>
                    <a:pt x="264" y="199"/>
                    <a:pt x="51" y="553"/>
                  </a:cubicBezTo>
                  <a:cubicBezTo>
                    <a:pt x="1" y="604"/>
                    <a:pt x="26" y="679"/>
                    <a:pt x="51" y="729"/>
                  </a:cubicBezTo>
                  <a:cubicBezTo>
                    <a:pt x="139" y="852"/>
                    <a:pt x="276" y="913"/>
                    <a:pt x="419" y="913"/>
                  </a:cubicBezTo>
                  <a:cubicBezTo>
                    <a:pt x="480" y="913"/>
                    <a:pt x="542" y="902"/>
                    <a:pt x="602" y="879"/>
                  </a:cubicBezTo>
                  <a:cubicBezTo>
                    <a:pt x="803" y="829"/>
                    <a:pt x="928" y="704"/>
                    <a:pt x="1079" y="579"/>
                  </a:cubicBezTo>
                  <a:cubicBezTo>
                    <a:pt x="1079" y="754"/>
                    <a:pt x="1079" y="954"/>
                    <a:pt x="1154" y="1080"/>
                  </a:cubicBezTo>
                  <a:cubicBezTo>
                    <a:pt x="1182" y="1136"/>
                    <a:pt x="1234" y="1169"/>
                    <a:pt x="1283" y="1169"/>
                  </a:cubicBezTo>
                  <a:cubicBezTo>
                    <a:pt x="1321" y="1169"/>
                    <a:pt x="1357" y="1149"/>
                    <a:pt x="1379" y="1105"/>
                  </a:cubicBezTo>
                  <a:cubicBezTo>
                    <a:pt x="1455" y="879"/>
                    <a:pt x="1379" y="579"/>
                    <a:pt x="1379" y="353"/>
                  </a:cubicBezTo>
                  <a:cubicBezTo>
                    <a:pt x="1357" y="263"/>
                    <a:pt x="1294" y="174"/>
                    <a:pt x="1192" y="174"/>
                  </a:cubicBezTo>
                  <a:cubicBezTo>
                    <a:pt x="1180" y="174"/>
                    <a:pt x="1167" y="175"/>
                    <a:pt x="1154" y="178"/>
                  </a:cubicBezTo>
                  <a:cubicBezTo>
                    <a:pt x="1003" y="228"/>
                    <a:pt x="878" y="353"/>
                    <a:pt x="728" y="453"/>
                  </a:cubicBezTo>
                  <a:cubicBezTo>
                    <a:pt x="659" y="522"/>
                    <a:pt x="507" y="632"/>
                    <a:pt x="386" y="632"/>
                  </a:cubicBezTo>
                  <a:cubicBezTo>
                    <a:pt x="374" y="632"/>
                    <a:pt x="363" y="631"/>
                    <a:pt x="352" y="629"/>
                  </a:cubicBezTo>
                  <a:cubicBezTo>
                    <a:pt x="527" y="353"/>
                    <a:pt x="803" y="203"/>
                    <a:pt x="1129" y="178"/>
                  </a:cubicBezTo>
                  <a:cubicBezTo>
                    <a:pt x="1229" y="152"/>
                    <a:pt x="1179" y="2"/>
                    <a:pt x="1104" y="2"/>
                  </a:cubicBezTo>
                  <a:cubicBezTo>
                    <a:pt x="1080" y="1"/>
                    <a:pt x="1056" y="0"/>
                    <a:pt x="10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36"/>
            <p:cNvSpPr/>
            <p:nvPr/>
          </p:nvSpPr>
          <p:spPr>
            <a:xfrm>
              <a:off x="6673350" y="1296825"/>
              <a:ext cx="38875" cy="34700"/>
            </a:xfrm>
            <a:custGeom>
              <a:avLst/>
              <a:gdLst/>
              <a:ahLst/>
              <a:cxnLst/>
              <a:rect l="l" t="t" r="r" b="b"/>
              <a:pathLst>
                <a:path w="1555" h="1388" extrusionOk="0">
                  <a:moveTo>
                    <a:pt x="1028" y="1"/>
                  </a:moveTo>
                  <a:cubicBezTo>
                    <a:pt x="552" y="1"/>
                    <a:pt x="1" y="402"/>
                    <a:pt x="101" y="953"/>
                  </a:cubicBezTo>
                  <a:cubicBezTo>
                    <a:pt x="151" y="1229"/>
                    <a:pt x="351" y="1354"/>
                    <a:pt x="602" y="1379"/>
                  </a:cubicBezTo>
                  <a:cubicBezTo>
                    <a:pt x="655" y="1384"/>
                    <a:pt x="715" y="1387"/>
                    <a:pt x="776" y="1387"/>
                  </a:cubicBezTo>
                  <a:cubicBezTo>
                    <a:pt x="1033" y="1387"/>
                    <a:pt x="1338" y="1336"/>
                    <a:pt x="1479" y="1154"/>
                  </a:cubicBezTo>
                  <a:cubicBezTo>
                    <a:pt x="1554" y="1079"/>
                    <a:pt x="1479" y="953"/>
                    <a:pt x="1404" y="953"/>
                  </a:cubicBezTo>
                  <a:cubicBezTo>
                    <a:pt x="1396" y="952"/>
                    <a:pt x="1387" y="952"/>
                    <a:pt x="1376" y="952"/>
                  </a:cubicBezTo>
                  <a:cubicBezTo>
                    <a:pt x="1232" y="952"/>
                    <a:pt x="901" y="1049"/>
                    <a:pt x="665" y="1049"/>
                  </a:cubicBezTo>
                  <a:cubicBezTo>
                    <a:pt x="514" y="1049"/>
                    <a:pt x="402" y="1009"/>
                    <a:pt x="402" y="878"/>
                  </a:cubicBezTo>
                  <a:cubicBezTo>
                    <a:pt x="402" y="552"/>
                    <a:pt x="777" y="277"/>
                    <a:pt x="1078" y="226"/>
                  </a:cubicBezTo>
                  <a:cubicBezTo>
                    <a:pt x="1204" y="201"/>
                    <a:pt x="1153" y="1"/>
                    <a:pt x="10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6"/>
            <p:cNvSpPr/>
            <p:nvPr/>
          </p:nvSpPr>
          <p:spPr>
            <a:xfrm>
              <a:off x="6295525" y="1342575"/>
              <a:ext cx="356550" cy="21250"/>
            </a:xfrm>
            <a:custGeom>
              <a:avLst/>
              <a:gdLst/>
              <a:ahLst/>
              <a:cxnLst/>
              <a:rect l="l" t="t" r="r" b="b"/>
              <a:pathLst>
                <a:path w="14262" h="850" extrusionOk="0">
                  <a:moveTo>
                    <a:pt x="126" y="0"/>
                  </a:moveTo>
                  <a:cubicBezTo>
                    <a:pt x="1" y="0"/>
                    <a:pt x="26" y="201"/>
                    <a:pt x="126" y="201"/>
                  </a:cubicBezTo>
                  <a:cubicBezTo>
                    <a:pt x="2507" y="477"/>
                    <a:pt x="4913" y="602"/>
                    <a:pt x="7319" y="702"/>
                  </a:cubicBezTo>
                  <a:cubicBezTo>
                    <a:pt x="8744" y="750"/>
                    <a:pt x="10221" y="849"/>
                    <a:pt x="11676" y="849"/>
                  </a:cubicBezTo>
                  <a:cubicBezTo>
                    <a:pt x="12499" y="849"/>
                    <a:pt x="13315" y="818"/>
                    <a:pt x="14111" y="727"/>
                  </a:cubicBezTo>
                  <a:cubicBezTo>
                    <a:pt x="14261" y="702"/>
                    <a:pt x="14236" y="502"/>
                    <a:pt x="14111" y="477"/>
                  </a:cubicBezTo>
                  <a:cubicBezTo>
                    <a:pt x="13055" y="385"/>
                    <a:pt x="11983" y="367"/>
                    <a:pt x="10909" y="367"/>
                  </a:cubicBezTo>
                  <a:cubicBezTo>
                    <a:pt x="10204" y="367"/>
                    <a:pt x="9497" y="374"/>
                    <a:pt x="8794" y="374"/>
                  </a:cubicBezTo>
                  <a:cubicBezTo>
                    <a:pt x="8233" y="374"/>
                    <a:pt x="7673" y="369"/>
                    <a:pt x="7119" y="351"/>
                  </a:cubicBezTo>
                  <a:cubicBezTo>
                    <a:pt x="4788" y="251"/>
                    <a:pt x="2457" y="101"/>
                    <a:pt x="1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6"/>
            <p:cNvSpPr/>
            <p:nvPr/>
          </p:nvSpPr>
          <p:spPr>
            <a:xfrm>
              <a:off x="6402675" y="1373100"/>
              <a:ext cx="75050" cy="40425"/>
            </a:xfrm>
            <a:custGeom>
              <a:avLst/>
              <a:gdLst/>
              <a:ahLst/>
              <a:cxnLst/>
              <a:rect l="l" t="t" r="r" b="b"/>
              <a:pathLst>
                <a:path w="3002" h="1617" extrusionOk="0">
                  <a:moveTo>
                    <a:pt x="1148" y="1"/>
                  </a:moveTo>
                  <a:cubicBezTo>
                    <a:pt x="943" y="1"/>
                    <a:pt x="707" y="104"/>
                    <a:pt x="552" y="208"/>
                  </a:cubicBezTo>
                  <a:cubicBezTo>
                    <a:pt x="444" y="273"/>
                    <a:pt x="522" y="449"/>
                    <a:pt x="625" y="449"/>
                  </a:cubicBezTo>
                  <a:cubicBezTo>
                    <a:pt x="642" y="449"/>
                    <a:pt x="660" y="444"/>
                    <a:pt x="677" y="434"/>
                  </a:cubicBezTo>
                  <a:cubicBezTo>
                    <a:pt x="746" y="385"/>
                    <a:pt x="811" y="359"/>
                    <a:pt x="871" y="359"/>
                  </a:cubicBezTo>
                  <a:cubicBezTo>
                    <a:pt x="966" y="359"/>
                    <a:pt x="1052" y="422"/>
                    <a:pt x="1128" y="559"/>
                  </a:cubicBezTo>
                  <a:cubicBezTo>
                    <a:pt x="1028" y="634"/>
                    <a:pt x="903" y="709"/>
                    <a:pt x="777" y="784"/>
                  </a:cubicBezTo>
                  <a:cubicBezTo>
                    <a:pt x="577" y="885"/>
                    <a:pt x="376" y="960"/>
                    <a:pt x="176" y="1010"/>
                  </a:cubicBezTo>
                  <a:cubicBezTo>
                    <a:pt x="0" y="1060"/>
                    <a:pt x="126" y="1286"/>
                    <a:pt x="226" y="1311"/>
                  </a:cubicBezTo>
                  <a:cubicBezTo>
                    <a:pt x="752" y="1436"/>
                    <a:pt x="1304" y="1536"/>
                    <a:pt x="1830" y="1586"/>
                  </a:cubicBezTo>
                  <a:cubicBezTo>
                    <a:pt x="1989" y="1597"/>
                    <a:pt x="2144" y="1617"/>
                    <a:pt x="2293" y="1617"/>
                  </a:cubicBezTo>
                  <a:cubicBezTo>
                    <a:pt x="2494" y="1617"/>
                    <a:pt x="2684" y="1580"/>
                    <a:pt x="2858" y="1436"/>
                  </a:cubicBezTo>
                  <a:cubicBezTo>
                    <a:pt x="3002" y="1333"/>
                    <a:pt x="2858" y="1128"/>
                    <a:pt x="2719" y="1128"/>
                  </a:cubicBezTo>
                  <a:cubicBezTo>
                    <a:pt x="2689" y="1128"/>
                    <a:pt x="2659" y="1138"/>
                    <a:pt x="2632" y="1160"/>
                  </a:cubicBezTo>
                  <a:cubicBezTo>
                    <a:pt x="2483" y="1267"/>
                    <a:pt x="2292" y="1301"/>
                    <a:pt x="2092" y="1301"/>
                  </a:cubicBezTo>
                  <a:cubicBezTo>
                    <a:pt x="1822" y="1301"/>
                    <a:pt x="1534" y="1239"/>
                    <a:pt x="1304" y="1211"/>
                  </a:cubicBezTo>
                  <a:cubicBezTo>
                    <a:pt x="1153" y="1185"/>
                    <a:pt x="1003" y="1160"/>
                    <a:pt x="853" y="1135"/>
                  </a:cubicBezTo>
                  <a:cubicBezTo>
                    <a:pt x="1228" y="985"/>
                    <a:pt x="1655" y="709"/>
                    <a:pt x="1554" y="358"/>
                  </a:cubicBezTo>
                  <a:cubicBezTo>
                    <a:pt x="1506" y="92"/>
                    <a:pt x="1340" y="1"/>
                    <a:pt x="1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6"/>
            <p:cNvSpPr/>
            <p:nvPr/>
          </p:nvSpPr>
          <p:spPr>
            <a:xfrm>
              <a:off x="6485375" y="1381475"/>
              <a:ext cx="44375" cy="32650"/>
            </a:xfrm>
            <a:custGeom>
              <a:avLst/>
              <a:gdLst/>
              <a:ahLst/>
              <a:cxnLst/>
              <a:rect l="l" t="t" r="r" b="b"/>
              <a:pathLst>
                <a:path w="1775" h="1306" extrusionOk="0">
                  <a:moveTo>
                    <a:pt x="978" y="0"/>
                  </a:moveTo>
                  <a:cubicBezTo>
                    <a:pt x="822" y="0"/>
                    <a:pt x="663" y="65"/>
                    <a:pt x="527" y="174"/>
                  </a:cubicBezTo>
                  <a:cubicBezTo>
                    <a:pt x="301" y="349"/>
                    <a:pt x="1" y="650"/>
                    <a:pt x="201" y="926"/>
                  </a:cubicBezTo>
                  <a:cubicBezTo>
                    <a:pt x="288" y="1070"/>
                    <a:pt x="440" y="1123"/>
                    <a:pt x="602" y="1123"/>
                  </a:cubicBezTo>
                  <a:cubicBezTo>
                    <a:pt x="722" y="1123"/>
                    <a:pt x="846" y="1094"/>
                    <a:pt x="953" y="1051"/>
                  </a:cubicBezTo>
                  <a:cubicBezTo>
                    <a:pt x="1078" y="1001"/>
                    <a:pt x="1204" y="951"/>
                    <a:pt x="1304" y="850"/>
                  </a:cubicBezTo>
                  <a:cubicBezTo>
                    <a:pt x="1304" y="1051"/>
                    <a:pt x="1379" y="1201"/>
                    <a:pt x="1580" y="1302"/>
                  </a:cubicBezTo>
                  <a:cubicBezTo>
                    <a:pt x="1590" y="1304"/>
                    <a:pt x="1601" y="1305"/>
                    <a:pt x="1611" y="1305"/>
                  </a:cubicBezTo>
                  <a:cubicBezTo>
                    <a:pt x="1699" y="1305"/>
                    <a:pt x="1775" y="1216"/>
                    <a:pt x="1730" y="1126"/>
                  </a:cubicBezTo>
                  <a:cubicBezTo>
                    <a:pt x="1605" y="876"/>
                    <a:pt x="1580" y="675"/>
                    <a:pt x="1655" y="374"/>
                  </a:cubicBezTo>
                  <a:cubicBezTo>
                    <a:pt x="1672" y="272"/>
                    <a:pt x="1573" y="170"/>
                    <a:pt x="1493" y="170"/>
                  </a:cubicBezTo>
                  <a:cubicBezTo>
                    <a:pt x="1454" y="170"/>
                    <a:pt x="1420" y="193"/>
                    <a:pt x="1404" y="249"/>
                  </a:cubicBezTo>
                  <a:cubicBezTo>
                    <a:pt x="1304" y="575"/>
                    <a:pt x="953" y="825"/>
                    <a:pt x="602" y="825"/>
                  </a:cubicBezTo>
                  <a:cubicBezTo>
                    <a:pt x="502" y="825"/>
                    <a:pt x="402" y="825"/>
                    <a:pt x="477" y="675"/>
                  </a:cubicBezTo>
                  <a:cubicBezTo>
                    <a:pt x="502" y="600"/>
                    <a:pt x="602" y="525"/>
                    <a:pt x="652" y="475"/>
                  </a:cubicBezTo>
                  <a:cubicBezTo>
                    <a:pt x="759" y="350"/>
                    <a:pt x="905" y="237"/>
                    <a:pt x="1070" y="237"/>
                  </a:cubicBezTo>
                  <a:cubicBezTo>
                    <a:pt x="1137" y="237"/>
                    <a:pt x="1207" y="256"/>
                    <a:pt x="1279" y="299"/>
                  </a:cubicBezTo>
                  <a:cubicBezTo>
                    <a:pt x="1296" y="312"/>
                    <a:pt x="1312" y="318"/>
                    <a:pt x="1326" y="318"/>
                  </a:cubicBezTo>
                  <a:cubicBezTo>
                    <a:pt x="1393" y="318"/>
                    <a:pt x="1416" y="190"/>
                    <a:pt x="1354" y="149"/>
                  </a:cubicBezTo>
                  <a:cubicBezTo>
                    <a:pt x="1240" y="46"/>
                    <a:pt x="1110" y="0"/>
                    <a:pt x="9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DDF93619-603B-B80F-001A-69092728F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475" y="1110482"/>
            <a:ext cx="2341256" cy="40773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37"/>
          <p:cNvSpPr/>
          <p:nvPr/>
        </p:nvSpPr>
        <p:spPr>
          <a:xfrm rot="1531509">
            <a:off x="4204346" y="941347"/>
            <a:ext cx="740151" cy="406785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42" name="Google Shape;1142;p37"/>
          <p:cNvGrpSpPr/>
          <p:nvPr/>
        </p:nvGrpSpPr>
        <p:grpSpPr>
          <a:xfrm rot="1171993">
            <a:off x="5715787" y="823743"/>
            <a:ext cx="972338" cy="585346"/>
            <a:chOff x="4345425" y="2175475"/>
            <a:chExt cx="800750" cy="176025"/>
          </a:xfrm>
        </p:grpSpPr>
        <p:sp>
          <p:nvSpPr>
            <p:cNvPr id="1143" name="Google Shape;1143;p37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7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5" name="Google Shape;1145;p37"/>
          <p:cNvSpPr txBox="1">
            <a:spLocks noGrp="1"/>
          </p:cNvSpPr>
          <p:nvPr>
            <p:ph type="subTitle" idx="1"/>
          </p:nvPr>
        </p:nvSpPr>
        <p:spPr>
          <a:xfrm>
            <a:off x="5645910" y="1317840"/>
            <a:ext cx="2887534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Bijvoorbeeld: Busmodel</a:t>
            </a:r>
            <a:endParaRPr dirty="0"/>
          </a:p>
        </p:txBody>
      </p:sp>
      <p:sp>
        <p:nvSpPr>
          <p:cNvPr id="1148" name="Google Shape;1148;p37"/>
          <p:cNvSpPr txBox="1">
            <a:spLocks noGrp="1"/>
          </p:cNvSpPr>
          <p:nvPr>
            <p:ph type="subTitle" idx="4"/>
          </p:nvPr>
        </p:nvSpPr>
        <p:spPr>
          <a:xfrm>
            <a:off x="115021" y="914397"/>
            <a:ext cx="3732709" cy="1965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 sz="1400" dirty="0" err="1"/>
              <a:t>Handeling</a:t>
            </a:r>
            <a:r>
              <a:rPr lang="en" sz="1400" dirty="0"/>
              <a:t>- </a:t>
            </a:r>
            <a:r>
              <a:rPr lang="en" sz="1400" dirty="0" err="1"/>
              <a:t>formule-koppeling</a:t>
            </a:r>
            <a:r>
              <a:rPr lang="en" sz="1400" dirty="0"/>
              <a:t> </a:t>
            </a:r>
            <a:r>
              <a:rPr lang="en" sz="1400" dirty="0" err="1"/>
              <a:t>uitgewerkt</a:t>
            </a:r>
            <a:r>
              <a:rPr lang="en" sz="1400" dirty="0"/>
              <a:t> </a:t>
            </a:r>
            <a:r>
              <a:rPr lang="en" sz="1400" dirty="0" err="1"/>
              <a:t>volgens</a:t>
            </a:r>
            <a:r>
              <a:rPr lang="en" sz="1400" dirty="0"/>
              <a:t> het </a:t>
            </a:r>
            <a:r>
              <a:rPr lang="en" sz="1400" dirty="0" err="1"/>
              <a:t>stappenplan</a:t>
            </a:r>
            <a:r>
              <a:rPr lang="en" sz="1400" dirty="0"/>
              <a:t> van Galperin.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" sz="1200" dirty="0"/>
              <a:t>Orientatie op het probleem. Wat is het doel? Tussenstapjes? Welke strategie?</a:t>
            </a:r>
            <a:br>
              <a:rPr lang="en" sz="1200" dirty="0"/>
            </a:br>
            <a:endParaRPr lang="en" sz="1200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" sz="1200" dirty="0"/>
              <a:t>Uitvoeren van de handeling (met materiaal!!), eventueel met deelstappen </a:t>
            </a:r>
            <a:br>
              <a:rPr lang="en" sz="1200" dirty="0"/>
            </a:br>
            <a:endParaRPr lang="en" sz="1200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" sz="1200" dirty="0"/>
              <a:t>Materiële deelstappen en handeling verbaal begeleid. Lln. </a:t>
            </a:r>
            <a:r>
              <a:rPr lang="nl-NL" sz="1200" dirty="0"/>
              <a:t>h</a:t>
            </a:r>
            <a:r>
              <a:rPr lang="en" sz="1200" dirty="0"/>
              <a:t>erhaalt handeling met materiaal en spreekt uit.</a:t>
            </a:r>
            <a:br>
              <a:rPr lang="en" sz="1200" dirty="0"/>
            </a:br>
            <a:endParaRPr lang="en" sz="1200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" sz="1200" dirty="0"/>
              <a:t>Uitvoeren van de handeling zonder materiaal, handelingen in het hoofd opzeggen (abstract) </a:t>
            </a:r>
            <a:br>
              <a:rPr lang="en" sz="1200" dirty="0"/>
            </a:br>
            <a:endParaRPr lang="en" sz="1200" dirty="0"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" sz="1200" dirty="0"/>
              <a:t>Handeling is verinnerlijkt, sterke verkortingen of direct resultaat. </a:t>
            </a:r>
            <a:br>
              <a:rPr lang="en" sz="1400" dirty="0"/>
            </a:br>
            <a:endParaRPr dirty="0"/>
          </a:p>
        </p:txBody>
      </p:sp>
      <p:sp>
        <p:nvSpPr>
          <p:cNvPr id="1149" name="Google Shape;1149;p37"/>
          <p:cNvSpPr txBox="1">
            <a:spLocks noGrp="1"/>
          </p:cNvSpPr>
          <p:nvPr>
            <p:ph type="subTitle" idx="6"/>
          </p:nvPr>
        </p:nvSpPr>
        <p:spPr>
          <a:xfrm>
            <a:off x="5371079" y="1870320"/>
            <a:ext cx="3426848" cy="27930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Vanuit concrete situatie, kinderen stappen in en uit de bus. </a:t>
            </a:r>
            <a:endParaRPr dirty="0"/>
          </a:p>
        </p:txBody>
      </p:sp>
      <p:grpSp>
        <p:nvGrpSpPr>
          <p:cNvPr id="1151" name="Google Shape;1151;p37"/>
          <p:cNvGrpSpPr/>
          <p:nvPr/>
        </p:nvGrpSpPr>
        <p:grpSpPr>
          <a:xfrm rot="2061578">
            <a:off x="7778245" y="309324"/>
            <a:ext cx="843208" cy="402216"/>
            <a:chOff x="-583650" y="3109250"/>
            <a:chExt cx="570275" cy="272025"/>
          </a:xfrm>
        </p:grpSpPr>
        <p:sp>
          <p:nvSpPr>
            <p:cNvPr id="1152" name="Google Shape;1152;p37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7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7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7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7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7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7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7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7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7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7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7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7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5" name="Google Shape;1165;p37"/>
          <p:cNvGrpSpPr/>
          <p:nvPr/>
        </p:nvGrpSpPr>
        <p:grpSpPr>
          <a:xfrm>
            <a:off x="7840615" y="4679711"/>
            <a:ext cx="1745583" cy="230173"/>
            <a:chOff x="1394800" y="3522000"/>
            <a:chExt cx="1048650" cy="138275"/>
          </a:xfrm>
        </p:grpSpPr>
        <p:sp>
          <p:nvSpPr>
            <p:cNvPr id="1166" name="Google Shape;1166;p37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7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7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7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7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7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7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7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7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Pijl: omlaag 7">
            <a:extLst>
              <a:ext uri="{FF2B5EF4-FFF2-40B4-BE49-F238E27FC236}">
                <a16:creationId xmlns:a16="http://schemas.microsoft.com/office/drawing/2014/main" id="{C0F8BF77-BA7E-017B-68B8-C3D080C1FC45}"/>
              </a:ext>
            </a:extLst>
          </p:cNvPr>
          <p:cNvSpPr/>
          <p:nvPr/>
        </p:nvSpPr>
        <p:spPr>
          <a:xfrm>
            <a:off x="6541477" y="258337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Google Shape;1149;p37">
            <a:extLst>
              <a:ext uri="{FF2B5EF4-FFF2-40B4-BE49-F238E27FC236}">
                <a16:creationId xmlns:a16="http://schemas.microsoft.com/office/drawing/2014/main" id="{68CF1EBA-092C-C0C2-0C4F-029A8A320FF1}"/>
              </a:ext>
            </a:extLst>
          </p:cNvPr>
          <p:cNvSpPr txBox="1">
            <a:spLocks/>
          </p:cNvSpPr>
          <p:nvPr/>
        </p:nvSpPr>
        <p:spPr>
          <a:xfrm>
            <a:off x="5376094" y="3536728"/>
            <a:ext cx="3193158" cy="1234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None/>
              <a:defRPr sz="1600" b="0" i="0" u="none" strike="noStrike" cap="none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/>
            <a:r>
              <a:rPr lang="nl-NL" dirty="0"/>
              <a:t>Naar uiteindelijk een direct resultaat.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" grpId="0" build="p"/>
      <p:bldP spid="1148" grpId="0" build="p"/>
      <p:bldP spid="1149" grpId="0" build="p"/>
      <p:bldP spid="8" grpId="0" animBg="1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38"/>
          <p:cNvSpPr txBox="1">
            <a:spLocks noGrp="1"/>
          </p:cNvSpPr>
          <p:nvPr>
            <p:ph type="title"/>
          </p:nvPr>
        </p:nvSpPr>
        <p:spPr>
          <a:xfrm>
            <a:off x="1689225" y="320422"/>
            <a:ext cx="6371667" cy="133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Rekenrek </a:t>
            </a:r>
            <a:br>
              <a:rPr lang="nl-NL" dirty="0"/>
            </a:br>
            <a:r>
              <a:rPr lang="nl-NL" dirty="0"/>
              <a:t>sommen t/m 10</a:t>
            </a:r>
            <a:endParaRPr dirty="0"/>
          </a:p>
        </p:txBody>
      </p:sp>
      <p:sp>
        <p:nvSpPr>
          <p:cNvPr id="1189" name="Google Shape;1189;p38"/>
          <p:cNvSpPr txBox="1">
            <a:spLocks noGrp="1"/>
          </p:cNvSpPr>
          <p:nvPr>
            <p:ph type="subTitle" idx="1"/>
          </p:nvPr>
        </p:nvSpPr>
        <p:spPr>
          <a:xfrm>
            <a:off x="1083109" y="1518865"/>
            <a:ext cx="7666036" cy="32196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Nog steeds sprake van een handeling, alleen meer abstract.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" dirty="0"/>
              <a:t>Op </a:t>
            </a:r>
            <a:r>
              <a:rPr lang="en" dirty="0" err="1"/>
              <a:t>welke</a:t>
            </a:r>
            <a:r>
              <a:rPr lang="en" dirty="0"/>
              <a:t> </a:t>
            </a:r>
            <a:r>
              <a:rPr lang="en" dirty="0" err="1"/>
              <a:t>manier</a:t>
            </a:r>
            <a:r>
              <a:rPr lang="en" dirty="0"/>
              <a:t> </a:t>
            </a:r>
            <a:r>
              <a:rPr lang="en" dirty="0" err="1"/>
              <a:t>wordt</a:t>
            </a:r>
            <a:r>
              <a:rPr lang="en" dirty="0"/>
              <a:t> het </a:t>
            </a:r>
            <a:r>
              <a:rPr lang="en" dirty="0" err="1"/>
              <a:t>rekenrek</a:t>
            </a:r>
            <a:r>
              <a:rPr lang="en" dirty="0"/>
              <a:t> op </a:t>
            </a:r>
            <a:r>
              <a:rPr lang="en" dirty="0" err="1"/>
              <a:t>jullie</a:t>
            </a:r>
            <a:r>
              <a:rPr lang="en" dirty="0"/>
              <a:t> </a:t>
            </a:r>
            <a:r>
              <a:rPr lang="en" dirty="0" err="1"/>
              <a:t>stageplek</a:t>
            </a:r>
            <a:r>
              <a:rPr lang="en" dirty="0"/>
              <a:t> </a:t>
            </a:r>
            <a:r>
              <a:rPr lang="en" dirty="0" err="1"/>
              <a:t>gebruikt</a:t>
            </a:r>
            <a:r>
              <a:rPr lang="en" dirty="0"/>
              <a:t>? (</a:t>
            </a:r>
            <a:r>
              <a:rPr lang="en" dirty="0" err="1"/>
              <a:t>tweetallen</a:t>
            </a:r>
            <a:r>
              <a:rPr lang="en" dirty="0"/>
              <a:t>)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" dirty="0"/>
              <a:t>Belangrijkste </a:t>
            </a:r>
            <a:r>
              <a:rPr lang="en" b="1" dirty="0"/>
              <a:t>steunpunten </a:t>
            </a:r>
            <a:r>
              <a:rPr lang="en" dirty="0"/>
              <a:t>sommen t/m 10: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endParaRPr lang="en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" dirty="0"/>
              <a:t>Verdubbelen en halveren (3+3)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" dirty="0"/>
              <a:t>Vijfstructuur  ( 5 + 2 = 7 ; 7- 5= 2)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" dirty="0"/>
              <a:t>Eerder geautomatiseerde of zojuist berekende opgaven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" dirty="0"/>
              <a:t>(7-4=3, dat is bekend; dus 7-3=4, 1 minder eraf) </a:t>
            </a:r>
            <a:br>
              <a:rPr lang="en" dirty="0"/>
            </a:br>
            <a:r>
              <a:rPr lang="en" dirty="0"/>
              <a:t>	</a:t>
            </a:r>
            <a:br>
              <a:rPr lang="en" dirty="0"/>
            </a:br>
            <a:br>
              <a:rPr lang="en" dirty="0"/>
            </a:br>
            <a:r>
              <a:rPr lang="en" dirty="0"/>
              <a:t>	</a:t>
            </a:r>
            <a:br>
              <a:rPr lang="en" dirty="0"/>
            </a:br>
            <a:endParaRPr lang="en" dirty="0"/>
          </a:p>
        </p:txBody>
      </p:sp>
      <p:sp>
        <p:nvSpPr>
          <p:cNvPr id="1198" name="Google Shape;1198;p38"/>
          <p:cNvSpPr/>
          <p:nvPr/>
        </p:nvSpPr>
        <p:spPr>
          <a:xfrm rot="-1160172">
            <a:off x="860373" y="4300075"/>
            <a:ext cx="251710" cy="574784"/>
          </a:xfrm>
          <a:custGeom>
            <a:avLst/>
            <a:gdLst/>
            <a:ahLst/>
            <a:cxnLst/>
            <a:rect l="l" t="t" r="r" b="b"/>
            <a:pathLst>
              <a:path w="8183" h="18686" extrusionOk="0">
                <a:moveTo>
                  <a:pt x="5016" y="818"/>
                </a:moveTo>
                <a:cubicBezTo>
                  <a:pt x="4812" y="826"/>
                  <a:pt x="4609" y="830"/>
                  <a:pt x="4405" y="830"/>
                </a:cubicBezTo>
                <a:cubicBezTo>
                  <a:pt x="4201" y="830"/>
                  <a:pt x="3997" y="826"/>
                  <a:pt x="3793" y="818"/>
                </a:cubicBezTo>
                <a:close/>
                <a:moveTo>
                  <a:pt x="1395" y="818"/>
                </a:moveTo>
                <a:cubicBezTo>
                  <a:pt x="1489" y="834"/>
                  <a:pt x="1583" y="834"/>
                  <a:pt x="1677" y="834"/>
                </a:cubicBezTo>
                <a:cubicBezTo>
                  <a:pt x="1646" y="881"/>
                  <a:pt x="1630" y="928"/>
                  <a:pt x="1630" y="991"/>
                </a:cubicBezTo>
                <a:cubicBezTo>
                  <a:pt x="1646" y="1085"/>
                  <a:pt x="1646" y="1179"/>
                  <a:pt x="1646" y="1273"/>
                </a:cubicBezTo>
                <a:cubicBezTo>
                  <a:pt x="1630" y="1288"/>
                  <a:pt x="1615" y="1304"/>
                  <a:pt x="1599" y="1335"/>
                </a:cubicBezTo>
                <a:cubicBezTo>
                  <a:pt x="1552" y="1116"/>
                  <a:pt x="1489" y="944"/>
                  <a:pt x="1395" y="818"/>
                </a:cubicBezTo>
                <a:close/>
                <a:moveTo>
                  <a:pt x="2289" y="1273"/>
                </a:moveTo>
                <a:lnTo>
                  <a:pt x="2289" y="1273"/>
                </a:lnTo>
                <a:cubicBezTo>
                  <a:pt x="2602" y="1304"/>
                  <a:pt x="2916" y="1320"/>
                  <a:pt x="3245" y="1335"/>
                </a:cubicBezTo>
                <a:cubicBezTo>
                  <a:pt x="3182" y="1367"/>
                  <a:pt x="3151" y="1429"/>
                  <a:pt x="3151" y="1523"/>
                </a:cubicBezTo>
                <a:cubicBezTo>
                  <a:pt x="3214" y="2386"/>
                  <a:pt x="3245" y="3248"/>
                  <a:pt x="3261" y="4110"/>
                </a:cubicBezTo>
                <a:cubicBezTo>
                  <a:pt x="3151" y="3279"/>
                  <a:pt x="3025" y="2448"/>
                  <a:pt x="2916" y="1633"/>
                </a:cubicBezTo>
                <a:cubicBezTo>
                  <a:pt x="2901" y="1508"/>
                  <a:pt x="2806" y="1448"/>
                  <a:pt x="2712" y="1448"/>
                </a:cubicBezTo>
                <a:cubicBezTo>
                  <a:pt x="2606" y="1448"/>
                  <a:pt x="2500" y="1523"/>
                  <a:pt x="2508" y="1665"/>
                </a:cubicBezTo>
                <a:cubicBezTo>
                  <a:pt x="2555" y="2307"/>
                  <a:pt x="2634" y="2950"/>
                  <a:pt x="2696" y="3624"/>
                </a:cubicBezTo>
                <a:cubicBezTo>
                  <a:pt x="2571" y="2840"/>
                  <a:pt x="2445" y="2056"/>
                  <a:pt x="2289" y="1273"/>
                </a:cubicBezTo>
                <a:close/>
                <a:moveTo>
                  <a:pt x="3793" y="1335"/>
                </a:moveTo>
                <a:cubicBezTo>
                  <a:pt x="3825" y="2260"/>
                  <a:pt x="3872" y="3185"/>
                  <a:pt x="3888" y="4110"/>
                </a:cubicBezTo>
                <a:cubicBezTo>
                  <a:pt x="3793" y="3232"/>
                  <a:pt x="3699" y="2354"/>
                  <a:pt x="3605" y="1476"/>
                </a:cubicBezTo>
                <a:cubicBezTo>
                  <a:pt x="3605" y="1414"/>
                  <a:pt x="3574" y="1367"/>
                  <a:pt x="3543" y="1335"/>
                </a:cubicBezTo>
                <a:close/>
                <a:moveTo>
                  <a:pt x="4938" y="1288"/>
                </a:moveTo>
                <a:cubicBezTo>
                  <a:pt x="4938" y="1304"/>
                  <a:pt x="4922" y="1320"/>
                  <a:pt x="4922" y="1351"/>
                </a:cubicBezTo>
                <a:cubicBezTo>
                  <a:pt x="4969" y="2260"/>
                  <a:pt x="5047" y="3201"/>
                  <a:pt x="5094" y="4157"/>
                </a:cubicBezTo>
                <a:cubicBezTo>
                  <a:pt x="5000" y="3201"/>
                  <a:pt x="4906" y="2244"/>
                  <a:pt x="4812" y="1288"/>
                </a:cubicBezTo>
                <a:close/>
                <a:moveTo>
                  <a:pt x="4436" y="1320"/>
                </a:moveTo>
                <a:cubicBezTo>
                  <a:pt x="4483" y="2542"/>
                  <a:pt x="4593" y="3812"/>
                  <a:pt x="4577" y="5066"/>
                </a:cubicBezTo>
                <a:cubicBezTo>
                  <a:pt x="4436" y="3828"/>
                  <a:pt x="4295" y="2589"/>
                  <a:pt x="4138" y="1351"/>
                </a:cubicBezTo>
                <a:cubicBezTo>
                  <a:pt x="4232" y="1335"/>
                  <a:pt x="4326" y="1335"/>
                  <a:pt x="4436" y="1320"/>
                </a:cubicBezTo>
                <a:close/>
                <a:moveTo>
                  <a:pt x="2367" y="3922"/>
                </a:moveTo>
                <a:lnTo>
                  <a:pt x="2367" y="3922"/>
                </a:lnTo>
                <a:cubicBezTo>
                  <a:pt x="2414" y="4376"/>
                  <a:pt x="2477" y="4815"/>
                  <a:pt x="2524" y="5270"/>
                </a:cubicBezTo>
                <a:cubicBezTo>
                  <a:pt x="2555" y="5677"/>
                  <a:pt x="2555" y="6085"/>
                  <a:pt x="2555" y="6508"/>
                </a:cubicBezTo>
                <a:cubicBezTo>
                  <a:pt x="2524" y="6383"/>
                  <a:pt x="2508" y="6241"/>
                  <a:pt x="2493" y="6116"/>
                </a:cubicBezTo>
                <a:cubicBezTo>
                  <a:pt x="2445" y="5379"/>
                  <a:pt x="2398" y="4658"/>
                  <a:pt x="2367" y="3922"/>
                </a:cubicBezTo>
                <a:close/>
                <a:moveTo>
                  <a:pt x="6787" y="755"/>
                </a:moveTo>
                <a:lnTo>
                  <a:pt x="6787" y="755"/>
                </a:lnTo>
                <a:cubicBezTo>
                  <a:pt x="6364" y="1257"/>
                  <a:pt x="6333" y="1727"/>
                  <a:pt x="6333" y="2652"/>
                </a:cubicBezTo>
                <a:cubicBezTo>
                  <a:pt x="6317" y="4266"/>
                  <a:pt x="6301" y="5865"/>
                  <a:pt x="6286" y="7480"/>
                </a:cubicBezTo>
                <a:cubicBezTo>
                  <a:pt x="6270" y="7495"/>
                  <a:pt x="6270" y="7511"/>
                  <a:pt x="6270" y="7542"/>
                </a:cubicBezTo>
                <a:cubicBezTo>
                  <a:pt x="6270" y="7605"/>
                  <a:pt x="6270" y="7668"/>
                  <a:pt x="6270" y="7715"/>
                </a:cubicBezTo>
                <a:cubicBezTo>
                  <a:pt x="6239" y="7715"/>
                  <a:pt x="6207" y="7715"/>
                  <a:pt x="6160" y="7730"/>
                </a:cubicBezTo>
                <a:cubicBezTo>
                  <a:pt x="6004" y="7793"/>
                  <a:pt x="5831" y="7825"/>
                  <a:pt x="5643" y="7840"/>
                </a:cubicBezTo>
                <a:cubicBezTo>
                  <a:pt x="5612" y="7840"/>
                  <a:pt x="5565" y="7840"/>
                  <a:pt x="5518" y="7856"/>
                </a:cubicBezTo>
                <a:cubicBezTo>
                  <a:pt x="5392" y="7864"/>
                  <a:pt x="5263" y="7868"/>
                  <a:pt x="5134" y="7868"/>
                </a:cubicBezTo>
                <a:cubicBezTo>
                  <a:pt x="5004" y="7868"/>
                  <a:pt x="4875" y="7864"/>
                  <a:pt x="4750" y="7856"/>
                </a:cubicBezTo>
                <a:cubicBezTo>
                  <a:pt x="4700" y="7826"/>
                  <a:pt x="4644" y="7815"/>
                  <a:pt x="4590" y="7815"/>
                </a:cubicBezTo>
                <a:cubicBezTo>
                  <a:pt x="4558" y="7815"/>
                  <a:pt x="4528" y="7819"/>
                  <a:pt x="4499" y="7825"/>
                </a:cubicBezTo>
                <a:lnTo>
                  <a:pt x="4295" y="7825"/>
                </a:lnTo>
                <a:cubicBezTo>
                  <a:pt x="4295" y="7636"/>
                  <a:pt x="4311" y="7464"/>
                  <a:pt x="4326" y="7292"/>
                </a:cubicBezTo>
                <a:cubicBezTo>
                  <a:pt x="4326" y="7354"/>
                  <a:pt x="4326" y="7417"/>
                  <a:pt x="4342" y="7480"/>
                </a:cubicBezTo>
                <a:cubicBezTo>
                  <a:pt x="4350" y="7630"/>
                  <a:pt x="4479" y="7714"/>
                  <a:pt x="4605" y="7714"/>
                </a:cubicBezTo>
                <a:cubicBezTo>
                  <a:pt x="4715" y="7714"/>
                  <a:pt x="4822" y="7650"/>
                  <a:pt x="4844" y="7511"/>
                </a:cubicBezTo>
                <a:cubicBezTo>
                  <a:pt x="4844" y="7527"/>
                  <a:pt x="4844" y="7558"/>
                  <a:pt x="4859" y="7574"/>
                </a:cubicBezTo>
                <a:cubicBezTo>
                  <a:pt x="4868" y="7738"/>
                  <a:pt x="5001" y="7825"/>
                  <a:pt x="5135" y="7825"/>
                </a:cubicBezTo>
                <a:cubicBezTo>
                  <a:pt x="5256" y="7825"/>
                  <a:pt x="5378" y="7754"/>
                  <a:pt x="5408" y="7605"/>
                </a:cubicBezTo>
                <a:cubicBezTo>
                  <a:pt x="5408" y="7589"/>
                  <a:pt x="5408" y="7558"/>
                  <a:pt x="5408" y="7542"/>
                </a:cubicBezTo>
                <a:cubicBezTo>
                  <a:pt x="5424" y="7542"/>
                  <a:pt x="5424" y="7542"/>
                  <a:pt x="5424" y="7558"/>
                </a:cubicBezTo>
                <a:cubicBezTo>
                  <a:pt x="5436" y="7716"/>
                  <a:pt x="5561" y="7799"/>
                  <a:pt x="5682" y="7799"/>
                </a:cubicBezTo>
                <a:cubicBezTo>
                  <a:pt x="5717" y="7799"/>
                  <a:pt x="5752" y="7792"/>
                  <a:pt x="5784" y="7778"/>
                </a:cubicBezTo>
                <a:cubicBezTo>
                  <a:pt x="5813" y="7785"/>
                  <a:pt x="5843" y="7789"/>
                  <a:pt x="5873" y="7789"/>
                </a:cubicBezTo>
                <a:cubicBezTo>
                  <a:pt x="6024" y="7789"/>
                  <a:pt x="6176" y="7691"/>
                  <a:pt x="6176" y="7495"/>
                </a:cubicBezTo>
                <a:cubicBezTo>
                  <a:pt x="6145" y="5332"/>
                  <a:pt x="6098" y="3169"/>
                  <a:pt x="6113" y="1006"/>
                </a:cubicBezTo>
                <a:cubicBezTo>
                  <a:pt x="6113" y="912"/>
                  <a:pt x="6035" y="834"/>
                  <a:pt x="5957" y="802"/>
                </a:cubicBezTo>
                <a:cubicBezTo>
                  <a:pt x="6223" y="802"/>
                  <a:pt x="6505" y="787"/>
                  <a:pt x="6787" y="755"/>
                </a:cubicBezTo>
                <a:close/>
                <a:moveTo>
                  <a:pt x="3731" y="7558"/>
                </a:moveTo>
                <a:cubicBezTo>
                  <a:pt x="3746" y="7636"/>
                  <a:pt x="3746" y="7715"/>
                  <a:pt x="3762" y="7793"/>
                </a:cubicBezTo>
                <a:lnTo>
                  <a:pt x="3637" y="7793"/>
                </a:lnTo>
                <a:cubicBezTo>
                  <a:pt x="3608" y="7771"/>
                  <a:pt x="3568" y="7760"/>
                  <a:pt x="3528" y="7760"/>
                </a:cubicBezTo>
                <a:cubicBezTo>
                  <a:pt x="3482" y="7760"/>
                  <a:pt x="3435" y="7775"/>
                  <a:pt x="3402" y="7809"/>
                </a:cubicBezTo>
                <a:cubicBezTo>
                  <a:pt x="3292" y="7809"/>
                  <a:pt x="3167" y="7840"/>
                  <a:pt x="3041" y="7872"/>
                </a:cubicBezTo>
                <a:cubicBezTo>
                  <a:pt x="3029" y="7867"/>
                  <a:pt x="3015" y="7865"/>
                  <a:pt x="3001" y="7865"/>
                </a:cubicBezTo>
                <a:cubicBezTo>
                  <a:pt x="2962" y="7865"/>
                  <a:pt x="2919" y="7880"/>
                  <a:pt x="2884" y="7903"/>
                </a:cubicBezTo>
                <a:cubicBezTo>
                  <a:pt x="2869" y="7903"/>
                  <a:pt x="2853" y="7903"/>
                  <a:pt x="2822" y="7919"/>
                </a:cubicBezTo>
                <a:cubicBezTo>
                  <a:pt x="2837" y="7840"/>
                  <a:pt x="2837" y="7778"/>
                  <a:pt x="2853" y="7715"/>
                </a:cubicBezTo>
                <a:cubicBezTo>
                  <a:pt x="2897" y="7748"/>
                  <a:pt x="2953" y="7765"/>
                  <a:pt x="3008" y="7765"/>
                </a:cubicBezTo>
                <a:cubicBezTo>
                  <a:pt x="3110" y="7765"/>
                  <a:pt x="3209" y="7706"/>
                  <a:pt x="3229" y="7574"/>
                </a:cubicBezTo>
                <a:cubicBezTo>
                  <a:pt x="3274" y="7685"/>
                  <a:pt x="3371" y="7737"/>
                  <a:pt x="3470" y="7737"/>
                </a:cubicBezTo>
                <a:cubicBezTo>
                  <a:pt x="3579" y="7737"/>
                  <a:pt x="3690" y="7673"/>
                  <a:pt x="3731" y="7558"/>
                </a:cubicBezTo>
                <a:close/>
                <a:moveTo>
                  <a:pt x="5408" y="8420"/>
                </a:moveTo>
                <a:cubicBezTo>
                  <a:pt x="5424" y="8561"/>
                  <a:pt x="5455" y="8687"/>
                  <a:pt x="5486" y="8812"/>
                </a:cubicBezTo>
                <a:cubicBezTo>
                  <a:pt x="5377" y="8687"/>
                  <a:pt x="5283" y="8546"/>
                  <a:pt x="5173" y="8420"/>
                </a:cubicBezTo>
                <a:close/>
                <a:moveTo>
                  <a:pt x="4405" y="8357"/>
                </a:moveTo>
                <a:cubicBezTo>
                  <a:pt x="4436" y="8640"/>
                  <a:pt x="4452" y="8906"/>
                  <a:pt x="4452" y="9188"/>
                </a:cubicBezTo>
                <a:cubicBezTo>
                  <a:pt x="4389" y="8922"/>
                  <a:pt x="4373" y="8640"/>
                  <a:pt x="4358" y="8357"/>
                </a:cubicBezTo>
                <a:close/>
                <a:moveTo>
                  <a:pt x="3950" y="8342"/>
                </a:moveTo>
                <a:cubicBezTo>
                  <a:pt x="3935" y="8420"/>
                  <a:pt x="3935" y="8483"/>
                  <a:pt x="3935" y="8561"/>
                </a:cubicBezTo>
                <a:cubicBezTo>
                  <a:pt x="3919" y="8828"/>
                  <a:pt x="3872" y="9094"/>
                  <a:pt x="3825" y="9361"/>
                </a:cubicBezTo>
                <a:lnTo>
                  <a:pt x="3809" y="9361"/>
                </a:lnTo>
                <a:cubicBezTo>
                  <a:pt x="3762" y="9031"/>
                  <a:pt x="3731" y="8702"/>
                  <a:pt x="3715" y="8357"/>
                </a:cubicBezTo>
                <a:cubicBezTo>
                  <a:pt x="3793" y="8357"/>
                  <a:pt x="3872" y="8342"/>
                  <a:pt x="3950" y="8342"/>
                </a:cubicBezTo>
                <a:close/>
                <a:moveTo>
                  <a:pt x="4938" y="8969"/>
                </a:moveTo>
                <a:cubicBezTo>
                  <a:pt x="5063" y="9157"/>
                  <a:pt x="5204" y="9345"/>
                  <a:pt x="5345" y="9517"/>
                </a:cubicBezTo>
                <a:cubicBezTo>
                  <a:pt x="5204" y="9517"/>
                  <a:pt x="5079" y="9533"/>
                  <a:pt x="4938" y="9533"/>
                </a:cubicBezTo>
                <a:cubicBezTo>
                  <a:pt x="4938" y="9345"/>
                  <a:pt x="4938" y="9157"/>
                  <a:pt x="4938" y="8969"/>
                </a:cubicBezTo>
                <a:close/>
                <a:moveTo>
                  <a:pt x="6176" y="9267"/>
                </a:moveTo>
                <a:cubicBezTo>
                  <a:pt x="6270" y="9361"/>
                  <a:pt x="6364" y="9470"/>
                  <a:pt x="6458" y="9580"/>
                </a:cubicBezTo>
                <a:cubicBezTo>
                  <a:pt x="6395" y="9564"/>
                  <a:pt x="6333" y="9564"/>
                  <a:pt x="6270" y="9549"/>
                </a:cubicBezTo>
                <a:cubicBezTo>
                  <a:pt x="6239" y="9455"/>
                  <a:pt x="6207" y="9361"/>
                  <a:pt x="6176" y="9267"/>
                </a:cubicBezTo>
                <a:close/>
                <a:moveTo>
                  <a:pt x="2696" y="9643"/>
                </a:moveTo>
                <a:cubicBezTo>
                  <a:pt x="2696" y="9784"/>
                  <a:pt x="2712" y="9909"/>
                  <a:pt x="2712" y="10050"/>
                </a:cubicBezTo>
                <a:cubicBezTo>
                  <a:pt x="2681" y="10066"/>
                  <a:pt x="2665" y="10066"/>
                  <a:pt x="2634" y="10082"/>
                </a:cubicBezTo>
                <a:lnTo>
                  <a:pt x="2524" y="10082"/>
                </a:lnTo>
                <a:cubicBezTo>
                  <a:pt x="2587" y="9941"/>
                  <a:pt x="2649" y="9784"/>
                  <a:pt x="2696" y="9643"/>
                </a:cubicBezTo>
                <a:close/>
                <a:moveTo>
                  <a:pt x="6512" y="0"/>
                </a:moveTo>
                <a:cubicBezTo>
                  <a:pt x="5667" y="0"/>
                  <a:pt x="4808" y="74"/>
                  <a:pt x="3966" y="97"/>
                </a:cubicBezTo>
                <a:cubicBezTo>
                  <a:pt x="2712" y="128"/>
                  <a:pt x="1395" y="66"/>
                  <a:pt x="173" y="317"/>
                </a:cubicBezTo>
                <a:cubicBezTo>
                  <a:pt x="141" y="317"/>
                  <a:pt x="110" y="332"/>
                  <a:pt x="94" y="348"/>
                </a:cubicBezTo>
                <a:cubicBezTo>
                  <a:pt x="47" y="379"/>
                  <a:pt x="16" y="411"/>
                  <a:pt x="16" y="458"/>
                </a:cubicBezTo>
                <a:cubicBezTo>
                  <a:pt x="0" y="552"/>
                  <a:pt x="32" y="646"/>
                  <a:pt x="157" y="661"/>
                </a:cubicBezTo>
                <a:cubicBezTo>
                  <a:pt x="267" y="693"/>
                  <a:pt x="376" y="708"/>
                  <a:pt x="486" y="724"/>
                </a:cubicBezTo>
                <a:cubicBezTo>
                  <a:pt x="753" y="865"/>
                  <a:pt x="1050" y="1038"/>
                  <a:pt x="1160" y="1241"/>
                </a:cubicBezTo>
                <a:cubicBezTo>
                  <a:pt x="1254" y="1461"/>
                  <a:pt x="1207" y="1931"/>
                  <a:pt x="1223" y="2166"/>
                </a:cubicBezTo>
                <a:cubicBezTo>
                  <a:pt x="1270" y="2871"/>
                  <a:pt x="1333" y="3561"/>
                  <a:pt x="1380" y="4251"/>
                </a:cubicBezTo>
                <a:cubicBezTo>
                  <a:pt x="1442" y="5097"/>
                  <a:pt x="1301" y="6226"/>
                  <a:pt x="1568" y="7072"/>
                </a:cubicBezTo>
                <a:cubicBezTo>
                  <a:pt x="1536" y="7307"/>
                  <a:pt x="1536" y="7558"/>
                  <a:pt x="1583" y="7778"/>
                </a:cubicBezTo>
                <a:cubicBezTo>
                  <a:pt x="1568" y="7950"/>
                  <a:pt x="1552" y="8122"/>
                  <a:pt x="1521" y="8279"/>
                </a:cubicBezTo>
                <a:cubicBezTo>
                  <a:pt x="1333" y="8655"/>
                  <a:pt x="1145" y="9031"/>
                  <a:pt x="956" y="9392"/>
                </a:cubicBezTo>
                <a:cubicBezTo>
                  <a:pt x="815" y="9611"/>
                  <a:pt x="674" y="9831"/>
                  <a:pt x="549" y="10082"/>
                </a:cubicBezTo>
                <a:cubicBezTo>
                  <a:pt x="533" y="10129"/>
                  <a:pt x="533" y="10160"/>
                  <a:pt x="549" y="10207"/>
                </a:cubicBezTo>
                <a:cubicBezTo>
                  <a:pt x="486" y="10285"/>
                  <a:pt x="439" y="10379"/>
                  <a:pt x="392" y="10458"/>
                </a:cubicBezTo>
                <a:cubicBezTo>
                  <a:pt x="302" y="10593"/>
                  <a:pt x="443" y="10772"/>
                  <a:pt x="579" y="10772"/>
                </a:cubicBezTo>
                <a:cubicBezTo>
                  <a:pt x="585" y="10772"/>
                  <a:pt x="590" y="10772"/>
                  <a:pt x="596" y="10771"/>
                </a:cubicBezTo>
                <a:lnTo>
                  <a:pt x="627" y="10771"/>
                </a:lnTo>
                <a:cubicBezTo>
                  <a:pt x="690" y="10818"/>
                  <a:pt x="768" y="10865"/>
                  <a:pt x="878" y="10881"/>
                </a:cubicBezTo>
                <a:cubicBezTo>
                  <a:pt x="894" y="10889"/>
                  <a:pt x="913" y="10893"/>
                  <a:pt x="935" y="10893"/>
                </a:cubicBezTo>
                <a:cubicBezTo>
                  <a:pt x="956" y="10893"/>
                  <a:pt x="980" y="10889"/>
                  <a:pt x="1003" y="10881"/>
                </a:cubicBezTo>
                <a:cubicBezTo>
                  <a:pt x="1218" y="10939"/>
                  <a:pt x="1449" y="10961"/>
                  <a:pt x="1686" y="10961"/>
                </a:cubicBezTo>
                <a:cubicBezTo>
                  <a:pt x="2348" y="10961"/>
                  <a:pt x="3064" y="10790"/>
                  <a:pt x="3652" y="10756"/>
                </a:cubicBezTo>
                <a:cubicBezTo>
                  <a:pt x="3778" y="10740"/>
                  <a:pt x="3903" y="10740"/>
                  <a:pt x="4013" y="10724"/>
                </a:cubicBezTo>
                <a:cubicBezTo>
                  <a:pt x="4232" y="12981"/>
                  <a:pt x="4264" y="15380"/>
                  <a:pt x="4765" y="17605"/>
                </a:cubicBezTo>
                <a:cubicBezTo>
                  <a:pt x="4781" y="17887"/>
                  <a:pt x="4797" y="18185"/>
                  <a:pt x="4812" y="18467"/>
                </a:cubicBezTo>
                <a:cubicBezTo>
                  <a:pt x="4821" y="18614"/>
                  <a:pt x="4937" y="18685"/>
                  <a:pt x="5051" y="18685"/>
                </a:cubicBezTo>
                <a:cubicBezTo>
                  <a:pt x="5132" y="18685"/>
                  <a:pt x="5212" y="18649"/>
                  <a:pt x="5251" y="18577"/>
                </a:cubicBezTo>
                <a:cubicBezTo>
                  <a:pt x="5330" y="18546"/>
                  <a:pt x="5392" y="18467"/>
                  <a:pt x="5392" y="18373"/>
                </a:cubicBezTo>
                <a:cubicBezTo>
                  <a:pt x="5314" y="17668"/>
                  <a:pt x="5236" y="16978"/>
                  <a:pt x="5157" y="16289"/>
                </a:cubicBezTo>
                <a:cubicBezTo>
                  <a:pt x="5126" y="15583"/>
                  <a:pt x="5094" y="14862"/>
                  <a:pt x="5079" y="14157"/>
                </a:cubicBezTo>
                <a:cubicBezTo>
                  <a:pt x="5063" y="13091"/>
                  <a:pt x="5283" y="11727"/>
                  <a:pt x="5000" y="10662"/>
                </a:cubicBezTo>
                <a:cubicBezTo>
                  <a:pt x="5508" y="10627"/>
                  <a:pt x="6015" y="10602"/>
                  <a:pt x="6517" y="10602"/>
                </a:cubicBezTo>
                <a:cubicBezTo>
                  <a:pt x="6930" y="10602"/>
                  <a:pt x="7340" y="10619"/>
                  <a:pt x="7743" y="10662"/>
                </a:cubicBezTo>
                <a:cubicBezTo>
                  <a:pt x="7750" y="10662"/>
                  <a:pt x="7757" y="10662"/>
                  <a:pt x="7764" y="10662"/>
                </a:cubicBezTo>
                <a:cubicBezTo>
                  <a:pt x="7962" y="10662"/>
                  <a:pt x="8163" y="10451"/>
                  <a:pt x="8073" y="10270"/>
                </a:cubicBezTo>
                <a:cubicBezTo>
                  <a:pt x="8135" y="10223"/>
                  <a:pt x="8182" y="10144"/>
                  <a:pt x="8182" y="10035"/>
                </a:cubicBezTo>
                <a:cubicBezTo>
                  <a:pt x="8135" y="9533"/>
                  <a:pt x="7790" y="9078"/>
                  <a:pt x="7493" y="8718"/>
                </a:cubicBezTo>
                <a:cubicBezTo>
                  <a:pt x="7258" y="8420"/>
                  <a:pt x="7007" y="8122"/>
                  <a:pt x="6756" y="7840"/>
                </a:cubicBezTo>
                <a:lnTo>
                  <a:pt x="6787" y="4188"/>
                </a:lnTo>
                <a:cubicBezTo>
                  <a:pt x="6803" y="2950"/>
                  <a:pt x="6505" y="1461"/>
                  <a:pt x="7571" y="614"/>
                </a:cubicBezTo>
                <a:cubicBezTo>
                  <a:pt x="7618" y="567"/>
                  <a:pt x="7649" y="505"/>
                  <a:pt x="7649" y="442"/>
                </a:cubicBezTo>
                <a:cubicBezTo>
                  <a:pt x="7712" y="270"/>
                  <a:pt x="7665" y="66"/>
                  <a:pt x="7414" y="34"/>
                </a:cubicBezTo>
                <a:cubicBezTo>
                  <a:pt x="7116" y="10"/>
                  <a:pt x="6815" y="0"/>
                  <a:pt x="651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9" name="Google Shape;1199;p38"/>
          <p:cNvGrpSpPr/>
          <p:nvPr/>
        </p:nvGrpSpPr>
        <p:grpSpPr>
          <a:xfrm rot="514806">
            <a:off x="7438626" y="523257"/>
            <a:ext cx="1118061" cy="876421"/>
            <a:chOff x="378575" y="1776375"/>
            <a:chExt cx="737425" cy="578050"/>
          </a:xfrm>
        </p:grpSpPr>
        <p:sp>
          <p:nvSpPr>
            <p:cNvPr id="1200" name="Google Shape;1200;p38"/>
            <p:cNvSpPr/>
            <p:nvPr/>
          </p:nvSpPr>
          <p:spPr>
            <a:xfrm>
              <a:off x="378575" y="1776375"/>
              <a:ext cx="737425" cy="60825"/>
            </a:xfrm>
            <a:custGeom>
              <a:avLst/>
              <a:gdLst/>
              <a:ahLst/>
              <a:cxnLst/>
              <a:rect l="l" t="t" r="r" b="b"/>
              <a:pathLst>
                <a:path w="29497" h="2433" extrusionOk="0">
                  <a:moveTo>
                    <a:pt x="19316" y="1"/>
                  </a:moveTo>
                  <a:cubicBezTo>
                    <a:pt x="13215" y="1"/>
                    <a:pt x="7118" y="143"/>
                    <a:pt x="1024" y="432"/>
                  </a:cubicBezTo>
                  <a:cubicBezTo>
                    <a:pt x="0" y="478"/>
                    <a:pt x="75" y="1520"/>
                    <a:pt x="649" y="2101"/>
                  </a:cubicBezTo>
                  <a:cubicBezTo>
                    <a:pt x="635" y="1847"/>
                    <a:pt x="621" y="1595"/>
                    <a:pt x="610" y="1342"/>
                  </a:cubicBezTo>
                  <a:cubicBezTo>
                    <a:pt x="596" y="1103"/>
                    <a:pt x="760" y="1006"/>
                    <a:pt x="999" y="1006"/>
                  </a:cubicBezTo>
                  <a:cubicBezTo>
                    <a:pt x="1587" y="1006"/>
                    <a:pt x="2646" y="1609"/>
                    <a:pt x="2674" y="2172"/>
                  </a:cubicBezTo>
                  <a:cubicBezTo>
                    <a:pt x="2678" y="2261"/>
                    <a:pt x="2681" y="2347"/>
                    <a:pt x="2689" y="2433"/>
                  </a:cubicBezTo>
                  <a:cubicBezTo>
                    <a:pt x="8398" y="2179"/>
                    <a:pt x="14114" y="2051"/>
                    <a:pt x="19826" y="2051"/>
                  </a:cubicBezTo>
                  <a:cubicBezTo>
                    <a:pt x="21669" y="2051"/>
                    <a:pt x="23509" y="2066"/>
                    <a:pt x="25349" y="2090"/>
                  </a:cubicBezTo>
                  <a:cubicBezTo>
                    <a:pt x="25321" y="1798"/>
                    <a:pt x="25285" y="1502"/>
                    <a:pt x="25246" y="1205"/>
                  </a:cubicBezTo>
                  <a:cubicBezTo>
                    <a:pt x="25150" y="547"/>
                    <a:pt x="25809" y="172"/>
                    <a:pt x="26444" y="172"/>
                  </a:cubicBezTo>
                  <a:cubicBezTo>
                    <a:pt x="26950" y="172"/>
                    <a:pt x="27439" y="410"/>
                    <a:pt x="27514" y="938"/>
                  </a:cubicBezTo>
                  <a:cubicBezTo>
                    <a:pt x="27571" y="1338"/>
                    <a:pt x="27617" y="1733"/>
                    <a:pt x="27649" y="2133"/>
                  </a:cubicBezTo>
                  <a:cubicBezTo>
                    <a:pt x="27774" y="2133"/>
                    <a:pt x="27899" y="2137"/>
                    <a:pt x="28024" y="2140"/>
                  </a:cubicBezTo>
                  <a:lnTo>
                    <a:pt x="28060" y="2140"/>
                  </a:lnTo>
                  <a:cubicBezTo>
                    <a:pt x="29496" y="2140"/>
                    <a:pt x="29343" y="125"/>
                    <a:pt x="28030" y="97"/>
                  </a:cubicBezTo>
                  <a:cubicBezTo>
                    <a:pt x="25124" y="33"/>
                    <a:pt x="22219" y="1"/>
                    <a:pt x="193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8"/>
            <p:cNvSpPr/>
            <p:nvPr/>
          </p:nvSpPr>
          <p:spPr>
            <a:xfrm>
              <a:off x="1004275" y="1828625"/>
              <a:ext cx="74725" cy="327700"/>
            </a:xfrm>
            <a:custGeom>
              <a:avLst/>
              <a:gdLst/>
              <a:ahLst/>
              <a:cxnLst/>
              <a:rect l="l" t="t" r="r" b="b"/>
              <a:pathLst>
                <a:path w="2989" h="13108" extrusionOk="0">
                  <a:moveTo>
                    <a:pt x="321" y="0"/>
                  </a:moveTo>
                  <a:lnTo>
                    <a:pt x="321" y="0"/>
                  </a:lnTo>
                  <a:cubicBezTo>
                    <a:pt x="724" y="4054"/>
                    <a:pt x="0" y="8130"/>
                    <a:pt x="353" y="12184"/>
                  </a:cubicBezTo>
                  <a:cubicBezTo>
                    <a:pt x="585" y="12152"/>
                    <a:pt x="817" y="12131"/>
                    <a:pt x="1038" y="12131"/>
                  </a:cubicBezTo>
                  <a:cubicBezTo>
                    <a:pt x="1516" y="12131"/>
                    <a:pt x="1954" y="12230"/>
                    <a:pt x="2293" y="12508"/>
                  </a:cubicBezTo>
                  <a:cubicBezTo>
                    <a:pt x="2471" y="12658"/>
                    <a:pt x="2660" y="12869"/>
                    <a:pt x="2753" y="13108"/>
                  </a:cubicBezTo>
                  <a:cubicBezTo>
                    <a:pt x="2753" y="13065"/>
                    <a:pt x="2749" y="13026"/>
                    <a:pt x="2746" y="12983"/>
                  </a:cubicBezTo>
                  <a:cubicBezTo>
                    <a:pt x="2150" y="8679"/>
                    <a:pt x="2989" y="4350"/>
                    <a:pt x="2621" y="43"/>
                  </a:cubicBezTo>
                  <a:cubicBezTo>
                    <a:pt x="1855" y="25"/>
                    <a:pt x="1088" y="11"/>
                    <a:pt x="3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8"/>
            <p:cNvSpPr/>
            <p:nvPr/>
          </p:nvSpPr>
          <p:spPr>
            <a:xfrm>
              <a:off x="1007300" y="1780650"/>
              <a:ext cx="62500" cy="49075"/>
            </a:xfrm>
            <a:custGeom>
              <a:avLst/>
              <a:gdLst/>
              <a:ahLst/>
              <a:cxnLst/>
              <a:rect l="l" t="t" r="r" b="b"/>
              <a:pathLst>
                <a:path w="2500" h="1963" extrusionOk="0">
                  <a:moveTo>
                    <a:pt x="1295" y="1"/>
                  </a:moveTo>
                  <a:cubicBezTo>
                    <a:pt x="660" y="1"/>
                    <a:pt x="1" y="376"/>
                    <a:pt x="97" y="1034"/>
                  </a:cubicBezTo>
                  <a:cubicBezTo>
                    <a:pt x="136" y="1331"/>
                    <a:pt x="172" y="1627"/>
                    <a:pt x="200" y="1919"/>
                  </a:cubicBezTo>
                  <a:cubicBezTo>
                    <a:pt x="967" y="1930"/>
                    <a:pt x="1734" y="1944"/>
                    <a:pt x="2500" y="1962"/>
                  </a:cubicBezTo>
                  <a:cubicBezTo>
                    <a:pt x="2468" y="1562"/>
                    <a:pt x="2422" y="1167"/>
                    <a:pt x="2365" y="767"/>
                  </a:cubicBezTo>
                  <a:cubicBezTo>
                    <a:pt x="2290" y="239"/>
                    <a:pt x="1801" y="1"/>
                    <a:pt x="12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8"/>
            <p:cNvSpPr/>
            <p:nvPr/>
          </p:nvSpPr>
          <p:spPr>
            <a:xfrm>
              <a:off x="785225" y="2133225"/>
              <a:ext cx="290025" cy="69200"/>
            </a:xfrm>
            <a:custGeom>
              <a:avLst/>
              <a:gdLst/>
              <a:ahLst/>
              <a:cxnLst/>
              <a:rect l="l" t="t" r="r" b="b"/>
              <a:pathLst>
                <a:path w="11601" h="2768" extrusionOk="0">
                  <a:moveTo>
                    <a:pt x="9115" y="0"/>
                  </a:moveTo>
                  <a:cubicBezTo>
                    <a:pt x="8323" y="115"/>
                    <a:pt x="7503" y="378"/>
                    <a:pt x="6904" y="453"/>
                  </a:cubicBezTo>
                  <a:cubicBezTo>
                    <a:pt x="4990" y="692"/>
                    <a:pt x="3065" y="799"/>
                    <a:pt x="1135" y="799"/>
                  </a:cubicBezTo>
                  <a:cubicBezTo>
                    <a:pt x="1" y="803"/>
                    <a:pt x="126" y="1962"/>
                    <a:pt x="822" y="2507"/>
                  </a:cubicBezTo>
                  <a:cubicBezTo>
                    <a:pt x="832" y="2454"/>
                    <a:pt x="843" y="2396"/>
                    <a:pt x="857" y="2343"/>
                  </a:cubicBezTo>
                  <a:cubicBezTo>
                    <a:pt x="925" y="1993"/>
                    <a:pt x="1641" y="1861"/>
                    <a:pt x="2252" y="1861"/>
                  </a:cubicBezTo>
                  <a:cubicBezTo>
                    <a:pt x="2732" y="1861"/>
                    <a:pt x="3150" y="1947"/>
                    <a:pt x="3124" y="2069"/>
                  </a:cubicBezTo>
                  <a:cubicBezTo>
                    <a:pt x="3078" y="2304"/>
                    <a:pt x="3035" y="2536"/>
                    <a:pt x="2996" y="2768"/>
                  </a:cubicBezTo>
                  <a:cubicBezTo>
                    <a:pt x="4006" y="2742"/>
                    <a:pt x="5011" y="2686"/>
                    <a:pt x="6013" y="2589"/>
                  </a:cubicBezTo>
                  <a:cubicBezTo>
                    <a:pt x="6744" y="2521"/>
                    <a:pt x="7475" y="2432"/>
                    <a:pt x="8203" y="2329"/>
                  </a:cubicBezTo>
                  <a:cubicBezTo>
                    <a:pt x="8338" y="2307"/>
                    <a:pt x="9586" y="2154"/>
                    <a:pt x="9811" y="1972"/>
                  </a:cubicBezTo>
                  <a:cubicBezTo>
                    <a:pt x="10021" y="2079"/>
                    <a:pt x="10263" y="2143"/>
                    <a:pt x="10502" y="2143"/>
                  </a:cubicBezTo>
                  <a:cubicBezTo>
                    <a:pt x="10891" y="2143"/>
                    <a:pt x="11265" y="1980"/>
                    <a:pt x="11458" y="1591"/>
                  </a:cubicBezTo>
                  <a:cubicBezTo>
                    <a:pt x="11473" y="1562"/>
                    <a:pt x="11486" y="1534"/>
                    <a:pt x="11504" y="1505"/>
                  </a:cubicBezTo>
                  <a:cubicBezTo>
                    <a:pt x="11601" y="1309"/>
                    <a:pt x="11586" y="1109"/>
                    <a:pt x="11515" y="924"/>
                  </a:cubicBezTo>
                  <a:lnTo>
                    <a:pt x="11515" y="924"/>
                  </a:lnTo>
                  <a:cubicBezTo>
                    <a:pt x="11511" y="1505"/>
                    <a:pt x="10898" y="1833"/>
                    <a:pt x="10306" y="1833"/>
                  </a:cubicBezTo>
                  <a:cubicBezTo>
                    <a:pt x="9796" y="1833"/>
                    <a:pt x="9307" y="1594"/>
                    <a:pt x="9236" y="1066"/>
                  </a:cubicBezTo>
                  <a:cubicBezTo>
                    <a:pt x="9187" y="710"/>
                    <a:pt x="9147" y="357"/>
                    <a:pt x="91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8"/>
            <p:cNvSpPr/>
            <p:nvPr/>
          </p:nvSpPr>
          <p:spPr>
            <a:xfrm>
              <a:off x="1013075" y="2131900"/>
              <a:ext cx="60050" cy="47175"/>
            </a:xfrm>
            <a:custGeom>
              <a:avLst/>
              <a:gdLst/>
              <a:ahLst/>
              <a:cxnLst/>
              <a:rect l="l" t="t" r="r" b="b"/>
              <a:pathLst>
                <a:path w="2402" h="1887" extrusionOk="0">
                  <a:moveTo>
                    <a:pt x="686" y="0"/>
                  </a:moveTo>
                  <a:cubicBezTo>
                    <a:pt x="465" y="0"/>
                    <a:pt x="233" y="21"/>
                    <a:pt x="1" y="53"/>
                  </a:cubicBezTo>
                  <a:cubicBezTo>
                    <a:pt x="33" y="410"/>
                    <a:pt x="73" y="763"/>
                    <a:pt x="122" y="1119"/>
                  </a:cubicBezTo>
                  <a:cubicBezTo>
                    <a:pt x="193" y="1647"/>
                    <a:pt x="682" y="1886"/>
                    <a:pt x="1192" y="1886"/>
                  </a:cubicBezTo>
                  <a:cubicBezTo>
                    <a:pt x="1784" y="1886"/>
                    <a:pt x="2397" y="1558"/>
                    <a:pt x="2401" y="977"/>
                  </a:cubicBezTo>
                  <a:cubicBezTo>
                    <a:pt x="2308" y="738"/>
                    <a:pt x="2119" y="527"/>
                    <a:pt x="1941" y="377"/>
                  </a:cubicBezTo>
                  <a:cubicBezTo>
                    <a:pt x="1602" y="99"/>
                    <a:pt x="1164" y="0"/>
                    <a:pt x="68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8"/>
            <p:cNvSpPr/>
            <p:nvPr/>
          </p:nvSpPr>
          <p:spPr>
            <a:xfrm>
              <a:off x="798250" y="2195875"/>
              <a:ext cx="62525" cy="151150"/>
            </a:xfrm>
            <a:custGeom>
              <a:avLst/>
              <a:gdLst/>
              <a:ahLst/>
              <a:cxnLst/>
              <a:rect l="l" t="t" r="r" b="b"/>
              <a:pathLst>
                <a:path w="2501" h="6046" extrusionOk="0">
                  <a:moveTo>
                    <a:pt x="301" y="1"/>
                  </a:moveTo>
                  <a:cubicBezTo>
                    <a:pt x="129" y="886"/>
                    <a:pt x="29" y="1766"/>
                    <a:pt x="1" y="2647"/>
                  </a:cubicBezTo>
                  <a:cubicBezTo>
                    <a:pt x="464" y="3367"/>
                    <a:pt x="928" y="4084"/>
                    <a:pt x="1388" y="4801"/>
                  </a:cubicBezTo>
                  <a:cubicBezTo>
                    <a:pt x="1652" y="5207"/>
                    <a:pt x="1709" y="5724"/>
                    <a:pt x="1612" y="6045"/>
                  </a:cubicBezTo>
                  <a:cubicBezTo>
                    <a:pt x="2094" y="5956"/>
                    <a:pt x="2501" y="5785"/>
                    <a:pt x="2468" y="5581"/>
                  </a:cubicBezTo>
                  <a:cubicBezTo>
                    <a:pt x="2190" y="3799"/>
                    <a:pt x="2190" y="2033"/>
                    <a:pt x="2475" y="262"/>
                  </a:cubicBezTo>
                  <a:lnTo>
                    <a:pt x="2475" y="262"/>
                  </a:lnTo>
                  <a:cubicBezTo>
                    <a:pt x="2016" y="275"/>
                    <a:pt x="1552" y="279"/>
                    <a:pt x="1089" y="279"/>
                  </a:cubicBezTo>
                  <a:cubicBezTo>
                    <a:pt x="785" y="279"/>
                    <a:pt x="518" y="172"/>
                    <a:pt x="3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8"/>
            <p:cNvSpPr/>
            <p:nvPr/>
          </p:nvSpPr>
          <p:spPr>
            <a:xfrm>
              <a:off x="805750" y="2179750"/>
              <a:ext cx="58250" cy="23100"/>
            </a:xfrm>
            <a:custGeom>
              <a:avLst/>
              <a:gdLst/>
              <a:ahLst/>
              <a:cxnLst/>
              <a:rect l="l" t="t" r="r" b="b"/>
              <a:pathLst>
                <a:path w="2330" h="924" extrusionOk="0">
                  <a:moveTo>
                    <a:pt x="1431" y="0"/>
                  </a:moveTo>
                  <a:cubicBezTo>
                    <a:pt x="820" y="0"/>
                    <a:pt x="104" y="132"/>
                    <a:pt x="36" y="482"/>
                  </a:cubicBezTo>
                  <a:cubicBezTo>
                    <a:pt x="22" y="535"/>
                    <a:pt x="11" y="593"/>
                    <a:pt x="1" y="646"/>
                  </a:cubicBezTo>
                  <a:cubicBezTo>
                    <a:pt x="218" y="817"/>
                    <a:pt x="485" y="924"/>
                    <a:pt x="789" y="924"/>
                  </a:cubicBezTo>
                  <a:cubicBezTo>
                    <a:pt x="1252" y="924"/>
                    <a:pt x="1716" y="920"/>
                    <a:pt x="2175" y="907"/>
                  </a:cubicBezTo>
                  <a:cubicBezTo>
                    <a:pt x="2214" y="675"/>
                    <a:pt x="2257" y="443"/>
                    <a:pt x="2303" y="208"/>
                  </a:cubicBezTo>
                  <a:cubicBezTo>
                    <a:pt x="2329" y="86"/>
                    <a:pt x="1911" y="0"/>
                    <a:pt x="14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8"/>
            <p:cNvSpPr/>
            <p:nvPr/>
          </p:nvSpPr>
          <p:spPr>
            <a:xfrm>
              <a:off x="799950" y="2316150"/>
              <a:ext cx="21675" cy="32475"/>
            </a:xfrm>
            <a:custGeom>
              <a:avLst/>
              <a:gdLst/>
              <a:ahLst/>
              <a:cxnLst/>
              <a:rect l="l" t="t" r="r" b="b"/>
              <a:pathLst>
                <a:path w="867" h="1299" extrusionOk="0">
                  <a:moveTo>
                    <a:pt x="1" y="0"/>
                  </a:moveTo>
                  <a:lnTo>
                    <a:pt x="1" y="0"/>
                  </a:lnTo>
                  <a:cubicBezTo>
                    <a:pt x="32" y="350"/>
                    <a:pt x="79" y="696"/>
                    <a:pt x="132" y="1045"/>
                  </a:cubicBezTo>
                  <a:cubicBezTo>
                    <a:pt x="161" y="1223"/>
                    <a:pt x="475" y="1298"/>
                    <a:pt x="863" y="1298"/>
                  </a:cubicBezTo>
                  <a:lnTo>
                    <a:pt x="867" y="1298"/>
                  </a:lnTo>
                  <a:cubicBezTo>
                    <a:pt x="799" y="1223"/>
                    <a:pt x="728" y="1127"/>
                    <a:pt x="653" y="1013"/>
                  </a:cubicBezTo>
                  <a:cubicBezTo>
                    <a:pt x="435" y="674"/>
                    <a:pt x="218" y="339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8"/>
            <p:cNvSpPr/>
            <p:nvPr/>
          </p:nvSpPr>
          <p:spPr>
            <a:xfrm>
              <a:off x="475450" y="2160675"/>
              <a:ext cx="363125" cy="193750"/>
            </a:xfrm>
            <a:custGeom>
              <a:avLst/>
              <a:gdLst/>
              <a:ahLst/>
              <a:cxnLst/>
              <a:rect l="l" t="t" r="r" b="b"/>
              <a:pathLst>
                <a:path w="14525" h="7750" extrusionOk="0">
                  <a:moveTo>
                    <a:pt x="2935" y="1"/>
                  </a:moveTo>
                  <a:cubicBezTo>
                    <a:pt x="2012" y="1"/>
                    <a:pt x="1095" y="82"/>
                    <a:pt x="197" y="403"/>
                  </a:cubicBezTo>
                  <a:cubicBezTo>
                    <a:pt x="101" y="436"/>
                    <a:pt x="37" y="507"/>
                    <a:pt x="1" y="603"/>
                  </a:cubicBezTo>
                  <a:cubicBezTo>
                    <a:pt x="26" y="710"/>
                    <a:pt x="55" y="814"/>
                    <a:pt x="83" y="921"/>
                  </a:cubicBezTo>
                  <a:cubicBezTo>
                    <a:pt x="843" y="1199"/>
                    <a:pt x="1702" y="2108"/>
                    <a:pt x="911" y="2368"/>
                  </a:cubicBezTo>
                  <a:cubicBezTo>
                    <a:pt x="882" y="2379"/>
                    <a:pt x="853" y="2386"/>
                    <a:pt x="825" y="2393"/>
                  </a:cubicBezTo>
                  <a:cubicBezTo>
                    <a:pt x="914" y="2440"/>
                    <a:pt x="1000" y="2468"/>
                    <a:pt x="1089" y="2468"/>
                  </a:cubicBezTo>
                  <a:cubicBezTo>
                    <a:pt x="1135" y="2468"/>
                    <a:pt x="1181" y="2461"/>
                    <a:pt x="1228" y="2443"/>
                  </a:cubicBezTo>
                  <a:cubicBezTo>
                    <a:pt x="2048" y="2151"/>
                    <a:pt x="2914" y="2069"/>
                    <a:pt x="3791" y="2069"/>
                  </a:cubicBezTo>
                  <a:cubicBezTo>
                    <a:pt x="4775" y="2069"/>
                    <a:pt x="5771" y="2172"/>
                    <a:pt x="6722" y="2215"/>
                  </a:cubicBezTo>
                  <a:cubicBezTo>
                    <a:pt x="7571" y="2251"/>
                    <a:pt x="8417" y="2290"/>
                    <a:pt x="9265" y="2325"/>
                  </a:cubicBezTo>
                  <a:cubicBezTo>
                    <a:pt x="9525" y="2336"/>
                    <a:pt x="9989" y="2432"/>
                    <a:pt x="10399" y="2432"/>
                  </a:cubicBezTo>
                  <a:cubicBezTo>
                    <a:pt x="10445" y="2432"/>
                    <a:pt x="10492" y="2432"/>
                    <a:pt x="10535" y="2429"/>
                  </a:cubicBezTo>
                  <a:cubicBezTo>
                    <a:pt x="11351" y="3691"/>
                    <a:pt x="12164" y="4957"/>
                    <a:pt x="12981" y="6219"/>
                  </a:cubicBezTo>
                  <a:cubicBezTo>
                    <a:pt x="12910" y="5495"/>
                    <a:pt x="12888" y="4775"/>
                    <a:pt x="12913" y="4055"/>
                  </a:cubicBezTo>
                  <a:cubicBezTo>
                    <a:pt x="12342" y="3171"/>
                    <a:pt x="11768" y="2282"/>
                    <a:pt x="11198" y="1398"/>
                  </a:cubicBezTo>
                  <a:cubicBezTo>
                    <a:pt x="11126" y="1138"/>
                    <a:pt x="10991" y="892"/>
                    <a:pt x="10873" y="735"/>
                  </a:cubicBezTo>
                  <a:cubicBezTo>
                    <a:pt x="10851" y="710"/>
                    <a:pt x="10830" y="681"/>
                    <a:pt x="10809" y="653"/>
                  </a:cubicBezTo>
                  <a:cubicBezTo>
                    <a:pt x="10698" y="510"/>
                    <a:pt x="10377" y="100"/>
                    <a:pt x="10103" y="100"/>
                  </a:cubicBezTo>
                  <a:cubicBezTo>
                    <a:pt x="10053" y="100"/>
                    <a:pt x="10003" y="115"/>
                    <a:pt x="9957" y="146"/>
                  </a:cubicBezTo>
                  <a:cubicBezTo>
                    <a:pt x="9936" y="161"/>
                    <a:pt x="9918" y="176"/>
                    <a:pt x="9896" y="189"/>
                  </a:cubicBezTo>
                  <a:cubicBezTo>
                    <a:pt x="9839" y="229"/>
                    <a:pt x="9796" y="275"/>
                    <a:pt x="9765" y="329"/>
                  </a:cubicBezTo>
                  <a:cubicBezTo>
                    <a:pt x="9658" y="350"/>
                    <a:pt x="9533" y="357"/>
                    <a:pt x="9397" y="357"/>
                  </a:cubicBezTo>
                  <a:cubicBezTo>
                    <a:pt x="8798" y="357"/>
                    <a:pt x="7989" y="204"/>
                    <a:pt x="7682" y="189"/>
                  </a:cubicBezTo>
                  <a:cubicBezTo>
                    <a:pt x="6740" y="151"/>
                    <a:pt x="5799" y="108"/>
                    <a:pt x="4858" y="69"/>
                  </a:cubicBezTo>
                  <a:cubicBezTo>
                    <a:pt x="4212" y="39"/>
                    <a:pt x="3570" y="1"/>
                    <a:pt x="2935" y="1"/>
                  </a:cubicBezTo>
                  <a:close/>
                  <a:moveTo>
                    <a:pt x="14524" y="7453"/>
                  </a:moveTo>
                  <a:lnTo>
                    <a:pt x="14524" y="7453"/>
                  </a:lnTo>
                  <a:cubicBezTo>
                    <a:pt x="14304" y="7493"/>
                    <a:pt x="14065" y="7517"/>
                    <a:pt x="13847" y="7517"/>
                  </a:cubicBezTo>
                  <a:cubicBezTo>
                    <a:pt x="13996" y="7682"/>
                    <a:pt x="14125" y="7749"/>
                    <a:pt x="14232" y="7749"/>
                  </a:cubicBezTo>
                  <a:cubicBezTo>
                    <a:pt x="14371" y="7749"/>
                    <a:pt x="14475" y="7631"/>
                    <a:pt x="14524" y="7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38"/>
            <p:cNvSpPr/>
            <p:nvPr/>
          </p:nvSpPr>
          <p:spPr>
            <a:xfrm>
              <a:off x="797650" y="2262025"/>
              <a:ext cx="43350" cy="86600"/>
            </a:xfrm>
            <a:custGeom>
              <a:avLst/>
              <a:gdLst/>
              <a:ahLst/>
              <a:cxnLst/>
              <a:rect l="l" t="t" r="r" b="b"/>
              <a:pathLst>
                <a:path w="1734" h="3464" extrusionOk="0">
                  <a:moveTo>
                    <a:pt x="25" y="1"/>
                  </a:moveTo>
                  <a:lnTo>
                    <a:pt x="25" y="1"/>
                  </a:lnTo>
                  <a:cubicBezTo>
                    <a:pt x="0" y="721"/>
                    <a:pt x="22" y="1441"/>
                    <a:pt x="93" y="2165"/>
                  </a:cubicBezTo>
                  <a:cubicBezTo>
                    <a:pt x="310" y="2504"/>
                    <a:pt x="527" y="2839"/>
                    <a:pt x="745" y="3178"/>
                  </a:cubicBezTo>
                  <a:cubicBezTo>
                    <a:pt x="820" y="3292"/>
                    <a:pt x="891" y="3388"/>
                    <a:pt x="959" y="3463"/>
                  </a:cubicBezTo>
                  <a:cubicBezTo>
                    <a:pt x="1177" y="3463"/>
                    <a:pt x="1416" y="3439"/>
                    <a:pt x="1636" y="3399"/>
                  </a:cubicBezTo>
                  <a:cubicBezTo>
                    <a:pt x="1733" y="3078"/>
                    <a:pt x="1676" y="2561"/>
                    <a:pt x="1412" y="2155"/>
                  </a:cubicBezTo>
                  <a:cubicBezTo>
                    <a:pt x="952" y="1438"/>
                    <a:pt x="488" y="721"/>
                    <a:pt x="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38"/>
            <p:cNvSpPr/>
            <p:nvPr/>
          </p:nvSpPr>
          <p:spPr>
            <a:xfrm>
              <a:off x="394775" y="1828875"/>
              <a:ext cx="101325" cy="394500"/>
            </a:xfrm>
            <a:custGeom>
              <a:avLst/>
              <a:gdLst/>
              <a:ahLst/>
              <a:cxnLst/>
              <a:rect l="l" t="t" r="r" b="b"/>
              <a:pathLst>
                <a:path w="4053" h="15780" extrusionOk="0">
                  <a:moveTo>
                    <a:pt x="1" y="1"/>
                  </a:moveTo>
                  <a:cubicBezTo>
                    <a:pt x="190" y="3417"/>
                    <a:pt x="465" y="6825"/>
                    <a:pt x="839" y="10224"/>
                  </a:cubicBezTo>
                  <a:cubicBezTo>
                    <a:pt x="1017" y="11864"/>
                    <a:pt x="1078" y="15780"/>
                    <a:pt x="3338" y="15780"/>
                  </a:cubicBezTo>
                  <a:cubicBezTo>
                    <a:pt x="3557" y="15780"/>
                    <a:pt x="3792" y="15744"/>
                    <a:pt x="4052" y="15665"/>
                  </a:cubicBezTo>
                  <a:cubicBezTo>
                    <a:pt x="3524" y="15383"/>
                    <a:pt x="3057" y="14338"/>
                    <a:pt x="3228" y="13875"/>
                  </a:cubicBezTo>
                  <a:cubicBezTo>
                    <a:pt x="3017" y="12955"/>
                    <a:pt x="3000" y="11947"/>
                    <a:pt x="2904" y="11055"/>
                  </a:cubicBezTo>
                  <a:cubicBezTo>
                    <a:pt x="2775" y="9871"/>
                    <a:pt x="2654" y="8683"/>
                    <a:pt x="2547" y="7492"/>
                  </a:cubicBezTo>
                  <a:cubicBezTo>
                    <a:pt x="2333" y="5110"/>
                    <a:pt x="2166" y="2721"/>
                    <a:pt x="2041" y="333"/>
                  </a:cubicBezTo>
                  <a:cubicBezTo>
                    <a:pt x="1666" y="351"/>
                    <a:pt x="1296" y="368"/>
                    <a:pt x="925" y="386"/>
                  </a:cubicBezTo>
                  <a:lnTo>
                    <a:pt x="871" y="386"/>
                  </a:lnTo>
                  <a:cubicBezTo>
                    <a:pt x="529" y="386"/>
                    <a:pt x="226" y="229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38"/>
            <p:cNvSpPr/>
            <p:nvPr/>
          </p:nvSpPr>
          <p:spPr>
            <a:xfrm>
              <a:off x="471175" y="2175750"/>
              <a:ext cx="46850" cy="44750"/>
            </a:xfrm>
            <a:custGeom>
              <a:avLst/>
              <a:gdLst/>
              <a:ahLst/>
              <a:cxnLst/>
              <a:rect l="l" t="t" r="r" b="b"/>
              <a:pathLst>
                <a:path w="1874" h="1790" extrusionOk="0">
                  <a:moveTo>
                    <a:pt x="172" y="0"/>
                  </a:moveTo>
                  <a:lnTo>
                    <a:pt x="172" y="0"/>
                  </a:lnTo>
                  <a:cubicBezTo>
                    <a:pt x="1" y="463"/>
                    <a:pt x="468" y="1508"/>
                    <a:pt x="996" y="1790"/>
                  </a:cubicBezTo>
                  <a:cubicBezTo>
                    <a:pt x="1024" y="1783"/>
                    <a:pt x="1053" y="1776"/>
                    <a:pt x="1082" y="1765"/>
                  </a:cubicBezTo>
                  <a:cubicBezTo>
                    <a:pt x="1873" y="1505"/>
                    <a:pt x="1014" y="596"/>
                    <a:pt x="254" y="318"/>
                  </a:cubicBezTo>
                  <a:cubicBezTo>
                    <a:pt x="226" y="211"/>
                    <a:pt x="197" y="107"/>
                    <a:pt x="1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2" name="Google Shape;1212;p38"/>
          <p:cNvGrpSpPr/>
          <p:nvPr/>
        </p:nvGrpSpPr>
        <p:grpSpPr>
          <a:xfrm rot="-525446">
            <a:off x="637049" y="502313"/>
            <a:ext cx="1299940" cy="282304"/>
            <a:chOff x="256250" y="3704650"/>
            <a:chExt cx="960300" cy="231700"/>
          </a:xfrm>
        </p:grpSpPr>
        <p:sp>
          <p:nvSpPr>
            <p:cNvPr id="1213" name="Google Shape;1213;p38"/>
            <p:cNvSpPr/>
            <p:nvPr/>
          </p:nvSpPr>
          <p:spPr>
            <a:xfrm>
              <a:off x="256250" y="3704650"/>
              <a:ext cx="960300" cy="231700"/>
            </a:xfrm>
            <a:custGeom>
              <a:avLst/>
              <a:gdLst/>
              <a:ahLst/>
              <a:cxnLst/>
              <a:rect l="l" t="t" r="r" b="b"/>
              <a:pathLst>
                <a:path w="38412" h="9268" extrusionOk="0">
                  <a:moveTo>
                    <a:pt x="8751" y="5314"/>
                  </a:moveTo>
                  <a:cubicBezTo>
                    <a:pt x="8815" y="5460"/>
                    <a:pt x="8848" y="5620"/>
                    <a:pt x="8833" y="5802"/>
                  </a:cubicBezTo>
                  <a:cubicBezTo>
                    <a:pt x="8812" y="6170"/>
                    <a:pt x="8527" y="6320"/>
                    <a:pt x="8416" y="6615"/>
                  </a:cubicBezTo>
                  <a:cubicBezTo>
                    <a:pt x="8409" y="6619"/>
                    <a:pt x="8405" y="6626"/>
                    <a:pt x="8398" y="6633"/>
                  </a:cubicBezTo>
                  <a:cubicBezTo>
                    <a:pt x="8420" y="6177"/>
                    <a:pt x="8552" y="5734"/>
                    <a:pt x="8751" y="5314"/>
                  </a:cubicBezTo>
                  <a:close/>
                  <a:moveTo>
                    <a:pt x="6922" y="2504"/>
                  </a:moveTo>
                  <a:cubicBezTo>
                    <a:pt x="4544" y="2504"/>
                    <a:pt x="2258" y="3684"/>
                    <a:pt x="693" y="5431"/>
                  </a:cubicBezTo>
                  <a:cubicBezTo>
                    <a:pt x="1" y="6205"/>
                    <a:pt x="800" y="6908"/>
                    <a:pt x="1605" y="6908"/>
                  </a:cubicBezTo>
                  <a:cubicBezTo>
                    <a:pt x="1926" y="6908"/>
                    <a:pt x="2251" y="6797"/>
                    <a:pt x="2482" y="6537"/>
                  </a:cubicBezTo>
                  <a:cubicBezTo>
                    <a:pt x="3381" y="5535"/>
                    <a:pt x="4875" y="4533"/>
                    <a:pt x="6359" y="4383"/>
                  </a:cubicBezTo>
                  <a:cubicBezTo>
                    <a:pt x="6537" y="3716"/>
                    <a:pt x="6837" y="3081"/>
                    <a:pt x="7247" y="2515"/>
                  </a:cubicBezTo>
                  <a:cubicBezTo>
                    <a:pt x="7136" y="2507"/>
                    <a:pt x="7029" y="2504"/>
                    <a:pt x="6922" y="2504"/>
                  </a:cubicBezTo>
                  <a:close/>
                  <a:moveTo>
                    <a:pt x="32981" y="2700"/>
                  </a:moveTo>
                  <a:cubicBezTo>
                    <a:pt x="32446" y="2928"/>
                    <a:pt x="32000" y="3395"/>
                    <a:pt x="31576" y="3769"/>
                  </a:cubicBezTo>
                  <a:cubicBezTo>
                    <a:pt x="31447" y="3884"/>
                    <a:pt x="31319" y="3998"/>
                    <a:pt x="31190" y="4112"/>
                  </a:cubicBezTo>
                  <a:cubicBezTo>
                    <a:pt x="31220" y="4187"/>
                    <a:pt x="31244" y="4266"/>
                    <a:pt x="31262" y="4347"/>
                  </a:cubicBezTo>
                  <a:cubicBezTo>
                    <a:pt x="31362" y="4732"/>
                    <a:pt x="31455" y="6037"/>
                    <a:pt x="30930" y="6213"/>
                  </a:cubicBezTo>
                  <a:cubicBezTo>
                    <a:pt x="30848" y="6237"/>
                    <a:pt x="30777" y="6251"/>
                    <a:pt x="30713" y="6251"/>
                  </a:cubicBezTo>
                  <a:cubicBezTo>
                    <a:pt x="30135" y="6251"/>
                    <a:pt x="30274" y="5235"/>
                    <a:pt x="30417" y="4796"/>
                  </a:cubicBezTo>
                  <a:lnTo>
                    <a:pt x="30417" y="4796"/>
                  </a:lnTo>
                  <a:cubicBezTo>
                    <a:pt x="30206" y="4985"/>
                    <a:pt x="29992" y="5175"/>
                    <a:pt x="29778" y="5364"/>
                  </a:cubicBezTo>
                  <a:cubicBezTo>
                    <a:pt x="29604" y="5520"/>
                    <a:pt x="29401" y="5585"/>
                    <a:pt x="29190" y="5585"/>
                  </a:cubicBezTo>
                  <a:cubicBezTo>
                    <a:pt x="28759" y="5585"/>
                    <a:pt x="28310" y="5303"/>
                    <a:pt x="28067" y="4932"/>
                  </a:cubicBezTo>
                  <a:lnTo>
                    <a:pt x="28067" y="4932"/>
                  </a:lnTo>
                  <a:cubicBezTo>
                    <a:pt x="27849" y="5849"/>
                    <a:pt x="27989" y="6794"/>
                    <a:pt x="28769" y="7571"/>
                  </a:cubicBezTo>
                  <a:cubicBezTo>
                    <a:pt x="29273" y="8070"/>
                    <a:pt x="29897" y="8291"/>
                    <a:pt x="30524" y="8291"/>
                  </a:cubicBezTo>
                  <a:cubicBezTo>
                    <a:pt x="31526" y="8291"/>
                    <a:pt x="32538" y="7724"/>
                    <a:pt x="33088" y="6822"/>
                  </a:cubicBezTo>
                  <a:cubicBezTo>
                    <a:pt x="33879" y="5528"/>
                    <a:pt x="33730" y="3941"/>
                    <a:pt x="32981" y="2700"/>
                  </a:cubicBezTo>
                  <a:close/>
                  <a:moveTo>
                    <a:pt x="25671" y="2732"/>
                  </a:moveTo>
                  <a:lnTo>
                    <a:pt x="25671" y="2732"/>
                  </a:lnTo>
                  <a:cubicBezTo>
                    <a:pt x="24954" y="2989"/>
                    <a:pt x="24288" y="3356"/>
                    <a:pt x="23678" y="3812"/>
                  </a:cubicBezTo>
                  <a:cubicBezTo>
                    <a:pt x="23767" y="4176"/>
                    <a:pt x="23770" y="4576"/>
                    <a:pt x="23696" y="4972"/>
                  </a:cubicBezTo>
                  <a:cubicBezTo>
                    <a:pt x="23603" y="5456"/>
                    <a:pt x="23371" y="6095"/>
                    <a:pt x="22972" y="6419"/>
                  </a:cubicBezTo>
                  <a:cubicBezTo>
                    <a:pt x="22779" y="6572"/>
                    <a:pt x="22590" y="6641"/>
                    <a:pt x="22419" y="6641"/>
                  </a:cubicBezTo>
                  <a:cubicBezTo>
                    <a:pt x="22020" y="6641"/>
                    <a:pt x="21713" y="6273"/>
                    <a:pt x="21695" y="5777"/>
                  </a:cubicBezTo>
                  <a:cubicBezTo>
                    <a:pt x="21517" y="5930"/>
                    <a:pt x="21310" y="6045"/>
                    <a:pt x="21036" y="6077"/>
                  </a:cubicBezTo>
                  <a:cubicBezTo>
                    <a:pt x="20954" y="6088"/>
                    <a:pt x="20868" y="6095"/>
                    <a:pt x="20782" y="6095"/>
                  </a:cubicBezTo>
                  <a:cubicBezTo>
                    <a:pt x="20319" y="6095"/>
                    <a:pt x="19830" y="5948"/>
                    <a:pt x="19423" y="5742"/>
                  </a:cubicBezTo>
                  <a:lnTo>
                    <a:pt x="19423" y="5742"/>
                  </a:lnTo>
                  <a:cubicBezTo>
                    <a:pt x="19356" y="7039"/>
                    <a:pt x="20137" y="8259"/>
                    <a:pt x="21553" y="8548"/>
                  </a:cubicBezTo>
                  <a:cubicBezTo>
                    <a:pt x="21816" y="8601"/>
                    <a:pt x="22070" y="8630"/>
                    <a:pt x="22312" y="8630"/>
                  </a:cubicBezTo>
                  <a:cubicBezTo>
                    <a:pt x="25157" y="8630"/>
                    <a:pt x="26641" y="5143"/>
                    <a:pt x="25671" y="2732"/>
                  </a:cubicBezTo>
                  <a:close/>
                  <a:moveTo>
                    <a:pt x="34660" y="1"/>
                  </a:moveTo>
                  <a:cubicBezTo>
                    <a:pt x="33504" y="1"/>
                    <a:pt x="32306" y="432"/>
                    <a:pt x="31269" y="1057"/>
                  </a:cubicBezTo>
                  <a:cubicBezTo>
                    <a:pt x="30317" y="522"/>
                    <a:pt x="29244" y="297"/>
                    <a:pt x="28160" y="297"/>
                  </a:cubicBezTo>
                  <a:cubicBezTo>
                    <a:pt x="27222" y="297"/>
                    <a:pt x="26277" y="464"/>
                    <a:pt x="25393" y="749"/>
                  </a:cubicBezTo>
                  <a:cubicBezTo>
                    <a:pt x="25061" y="853"/>
                    <a:pt x="24708" y="978"/>
                    <a:pt x="24344" y="1116"/>
                  </a:cubicBezTo>
                  <a:cubicBezTo>
                    <a:pt x="24081" y="950"/>
                    <a:pt x="23785" y="810"/>
                    <a:pt x="23457" y="707"/>
                  </a:cubicBezTo>
                  <a:cubicBezTo>
                    <a:pt x="22922" y="539"/>
                    <a:pt x="22344" y="468"/>
                    <a:pt x="21752" y="468"/>
                  </a:cubicBezTo>
                  <a:cubicBezTo>
                    <a:pt x="20144" y="468"/>
                    <a:pt x="18418" y="999"/>
                    <a:pt x="17073" y="1595"/>
                  </a:cubicBezTo>
                  <a:cubicBezTo>
                    <a:pt x="17035" y="1613"/>
                    <a:pt x="16992" y="1630"/>
                    <a:pt x="16953" y="1651"/>
                  </a:cubicBezTo>
                  <a:cubicBezTo>
                    <a:pt x="15929" y="821"/>
                    <a:pt x="14596" y="422"/>
                    <a:pt x="13230" y="422"/>
                  </a:cubicBezTo>
                  <a:cubicBezTo>
                    <a:pt x="11928" y="422"/>
                    <a:pt x="10602" y="782"/>
                    <a:pt x="9475" y="1477"/>
                  </a:cubicBezTo>
                  <a:cubicBezTo>
                    <a:pt x="10092" y="1712"/>
                    <a:pt x="10591" y="2173"/>
                    <a:pt x="10210" y="2486"/>
                  </a:cubicBezTo>
                  <a:cubicBezTo>
                    <a:pt x="8841" y="3613"/>
                    <a:pt x="8202" y="5271"/>
                    <a:pt x="8420" y="6968"/>
                  </a:cubicBezTo>
                  <a:cubicBezTo>
                    <a:pt x="8833" y="7214"/>
                    <a:pt x="9080" y="7556"/>
                    <a:pt x="8787" y="7824"/>
                  </a:cubicBezTo>
                  <a:cubicBezTo>
                    <a:pt x="8687" y="7913"/>
                    <a:pt x="8588" y="8006"/>
                    <a:pt x="8491" y="8095"/>
                  </a:cubicBezTo>
                  <a:cubicBezTo>
                    <a:pt x="8331" y="8241"/>
                    <a:pt x="8117" y="8302"/>
                    <a:pt x="7882" y="8302"/>
                  </a:cubicBezTo>
                  <a:cubicBezTo>
                    <a:pt x="7271" y="8302"/>
                    <a:pt x="6544" y="7881"/>
                    <a:pt x="6402" y="7393"/>
                  </a:cubicBezTo>
                  <a:cubicBezTo>
                    <a:pt x="6241" y="6855"/>
                    <a:pt x="6170" y="6309"/>
                    <a:pt x="6173" y="5767"/>
                  </a:cubicBezTo>
                  <a:lnTo>
                    <a:pt x="6173" y="5767"/>
                  </a:lnTo>
                  <a:cubicBezTo>
                    <a:pt x="5995" y="6458"/>
                    <a:pt x="5999" y="7150"/>
                    <a:pt x="6305" y="7774"/>
                  </a:cubicBezTo>
                  <a:cubicBezTo>
                    <a:pt x="6680" y="8545"/>
                    <a:pt x="7264" y="8851"/>
                    <a:pt x="7899" y="8851"/>
                  </a:cubicBezTo>
                  <a:cubicBezTo>
                    <a:pt x="9144" y="8851"/>
                    <a:pt x="10574" y="7674"/>
                    <a:pt x="10951" y="6516"/>
                  </a:cubicBezTo>
                  <a:cubicBezTo>
                    <a:pt x="11369" y="5250"/>
                    <a:pt x="10908" y="4230"/>
                    <a:pt x="10071" y="3534"/>
                  </a:cubicBezTo>
                  <a:cubicBezTo>
                    <a:pt x="10916" y="2768"/>
                    <a:pt x="12014" y="2262"/>
                    <a:pt x="13123" y="2262"/>
                  </a:cubicBezTo>
                  <a:cubicBezTo>
                    <a:pt x="13729" y="2262"/>
                    <a:pt x="14339" y="2415"/>
                    <a:pt x="14913" y="2754"/>
                  </a:cubicBezTo>
                  <a:cubicBezTo>
                    <a:pt x="14952" y="2778"/>
                    <a:pt x="14995" y="2803"/>
                    <a:pt x="15034" y="2832"/>
                  </a:cubicBezTo>
                  <a:cubicBezTo>
                    <a:pt x="14047" y="3634"/>
                    <a:pt x="13270" y="4679"/>
                    <a:pt x="13051" y="5948"/>
                  </a:cubicBezTo>
                  <a:cubicBezTo>
                    <a:pt x="12759" y="7668"/>
                    <a:pt x="13971" y="9268"/>
                    <a:pt x="15630" y="9268"/>
                  </a:cubicBezTo>
                  <a:cubicBezTo>
                    <a:pt x="15880" y="9268"/>
                    <a:pt x="16136" y="9233"/>
                    <a:pt x="16400" y="9154"/>
                  </a:cubicBezTo>
                  <a:cubicBezTo>
                    <a:pt x="18372" y="8583"/>
                    <a:pt x="19106" y="6220"/>
                    <a:pt x="18657" y="4398"/>
                  </a:cubicBezTo>
                  <a:cubicBezTo>
                    <a:pt x="18628" y="4279"/>
                    <a:pt x="18597" y="4166"/>
                    <a:pt x="18561" y="4055"/>
                  </a:cubicBezTo>
                  <a:cubicBezTo>
                    <a:pt x="17773" y="4273"/>
                    <a:pt x="17056" y="4715"/>
                    <a:pt x="16507" y="5314"/>
                  </a:cubicBezTo>
                  <a:cubicBezTo>
                    <a:pt x="16535" y="5596"/>
                    <a:pt x="16525" y="5884"/>
                    <a:pt x="16471" y="6155"/>
                  </a:cubicBezTo>
                  <a:cubicBezTo>
                    <a:pt x="16425" y="6373"/>
                    <a:pt x="16354" y="6715"/>
                    <a:pt x="16189" y="6876"/>
                  </a:cubicBezTo>
                  <a:cubicBezTo>
                    <a:pt x="16036" y="7026"/>
                    <a:pt x="15872" y="7097"/>
                    <a:pt x="15726" y="7097"/>
                  </a:cubicBezTo>
                  <a:cubicBezTo>
                    <a:pt x="15666" y="7097"/>
                    <a:pt x="15605" y="7082"/>
                    <a:pt x="15548" y="7054"/>
                  </a:cubicBezTo>
                  <a:cubicBezTo>
                    <a:pt x="15537" y="7104"/>
                    <a:pt x="15523" y="7157"/>
                    <a:pt x="15512" y="7207"/>
                  </a:cubicBezTo>
                  <a:cubicBezTo>
                    <a:pt x="15473" y="7378"/>
                    <a:pt x="15337" y="7446"/>
                    <a:pt x="15148" y="7446"/>
                  </a:cubicBezTo>
                  <a:cubicBezTo>
                    <a:pt x="14542" y="7446"/>
                    <a:pt x="13412" y="6700"/>
                    <a:pt x="13515" y="6244"/>
                  </a:cubicBezTo>
                  <a:cubicBezTo>
                    <a:pt x="14007" y="4034"/>
                    <a:pt x="15947" y="2461"/>
                    <a:pt x="18207" y="2461"/>
                  </a:cubicBezTo>
                  <a:cubicBezTo>
                    <a:pt x="18276" y="2461"/>
                    <a:pt x="18343" y="2461"/>
                    <a:pt x="18411" y="2464"/>
                  </a:cubicBezTo>
                  <a:cubicBezTo>
                    <a:pt x="18750" y="2479"/>
                    <a:pt x="19099" y="2611"/>
                    <a:pt x="19402" y="2803"/>
                  </a:cubicBezTo>
                  <a:cubicBezTo>
                    <a:pt x="20083" y="2607"/>
                    <a:pt x="20924" y="2383"/>
                    <a:pt x="21681" y="2383"/>
                  </a:cubicBezTo>
                  <a:lnTo>
                    <a:pt x="21798" y="2383"/>
                  </a:lnTo>
                  <a:cubicBezTo>
                    <a:pt x="20900" y="2974"/>
                    <a:pt x="20133" y="3702"/>
                    <a:pt x="19720" y="4579"/>
                  </a:cubicBezTo>
                  <a:cubicBezTo>
                    <a:pt x="19627" y="4779"/>
                    <a:pt x="19555" y="4982"/>
                    <a:pt x="19506" y="5186"/>
                  </a:cubicBezTo>
                  <a:cubicBezTo>
                    <a:pt x="19538" y="5181"/>
                    <a:pt x="19573" y="5181"/>
                    <a:pt x="19609" y="5178"/>
                  </a:cubicBezTo>
                  <a:cubicBezTo>
                    <a:pt x="19998" y="4861"/>
                    <a:pt x="20390" y="4233"/>
                    <a:pt x="20693" y="3941"/>
                  </a:cubicBezTo>
                  <a:cubicBezTo>
                    <a:pt x="21074" y="3573"/>
                    <a:pt x="21481" y="3235"/>
                    <a:pt x="21920" y="2939"/>
                  </a:cubicBezTo>
                  <a:cubicBezTo>
                    <a:pt x="22833" y="2319"/>
                    <a:pt x="23849" y="1912"/>
                    <a:pt x="24933" y="1723"/>
                  </a:cubicBezTo>
                  <a:cubicBezTo>
                    <a:pt x="25072" y="1698"/>
                    <a:pt x="25218" y="1687"/>
                    <a:pt x="25364" y="1687"/>
                  </a:cubicBezTo>
                  <a:cubicBezTo>
                    <a:pt x="25749" y="1687"/>
                    <a:pt x="26156" y="1766"/>
                    <a:pt x="26491" y="1916"/>
                  </a:cubicBezTo>
                  <a:cubicBezTo>
                    <a:pt x="26580" y="1955"/>
                    <a:pt x="26947" y="2151"/>
                    <a:pt x="26983" y="2297"/>
                  </a:cubicBezTo>
                  <a:cubicBezTo>
                    <a:pt x="27336" y="2226"/>
                    <a:pt x="27685" y="2186"/>
                    <a:pt x="28035" y="2186"/>
                  </a:cubicBezTo>
                  <a:cubicBezTo>
                    <a:pt x="28534" y="2186"/>
                    <a:pt x="29026" y="2268"/>
                    <a:pt x="29497" y="2461"/>
                  </a:cubicBezTo>
                  <a:cubicBezTo>
                    <a:pt x="29365" y="2600"/>
                    <a:pt x="29233" y="2747"/>
                    <a:pt x="29108" y="2903"/>
                  </a:cubicBezTo>
                  <a:cubicBezTo>
                    <a:pt x="30153" y="1916"/>
                    <a:pt x="31258" y="910"/>
                    <a:pt x="32649" y="611"/>
                  </a:cubicBezTo>
                  <a:cubicBezTo>
                    <a:pt x="32721" y="596"/>
                    <a:pt x="32795" y="589"/>
                    <a:pt x="32863" y="589"/>
                  </a:cubicBezTo>
                  <a:cubicBezTo>
                    <a:pt x="33587" y="589"/>
                    <a:pt x="34136" y="1366"/>
                    <a:pt x="34018" y="1962"/>
                  </a:cubicBezTo>
                  <a:cubicBezTo>
                    <a:pt x="34161" y="1937"/>
                    <a:pt x="34300" y="1923"/>
                    <a:pt x="34436" y="1923"/>
                  </a:cubicBezTo>
                  <a:lnTo>
                    <a:pt x="34478" y="1923"/>
                  </a:lnTo>
                  <a:cubicBezTo>
                    <a:pt x="36229" y="1962"/>
                    <a:pt x="36147" y="4319"/>
                    <a:pt x="36147" y="5531"/>
                  </a:cubicBezTo>
                  <a:cubicBezTo>
                    <a:pt x="36147" y="6073"/>
                    <a:pt x="36582" y="6320"/>
                    <a:pt x="37071" y="6320"/>
                  </a:cubicBezTo>
                  <a:cubicBezTo>
                    <a:pt x="37698" y="6320"/>
                    <a:pt x="38412" y="5913"/>
                    <a:pt x="38412" y="5214"/>
                  </a:cubicBezTo>
                  <a:cubicBezTo>
                    <a:pt x="38412" y="3103"/>
                    <a:pt x="37916" y="539"/>
                    <a:pt x="35459" y="76"/>
                  </a:cubicBezTo>
                  <a:cubicBezTo>
                    <a:pt x="35199" y="25"/>
                    <a:pt x="34931" y="1"/>
                    <a:pt x="34660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38"/>
            <p:cNvSpPr/>
            <p:nvPr/>
          </p:nvSpPr>
          <p:spPr>
            <a:xfrm>
              <a:off x="410575" y="3737725"/>
              <a:ext cx="82550" cy="111100"/>
            </a:xfrm>
            <a:custGeom>
              <a:avLst/>
              <a:gdLst/>
              <a:ahLst/>
              <a:cxnLst/>
              <a:rect l="l" t="t" r="r" b="b"/>
              <a:pathLst>
                <a:path w="3302" h="4444" extrusionOk="0">
                  <a:moveTo>
                    <a:pt x="2561" y="1"/>
                  </a:moveTo>
                  <a:cubicBezTo>
                    <a:pt x="2357" y="1"/>
                    <a:pt x="2179" y="47"/>
                    <a:pt x="2051" y="150"/>
                  </a:cubicBezTo>
                  <a:cubicBezTo>
                    <a:pt x="1676" y="457"/>
                    <a:pt x="1352" y="810"/>
                    <a:pt x="1074" y="1192"/>
                  </a:cubicBezTo>
                  <a:cubicBezTo>
                    <a:pt x="1127" y="1192"/>
                    <a:pt x="1180" y="1195"/>
                    <a:pt x="1238" y="1199"/>
                  </a:cubicBezTo>
                  <a:cubicBezTo>
                    <a:pt x="1462" y="1217"/>
                    <a:pt x="1691" y="1245"/>
                    <a:pt x="1919" y="1295"/>
                  </a:cubicBezTo>
                  <a:cubicBezTo>
                    <a:pt x="2118" y="1085"/>
                    <a:pt x="2318" y="896"/>
                    <a:pt x="2507" y="735"/>
                  </a:cubicBezTo>
                  <a:cubicBezTo>
                    <a:pt x="2757" y="521"/>
                    <a:pt x="3024" y="328"/>
                    <a:pt x="3302" y="154"/>
                  </a:cubicBezTo>
                  <a:cubicBezTo>
                    <a:pt x="3060" y="61"/>
                    <a:pt x="2796" y="1"/>
                    <a:pt x="2561" y="1"/>
                  </a:cubicBezTo>
                  <a:close/>
                  <a:moveTo>
                    <a:pt x="560" y="3042"/>
                  </a:moveTo>
                  <a:cubicBezTo>
                    <a:pt x="435" y="3042"/>
                    <a:pt x="310" y="3050"/>
                    <a:pt x="186" y="3060"/>
                  </a:cubicBezTo>
                  <a:cubicBezTo>
                    <a:pt x="68" y="3509"/>
                    <a:pt x="4" y="3977"/>
                    <a:pt x="0" y="4444"/>
                  </a:cubicBezTo>
                  <a:cubicBezTo>
                    <a:pt x="122" y="3970"/>
                    <a:pt x="332" y="3495"/>
                    <a:pt x="593" y="304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38"/>
            <p:cNvSpPr/>
            <p:nvPr/>
          </p:nvSpPr>
          <p:spPr>
            <a:xfrm>
              <a:off x="410475" y="3741550"/>
              <a:ext cx="110550" cy="170650"/>
            </a:xfrm>
            <a:custGeom>
              <a:avLst/>
              <a:gdLst/>
              <a:ahLst/>
              <a:cxnLst/>
              <a:rect l="l" t="t" r="r" b="b"/>
              <a:pathLst>
                <a:path w="4422" h="6826" extrusionOk="0">
                  <a:moveTo>
                    <a:pt x="3306" y="1"/>
                  </a:moveTo>
                  <a:cubicBezTo>
                    <a:pt x="3028" y="175"/>
                    <a:pt x="2761" y="368"/>
                    <a:pt x="2511" y="582"/>
                  </a:cubicBezTo>
                  <a:cubicBezTo>
                    <a:pt x="2322" y="743"/>
                    <a:pt x="2122" y="932"/>
                    <a:pt x="1923" y="1142"/>
                  </a:cubicBezTo>
                  <a:cubicBezTo>
                    <a:pt x="1695" y="1092"/>
                    <a:pt x="1466" y="1064"/>
                    <a:pt x="1242" y="1046"/>
                  </a:cubicBezTo>
                  <a:cubicBezTo>
                    <a:pt x="1184" y="1042"/>
                    <a:pt x="1131" y="1039"/>
                    <a:pt x="1078" y="1039"/>
                  </a:cubicBezTo>
                  <a:cubicBezTo>
                    <a:pt x="668" y="1605"/>
                    <a:pt x="368" y="2240"/>
                    <a:pt x="190" y="2907"/>
                  </a:cubicBezTo>
                  <a:cubicBezTo>
                    <a:pt x="314" y="2897"/>
                    <a:pt x="439" y="2889"/>
                    <a:pt x="564" y="2889"/>
                  </a:cubicBezTo>
                  <a:lnTo>
                    <a:pt x="597" y="2889"/>
                  </a:lnTo>
                  <a:cubicBezTo>
                    <a:pt x="336" y="3342"/>
                    <a:pt x="126" y="3817"/>
                    <a:pt x="4" y="4291"/>
                  </a:cubicBezTo>
                  <a:cubicBezTo>
                    <a:pt x="1" y="4833"/>
                    <a:pt x="72" y="5379"/>
                    <a:pt x="233" y="5917"/>
                  </a:cubicBezTo>
                  <a:cubicBezTo>
                    <a:pt x="375" y="6405"/>
                    <a:pt x="1102" y="6826"/>
                    <a:pt x="1713" y="6826"/>
                  </a:cubicBezTo>
                  <a:cubicBezTo>
                    <a:pt x="1948" y="6826"/>
                    <a:pt x="2162" y="6765"/>
                    <a:pt x="2322" y="6619"/>
                  </a:cubicBezTo>
                  <a:cubicBezTo>
                    <a:pt x="2419" y="6530"/>
                    <a:pt x="2518" y="6437"/>
                    <a:pt x="2618" y="6348"/>
                  </a:cubicBezTo>
                  <a:cubicBezTo>
                    <a:pt x="2911" y="6080"/>
                    <a:pt x="2664" y="5738"/>
                    <a:pt x="2251" y="5492"/>
                  </a:cubicBezTo>
                  <a:cubicBezTo>
                    <a:pt x="2033" y="3795"/>
                    <a:pt x="2672" y="2137"/>
                    <a:pt x="4041" y="1010"/>
                  </a:cubicBezTo>
                  <a:cubicBezTo>
                    <a:pt x="4422" y="697"/>
                    <a:pt x="3923" y="236"/>
                    <a:pt x="330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38"/>
            <p:cNvSpPr/>
            <p:nvPr/>
          </p:nvSpPr>
          <p:spPr>
            <a:xfrm>
              <a:off x="637600" y="3774725"/>
              <a:ext cx="127450" cy="106275"/>
            </a:xfrm>
            <a:custGeom>
              <a:avLst/>
              <a:gdLst/>
              <a:ahLst/>
              <a:cxnLst/>
              <a:rect l="l" t="t" r="r" b="b"/>
              <a:pathLst>
                <a:path w="5098" h="4251" extrusionOk="0">
                  <a:moveTo>
                    <a:pt x="4148" y="0"/>
                  </a:moveTo>
                  <a:cubicBezTo>
                    <a:pt x="4120" y="8"/>
                    <a:pt x="4092" y="15"/>
                    <a:pt x="4066" y="22"/>
                  </a:cubicBezTo>
                  <a:cubicBezTo>
                    <a:pt x="3724" y="122"/>
                    <a:pt x="3346" y="250"/>
                    <a:pt x="2964" y="407"/>
                  </a:cubicBezTo>
                  <a:cubicBezTo>
                    <a:pt x="3100" y="671"/>
                    <a:pt x="3214" y="953"/>
                    <a:pt x="3307" y="1252"/>
                  </a:cubicBezTo>
                  <a:cubicBezTo>
                    <a:pt x="3664" y="1152"/>
                    <a:pt x="4034" y="1102"/>
                    <a:pt x="4412" y="1102"/>
                  </a:cubicBezTo>
                  <a:cubicBezTo>
                    <a:pt x="4469" y="1102"/>
                    <a:pt x="4526" y="1102"/>
                    <a:pt x="4584" y="1106"/>
                  </a:cubicBezTo>
                  <a:lnTo>
                    <a:pt x="4612" y="1106"/>
                  </a:lnTo>
                  <a:cubicBezTo>
                    <a:pt x="5097" y="1106"/>
                    <a:pt x="4729" y="521"/>
                    <a:pt x="4573" y="354"/>
                  </a:cubicBezTo>
                  <a:cubicBezTo>
                    <a:pt x="4451" y="222"/>
                    <a:pt x="4306" y="104"/>
                    <a:pt x="4148" y="0"/>
                  </a:cubicBezTo>
                  <a:close/>
                  <a:moveTo>
                    <a:pt x="1024" y="1577"/>
                  </a:moveTo>
                  <a:cubicBezTo>
                    <a:pt x="450" y="2100"/>
                    <a:pt x="48" y="2750"/>
                    <a:pt x="15" y="3538"/>
                  </a:cubicBezTo>
                  <a:cubicBezTo>
                    <a:pt x="1" y="3923"/>
                    <a:pt x="119" y="4162"/>
                    <a:pt x="294" y="4251"/>
                  </a:cubicBezTo>
                  <a:cubicBezTo>
                    <a:pt x="468" y="3591"/>
                    <a:pt x="807" y="2999"/>
                    <a:pt x="1253" y="2511"/>
                  </a:cubicBezTo>
                  <a:cubicBezTo>
                    <a:pt x="1238" y="2372"/>
                    <a:pt x="1217" y="2233"/>
                    <a:pt x="1189" y="2100"/>
                  </a:cubicBezTo>
                  <a:cubicBezTo>
                    <a:pt x="1149" y="1922"/>
                    <a:pt x="1096" y="1748"/>
                    <a:pt x="1024" y="157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38"/>
            <p:cNvSpPr/>
            <p:nvPr/>
          </p:nvSpPr>
          <p:spPr>
            <a:xfrm>
              <a:off x="591525" y="3766150"/>
              <a:ext cx="149800" cy="124650"/>
            </a:xfrm>
            <a:custGeom>
              <a:avLst/>
              <a:gdLst/>
              <a:ahLst/>
              <a:cxnLst/>
              <a:rect l="l" t="t" r="r" b="b"/>
              <a:pathLst>
                <a:path w="5992" h="4986" extrusionOk="0">
                  <a:moveTo>
                    <a:pt x="4796" y="1"/>
                  </a:moveTo>
                  <a:cubicBezTo>
                    <a:pt x="2536" y="1"/>
                    <a:pt x="596" y="1574"/>
                    <a:pt x="104" y="3784"/>
                  </a:cubicBezTo>
                  <a:cubicBezTo>
                    <a:pt x="1" y="4240"/>
                    <a:pt x="1131" y="4986"/>
                    <a:pt x="1737" y="4986"/>
                  </a:cubicBezTo>
                  <a:cubicBezTo>
                    <a:pt x="1926" y="4986"/>
                    <a:pt x="2062" y="4918"/>
                    <a:pt x="2101" y="4747"/>
                  </a:cubicBezTo>
                  <a:cubicBezTo>
                    <a:pt x="2112" y="4697"/>
                    <a:pt x="2126" y="4644"/>
                    <a:pt x="2137" y="4594"/>
                  </a:cubicBezTo>
                  <a:cubicBezTo>
                    <a:pt x="1962" y="4505"/>
                    <a:pt x="1844" y="4266"/>
                    <a:pt x="1858" y="3881"/>
                  </a:cubicBezTo>
                  <a:cubicBezTo>
                    <a:pt x="1891" y="3093"/>
                    <a:pt x="2293" y="2443"/>
                    <a:pt x="2867" y="1920"/>
                  </a:cubicBezTo>
                  <a:cubicBezTo>
                    <a:pt x="2939" y="2091"/>
                    <a:pt x="2992" y="2265"/>
                    <a:pt x="3032" y="2443"/>
                  </a:cubicBezTo>
                  <a:cubicBezTo>
                    <a:pt x="3060" y="2576"/>
                    <a:pt x="3081" y="2715"/>
                    <a:pt x="3096" y="2854"/>
                  </a:cubicBezTo>
                  <a:cubicBezTo>
                    <a:pt x="3645" y="2255"/>
                    <a:pt x="4362" y="1813"/>
                    <a:pt x="5150" y="1595"/>
                  </a:cubicBezTo>
                  <a:cubicBezTo>
                    <a:pt x="5057" y="1296"/>
                    <a:pt x="4943" y="1014"/>
                    <a:pt x="4807" y="750"/>
                  </a:cubicBezTo>
                  <a:cubicBezTo>
                    <a:pt x="5189" y="593"/>
                    <a:pt x="5567" y="465"/>
                    <a:pt x="5909" y="365"/>
                  </a:cubicBezTo>
                  <a:cubicBezTo>
                    <a:pt x="5935" y="358"/>
                    <a:pt x="5963" y="351"/>
                    <a:pt x="5991" y="343"/>
                  </a:cubicBezTo>
                  <a:cubicBezTo>
                    <a:pt x="5688" y="151"/>
                    <a:pt x="5339" y="19"/>
                    <a:pt x="5000" y="4"/>
                  </a:cubicBezTo>
                  <a:cubicBezTo>
                    <a:pt x="4932" y="1"/>
                    <a:pt x="4865" y="1"/>
                    <a:pt x="479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38"/>
            <p:cNvSpPr/>
            <p:nvPr/>
          </p:nvSpPr>
          <p:spPr>
            <a:xfrm>
              <a:off x="728000" y="3762075"/>
              <a:ext cx="203275" cy="87025"/>
            </a:xfrm>
            <a:custGeom>
              <a:avLst/>
              <a:gdLst/>
              <a:ahLst/>
              <a:cxnLst/>
              <a:rect l="l" t="t" r="r" b="b"/>
              <a:pathLst>
                <a:path w="8131" h="3481" extrusionOk="0">
                  <a:moveTo>
                    <a:pt x="8113" y="0"/>
                  </a:moveTo>
                  <a:lnTo>
                    <a:pt x="8113" y="0"/>
                  </a:lnTo>
                  <a:cubicBezTo>
                    <a:pt x="7668" y="86"/>
                    <a:pt x="7218" y="225"/>
                    <a:pt x="6783" y="389"/>
                  </a:cubicBezTo>
                  <a:cubicBezTo>
                    <a:pt x="6790" y="407"/>
                    <a:pt x="6797" y="421"/>
                    <a:pt x="6801" y="435"/>
                  </a:cubicBezTo>
                  <a:cubicBezTo>
                    <a:pt x="7164" y="307"/>
                    <a:pt x="7543" y="207"/>
                    <a:pt x="7935" y="139"/>
                  </a:cubicBezTo>
                  <a:cubicBezTo>
                    <a:pt x="8084" y="114"/>
                    <a:pt x="8131" y="60"/>
                    <a:pt x="8113" y="0"/>
                  </a:cubicBezTo>
                  <a:close/>
                  <a:moveTo>
                    <a:pt x="636" y="2889"/>
                  </a:moveTo>
                  <a:cubicBezTo>
                    <a:pt x="589" y="2896"/>
                    <a:pt x="547" y="2902"/>
                    <a:pt x="504" y="2914"/>
                  </a:cubicBezTo>
                  <a:cubicBezTo>
                    <a:pt x="133" y="3003"/>
                    <a:pt x="1" y="3131"/>
                    <a:pt x="415" y="3370"/>
                  </a:cubicBezTo>
                  <a:cubicBezTo>
                    <a:pt x="461" y="3394"/>
                    <a:pt x="507" y="3419"/>
                    <a:pt x="553" y="3445"/>
                  </a:cubicBezTo>
                  <a:cubicBezTo>
                    <a:pt x="565" y="3259"/>
                    <a:pt x="593" y="3074"/>
                    <a:pt x="636" y="2889"/>
                  </a:cubicBezTo>
                  <a:close/>
                  <a:moveTo>
                    <a:pt x="4765" y="1359"/>
                  </a:moveTo>
                  <a:lnTo>
                    <a:pt x="4758" y="1365"/>
                  </a:lnTo>
                  <a:cubicBezTo>
                    <a:pt x="4013" y="1783"/>
                    <a:pt x="2850" y="2418"/>
                    <a:pt x="2825" y="3409"/>
                  </a:cubicBezTo>
                  <a:lnTo>
                    <a:pt x="2825" y="3480"/>
                  </a:lnTo>
                  <a:cubicBezTo>
                    <a:pt x="3099" y="3245"/>
                    <a:pt x="3306" y="2917"/>
                    <a:pt x="3578" y="2628"/>
                  </a:cubicBezTo>
                  <a:cubicBezTo>
                    <a:pt x="3959" y="2218"/>
                    <a:pt x="4369" y="1844"/>
                    <a:pt x="4808" y="1515"/>
                  </a:cubicBezTo>
                  <a:cubicBezTo>
                    <a:pt x="4797" y="1462"/>
                    <a:pt x="4783" y="1412"/>
                    <a:pt x="4765" y="13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38"/>
            <p:cNvSpPr/>
            <p:nvPr/>
          </p:nvSpPr>
          <p:spPr>
            <a:xfrm>
              <a:off x="741825" y="3746825"/>
              <a:ext cx="189025" cy="110200"/>
            </a:xfrm>
            <a:custGeom>
              <a:avLst/>
              <a:gdLst/>
              <a:ahLst/>
              <a:cxnLst/>
              <a:rect l="l" t="t" r="r" b="b"/>
              <a:pathLst>
                <a:path w="7561" h="4408" extrusionOk="0">
                  <a:moveTo>
                    <a:pt x="5941" y="0"/>
                  </a:moveTo>
                  <a:cubicBezTo>
                    <a:pt x="5795" y="0"/>
                    <a:pt x="5649" y="11"/>
                    <a:pt x="5510" y="36"/>
                  </a:cubicBezTo>
                  <a:cubicBezTo>
                    <a:pt x="4426" y="225"/>
                    <a:pt x="3410" y="632"/>
                    <a:pt x="2497" y="1252"/>
                  </a:cubicBezTo>
                  <a:cubicBezTo>
                    <a:pt x="2058" y="1548"/>
                    <a:pt x="1651" y="1886"/>
                    <a:pt x="1270" y="2254"/>
                  </a:cubicBezTo>
                  <a:cubicBezTo>
                    <a:pt x="967" y="2546"/>
                    <a:pt x="575" y="3174"/>
                    <a:pt x="186" y="3491"/>
                  </a:cubicBezTo>
                  <a:cubicBezTo>
                    <a:pt x="150" y="3494"/>
                    <a:pt x="115" y="3494"/>
                    <a:pt x="83" y="3499"/>
                  </a:cubicBezTo>
                  <a:cubicBezTo>
                    <a:pt x="40" y="3684"/>
                    <a:pt x="12" y="3869"/>
                    <a:pt x="0" y="4055"/>
                  </a:cubicBezTo>
                  <a:cubicBezTo>
                    <a:pt x="407" y="4261"/>
                    <a:pt x="896" y="4408"/>
                    <a:pt x="1359" y="4408"/>
                  </a:cubicBezTo>
                  <a:cubicBezTo>
                    <a:pt x="1445" y="4408"/>
                    <a:pt x="1531" y="4401"/>
                    <a:pt x="1613" y="4390"/>
                  </a:cubicBezTo>
                  <a:cubicBezTo>
                    <a:pt x="1887" y="4358"/>
                    <a:pt x="2094" y="4243"/>
                    <a:pt x="2272" y="4090"/>
                  </a:cubicBezTo>
                  <a:lnTo>
                    <a:pt x="2272" y="4019"/>
                  </a:lnTo>
                  <a:cubicBezTo>
                    <a:pt x="2297" y="3028"/>
                    <a:pt x="3460" y="2393"/>
                    <a:pt x="4205" y="1975"/>
                  </a:cubicBezTo>
                  <a:lnTo>
                    <a:pt x="4212" y="1969"/>
                  </a:lnTo>
                  <a:cubicBezTo>
                    <a:pt x="4230" y="2022"/>
                    <a:pt x="4244" y="2072"/>
                    <a:pt x="4255" y="2125"/>
                  </a:cubicBezTo>
                  <a:cubicBezTo>
                    <a:pt x="4865" y="1669"/>
                    <a:pt x="5531" y="1302"/>
                    <a:pt x="6248" y="1045"/>
                  </a:cubicBezTo>
                  <a:cubicBezTo>
                    <a:pt x="6244" y="1031"/>
                    <a:pt x="6237" y="1017"/>
                    <a:pt x="6230" y="999"/>
                  </a:cubicBezTo>
                  <a:cubicBezTo>
                    <a:pt x="6665" y="835"/>
                    <a:pt x="7115" y="696"/>
                    <a:pt x="7560" y="610"/>
                  </a:cubicBezTo>
                  <a:cubicBezTo>
                    <a:pt x="7524" y="464"/>
                    <a:pt x="7157" y="268"/>
                    <a:pt x="7068" y="229"/>
                  </a:cubicBezTo>
                  <a:cubicBezTo>
                    <a:pt x="6733" y="79"/>
                    <a:pt x="6326" y="0"/>
                    <a:pt x="5941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38"/>
            <p:cNvSpPr/>
            <p:nvPr/>
          </p:nvSpPr>
          <p:spPr>
            <a:xfrm>
              <a:off x="957900" y="3719375"/>
              <a:ext cx="151775" cy="124900"/>
            </a:xfrm>
            <a:custGeom>
              <a:avLst/>
              <a:gdLst/>
              <a:ahLst/>
              <a:cxnLst/>
              <a:rect l="l" t="t" r="r" b="b"/>
              <a:pathLst>
                <a:path w="6071" h="4996" extrusionOk="0">
                  <a:moveTo>
                    <a:pt x="4797" y="0"/>
                  </a:moveTo>
                  <a:cubicBezTo>
                    <a:pt x="4729" y="0"/>
                    <a:pt x="4655" y="7"/>
                    <a:pt x="4583" y="22"/>
                  </a:cubicBezTo>
                  <a:cubicBezTo>
                    <a:pt x="3192" y="321"/>
                    <a:pt x="2087" y="1327"/>
                    <a:pt x="1042" y="2314"/>
                  </a:cubicBezTo>
                  <a:cubicBezTo>
                    <a:pt x="568" y="2913"/>
                    <a:pt x="172" y="3619"/>
                    <a:pt x="1" y="4343"/>
                  </a:cubicBezTo>
                  <a:cubicBezTo>
                    <a:pt x="244" y="4714"/>
                    <a:pt x="693" y="4996"/>
                    <a:pt x="1124" y="4996"/>
                  </a:cubicBezTo>
                  <a:cubicBezTo>
                    <a:pt x="1335" y="4996"/>
                    <a:pt x="1538" y="4931"/>
                    <a:pt x="1712" y="4775"/>
                  </a:cubicBezTo>
                  <a:cubicBezTo>
                    <a:pt x="1926" y="4586"/>
                    <a:pt x="2140" y="4396"/>
                    <a:pt x="2351" y="4207"/>
                  </a:cubicBezTo>
                  <a:cubicBezTo>
                    <a:pt x="2365" y="4165"/>
                    <a:pt x="2383" y="4126"/>
                    <a:pt x="2397" y="4097"/>
                  </a:cubicBezTo>
                  <a:cubicBezTo>
                    <a:pt x="2540" y="3779"/>
                    <a:pt x="2754" y="3484"/>
                    <a:pt x="2989" y="3216"/>
                  </a:cubicBezTo>
                  <a:cubicBezTo>
                    <a:pt x="3042" y="3316"/>
                    <a:pt x="3085" y="3416"/>
                    <a:pt x="3124" y="3523"/>
                  </a:cubicBezTo>
                  <a:cubicBezTo>
                    <a:pt x="3253" y="3409"/>
                    <a:pt x="3381" y="3295"/>
                    <a:pt x="3510" y="3180"/>
                  </a:cubicBezTo>
                  <a:cubicBezTo>
                    <a:pt x="3934" y="2806"/>
                    <a:pt x="4380" y="2339"/>
                    <a:pt x="4915" y="2111"/>
                  </a:cubicBezTo>
                  <a:cubicBezTo>
                    <a:pt x="4857" y="2015"/>
                    <a:pt x="4797" y="1922"/>
                    <a:pt x="4732" y="1829"/>
                  </a:cubicBezTo>
                  <a:cubicBezTo>
                    <a:pt x="5129" y="1615"/>
                    <a:pt x="5545" y="1444"/>
                    <a:pt x="5952" y="1373"/>
                  </a:cubicBezTo>
                  <a:cubicBezTo>
                    <a:pt x="6070" y="777"/>
                    <a:pt x="5521" y="0"/>
                    <a:pt x="479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 descr="Rekenrek | 20 kralen kopen? | Heutink voor thuis">
            <a:extLst>
              <a:ext uri="{FF2B5EF4-FFF2-40B4-BE49-F238E27FC236}">
                <a16:creationId xmlns:a16="http://schemas.microsoft.com/office/drawing/2014/main" id="{6DA15293-5401-9B73-D48D-6BA3E56C7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077">
            <a:off x="6353483" y="2416469"/>
            <a:ext cx="2286035" cy="228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40"/>
          <p:cNvSpPr txBox="1">
            <a:spLocks noGrp="1"/>
          </p:cNvSpPr>
          <p:nvPr>
            <p:ph type="title"/>
          </p:nvPr>
        </p:nvSpPr>
        <p:spPr>
          <a:xfrm>
            <a:off x="1929227" y="357145"/>
            <a:ext cx="6710687" cy="821307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Voortgezet rekenen</a:t>
            </a:r>
            <a:endParaRPr sz="3200" dirty="0"/>
          </a:p>
        </p:txBody>
      </p:sp>
      <p:grpSp>
        <p:nvGrpSpPr>
          <p:cNvPr id="1253" name="Google Shape;1253;p40"/>
          <p:cNvGrpSpPr/>
          <p:nvPr/>
        </p:nvGrpSpPr>
        <p:grpSpPr>
          <a:xfrm>
            <a:off x="2210581" y="1054793"/>
            <a:ext cx="3214691" cy="176025"/>
            <a:chOff x="4345425" y="2175475"/>
            <a:chExt cx="800750" cy="176025"/>
          </a:xfrm>
        </p:grpSpPr>
        <p:sp>
          <p:nvSpPr>
            <p:cNvPr id="1254" name="Google Shape;1254;p4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4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9" name="Google Shape;1269;p40"/>
          <p:cNvGrpSpPr/>
          <p:nvPr/>
        </p:nvGrpSpPr>
        <p:grpSpPr>
          <a:xfrm>
            <a:off x="884103" y="529587"/>
            <a:ext cx="806657" cy="421744"/>
            <a:chOff x="1822875" y="1377000"/>
            <a:chExt cx="548075" cy="286550"/>
          </a:xfrm>
        </p:grpSpPr>
        <p:sp>
          <p:nvSpPr>
            <p:cNvPr id="1270" name="Google Shape;1270;p40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40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40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40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40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40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40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0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0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6AB6E3C4-084F-79B9-9208-C0CBAF3409CE}"/>
              </a:ext>
            </a:extLst>
          </p:cNvPr>
          <p:cNvSpPr txBox="1"/>
          <p:nvPr/>
        </p:nvSpPr>
        <p:spPr>
          <a:xfrm>
            <a:off x="695411" y="1230297"/>
            <a:ext cx="811002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Vanaf groep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Getallen tot 100, gebruik van o.a. getallenlijn, turven en rekenrek.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Bij hoofdrekenen t/m 100 gebruik van tellen, rijgen, splitsen en gevarieerd hoofdrekenen.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Aanleren van de tafels in groep 4 en 5</a:t>
            </a:r>
          </a:p>
          <a:p>
            <a:endParaRPr lang="nl-NL" dirty="0"/>
          </a:p>
          <a:p>
            <a:pPr algn="ctr"/>
            <a:r>
              <a:rPr lang="nl-NL" sz="2000" b="1" dirty="0"/>
              <a:t>357 + 92 =</a:t>
            </a:r>
          </a:p>
          <a:p>
            <a:pPr algn="ctr"/>
            <a:r>
              <a:rPr lang="nl-NL" sz="2000" b="1" dirty="0"/>
              <a:t>Welke strategie gebruik jij?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In hogere groepen gebruik van uiteenlopende strategieën. Kijk in de methode die gebruikt wordt welke strategieën er worden gebruikt en probeer aan te sluiten bij wat de leerling.</a:t>
            </a:r>
            <a:br>
              <a:rPr lang="nl-NL" dirty="0"/>
            </a:br>
            <a:r>
              <a:rPr lang="nl-NL" i="1" dirty="0"/>
              <a:t>Cijferen- </a:t>
            </a:r>
            <a:r>
              <a:rPr lang="nl-NL" i="1" dirty="0" err="1"/>
              <a:t>kolomrekenen</a:t>
            </a:r>
            <a:br>
              <a:rPr lang="nl-NL" i="1" dirty="0"/>
            </a:br>
            <a:r>
              <a:rPr lang="nl-NL" i="1" dirty="0"/>
              <a:t>Gebruik maken van een rekenfeit</a:t>
            </a:r>
            <a:br>
              <a:rPr lang="nl-NL" i="1" dirty="0"/>
            </a:br>
            <a:r>
              <a:rPr lang="nl-NL" i="1" dirty="0"/>
              <a:t>Handig rekenen</a:t>
            </a:r>
            <a:br>
              <a:rPr lang="nl-NL" i="1" dirty="0"/>
            </a:br>
            <a:r>
              <a:rPr lang="nl-NL" i="1" dirty="0"/>
              <a:t>Schattend rekenen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189BC4-B31C-4A9D-B9EB-78F24AAB5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158990"/>
            <a:ext cx="8449168" cy="1679700"/>
          </a:xfrm>
        </p:spPr>
        <p:txBody>
          <a:bodyPr/>
          <a:lstStyle/>
          <a:p>
            <a:r>
              <a:rPr lang="nl-NL" dirty="0"/>
              <a:t>Cijferend en </a:t>
            </a:r>
            <a:r>
              <a:rPr lang="nl-NL" dirty="0" err="1"/>
              <a:t>kolomrekenen</a:t>
            </a:r>
            <a:endParaRPr lang="nl-N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DB3432-696E-4F0B-AD50-9C98145D8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59" y="1495076"/>
            <a:ext cx="7620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710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40"/>
          <p:cNvSpPr txBox="1">
            <a:spLocks noGrp="1"/>
          </p:cNvSpPr>
          <p:nvPr>
            <p:ph type="title"/>
          </p:nvPr>
        </p:nvSpPr>
        <p:spPr>
          <a:xfrm>
            <a:off x="1929227" y="357145"/>
            <a:ext cx="6710687" cy="821307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200" dirty="0"/>
              <a:t>In de praktijk</a:t>
            </a:r>
            <a:endParaRPr sz="3200" dirty="0"/>
          </a:p>
        </p:txBody>
      </p:sp>
      <p:grpSp>
        <p:nvGrpSpPr>
          <p:cNvPr id="1253" name="Google Shape;1253;p40"/>
          <p:cNvGrpSpPr/>
          <p:nvPr/>
        </p:nvGrpSpPr>
        <p:grpSpPr>
          <a:xfrm>
            <a:off x="2210581" y="1054793"/>
            <a:ext cx="3214691" cy="176025"/>
            <a:chOff x="4345425" y="2175475"/>
            <a:chExt cx="800750" cy="176025"/>
          </a:xfrm>
        </p:grpSpPr>
        <p:sp>
          <p:nvSpPr>
            <p:cNvPr id="1254" name="Google Shape;1254;p4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4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9" name="Google Shape;1269;p40"/>
          <p:cNvGrpSpPr/>
          <p:nvPr/>
        </p:nvGrpSpPr>
        <p:grpSpPr>
          <a:xfrm>
            <a:off x="884103" y="529587"/>
            <a:ext cx="806657" cy="421744"/>
            <a:chOff x="1822875" y="1377000"/>
            <a:chExt cx="548075" cy="286550"/>
          </a:xfrm>
        </p:grpSpPr>
        <p:sp>
          <p:nvSpPr>
            <p:cNvPr id="1270" name="Google Shape;1270;p40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40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40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40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40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40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40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0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0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6AB6E3C4-084F-79B9-9208-C0CBAF3409CE}"/>
              </a:ext>
            </a:extLst>
          </p:cNvPr>
          <p:cNvSpPr txBox="1"/>
          <p:nvPr/>
        </p:nvSpPr>
        <p:spPr>
          <a:xfrm>
            <a:off x="695411" y="1230297"/>
            <a:ext cx="81100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Om welke bewerking gaat het?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Kijk wat de leerling kan.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Welke strategieën beheerst het?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Welke strategieën worden er gebruikt in de methode?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Welke middelen kan je inzetten?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Gebruik concrete materialen (handeling-koppeling formule), ga naar buiten en laat kinderen ervaren!</a:t>
            </a:r>
            <a:br>
              <a:rPr lang="nl-NL" dirty="0"/>
            </a:b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039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30"/>
          <p:cNvGrpSpPr/>
          <p:nvPr/>
        </p:nvGrpSpPr>
        <p:grpSpPr>
          <a:xfrm>
            <a:off x="699619" y="910975"/>
            <a:ext cx="4356480" cy="176025"/>
            <a:chOff x="4345425" y="2175475"/>
            <a:chExt cx="800750" cy="176025"/>
          </a:xfrm>
        </p:grpSpPr>
        <p:sp>
          <p:nvSpPr>
            <p:cNvPr id="821" name="Google Shape;821;p3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3" name="Google Shape;823;p30"/>
          <p:cNvSpPr txBox="1">
            <a:spLocks noGrp="1"/>
          </p:cNvSpPr>
          <p:nvPr>
            <p:ph type="title"/>
          </p:nvPr>
        </p:nvSpPr>
        <p:spPr>
          <a:xfrm>
            <a:off x="695053" y="989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Inhoud </a:t>
            </a:r>
            <a:endParaRPr dirty="0"/>
          </a:p>
        </p:txBody>
      </p:sp>
      <p:sp>
        <p:nvSpPr>
          <p:cNvPr id="824" name="Google Shape;824;p30"/>
          <p:cNvSpPr txBox="1">
            <a:spLocks noGrp="1"/>
          </p:cNvSpPr>
          <p:nvPr>
            <p:ph type="body" idx="1"/>
          </p:nvPr>
        </p:nvSpPr>
        <p:spPr>
          <a:xfrm>
            <a:off x="720000" y="1246924"/>
            <a:ext cx="7704000" cy="3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Clr>
                <a:schemeClr val="dk2"/>
              </a:buClr>
              <a:buSzPts val="1100"/>
              <a:buNone/>
            </a:pPr>
            <a:r>
              <a:rPr lang="nl-NL" sz="2000" dirty="0"/>
              <a:t>Deel 1:  Woensdag 15-05-2023</a:t>
            </a:r>
            <a:br>
              <a:rPr lang="nl-NL" sz="2000" dirty="0"/>
            </a:br>
            <a:endParaRPr lang="nl-NL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 dirty="0"/>
              <a:t>	Rekenen in ontwikkeling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 dirty="0"/>
              <a:t>	Voorbereidend rekenen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 dirty="0"/>
              <a:t>	Aanvankelijk rekenen</a:t>
            </a:r>
            <a:br>
              <a:rPr lang="nl-NL" sz="2000" dirty="0"/>
            </a:br>
            <a:r>
              <a:rPr lang="nl-NL" sz="2000" dirty="0"/>
              <a:t>	Voortgezet rekenen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r>
              <a:rPr lang="nl-NL" sz="2000" dirty="0"/>
              <a:t>Deel 2: Woensdag 22-05-2023</a:t>
            </a:r>
            <a:br>
              <a:rPr lang="nl-NL" sz="2000" dirty="0"/>
            </a:br>
            <a:endParaRPr lang="nl-NL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 dirty="0"/>
              <a:t>	Leerdoelen rekenen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sz="2000" dirty="0"/>
              <a:t>	Specifieke Onderwijsbehoeften rekenen</a:t>
            </a:r>
            <a:endParaRPr sz="2000" dirty="0"/>
          </a:p>
        </p:txBody>
      </p:sp>
      <p:grpSp>
        <p:nvGrpSpPr>
          <p:cNvPr id="825" name="Google Shape;825;p30"/>
          <p:cNvGrpSpPr/>
          <p:nvPr/>
        </p:nvGrpSpPr>
        <p:grpSpPr>
          <a:xfrm rot="1461682">
            <a:off x="7211497" y="174521"/>
            <a:ext cx="2743443" cy="1090954"/>
            <a:chOff x="4038775" y="3369325"/>
            <a:chExt cx="1789725" cy="711700"/>
          </a:xfrm>
        </p:grpSpPr>
        <p:sp>
          <p:nvSpPr>
            <p:cNvPr id="826" name="Google Shape;826;p30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C4EA6A-F016-098F-1B2F-B9DB8F1A7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841469-EEEA-44BC-9587-56415F6954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 descr="Celestial Teapot - Wikipedia">
            <a:extLst>
              <a:ext uri="{FF2B5EF4-FFF2-40B4-BE49-F238E27FC236}">
                <a16:creationId xmlns:a16="http://schemas.microsoft.com/office/drawing/2014/main" id="{9481886E-B26F-08BF-C9FF-475243D1B2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7" t="31488"/>
          <a:stretch/>
        </p:blipFill>
        <p:spPr bwMode="auto">
          <a:xfrm>
            <a:off x="573823" y="1246924"/>
            <a:ext cx="7936765" cy="389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88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30"/>
          <p:cNvSpPr txBox="1">
            <a:spLocks noGrp="1"/>
          </p:cNvSpPr>
          <p:nvPr>
            <p:ph type="title"/>
          </p:nvPr>
        </p:nvSpPr>
        <p:spPr>
          <a:xfrm>
            <a:off x="647070" y="53451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Ontwikkeling</a:t>
            </a:r>
            <a:endParaRPr dirty="0"/>
          </a:p>
        </p:txBody>
      </p:sp>
      <p:sp>
        <p:nvSpPr>
          <p:cNvPr id="824" name="Google Shape;824;p30"/>
          <p:cNvSpPr txBox="1">
            <a:spLocks noGrp="1"/>
          </p:cNvSpPr>
          <p:nvPr>
            <p:ph type="body" idx="1"/>
          </p:nvPr>
        </p:nvSpPr>
        <p:spPr>
          <a:xfrm>
            <a:off x="720000" y="597905"/>
            <a:ext cx="7704000" cy="40891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Clr>
                <a:schemeClr val="dk2"/>
              </a:buClr>
              <a:buSzPts val="1100"/>
              <a:buNone/>
            </a:pPr>
            <a:r>
              <a:rPr lang="nl-NL" sz="2000" b="1" dirty="0"/>
              <a:t>Ontluikende </a:t>
            </a:r>
            <a:r>
              <a:rPr lang="nl-NL" sz="2000" b="1" dirty="0" err="1"/>
              <a:t>gecijferdheid</a:t>
            </a:r>
            <a:r>
              <a:rPr lang="nl-NL" sz="2000" b="1" dirty="0"/>
              <a:t> </a:t>
            </a:r>
          </a:p>
          <a:p>
            <a:pPr marL="342900" indent="-342900">
              <a:buClr>
                <a:schemeClr val="dk2"/>
              </a:buClr>
              <a:buSzPts val="1100"/>
            </a:pPr>
            <a:r>
              <a:rPr lang="nl-NL" sz="2000" dirty="0"/>
              <a:t>Interesse voor getallen, begint al voor de basisschoolleeftijd.</a:t>
            </a:r>
          </a:p>
          <a:p>
            <a:pPr marL="342900" indent="-342900">
              <a:buClr>
                <a:schemeClr val="dk2"/>
              </a:buClr>
              <a:buSzPts val="1100"/>
            </a:pPr>
            <a:r>
              <a:rPr lang="nl-NL" sz="2000" dirty="0"/>
              <a:t>Maakt kennis met getallen en leert dat ze betekenis hebben.</a:t>
            </a:r>
          </a:p>
          <a:p>
            <a:pPr marL="0" indent="0">
              <a:buClr>
                <a:schemeClr val="dk2"/>
              </a:buClr>
              <a:buSzPts val="1100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r>
              <a:rPr lang="nl-NL" sz="2000" b="1" dirty="0"/>
              <a:t>Beginnende </a:t>
            </a:r>
            <a:r>
              <a:rPr lang="nl-NL" sz="2000" b="1" dirty="0" err="1"/>
              <a:t>gecijferdheid</a:t>
            </a:r>
          </a:p>
          <a:p>
            <a:pPr marL="342900" indent="-342900">
              <a:buClr>
                <a:schemeClr val="dk2"/>
              </a:buClr>
              <a:buSzPts val="1100"/>
            </a:pPr>
            <a:r>
              <a:rPr lang="nl-NL" sz="2000" dirty="0"/>
              <a:t>Kunnen met eenvoudige handelingen sommen oplossen.</a:t>
            </a:r>
          </a:p>
          <a:p>
            <a:pPr marL="342900" indent="-342900">
              <a:buClr>
                <a:schemeClr val="dk2"/>
              </a:buClr>
              <a:buSzPts val="1100"/>
            </a:pPr>
            <a:r>
              <a:rPr lang="nl-NL" sz="2000" dirty="0"/>
              <a:t>Geen duidelijke scheidslijn met ontluikend </a:t>
            </a:r>
            <a:r>
              <a:rPr lang="nl-NL" sz="2000" dirty="0" err="1"/>
              <a:t>gecijferdheid</a:t>
            </a:r>
            <a:endParaRPr lang="nl-NL" sz="2000" dirty="0"/>
          </a:p>
          <a:p>
            <a:pPr marL="342900" indent="-342900">
              <a:buClr>
                <a:schemeClr val="dk2"/>
              </a:buClr>
              <a:buSzPts val="1100"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endParaRPr lang="nl-NL" sz="2000" dirty="0"/>
          </a:p>
          <a:p>
            <a:pPr marL="0" indent="0">
              <a:buClr>
                <a:schemeClr val="dk2"/>
              </a:buClr>
              <a:buSzPts val="1100"/>
              <a:buNone/>
            </a:pPr>
            <a:r>
              <a:rPr lang="nl-NL" sz="2000" b="1" dirty="0"/>
              <a:t>Functionele </a:t>
            </a:r>
            <a:r>
              <a:rPr lang="nl-NL" sz="2000" b="1" dirty="0" err="1"/>
              <a:t>gecijferdheid</a:t>
            </a:r>
            <a:endParaRPr lang="nl-NL" sz="2000" b="1" dirty="0"/>
          </a:p>
          <a:p>
            <a:pPr marL="342900" indent="-342900">
              <a:buClr>
                <a:schemeClr val="dk2"/>
              </a:buClr>
              <a:buSzPts val="1100"/>
            </a:pPr>
            <a:r>
              <a:rPr lang="nl-NL" sz="2000" dirty="0"/>
              <a:t>Beheersing van vier hoofdbewerkingen (optellen, </a:t>
            </a:r>
            <a:r>
              <a:rPr lang="nl-NL" sz="2000" dirty="0" err="1"/>
              <a:t>aftekken</a:t>
            </a:r>
            <a:r>
              <a:rPr lang="nl-NL" sz="2000" dirty="0"/>
              <a:t>, vermenigvuldigen en delen) tot een miljoen beheersen.</a:t>
            </a:r>
          </a:p>
          <a:p>
            <a:pPr marL="342900" indent="-342900">
              <a:buClr>
                <a:schemeClr val="dk2"/>
              </a:buClr>
              <a:buSzPts val="1100"/>
            </a:pPr>
            <a:endParaRPr lang="nl-NL" sz="2000" dirty="0"/>
          </a:p>
          <a:p>
            <a:pPr marL="342900" indent="-342900">
              <a:buClr>
                <a:schemeClr val="dk2"/>
              </a:buClr>
              <a:buSzPts val="1100"/>
            </a:pPr>
            <a:endParaRPr lang="nl-NL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lang="nl-NL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lang="nl-NL" sz="2000" dirty="0"/>
          </a:p>
        </p:txBody>
      </p:sp>
      <p:grpSp>
        <p:nvGrpSpPr>
          <p:cNvPr id="825" name="Google Shape;825;p30"/>
          <p:cNvGrpSpPr/>
          <p:nvPr/>
        </p:nvGrpSpPr>
        <p:grpSpPr>
          <a:xfrm rot="1461682">
            <a:off x="7211497" y="174521"/>
            <a:ext cx="2743443" cy="1090954"/>
            <a:chOff x="4038775" y="3369325"/>
            <a:chExt cx="1789725" cy="711700"/>
          </a:xfrm>
        </p:grpSpPr>
        <p:sp>
          <p:nvSpPr>
            <p:cNvPr id="826" name="Google Shape;826;p30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Pijl: omlaag 1">
            <a:extLst>
              <a:ext uri="{FF2B5EF4-FFF2-40B4-BE49-F238E27FC236}">
                <a16:creationId xmlns:a16="http://schemas.microsoft.com/office/drawing/2014/main" id="{33CA435B-5845-1896-7D41-9BB66C00C08E}"/>
              </a:ext>
            </a:extLst>
          </p:cNvPr>
          <p:cNvSpPr/>
          <p:nvPr/>
        </p:nvSpPr>
        <p:spPr>
          <a:xfrm>
            <a:off x="2131308" y="1757251"/>
            <a:ext cx="605017" cy="4428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Pijl: omlaag 27">
            <a:extLst>
              <a:ext uri="{FF2B5EF4-FFF2-40B4-BE49-F238E27FC236}">
                <a16:creationId xmlns:a16="http://schemas.microsoft.com/office/drawing/2014/main" id="{ED4390D9-D95A-0E49-87AB-099457C4FF9A}"/>
              </a:ext>
            </a:extLst>
          </p:cNvPr>
          <p:cNvSpPr/>
          <p:nvPr/>
        </p:nvSpPr>
        <p:spPr>
          <a:xfrm>
            <a:off x="2131308" y="3068997"/>
            <a:ext cx="605017" cy="4428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4601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31"/>
          <p:cNvSpPr txBox="1">
            <a:spLocks noGrp="1"/>
          </p:cNvSpPr>
          <p:nvPr>
            <p:ph type="title"/>
          </p:nvPr>
        </p:nvSpPr>
        <p:spPr>
          <a:xfrm>
            <a:off x="511536" y="849809"/>
            <a:ext cx="33687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Didactische aanpak</a:t>
            </a:r>
            <a:endParaRPr dirty="0"/>
          </a:p>
        </p:txBody>
      </p:sp>
      <p:sp>
        <p:nvSpPr>
          <p:cNvPr id="850" name="Google Shape;850;p31"/>
          <p:cNvSpPr txBox="1">
            <a:spLocks noGrp="1"/>
          </p:cNvSpPr>
          <p:nvPr>
            <p:ph type="subTitle" idx="5"/>
          </p:nvPr>
        </p:nvSpPr>
        <p:spPr>
          <a:xfrm>
            <a:off x="516835" y="2076621"/>
            <a:ext cx="2896265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 groep 1-2, nog niet methodisch. Er wordt spelenderwijs geoefend met cijfers.</a:t>
            </a:r>
            <a:endParaRPr dirty="0"/>
          </a:p>
        </p:txBody>
      </p:sp>
      <p:grpSp>
        <p:nvGrpSpPr>
          <p:cNvPr id="851" name="Google Shape;851;p31"/>
          <p:cNvGrpSpPr/>
          <p:nvPr/>
        </p:nvGrpSpPr>
        <p:grpSpPr>
          <a:xfrm>
            <a:off x="581221" y="1228073"/>
            <a:ext cx="2960453" cy="176025"/>
            <a:chOff x="4345425" y="2175475"/>
            <a:chExt cx="800750" cy="176025"/>
          </a:xfrm>
        </p:grpSpPr>
        <p:sp>
          <p:nvSpPr>
            <p:cNvPr id="852" name="Google Shape;852;p3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4" name="Google Shape;854;p31"/>
          <p:cNvSpPr txBox="1">
            <a:spLocks noGrp="1"/>
          </p:cNvSpPr>
          <p:nvPr>
            <p:ph type="subTitle" idx="6"/>
          </p:nvPr>
        </p:nvSpPr>
        <p:spPr>
          <a:xfrm>
            <a:off x="5676900" y="2076621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SzPts val="1100"/>
            </a:pPr>
            <a:r>
              <a:rPr lang="nl-NL" dirty="0"/>
              <a:t>Na groep 4, het rekenen breidt zich verder uit met andere bewerkingen (vermenigvuldigen en delen).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855" name="Google Shape;855;p31"/>
          <p:cNvSpPr txBox="1">
            <a:spLocks noGrp="1"/>
          </p:cNvSpPr>
          <p:nvPr>
            <p:ph type="subTitle" idx="7"/>
          </p:nvPr>
        </p:nvSpPr>
        <p:spPr>
          <a:xfrm>
            <a:off x="581875" y="3755202"/>
            <a:ext cx="3298361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nl-NL" dirty="0"/>
              <a:t>In groep 3 en uitloop naar groep 4. Grondbeginselen, van de vier  hoofdbewerkingen, oefenen de kinderen eerst optellen en aftrekken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859" name="Google Shape;859;p31"/>
          <p:cNvGrpSpPr/>
          <p:nvPr/>
        </p:nvGrpSpPr>
        <p:grpSpPr>
          <a:xfrm rot="474658">
            <a:off x="1381256" y="1507939"/>
            <a:ext cx="1557467" cy="585348"/>
            <a:chOff x="4345425" y="2175475"/>
            <a:chExt cx="800750" cy="176025"/>
          </a:xfrm>
        </p:grpSpPr>
        <p:sp>
          <p:nvSpPr>
            <p:cNvPr id="860" name="Google Shape;860;p3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" name="Google Shape;862;p31"/>
          <p:cNvGrpSpPr/>
          <p:nvPr/>
        </p:nvGrpSpPr>
        <p:grpSpPr>
          <a:xfrm rot="367883">
            <a:off x="1375060" y="3250166"/>
            <a:ext cx="1569882" cy="507904"/>
            <a:chOff x="4345425" y="2175475"/>
            <a:chExt cx="800750" cy="176025"/>
          </a:xfrm>
        </p:grpSpPr>
        <p:sp>
          <p:nvSpPr>
            <p:cNvPr id="863" name="Google Shape;863;p3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5" name="Google Shape;865;p31"/>
          <p:cNvGrpSpPr/>
          <p:nvPr/>
        </p:nvGrpSpPr>
        <p:grpSpPr>
          <a:xfrm rot="474658">
            <a:off x="6175019" y="1507926"/>
            <a:ext cx="1557467" cy="585348"/>
            <a:chOff x="4345425" y="2175475"/>
            <a:chExt cx="800750" cy="176025"/>
          </a:xfrm>
        </p:grpSpPr>
        <p:sp>
          <p:nvSpPr>
            <p:cNvPr id="866" name="Google Shape;866;p31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31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9" name="Google Shape;869;p31"/>
          <p:cNvSpPr txBox="1">
            <a:spLocks noGrp="1"/>
          </p:cNvSpPr>
          <p:nvPr>
            <p:ph type="subTitle" idx="1"/>
          </p:nvPr>
        </p:nvSpPr>
        <p:spPr>
          <a:xfrm>
            <a:off x="516835" y="3292127"/>
            <a:ext cx="2896265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dirty="0"/>
              <a:t>Aanvankelijk rekenen</a:t>
            </a:r>
            <a:endParaRPr dirty="0"/>
          </a:p>
        </p:txBody>
      </p:sp>
      <p:sp>
        <p:nvSpPr>
          <p:cNvPr id="871" name="Google Shape;871;p31"/>
          <p:cNvSpPr txBox="1">
            <a:spLocks noGrp="1"/>
          </p:cNvSpPr>
          <p:nvPr>
            <p:ph type="subTitle" idx="3"/>
          </p:nvPr>
        </p:nvSpPr>
        <p:spPr>
          <a:xfrm>
            <a:off x="349857" y="1584571"/>
            <a:ext cx="3063243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Voorbereidend rekenen</a:t>
            </a:r>
            <a:endParaRPr dirty="0"/>
          </a:p>
        </p:txBody>
      </p:sp>
      <p:sp>
        <p:nvSpPr>
          <p:cNvPr id="872" name="Google Shape;872;p31"/>
          <p:cNvSpPr txBox="1">
            <a:spLocks noGrp="1"/>
          </p:cNvSpPr>
          <p:nvPr>
            <p:ph type="subTitle" idx="4"/>
          </p:nvPr>
        </p:nvSpPr>
        <p:spPr>
          <a:xfrm>
            <a:off x="5714030" y="1520837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dirty="0"/>
              <a:t>Voortgezet rekenen</a:t>
            </a:r>
            <a:endParaRPr dirty="0"/>
          </a:p>
        </p:txBody>
      </p:sp>
      <p:grpSp>
        <p:nvGrpSpPr>
          <p:cNvPr id="873" name="Google Shape;873;p31"/>
          <p:cNvGrpSpPr/>
          <p:nvPr/>
        </p:nvGrpSpPr>
        <p:grpSpPr>
          <a:xfrm rot="-638440">
            <a:off x="6196103" y="527795"/>
            <a:ext cx="1600449" cy="495659"/>
            <a:chOff x="3647400" y="4354525"/>
            <a:chExt cx="365925" cy="73675"/>
          </a:xfrm>
        </p:grpSpPr>
        <p:sp>
          <p:nvSpPr>
            <p:cNvPr id="874" name="Google Shape;874;p31"/>
            <p:cNvSpPr/>
            <p:nvPr/>
          </p:nvSpPr>
          <p:spPr>
            <a:xfrm>
              <a:off x="3647400" y="4384125"/>
              <a:ext cx="42000" cy="38300"/>
            </a:xfrm>
            <a:custGeom>
              <a:avLst/>
              <a:gdLst/>
              <a:ahLst/>
              <a:cxnLst/>
              <a:rect l="l" t="t" r="r" b="b"/>
              <a:pathLst>
                <a:path w="1680" h="1532" extrusionOk="0">
                  <a:moveTo>
                    <a:pt x="923" y="251"/>
                  </a:moveTo>
                  <a:cubicBezTo>
                    <a:pt x="1017" y="251"/>
                    <a:pt x="1111" y="268"/>
                    <a:pt x="1203" y="301"/>
                  </a:cubicBezTo>
                  <a:cubicBezTo>
                    <a:pt x="1128" y="452"/>
                    <a:pt x="1003" y="552"/>
                    <a:pt x="827" y="627"/>
                  </a:cubicBezTo>
                  <a:cubicBezTo>
                    <a:pt x="727" y="677"/>
                    <a:pt x="627" y="677"/>
                    <a:pt x="527" y="677"/>
                  </a:cubicBezTo>
                  <a:cubicBezTo>
                    <a:pt x="376" y="677"/>
                    <a:pt x="251" y="577"/>
                    <a:pt x="401" y="452"/>
                  </a:cubicBezTo>
                  <a:cubicBezTo>
                    <a:pt x="552" y="318"/>
                    <a:pt x="735" y="251"/>
                    <a:pt x="923" y="251"/>
                  </a:cubicBezTo>
                  <a:close/>
                  <a:moveTo>
                    <a:pt x="861" y="0"/>
                  </a:moveTo>
                  <a:cubicBezTo>
                    <a:pt x="791" y="0"/>
                    <a:pt x="721" y="8"/>
                    <a:pt x="652" y="26"/>
                  </a:cubicBezTo>
                  <a:cubicBezTo>
                    <a:pt x="401" y="76"/>
                    <a:pt x="0" y="276"/>
                    <a:pt x="25" y="602"/>
                  </a:cubicBezTo>
                  <a:cubicBezTo>
                    <a:pt x="48" y="874"/>
                    <a:pt x="336" y="982"/>
                    <a:pt x="576" y="982"/>
                  </a:cubicBezTo>
                  <a:cubicBezTo>
                    <a:pt x="602" y="982"/>
                    <a:pt x="627" y="980"/>
                    <a:pt x="652" y="978"/>
                  </a:cubicBezTo>
                  <a:cubicBezTo>
                    <a:pt x="902" y="953"/>
                    <a:pt x="1103" y="853"/>
                    <a:pt x="1278" y="677"/>
                  </a:cubicBezTo>
                  <a:cubicBezTo>
                    <a:pt x="1303" y="903"/>
                    <a:pt x="1303" y="1103"/>
                    <a:pt x="1278" y="1329"/>
                  </a:cubicBezTo>
                  <a:cubicBezTo>
                    <a:pt x="1278" y="1440"/>
                    <a:pt x="1400" y="1532"/>
                    <a:pt x="1495" y="1532"/>
                  </a:cubicBezTo>
                  <a:cubicBezTo>
                    <a:pt x="1550" y="1532"/>
                    <a:pt x="1595" y="1502"/>
                    <a:pt x="1604" y="1429"/>
                  </a:cubicBezTo>
                  <a:cubicBezTo>
                    <a:pt x="1679" y="1078"/>
                    <a:pt x="1604" y="727"/>
                    <a:pt x="1504" y="376"/>
                  </a:cubicBezTo>
                  <a:cubicBezTo>
                    <a:pt x="1554" y="351"/>
                    <a:pt x="1579" y="276"/>
                    <a:pt x="1529" y="226"/>
                  </a:cubicBezTo>
                  <a:cubicBezTo>
                    <a:pt x="1336" y="91"/>
                    <a:pt x="1098" y="0"/>
                    <a:pt x="8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1"/>
            <p:cNvSpPr/>
            <p:nvPr/>
          </p:nvSpPr>
          <p:spPr>
            <a:xfrm>
              <a:off x="3695650" y="4356075"/>
              <a:ext cx="49500" cy="27125"/>
            </a:xfrm>
            <a:custGeom>
              <a:avLst/>
              <a:gdLst/>
              <a:ahLst/>
              <a:cxnLst/>
              <a:rect l="l" t="t" r="r" b="b"/>
              <a:pathLst>
                <a:path w="1980" h="1085" extrusionOk="0">
                  <a:moveTo>
                    <a:pt x="244" y="0"/>
                  </a:moveTo>
                  <a:cubicBezTo>
                    <a:pt x="205" y="0"/>
                    <a:pt x="165" y="6"/>
                    <a:pt x="125" y="20"/>
                  </a:cubicBezTo>
                  <a:cubicBezTo>
                    <a:pt x="0" y="45"/>
                    <a:pt x="100" y="245"/>
                    <a:pt x="201" y="245"/>
                  </a:cubicBezTo>
                  <a:cubicBezTo>
                    <a:pt x="209" y="244"/>
                    <a:pt x="216" y="244"/>
                    <a:pt x="223" y="244"/>
                  </a:cubicBezTo>
                  <a:cubicBezTo>
                    <a:pt x="357" y="244"/>
                    <a:pt x="175" y="473"/>
                    <a:pt x="175" y="521"/>
                  </a:cubicBezTo>
                  <a:cubicBezTo>
                    <a:pt x="150" y="571"/>
                    <a:pt x="150" y="621"/>
                    <a:pt x="175" y="671"/>
                  </a:cubicBezTo>
                  <a:cubicBezTo>
                    <a:pt x="201" y="822"/>
                    <a:pt x="326" y="922"/>
                    <a:pt x="451" y="997"/>
                  </a:cubicBezTo>
                  <a:cubicBezTo>
                    <a:pt x="677" y="1072"/>
                    <a:pt x="927" y="1047"/>
                    <a:pt x="1153" y="1072"/>
                  </a:cubicBezTo>
                  <a:cubicBezTo>
                    <a:pt x="1266" y="1072"/>
                    <a:pt x="1385" y="1085"/>
                    <a:pt x="1504" y="1085"/>
                  </a:cubicBezTo>
                  <a:cubicBezTo>
                    <a:pt x="1623" y="1085"/>
                    <a:pt x="1742" y="1072"/>
                    <a:pt x="1855" y="1022"/>
                  </a:cubicBezTo>
                  <a:cubicBezTo>
                    <a:pt x="1980" y="972"/>
                    <a:pt x="1930" y="797"/>
                    <a:pt x="1830" y="747"/>
                  </a:cubicBezTo>
                  <a:cubicBezTo>
                    <a:pt x="1676" y="677"/>
                    <a:pt x="1500" y="661"/>
                    <a:pt x="1326" y="661"/>
                  </a:cubicBezTo>
                  <a:cubicBezTo>
                    <a:pt x="1187" y="661"/>
                    <a:pt x="1050" y="671"/>
                    <a:pt x="927" y="671"/>
                  </a:cubicBezTo>
                  <a:cubicBezTo>
                    <a:pt x="886" y="671"/>
                    <a:pt x="830" y="677"/>
                    <a:pt x="773" y="677"/>
                  </a:cubicBezTo>
                  <a:cubicBezTo>
                    <a:pt x="660" y="677"/>
                    <a:pt x="543" y="655"/>
                    <a:pt x="526" y="521"/>
                  </a:cubicBezTo>
                  <a:cubicBezTo>
                    <a:pt x="526" y="471"/>
                    <a:pt x="576" y="396"/>
                    <a:pt x="576" y="320"/>
                  </a:cubicBezTo>
                  <a:cubicBezTo>
                    <a:pt x="576" y="135"/>
                    <a:pt x="424" y="0"/>
                    <a:pt x="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1"/>
            <p:cNvSpPr/>
            <p:nvPr/>
          </p:nvSpPr>
          <p:spPr>
            <a:xfrm>
              <a:off x="3727800" y="4393475"/>
              <a:ext cx="40550" cy="26725"/>
            </a:xfrm>
            <a:custGeom>
              <a:avLst/>
              <a:gdLst/>
              <a:ahLst/>
              <a:cxnLst/>
              <a:rect l="l" t="t" r="r" b="b"/>
              <a:pathLst>
                <a:path w="1622" h="1069" extrusionOk="0">
                  <a:moveTo>
                    <a:pt x="506" y="1"/>
                  </a:moveTo>
                  <a:cubicBezTo>
                    <a:pt x="442" y="1"/>
                    <a:pt x="381" y="71"/>
                    <a:pt x="418" y="128"/>
                  </a:cubicBezTo>
                  <a:cubicBezTo>
                    <a:pt x="443" y="203"/>
                    <a:pt x="468" y="278"/>
                    <a:pt x="494" y="328"/>
                  </a:cubicBezTo>
                  <a:cubicBezTo>
                    <a:pt x="393" y="353"/>
                    <a:pt x="293" y="353"/>
                    <a:pt x="193" y="378"/>
                  </a:cubicBezTo>
                  <a:cubicBezTo>
                    <a:pt x="0" y="402"/>
                    <a:pt x="62" y="681"/>
                    <a:pt x="222" y="681"/>
                  </a:cubicBezTo>
                  <a:cubicBezTo>
                    <a:pt x="229" y="681"/>
                    <a:pt x="236" y="680"/>
                    <a:pt x="243" y="679"/>
                  </a:cubicBezTo>
                  <a:cubicBezTo>
                    <a:pt x="368" y="679"/>
                    <a:pt x="468" y="654"/>
                    <a:pt x="569" y="654"/>
                  </a:cubicBezTo>
                  <a:cubicBezTo>
                    <a:pt x="569" y="729"/>
                    <a:pt x="594" y="830"/>
                    <a:pt x="594" y="905"/>
                  </a:cubicBezTo>
                  <a:cubicBezTo>
                    <a:pt x="607" y="1011"/>
                    <a:pt x="691" y="1068"/>
                    <a:pt x="771" y="1068"/>
                  </a:cubicBezTo>
                  <a:cubicBezTo>
                    <a:pt x="841" y="1068"/>
                    <a:pt x="908" y="1024"/>
                    <a:pt x="920" y="930"/>
                  </a:cubicBezTo>
                  <a:cubicBezTo>
                    <a:pt x="945" y="830"/>
                    <a:pt x="920" y="729"/>
                    <a:pt x="895" y="629"/>
                  </a:cubicBezTo>
                  <a:lnTo>
                    <a:pt x="970" y="629"/>
                  </a:lnTo>
                  <a:cubicBezTo>
                    <a:pt x="1170" y="604"/>
                    <a:pt x="1371" y="604"/>
                    <a:pt x="1521" y="479"/>
                  </a:cubicBezTo>
                  <a:cubicBezTo>
                    <a:pt x="1621" y="429"/>
                    <a:pt x="1546" y="303"/>
                    <a:pt x="1471" y="278"/>
                  </a:cubicBezTo>
                  <a:cubicBezTo>
                    <a:pt x="1392" y="249"/>
                    <a:pt x="1317" y="238"/>
                    <a:pt x="1243" y="238"/>
                  </a:cubicBezTo>
                  <a:cubicBezTo>
                    <a:pt x="1129" y="238"/>
                    <a:pt x="1016" y="263"/>
                    <a:pt x="895" y="278"/>
                  </a:cubicBezTo>
                  <a:lnTo>
                    <a:pt x="769" y="303"/>
                  </a:lnTo>
                  <a:cubicBezTo>
                    <a:pt x="719" y="203"/>
                    <a:pt x="644" y="103"/>
                    <a:pt x="569" y="28"/>
                  </a:cubicBezTo>
                  <a:cubicBezTo>
                    <a:pt x="550" y="9"/>
                    <a:pt x="528" y="1"/>
                    <a:pt x="5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1"/>
            <p:cNvSpPr/>
            <p:nvPr/>
          </p:nvSpPr>
          <p:spPr>
            <a:xfrm>
              <a:off x="3777725" y="4368075"/>
              <a:ext cx="49925" cy="55775"/>
            </a:xfrm>
            <a:custGeom>
              <a:avLst/>
              <a:gdLst/>
              <a:ahLst/>
              <a:cxnLst/>
              <a:rect l="l" t="t" r="r" b="b"/>
              <a:pathLst>
                <a:path w="1997" h="2231" extrusionOk="0">
                  <a:moveTo>
                    <a:pt x="1053" y="1369"/>
                  </a:moveTo>
                  <a:cubicBezTo>
                    <a:pt x="1379" y="1495"/>
                    <a:pt x="1429" y="1595"/>
                    <a:pt x="1203" y="1670"/>
                  </a:cubicBezTo>
                  <a:cubicBezTo>
                    <a:pt x="1028" y="1770"/>
                    <a:pt x="827" y="1795"/>
                    <a:pt x="627" y="1820"/>
                  </a:cubicBezTo>
                  <a:cubicBezTo>
                    <a:pt x="702" y="1695"/>
                    <a:pt x="777" y="1570"/>
                    <a:pt x="903" y="1495"/>
                  </a:cubicBezTo>
                  <a:cubicBezTo>
                    <a:pt x="953" y="1445"/>
                    <a:pt x="1003" y="1419"/>
                    <a:pt x="1053" y="1369"/>
                  </a:cubicBezTo>
                  <a:close/>
                  <a:moveTo>
                    <a:pt x="179" y="0"/>
                  </a:moveTo>
                  <a:cubicBezTo>
                    <a:pt x="110" y="0"/>
                    <a:pt x="46" y="54"/>
                    <a:pt x="75" y="141"/>
                  </a:cubicBezTo>
                  <a:cubicBezTo>
                    <a:pt x="226" y="668"/>
                    <a:pt x="276" y="1219"/>
                    <a:pt x="251" y="1770"/>
                  </a:cubicBezTo>
                  <a:cubicBezTo>
                    <a:pt x="251" y="1795"/>
                    <a:pt x="251" y="1846"/>
                    <a:pt x="276" y="1871"/>
                  </a:cubicBezTo>
                  <a:lnTo>
                    <a:pt x="201" y="1871"/>
                  </a:lnTo>
                  <a:cubicBezTo>
                    <a:pt x="0" y="1896"/>
                    <a:pt x="50" y="2221"/>
                    <a:pt x="251" y="2221"/>
                  </a:cubicBezTo>
                  <a:cubicBezTo>
                    <a:pt x="301" y="2227"/>
                    <a:pt x="363" y="2230"/>
                    <a:pt x="431" y="2230"/>
                  </a:cubicBezTo>
                  <a:cubicBezTo>
                    <a:pt x="979" y="2230"/>
                    <a:pt x="1997" y="2034"/>
                    <a:pt x="1730" y="1344"/>
                  </a:cubicBezTo>
                  <a:cubicBezTo>
                    <a:pt x="1642" y="1104"/>
                    <a:pt x="1402" y="959"/>
                    <a:pt x="1143" y="959"/>
                  </a:cubicBezTo>
                  <a:cubicBezTo>
                    <a:pt x="1105" y="959"/>
                    <a:pt x="1066" y="962"/>
                    <a:pt x="1028" y="968"/>
                  </a:cubicBezTo>
                  <a:cubicBezTo>
                    <a:pt x="827" y="1018"/>
                    <a:pt x="677" y="1119"/>
                    <a:pt x="552" y="1244"/>
                  </a:cubicBezTo>
                  <a:cubicBezTo>
                    <a:pt x="527" y="843"/>
                    <a:pt x="426" y="467"/>
                    <a:pt x="301" y="91"/>
                  </a:cubicBezTo>
                  <a:cubicBezTo>
                    <a:pt x="280" y="28"/>
                    <a:pt x="228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1"/>
            <p:cNvSpPr/>
            <p:nvPr/>
          </p:nvSpPr>
          <p:spPr>
            <a:xfrm>
              <a:off x="3811550" y="4354525"/>
              <a:ext cx="27600" cy="28050"/>
            </a:xfrm>
            <a:custGeom>
              <a:avLst/>
              <a:gdLst/>
              <a:ahLst/>
              <a:cxnLst/>
              <a:rect l="l" t="t" r="r" b="b"/>
              <a:pathLst>
                <a:path w="1104" h="1122" extrusionOk="0">
                  <a:moveTo>
                    <a:pt x="467" y="0"/>
                  </a:moveTo>
                  <a:cubicBezTo>
                    <a:pt x="338" y="0"/>
                    <a:pt x="200" y="83"/>
                    <a:pt x="101" y="182"/>
                  </a:cubicBezTo>
                  <a:cubicBezTo>
                    <a:pt x="18" y="244"/>
                    <a:pt x="73" y="376"/>
                    <a:pt x="165" y="376"/>
                  </a:cubicBezTo>
                  <a:cubicBezTo>
                    <a:pt x="184" y="376"/>
                    <a:pt x="205" y="370"/>
                    <a:pt x="226" y="357"/>
                  </a:cubicBezTo>
                  <a:cubicBezTo>
                    <a:pt x="246" y="337"/>
                    <a:pt x="364" y="268"/>
                    <a:pt x="422" y="268"/>
                  </a:cubicBezTo>
                  <a:cubicBezTo>
                    <a:pt x="436" y="268"/>
                    <a:pt x="447" y="272"/>
                    <a:pt x="452" y="282"/>
                  </a:cubicBezTo>
                  <a:cubicBezTo>
                    <a:pt x="452" y="307"/>
                    <a:pt x="326" y="433"/>
                    <a:pt x="326" y="458"/>
                  </a:cubicBezTo>
                  <a:cubicBezTo>
                    <a:pt x="226" y="583"/>
                    <a:pt x="151" y="708"/>
                    <a:pt x="76" y="809"/>
                  </a:cubicBezTo>
                  <a:cubicBezTo>
                    <a:pt x="1" y="909"/>
                    <a:pt x="76" y="1059"/>
                    <a:pt x="201" y="1084"/>
                  </a:cubicBezTo>
                  <a:cubicBezTo>
                    <a:pt x="326" y="1097"/>
                    <a:pt x="477" y="1122"/>
                    <a:pt x="624" y="1122"/>
                  </a:cubicBezTo>
                  <a:cubicBezTo>
                    <a:pt x="771" y="1122"/>
                    <a:pt x="915" y="1097"/>
                    <a:pt x="1028" y="1009"/>
                  </a:cubicBezTo>
                  <a:cubicBezTo>
                    <a:pt x="1103" y="934"/>
                    <a:pt x="1053" y="834"/>
                    <a:pt x="978" y="809"/>
                  </a:cubicBezTo>
                  <a:cubicBezTo>
                    <a:pt x="828" y="758"/>
                    <a:pt x="677" y="758"/>
                    <a:pt x="527" y="758"/>
                  </a:cubicBezTo>
                  <a:cubicBezTo>
                    <a:pt x="577" y="683"/>
                    <a:pt x="627" y="608"/>
                    <a:pt x="677" y="533"/>
                  </a:cubicBezTo>
                  <a:cubicBezTo>
                    <a:pt x="727" y="433"/>
                    <a:pt x="778" y="307"/>
                    <a:pt x="727" y="182"/>
                  </a:cubicBezTo>
                  <a:cubicBezTo>
                    <a:pt x="662" y="50"/>
                    <a:pt x="567" y="0"/>
                    <a:pt x="4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31"/>
            <p:cNvSpPr/>
            <p:nvPr/>
          </p:nvSpPr>
          <p:spPr>
            <a:xfrm>
              <a:off x="3856050" y="4393900"/>
              <a:ext cx="47000" cy="10925"/>
            </a:xfrm>
            <a:custGeom>
              <a:avLst/>
              <a:gdLst/>
              <a:ahLst/>
              <a:cxnLst/>
              <a:rect l="l" t="t" r="r" b="b"/>
              <a:pathLst>
                <a:path w="1880" h="437" extrusionOk="0">
                  <a:moveTo>
                    <a:pt x="1425" y="1"/>
                  </a:moveTo>
                  <a:cubicBezTo>
                    <a:pt x="1294" y="1"/>
                    <a:pt x="1165" y="22"/>
                    <a:pt x="1028" y="36"/>
                  </a:cubicBezTo>
                  <a:cubicBezTo>
                    <a:pt x="752" y="61"/>
                    <a:pt x="476" y="86"/>
                    <a:pt x="201" y="111"/>
                  </a:cubicBezTo>
                  <a:cubicBezTo>
                    <a:pt x="0" y="136"/>
                    <a:pt x="75" y="437"/>
                    <a:pt x="276" y="437"/>
                  </a:cubicBezTo>
                  <a:cubicBezTo>
                    <a:pt x="526" y="437"/>
                    <a:pt x="802" y="412"/>
                    <a:pt x="1078" y="412"/>
                  </a:cubicBezTo>
                  <a:cubicBezTo>
                    <a:pt x="1142" y="412"/>
                    <a:pt x="1211" y="414"/>
                    <a:pt x="1281" y="414"/>
                  </a:cubicBezTo>
                  <a:cubicBezTo>
                    <a:pt x="1457" y="414"/>
                    <a:pt x="1644" y="401"/>
                    <a:pt x="1805" y="311"/>
                  </a:cubicBezTo>
                  <a:cubicBezTo>
                    <a:pt x="1880" y="236"/>
                    <a:pt x="1830" y="86"/>
                    <a:pt x="1755" y="61"/>
                  </a:cubicBezTo>
                  <a:cubicBezTo>
                    <a:pt x="1641" y="15"/>
                    <a:pt x="1533" y="1"/>
                    <a:pt x="14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31"/>
            <p:cNvSpPr/>
            <p:nvPr/>
          </p:nvSpPr>
          <p:spPr>
            <a:xfrm>
              <a:off x="3861050" y="4406000"/>
              <a:ext cx="49525" cy="9750"/>
            </a:xfrm>
            <a:custGeom>
              <a:avLst/>
              <a:gdLst/>
              <a:ahLst/>
              <a:cxnLst/>
              <a:rect l="l" t="t" r="r" b="b"/>
              <a:pathLst>
                <a:path w="1981" h="390" extrusionOk="0">
                  <a:moveTo>
                    <a:pt x="1562" y="1"/>
                  </a:moveTo>
                  <a:cubicBezTo>
                    <a:pt x="1416" y="1"/>
                    <a:pt x="1269" y="28"/>
                    <a:pt x="1103" y="28"/>
                  </a:cubicBezTo>
                  <a:cubicBezTo>
                    <a:pt x="803" y="53"/>
                    <a:pt x="502" y="53"/>
                    <a:pt x="176" y="53"/>
                  </a:cubicBezTo>
                  <a:cubicBezTo>
                    <a:pt x="1" y="53"/>
                    <a:pt x="51" y="354"/>
                    <a:pt x="201" y="354"/>
                  </a:cubicBezTo>
                  <a:cubicBezTo>
                    <a:pt x="432" y="371"/>
                    <a:pt x="649" y="389"/>
                    <a:pt x="864" y="389"/>
                  </a:cubicBezTo>
                  <a:cubicBezTo>
                    <a:pt x="952" y="389"/>
                    <a:pt x="1040" y="386"/>
                    <a:pt x="1128" y="379"/>
                  </a:cubicBezTo>
                  <a:cubicBezTo>
                    <a:pt x="1229" y="379"/>
                    <a:pt x="1337" y="387"/>
                    <a:pt x="1445" y="387"/>
                  </a:cubicBezTo>
                  <a:cubicBezTo>
                    <a:pt x="1608" y="387"/>
                    <a:pt x="1770" y="369"/>
                    <a:pt x="1905" y="278"/>
                  </a:cubicBezTo>
                  <a:cubicBezTo>
                    <a:pt x="1981" y="228"/>
                    <a:pt x="1956" y="78"/>
                    <a:pt x="1855" y="53"/>
                  </a:cubicBezTo>
                  <a:cubicBezTo>
                    <a:pt x="1755" y="13"/>
                    <a:pt x="1659" y="1"/>
                    <a:pt x="15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1"/>
            <p:cNvSpPr/>
            <p:nvPr/>
          </p:nvSpPr>
          <p:spPr>
            <a:xfrm>
              <a:off x="3924125" y="4391050"/>
              <a:ext cx="40975" cy="37150"/>
            </a:xfrm>
            <a:custGeom>
              <a:avLst/>
              <a:gdLst/>
              <a:ahLst/>
              <a:cxnLst/>
              <a:rect l="l" t="t" r="r" b="b"/>
              <a:pathLst>
                <a:path w="1639" h="1486" extrusionOk="0">
                  <a:moveTo>
                    <a:pt x="1067" y="0"/>
                  </a:moveTo>
                  <a:cubicBezTo>
                    <a:pt x="557" y="0"/>
                    <a:pt x="0" y="359"/>
                    <a:pt x="109" y="927"/>
                  </a:cubicBezTo>
                  <a:cubicBezTo>
                    <a:pt x="159" y="1227"/>
                    <a:pt x="435" y="1428"/>
                    <a:pt x="711" y="1478"/>
                  </a:cubicBezTo>
                  <a:cubicBezTo>
                    <a:pt x="759" y="1483"/>
                    <a:pt x="816" y="1486"/>
                    <a:pt x="878" y="1486"/>
                  </a:cubicBezTo>
                  <a:cubicBezTo>
                    <a:pt x="1134" y="1486"/>
                    <a:pt x="1467" y="1434"/>
                    <a:pt x="1588" y="1252"/>
                  </a:cubicBezTo>
                  <a:cubicBezTo>
                    <a:pt x="1613" y="1202"/>
                    <a:pt x="1638" y="1127"/>
                    <a:pt x="1588" y="1077"/>
                  </a:cubicBezTo>
                  <a:cubicBezTo>
                    <a:pt x="1534" y="996"/>
                    <a:pt x="1487" y="973"/>
                    <a:pt x="1432" y="973"/>
                  </a:cubicBezTo>
                  <a:cubicBezTo>
                    <a:pt x="1385" y="973"/>
                    <a:pt x="1332" y="990"/>
                    <a:pt x="1262" y="1002"/>
                  </a:cubicBezTo>
                  <a:cubicBezTo>
                    <a:pt x="1123" y="1037"/>
                    <a:pt x="971" y="1084"/>
                    <a:pt x="824" y="1084"/>
                  </a:cubicBezTo>
                  <a:cubicBezTo>
                    <a:pt x="760" y="1084"/>
                    <a:pt x="696" y="1075"/>
                    <a:pt x="636" y="1052"/>
                  </a:cubicBezTo>
                  <a:cubicBezTo>
                    <a:pt x="335" y="952"/>
                    <a:pt x="485" y="626"/>
                    <a:pt x="661" y="475"/>
                  </a:cubicBezTo>
                  <a:cubicBezTo>
                    <a:pt x="808" y="328"/>
                    <a:pt x="974" y="269"/>
                    <a:pt x="1157" y="269"/>
                  </a:cubicBezTo>
                  <a:cubicBezTo>
                    <a:pt x="1191" y="269"/>
                    <a:pt x="1226" y="271"/>
                    <a:pt x="1262" y="275"/>
                  </a:cubicBezTo>
                  <a:cubicBezTo>
                    <a:pt x="1271" y="276"/>
                    <a:pt x="1280" y="277"/>
                    <a:pt x="1288" y="277"/>
                  </a:cubicBezTo>
                  <a:cubicBezTo>
                    <a:pt x="1437" y="277"/>
                    <a:pt x="1430" y="72"/>
                    <a:pt x="1287" y="24"/>
                  </a:cubicBezTo>
                  <a:cubicBezTo>
                    <a:pt x="1216" y="8"/>
                    <a:pt x="1142" y="0"/>
                    <a:pt x="10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1"/>
            <p:cNvSpPr/>
            <p:nvPr/>
          </p:nvSpPr>
          <p:spPr>
            <a:xfrm>
              <a:off x="3966475" y="4358650"/>
              <a:ext cx="46850" cy="33350"/>
            </a:xfrm>
            <a:custGeom>
              <a:avLst/>
              <a:gdLst/>
              <a:ahLst/>
              <a:cxnLst/>
              <a:rect l="l" t="t" r="r" b="b"/>
              <a:pathLst>
                <a:path w="1874" h="1334" extrusionOk="0">
                  <a:moveTo>
                    <a:pt x="282" y="0"/>
                  </a:moveTo>
                  <a:cubicBezTo>
                    <a:pt x="227" y="0"/>
                    <a:pt x="172" y="6"/>
                    <a:pt x="119" y="17"/>
                  </a:cubicBezTo>
                  <a:cubicBezTo>
                    <a:pt x="1" y="64"/>
                    <a:pt x="62" y="270"/>
                    <a:pt x="175" y="270"/>
                  </a:cubicBezTo>
                  <a:cubicBezTo>
                    <a:pt x="182" y="270"/>
                    <a:pt x="188" y="269"/>
                    <a:pt x="195" y="268"/>
                  </a:cubicBezTo>
                  <a:cubicBezTo>
                    <a:pt x="215" y="265"/>
                    <a:pt x="236" y="264"/>
                    <a:pt x="258" y="264"/>
                  </a:cubicBezTo>
                  <a:cubicBezTo>
                    <a:pt x="455" y="264"/>
                    <a:pt x="701" y="365"/>
                    <a:pt x="520" y="568"/>
                  </a:cubicBezTo>
                  <a:cubicBezTo>
                    <a:pt x="470" y="644"/>
                    <a:pt x="370" y="669"/>
                    <a:pt x="320" y="769"/>
                  </a:cubicBezTo>
                  <a:cubicBezTo>
                    <a:pt x="245" y="894"/>
                    <a:pt x="295" y="1045"/>
                    <a:pt x="395" y="1145"/>
                  </a:cubicBezTo>
                  <a:cubicBezTo>
                    <a:pt x="538" y="1276"/>
                    <a:pt x="783" y="1333"/>
                    <a:pt x="1030" y="1333"/>
                  </a:cubicBezTo>
                  <a:cubicBezTo>
                    <a:pt x="1303" y="1333"/>
                    <a:pt x="1579" y="1263"/>
                    <a:pt x="1724" y="1145"/>
                  </a:cubicBezTo>
                  <a:cubicBezTo>
                    <a:pt x="1874" y="1019"/>
                    <a:pt x="1698" y="819"/>
                    <a:pt x="1573" y="819"/>
                  </a:cubicBezTo>
                  <a:cubicBezTo>
                    <a:pt x="1448" y="819"/>
                    <a:pt x="1323" y="844"/>
                    <a:pt x="1197" y="869"/>
                  </a:cubicBezTo>
                  <a:cubicBezTo>
                    <a:pt x="1147" y="877"/>
                    <a:pt x="1097" y="880"/>
                    <a:pt x="1046" y="880"/>
                  </a:cubicBezTo>
                  <a:cubicBezTo>
                    <a:pt x="944" y="880"/>
                    <a:pt x="838" y="869"/>
                    <a:pt x="721" y="869"/>
                  </a:cubicBezTo>
                  <a:cubicBezTo>
                    <a:pt x="771" y="844"/>
                    <a:pt x="796" y="794"/>
                    <a:pt x="821" y="769"/>
                  </a:cubicBezTo>
                  <a:cubicBezTo>
                    <a:pt x="871" y="694"/>
                    <a:pt x="896" y="618"/>
                    <a:pt x="896" y="543"/>
                  </a:cubicBezTo>
                  <a:cubicBezTo>
                    <a:pt x="918" y="181"/>
                    <a:pt x="595" y="0"/>
                    <a:pt x="2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Ondertitel 4">
            <a:extLst>
              <a:ext uri="{FF2B5EF4-FFF2-40B4-BE49-F238E27FC236}">
                <a16:creationId xmlns:a16="http://schemas.microsoft.com/office/drawing/2014/main" id="{5DEB93B1-FB0D-5895-EF5D-2C40E0B95160}"/>
              </a:ext>
            </a:extLst>
          </p:cNvPr>
          <p:cNvSpPr>
            <a:spLocks noGrp="1"/>
          </p:cNvSpPr>
          <p:nvPr>
            <p:ph type="subTitle" idx="8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7" name="Google Shape;917;p32"/>
          <p:cNvGrpSpPr/>
          <p:nvPr/>
        </p:nvGrpSpPr>
        <p:grpSpPr>
          <a:xfrm rot="674490">
            <a:off x="5310150" y="374108"/>
            <a:ext cx="3474315" cy="888859"/>
            <a:chOff x="3809875" y="1963175"/>
            <a:chExt cx="1923600" cy="492150"/>
          </a:xfrm>
        </p:grpSpPr>
        <p:sp>
          <p:nvSpPr>
            <p:cNvPr id="918" name="Google Shape;918;p3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9" name="Google Shape;929;p32"/>
          <p:cNvGrpSpPr/>
          <p:nvPr/>
        </p:nvGrpSpPr>
        <p:grpSpPr>
          <a:xfrm rot="1386640">
            <a:off x="2062242" y="275948"/>
            <a:ext cx="806665" cy="421749"/>
            <a:chOff x="1822875" y="1377000"/>
            <a:chExt cx="548075" cy="286550"/>
          </a:xfrm>
        </p:grpSpPr>
        <p:sp>
          <p:nvSpPr>
            <p:cNvPr id="930" name="Google Shape;930;p32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2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2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2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2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2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2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2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2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2" name="Tabel 2">
            <a:extLst>
              <a:ext uri="{FF2B5EF4-FFF2-40B4-BE49-F238E27FC236}">
                <a16:creationId xmlns:a16="http://schemas.microsoft.com/office/drawing/2014/main" id="{5A2058FA-C889-90DE-306E-34891F31A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26132"/>
              </p:ext>
            </p:extLst>
          </p:nvPr>
        </p:nvGraphicFramePr>
        <p:xfrm>
          <a:off x="482342" y="1755791"/>
          <a:ext cx="8355434" cy="3398520"/>
        </p:xfrm>
        <a:graphic>
          <a:graphicData uri="http://schemas.openxmlformats.org/drawingml/2006/table">
            <a:tbl>
              <a:tblPr firstRow="1" bandRow="1">
                <a:tableStyleId>{7F81B002-5CFD-4108-AB5B-0D555E909E09}</a:tableStyleId>
              </a:tblPr>
              <a:tblGrid>
                <a:gridCol w="920866">
                  <a:extLst>
                    <a:ext uri="{9D8B030D-6E8A-4147-A177-3AD203B41FA5}">
                      <a16:colId xmlns:a16="http://schemas.microsoft.com/office/drawing/2014/main" val="3381128560"/>
                    </a:ext>
                  </a:extLst>
                </a:gridCol>
                <a:gridCol w="1933659">
                  <a:extLst>
                    <a:ext uri="{9D8B030D-6E8A-4147-A177-3AD203B41FA5}">
                      <a16:colId xmlns:a16="http://schemas.microsoft.com/office/drawing/2014/main" val="166338353"/>
                    </a:ext>
                  </a:extLst>
                </a:gridCol>
                <a:gridCol w="4128945">
                  <a:extLst>
                    <a:ext uri="{9D8B030D-6E8A-4147-A177-3AD203B41FA5}">
                      <a16:colId xmlns:a16="http://schemas.microsoft.com/office/drawing/2014/main" val="2046010577"/>
                    </a:ext>
                  </a:extLst>
                </a:gridCol>
                <a:gridCol w="1371964">
                  <a:extLst>
                    <a:ext uri="{9D8B030D-6E8A-4147-A177-3AD203B41FA5}">
                      <a16:colId xmlns:a16="http://schemas.microsoft.com/office/drawing/2014/main" val="600647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b="1" dirty="0"/>
                        <a:t>Leeftijd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 err="1"/>
                        <a:t>Schoolontw</a:t>
                      </a:r>
                      <a:r>
                        <a:rPr lang="nl-NL" b="1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1" dirty="0"/>
                        <a:t>Kind ontwikkeling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069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283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2-4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Peuterleeftijd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Ontluikende </a:t>
                      </a:r>
                      <a:r>
                        <a:rPr lang="nl-NL" dirty="0" err="1"/>
                        <a:t>gecijferdheid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Voorbereidend rekenen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811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4-6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Groep 1 en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Ontluikende </a:t>
                      </a:r>
                      <a:r>
                        <a:rPr lang="nl-NL" dirty="0" err="1"/>
                        <a:t>gecijferdheid</a:t>
                      </a:r>
                      <a:r>
                        <a:rPr lang="nl-NL" dirty="0"/>
                        <a:t> wordt getalbegrip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Aanvankelijk rekenen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788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6-7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Groep 3 en uitloop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Beginnende </a:t>
                      </a:r>
                      <a:r>
                        <a:rPr lang="nl-NL" dirty="0" err="1"/>
                        <a:t>gecijferdheid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Voortgezet rekenen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383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Groep 4 en verder</a:t>
                      </a:r>
                    </a:p>
                    <a:p>
                      <a:r>
                        <a:rPr lang="nl-NL" dirty="0"/>
                        <a:t>Groep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  <a:p>
                      <a:r>
                        <a:rPr lang="nl-NL" dirty="0"/>
                        <a:t>Functionele </a:t>
                      </a:r>
                      <a:r>
                        <a:rPr lang="nl-NL" dirty="0" err="1"/>
                        <a:t>gecijferdheid</a:t>
                      </a:r>
                      <a:r>
                        <a:rPr lang="nl-NL" dirty="0"/>
                        <a:t> ontwikkelt zich verder naarmate het kind ouder wordt.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8359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33709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33"/>
          <p:cNvSpPr txBox="1">
            <a:spLocks noGrp="1"/>
          </p:cNvSpPr>
          <p:nvPr>
            <p:ph type="subTitle" idx="1"/>
          </p:nvPr>
        </p:nvSpPr>
        <p:spPr>
          <a:xfrm>
            <a:off x="787792" y="1184564"/>
            <a:ext cx="8237932" cy="40316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dirty="0"/>
              <a:t>Veelal spel – Incidenteel leren </a:t>
            </a:r>
          </a:p>
          <a:p>
            <a:pPr marL="0" indent="0" algn="l"/>
            <a:r>
              <a:rPr lang="nl-NL" i="1" dirty="0"/>
              <a:t>Er is sprake van incidenteel leren als iemand iets leert zonder dat dat vooraf het plan was. Heel veel van wat we leren, komt op deze wijze 'aanwaaien'. (afkijken bij, voordoen, nadoen)</a:t>
            </a:r>
          </a:p>
          <a:p>
            <a:pPr marL="0" indent="0" algn="l"/>
            <a:endParaRPr lang="nl-NL" i="1" dirty="0"/>
          </a:p>
          <a:p>
            <a:pPr marL="0" indent="0" algn="l"/>
            <a:r>
              <a:rPr lang="nl-NL" dirty="0">
                <a:solidFill>
                  <a:srgbClr val="1C4587"/>
                </a:solidFill>
                <a:latin typeface="Segoe UI"/>
                <a:cs typeface="Segoe UI"/>
                <a:hlinkClick r:id="rId3"/>
              </a:rPr>
              <a:t>https://youtu.be/v9hMQu9lnD4</a:t>
            </a:r>
            <a:endParaRPr lang="nl-NL" dirty="0"/>
          </a:p>
          <a:p>
            <a:pPr marL="0" indent="0" algn="l"/>
            <a:endParaRPr lang="nl-NL" i="1" dirty="0"/>
          </a:p>
          <a:p>
            <a:pPr marL="285750" indent="-285750" algn="l">
              <a:buFont typeface="Arial"/>
              <a:buChar char="•"/>
            </a:pPr>
            <a:r>
              <a:rPr lang="nl-NL" dirty="0"/>
              <a:t>Vanaf groep 3 – Intentioneel leren (met methode)</a:t>
            </a:r>
            <a:endParaRPr lang="nl-NL" i="1" dirty="0"/>
          </a:p>
          <a:p>
            <a:pPr marL="0" indent="0" algn="l"/>
            <a:r>
              <a:rPr lang="nl-NL" i="1" dirty="0"/>
              <a:t>Bij intentioneel leren is van te voren duidelijk wat de leerresultaten zouden moeten worden.</a:t>
            </a:r>
          </a:p>
          <a:p>
            <a:pPr marL="285750" indent="-285750" algn="l">
              <a:buFont typeface="Arial"/>
              <a:buChar char="•"/>
            </a:pPr>
            <a:endParaRPr lang="nl-NL" dirty="0"/>
          </a:p>
          <a:p>
            <a:pPr marL="0" indent="0" algn="l"/>
            <a:r>
              <a:rPr lang="nl-NL" dirty="0">
                <a:hlinkClick r:id="rId4"/>
              </a:rPr>
              <a:t>Rekenen met de getallenlijn (groep 4) | Squla legt uit | Squla - YouTube</a:t>
            </a:r>
            <a:endParaRPr lang="nl-NL" dirty="0"/>
          </a:p>
          <a:p>
            <a:pPr marL="0" indent="0" algn="l"/>
            <a:endParaRPr lang="nl-NL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600" dirty="0"/>
              <a:t>Op welke manier leren kinderen incidenteel rekenen op jouw stageplek</a:t>
            </a:r>
            <a:r>
              <a:rPr lang="nl-NL" dirty="0"/>
              <a:t> (tweetallen)?</a:t>
            </a:r>
            <a:endParaRPr lang="nl-NL" sz="1600" dirty="0"/>
          </a:p>
          <a:p>
            <a:pPr marL="0" indent="0" algn="l"/>
            <a:endParaRPr lang="nl-NL" sz="1600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nl-NL" sz="1600" dirty="0"/>
          </a:p>
        </p:txBody>
      </p:sp>
      <p:sp>
        <p:nvSpPr>
          <p:cNvPr id="954" name="Google Shape;954;p33"/>
          <p:cNvSpPr txBox="1"/>
          <p:nvPr/>
        </p:nvSpPr>
        <p:spPr>
          <a:xfrm rot="-545911">
            <a:off x="545024" y="381118"/>
            <a:ext cx="3594368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Voorbereidend rekenen </a:t>
            </a:r>
            <a:endParaRPr sz="3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958" name="Google Shape;958;p33"/>
          <p:cNvSpPr/>
          <p:nvPr/>
        </p:nvSpPr>
        <p:spPr>
          <a:xfrm rot="-1036824">
            <a:off x="4105834" y="155248"/>
            <a:ext cx="932333" cy="512408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5" name="Google Shape;975;p33"/>
          <p:cNvGrpSpPr/>
          <p:nvPr/>
        </p:nvGrpSpPr>
        <p:grpSpPr>
          <a:xfrm>
            <a:off x="6387045" y="4488827"/>
            <a:ext cx="2433812" cy="320922"/>
            <a:chOff x="1394800" y="3522000"/>
            <a:chExt cx="1048650" cy="138275"/>
          </a:xfrm>
        </p:grpSpPr>
        <p:sp>
          <p:nvSpPr>
            <p:cNvPr id="976" name="Google Shape;976;p33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3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3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3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3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3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3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3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3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954;p33">
            <a:extLst>
              <a:ext uri="{FF2B5EF4-FFF2-40B4-BE49-F238E27FC236}">
                <a16:creationId xmlns:a16="http://schemas.microsoft.com/office/drawing/2014/main" id="{DED18729-D285-41B2-7AA7-B185FC1BAB9C}"/>
              </a:ext>
            </a:extLst>
          </p:cNvPr>
          <p:cNvSpPr txBox="1"/>
          <p:nvPr/>
        </p:nvSpPr>
        <p:spPr>
          <a:xfrm rot="1353752">
            <a:off x="4633620" y="352661"/>
            <a:ext cx="3594368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getalbegrip</a:t>
            </a:r>
            <a:endParaRPr sz="3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D5E82A2F-BA0A-8026-1DDE-106009AAC3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0311" y="1534332"/>
            <a:ext cx="6300061" cy="2913682"/>
          </a:xfrm>
        </p:spPr>
        <p:txBody>
          <a:bodyPr/>
          <a:lstStyle/>
          <a:p>
            <a:r>
              <a:rPr lang="nl-NL" sz="2800" b="1" dirty="0">
                <a:solidFill>
                  <a:schemeClr val="accent4">
                    <a:lumMod val="50000"/>
                  </a:schemeClr>
                </a:solidFill>
              </a:rPr>
              <a:t>Ik noem een getal. </a:t>
            </a:r>
            <a:br>
              <a:rPr lang="nl-NL" sz="2800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nl-NL" sz="2800" b="1" dirty="0">
                <a:solidFill>
                  <a:schemeClr val="accent4">
                    <a:lumMod val="50000"/>
                  </a:schemeClr>
                </a:solidFill>
              </a:rPr>
              <a:t>Schrijf op waar jij aan denkt als je dat getal hoort. </a:t>
            </a:r>
          </a:p>
        </p:txBody>
      </p:sp>
    </p:spTree>
    <p:extLst>
      <p:ext uri="{BB962C8B-B14F-4D97-AF65-F5344CB8AC3E}">
        <p14:creationId xmlns:p14="http://schemas.microsoft.com/office/powerpoint/2010/main" val="3580887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9" name="Google Shape;989;p34"/>
          <p:cNvGrpSpPr/>
          <p:nvPr/>
        </p:nvGrpSpPr>
        <p:grpSpPr>
          <a:xfrm>
            <a:off x="2883085" y="3523739"/>
            <a:ext cx="3377828" cy="1079750"/>
            <a:chOff x="4319250" y="3137000"/>
            <a:chExt cx="885825" cy="524125"/>
          </a:xfrm>
        </p:grpSpPr>
        <p:sp>
          <p:nvSpPr>
            <p:cNvPr id="990" name="Google Shape;990;p34"/>
            <p:cNvSpPr/>
            <p:nvPr/>
          </p:nvSpPr>
          <p:spPr>
            <a:xfrm>
              <a:off x="4334525" y="3137000"/>
              <a:ext cx="816875" cy="145250"/>
            </a:xfrm>
            <a:custGeom>
              <a:avLst/>
              <a:gdLst/>
              <a:ahLst/>
              <a:cxnLst/>
              <a:rect l="l" t="t" r="r" b="b"/>
              <a:pathLst>
                <a:path w="32675" h="5810" extrusionOk="0">
                  <a:moveTo>
                    <a:pt x="30614" y="1"/>
                  </a:moveTo>
                  <a:cubicBezTo>
                    <a:pt x="30548" y="1"/>
                    <a:pt x="30480" y="4"/>
                    <a:pt x="30410" y="11"/>
                  </a:cubicBezTo>
                  <a:lnTo>
                    <a:pt x="30410" y="11"/>
                  </a:lnTo>
                  <a:lnTo>
                    <a:pt x="30410" y="11"/>
                  </a:lnTo>
                  <a:lnTo>
                    <a:pt x="28330" y="186"/>
                  </a:lnTo>
                  <a:cubicBezTo>
                    <a:pt x="28200" y="197"/>
                    <a:pt x="28078" y="220"/>
                    <a:pt x="27966" y="252"/>
                  </a:cubicBezTo>
                  <a:lnTo>
                    <a:pt x="27966" y="252"/>
                  </a:lnTo>
                  <a:lnTo>
                    <a:pt x="1989" y="2818"/>
                  </a:lnTo>
                  <a:cubicBezTo>
                    <a:pt x="1" y="3012"/>
                    <a:pt x="100" y="5810"/>
                    <a:pt x="2061" y="5810"/>
                  </a:cubicBezTo>
                  <a:cubicBezTo>
                    <a:pt x="2127" y="5810"/>
                    <a:pt x="2195" y="5807"/>
                    <a:pt x="2265" y="5800"/>
                  </a:cubicBezTo>
                  <a:cubicBezTo>
                    <a:pt x="11738" y="4848"/>
                    <a:pt x="21212" y="3920"/>
                    <a:pt x="30686" y="2993"/>
                  </a:cubicBezTo>
                  <a:cubicBezTo>
                    <a:pt x="32674" y="2799"/>
                    <a:pt x="32575" y="1"/>
                    <a:pt x="3061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4"/>
            <p:cNvSpPr/>
            <p:nvPr/>
          </p:nvSpPr>
          <p:spPr>
            <a:xfrm>
              <a:off x="4356675" y="3182825"/>
              <a:ext cx="798275" cy="129275"/>
            </a:xfrm>
            <a:custGeom>
              <a:avLst/>
              <a:gdLst/>
              <a:ahLst/>
              <a:cxnLst/>
              <a:rect l="l" t="t" r="r" b="b"/>
              <a:pathLst>
                <a:path w="31931" h="5171" extrusionOk="0">
                  <a:moveTo>
                    <a:pt x="29692" y="0"/>
                  </a:moveTo>
                  <a:cubicBezTo>
                    <a:pt x="29262" y="0"/>
                    <a:pt x="28841" y="143"/>
                    <a:pt x="28521" y="458"/>
                  </a:cubicBezTo>
                  <a:lnTo>
                    <a:pt x="28521" y="458"/>
                  </a:lnTo>
                  <a:cubicBezTo>
                    <a:pt x="26855" y="717"/>
                    <a:pt x="25061" y="686"/>
                    <a:pt x="23409" y="834"/>
                  </a:cubicBezTo>
                  <a:cubicBezTo>
                    <a:pt x="20928" y="1035"/>
                    <a:pt x="18447" y="1235"/>
                    <a:pt x="15990" y="1461"/>
                  </a:cubicBezTo>
                  <a:cubicBezTo>
                    <a:pt x="11958" y="1784"/>
                    <a:pt x="7925" y="2108"/>
                    <a:pt x="3893" y="2415"/>
                  </a:cubicBezTo>
                  <a:lnTo>
                    <a:pt x="3893" y="2415"/>
                  </a:lnTo>
                  <a:cubicBezTo>
                    <a:pt x="3677" y="2329"/>
                    <a:pt x="3447" y="2279"/>
                    <a:pt x="3219" y="2279"/>
                  </a:cubicBezTo>
                  <a:cubicBezTo>
                    <a:pt x="3010" y="2279"/>
                    <a:pt x="2803" y="2320"/>
                    <a:pt x="2607" y="2413"/>
                  </a:cubicBezTo>
                  <a:cubicBezTo>
                    <a:pt x="2550" y="2451"/>
                    <a:pt x="2478" y="2489"/>
                    <a:pt x="2414" y="2527"/>
                  </a:cubicBezTo>
                  <a:lnTo>
                    <a:pt x="2414" y="2527"/>
                  </a:lnTo>
                  <a:cubicBezTo>
                    <a:pt x="2253" y="2539"/>
                    <a:pt x="2092" y="2551"/>
                    <a:pt x="1930" y="2564"/>
                  </a:cubicBezTo>
                  <a:cubicBezTo>
                    <a:pt x="0" y="2714"/>
                    <a:pt x="903" y="5170"/>
                    <a:pt x="2482" y="5170"/>
                  </a:cubicBezTo>
                  <a:cubicBezTo>
                    <a:pt x="2634" y="5170"/>
                    <a:pt x="2774" y="5169"/>
                    <a:pt x="2906" y="5164"/>
                  </a:cubicBezTo>
                  <a:lnTo>
                    <a:pt x="2906" y="5164"/>
                  </a:lnTo>
                  <a:cubicBezTo>
                    <a:pt x="2907" y="5166"/>
                    <a:pt x="2907" y="5168"/>
                    <a:pt x="2908" y="5170"/>
                  </a:cubicBezTo>
                  <a:cubicBezTo>
                    <a:pt x="8146" y="4769"/>
                    <a:pt x="13359" y="4343"/>
                    <a:pt x="18597" y="3917"/>
                  </a:cubicBezTo>
                  <a:cubicBezTo>
                    <a:pt x="21078" y="3716"/>
                    <a:pt x="23559" y="3491"/>
                    <a:pt x="26041" y="3290"/>
                  </a:cubicBezTo>
                  <a:cubicBezTo>
                    <a:pt x="27619" y="3165"/>
                    <a:pt x="30351" y="3541"/>
                    <a:pt x="31504" y="2213"/>
                  </a:cubicBezTo>
                  <a:cubicBezTo>
                    <a:pt x="31930" y="1711"/>
                    <a:pt x="31604" y="985"/>
                    <a:pt x="31178" y="609"/>
                  </a:cubicBezTo>
                  <a:cubicBezTo>
                    <a:pt x="31153" y="584"/>
                    <a:pt x="31103" y="533"/>
                    <a:pt x="31053" y="508"/>
                  </a:cubicBezTo>
                  <a:cubicBezTo>
                    <a:pt x="30676" y="184"/>
                    <a:pt x="30178" y="0"/>
                    <a:pt x="2969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4"/>
            <p:cNvSpPr/>
            <p:nvPr/>
          </p:nvSpPr>
          <p:spPr>
            <a:xfrm>
              <a:off x="4345775" y="3233150"/>
              <a:ext cx="859300" cy="100300"/>
            </a:xfrm>
            <a:custGeom>
              <a:avLst/>
              <a:gdLst/>
              <a:ahLst/>
              <a:cxnLst/>
              <a:rect l="l" t="t" r="r" b="b"/>
              <a:pathLst>
                <a:path w="34372" h="4012" extrusionOk="0">
                  <a:moveTo>
                    <a:pt x="31734" y="0"/>
                  </a:moveTo>
                  <a:cubicBezTo>
                    <a:pt x="31607" y="0"/>
                    <a:pt x="31483" y="8"/>
                    <a:pt x="31364" y="24"/>
                  </a:cubicBezTo>
                  <a:cubicBezTo>
                    <a:pt x="31276" y="34"/>
                    <a:pt x="31188" y="44"/>
                    <a:pt x="31100" y="54"/>
                  </a:cubicBezTo>
                  <a:lnTo>
                    <a:pt x="31100" y="54"/>
                  </a:lnTo>
                  <a:cubicBezTo>
                    <a:pt x="31096" y="52"/>
                    <a:pt x="31092" y="51"/>
                    <a:pt x="31088" y="49"/>
                  </a:cubicBezTo>
                  <a:cubicBezTo>
                    <a:pt x="31067" y="54"/>
                    <a:pt x="31046" y="58"/>
                    <a:pt x="31025" y="63"/>
                  </a:cubicBezTo>
                  <a:lnTo>
                    <a:pt x="31025" y="63"/>
                  </a:lnTo>
                  <a:cubicBezTo>
                    <a:pt x="21187" y="1175"/>
                    <a:pt x="11326" y="2165"/>
                    <a:pt x="1464" y="3032"/>
                  </a:cubicBezTo>
                  <a:cubicBezTo>
                    <a:pt x="1" y="3154"/>
                    <a:pt x="2951" y="4011"/>
                    <a:pt x="3642" y="4011"/>
                  </a:cubicBezTo>
                  <a:cubicBezTo>
                    <a:pt x="3661" y="4011"/>
                    <a:pt x="3679" y="4011"/>
                    <a:pt x="3694" y="4009"/>
                  </a:cubicBezTo>
                  <a:cubicBezTo>
                    <a:pt x="13102" y="3182"/>
                    <a:pt x="22486" y="2243"/>
                    <a:pt x="31870" y="1193"/>
                  </a:cubicBezTo>
                  <a:lnTo>
                    <a:pt x="31870" y="1193"/>
                  </a:lnTo>
                  <a:cubicBezTo>
                    <a:pt x="31983" y="1203"/>
                    <a:pt x="32095" y="1208"/>
                    <a:pt x="32207" y="1208"/>
                  </a:cubicBezTo>
                  <a:cubicBezTo>
                    <a:pt x="32407" y="1208"/>
                    <a:pt x="32604" y="1191"/>
                    <a:pt x="32792" y="1152"/>
                  </a:cubicBezTo>
                  <a:cubicBezTo>
                    <a:pt x="33143" y="1102"/>
                    <a:pt x="33494" y="1027"/>
                    <a:pt x="33845" y="977"/>
                  </a:cubicBezTo>
                  <a:cubicBezTo>
                    <a:pt x="34371" y="876"/>
                    <a:pt x="33920" y="551"/>
                    <a:pt x="33670" y="450"/>
                  </a:cubicBezTo>
                  <a:cubicBezTo>
                    <a:pt x="33104" y="199"/>
                    <a:pt x="32381" y="0"/>
                    <a:pt x="3173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4"/>
            <p:cNvSpPr/>
            <p:nvPr/>
          </p:nvSpPr>
          <p:spPr>
            <a:xfrm>
              <a:off x="4359800" y="3270500"/>
              <a:ext cx="768200" cy="83975"/>
            </a:xfrm>
            <a:custGeom>
              <a:avLst/>
              <a:gdLst/>
              <a:ahLst/>
              <a:cxnLst/>
              <a:rect l="l" t="t" r="r" b="b"/>
              <a:pathLst>
                <a:path w="30728" h="3359" extrusionOk="0">
                  <a:moveTo>
                    <a:pt x="27647" y="0"/>
                  </a:moveTo>
                  <a:cubicBezTo>
                    <a:pt x="27595" y="0"/>
                    <a:pt x="27544" y="3"/>
                    <a:pt x="27494" y="9"/>
                  </a:cubicBezTo>
                  <a:cubicBezTo>
                    <a:pt x="18372" y="1212"/>
                    <a:pt x="9199" y="1839"/>
                    <a:pt x="1" y="1914"/>
                  </a:cubicBezTo>
                  <a:cubicBezTo>
                    <a:pt x="151" y="1914"/>
                    <a:pt x="1930" y="3016"/>
                    <a:pt x="2532" y="3142"/>
                  </a:cubicBezTo>
                  <a:cubicBezTo>
                    <a:pt x="2783" y="3192"/>
                    <a:pt x="3033" y="3242"/>
                    <a:pt x="3309" y="3317"/>
                  </a:cubicBezTo>
                  <a:cubicBezTo>
                    <a:pt x="3433" y="3345"/>
                    <a:pt x="3533" y="3358"/>
                    <a:pt x="3608" y="3358"/>
                  </a:cubicBezTo>
                  <a:cubicBezTo>
                    <a:pt x="3777" y="3358"/>
                    <a:pt x="3816" y="3292"/>
                    <a:pt x="3714" y="3186"/>
                  </a:cubicBezTo>
                  <a:lnTo>
                    <a:pt x="3714" y="3186"/>
                  </a:lnTo>
                  <a:cubicBezTo>
                    <a:pt x="12659" y="3106"/>
                    <a:pt x="21579" y="2457"/>
                    <a:pt x="30452" y="1287"/>
                  </a:cubicBezTo>
                  <a:cubicBezTo>
                    <a:pt x="30728" y="1262"/>
                    <a:pt x="29550" y="635"/>
                    <a:pt x="29474" y="585"/>
                  </a:cubicBezTo>
                  <a:cubicBezTo>
                    <a:pt x="28990" y="378"/>
                    <a:pt x="28251" y="0"/>
                    <a:pt x="2764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4"/>
            <p:cNvSpPr/>
            <p:nvPr/>
          </p:nvSpPr>
          <p:spPr>
            <a:xfrm>
              <a:off x="4326650" y="3282500"/>
              <a:ext cx="830850" cy="180500"/>
            </a:xfrm>
            <a:custGeom>
              <a:avLst/>
              <a:gdLst/>
              <a:ahLst/>
              <a:cxnLst/>
              <a:rect l="l" t="t" r="r" b="b"/>
              <a:pathLst>
                <a:path w="33234" h="7220" extrusionOk="0">
                  <a:moveTo>
                    <a:pt x="31326" y="1"/>
                  </a:moveTo>
                  <a:cubicBezTo>
                    <a:pt x="31278" y="1"/>
                    <a:pt x="31228" y="2"/>
                    <a:pt x="31176" y="5"/>
                  </a:cubicBezTo>
                  <a:cubicBezTo>
                    <a:pt x="31034" y="14"/>
                    <a:pt x="30892" y="22"/>
                    <a:pt x="30750" y="30"/>
                  </a:cubicBezTo>
                  <a:lnTo>
                    <a:pt x="30750" y="30"/>
                  </a:lnTo>
                  <a:cubicBezTo>
                    <a:pt x="30750" y="30"/>
                    <a:pt x="30750" y="30"/>
                    <a:pt x="30750" y="30"/>
                  </a:cubicBezTo>
                  <a:lnTo>
                    <a:pt x="30750" y="30"/>
                  </a:lnTo>
                  <a:cubicBezTo>
                    <a:pt x="30750" y="30"/>
                    <a:pt x="30750" y="30"/>
                    <a:pt x="30750" y="30"/>
                  </a:cubicBezTo>
                  <a:lnTo>
                    <a:pt x="30750" y="30"/>
                  </a:lnTo>
                  <a:cubicBezTo>
                    <a:pt x="21994" y="549"/>
                    <a:pt x="13215" y="1092"/>
                    <a:pt x="4459" y="1634"/>
                  </a:cubicBezTo>
                  <a:cubicBezTo>
                    <a:pt x="3043" y="1714"/>
                    <a:pt x="2088" y="3524"/>
                    <a:pt x="2855" y="4184"/>
                  </a:cubicBezTo>
                  <a:lnTo>
                    <a:pt x="2855" y="4184"/>
                  </a:lnTo>
                  <a:cubicBezTo>
                    <a:pt x="2545" y="4258"/>
                    <a:pt x="2237" y="4335"/>
                    <a:pt x="1928" y="4416"/>
                  </a:cubicBezTo>
                  <a:cubicBezTo>
                    <a:pt x="215" y="4850"/>
                    <a:pt x="1" y="7219"/>
                    <a:pt x="1588" y="7219"/>
                  </a:cubicBezTo>
                  <a:cubicBezTo>
                    <a:pt x="1743" y="7219"/>
                    <a:pt x="1914" y="7197"/>
                    <a:pt x="2104" y="7148"/>
                  </a:cubicBezTo>
                  <a:cubicBezTo>
                    <a:pt x="11552" y="4667"/>
                    <a:pt x="21527" y="5544"/>
                    <a:pt x="30926" y="2762"/>
                  </a:cubicBezTo>
                  <a:cubicBezTo>
                    <a:pt x="32270" y="2371"/>
                    <a:pt x="33233" y="1"/>
                    <a:pt x="3132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4"/>
            <p:cNvSpPr/>
            <p:nvPr/>
          </p:nvSpPr>
          <p:spPr>
            <a:xfrm>
              <a:off x="4319250" y="3360925"/>
              <a:ext cx="817050" cy="79000"/>
            </a:xfrm>
            <a:custGeom>
              <a:avLst/>
              <a:gdLst/>
              <a:ahLst/>
              <a:cxnLst/>
              <a:rect l="l" t="t" r="r" b="b"/>
              <a:pathLst>
                <a:path w="32682" h="3160" extrusionOk="0">
                  <a:moveTo>
                    <a:pt x="29390" y="0"/>
                  </a:moveTo>
                  <a:cubicBezTo>
                    <a:pt x="29382" y="0"/>
                    <a:pt x="29374" y="1"/>
                    <a:pt x="29367" y="1"/>
                  </a:cubicBezTo>
                  <a:cubicBezTo>
                    <a:pt x="20294" y="477"/>
                    <a:pt x="11222" y="953"/>
                    <a:pt x="2149" y="1404"/>
                  </a:cubicBezTo>
                  <a:cubicBezTo>
                    <a:pt x="1" y="1528"/>
                    <a:pt x="2232" y="3160"/>
                    <a:pt x="3425" y="3160"/>
                  </a:cubicBezTo>
                  <a:cubicBezTo>
                    <a:pt x="3442" y="3160"/>
                    <a:pt x="3460" y="3160"/>
                    <a:pt x="3477" y="3159"/>
                  </a:cubicBezTo>
                  <a:cubicBezTo>
                    <a:pt x="11910" y="2716"/>
                    <a:pt x="20343" y="2274"/>
                    <a:pt x="28776" y="1831"/>
                  </a:cubicBezTo>
                  <a:lnTo>
                    <a:pt x="28776" y="1831"/>
                  </a:lnTo>
                  <a:cubicBezTo>
                    <a:pt x="29195" y="1987"/>
                    <a:pt x="29661" y="2088"/>
                    <a:pt x="30045" y="2088"/>
                  </a:cubicBezTo>
                  <a:cubicBezTo>
                    <a:pt x="30263" y="2088"/>
                    <a:pt x="30455" y="2055"/>
                    <a:pt x="30595" y="1981"/>
                  </a:cubicBezTo>
                  <a:cubicBezTo>
                    <a:pt x="30846" y="1856"/>
                    <a:pt x="31096" y="1730"/>
                    <a:pt x="31347" y="1580"/>
                  </a:cubicBezTo>
                  <a:cubicBezTo>
                    <a:pt x="32682" y="863"/>
                    <a:pt x="29947" y="0"/>
                    <a:pt x="2939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4"/>
            <p:cNvSpPr/>
            <p:nvPr/>
          </p:nvSpPr>
          <p:spPr>
            <a:xfrm>
              <a:off x="4359800" y="3368900"/>
              <a:ext cx="757150" cy="121750"/>
            </a:xfrm>
            <a:custGeom>
              <a:avLst/>
              <a:gdLst/>
              <a:ahLst/>
              <a:cxnLst/>
              <a:rect l="l" t="t" r="r" b="b"/>
              <a:pathLst>
                <a:path w="30286" h="4870" extrusionOk="0">
                  <a:moveTo>
                    <a:pt x="28493" y="1"/>
                  </a:moveTo>
                  <a:cubicBezTo>
                    <a:pt x="28461" y="1"/>
                    <a:pt x="28429" y="3"/>
                    <a:pt x="28397" y="8"/>
                  </a:cubicBezTo>
                  <a:cubicBezTo>
                    <a:pt x="19399" y="1311"/>
                    <a:pt x="10377" y="1737"/>
                    <a:pt x="1279" y="1762"/>
                  </a:cubicBezTo>
                  <a:cubicBezTo>
                    <a:pt x="1" y="1762"/>
                    <a:pt x="1153" y="4870"/>
                    <a:pt x="2281" y="4870"/>
                  </a:cubicBezTo>
                  <a:cubicBezTo>
                    <a:pt x="10690" y="4847"/>
                    <a:pt x="19035" y="4481"/>
                    <a:pt x="27355" y="3377"/>
                  </a:cubicBezTo>
                  <a:lnTo>
                    <a:pt x="27355" y="3377"/>
                  </a:lnTo>
                  <a:cubicBezTo>
                    <a:pt x="27588" y="3629"/>
                    <a:pt x="27849" y="3792"/>
                    <a:pt x="28107" y="3792"/>
                  </a:cubicBezTo>
                  <a:cubicBezTo>
                    <a:pt x="28112" y="3792"/>
                    <a:pt x="28117" y="3792"/>
                    <a:pt x="28121" y="3792"/>
                  </a:cubicBezTo>
                  <a:cubicBezTo>
                    <a:pt x="28948" y="3767"/>
                    <a:pt x="29349" y="3567"/>
                    <a:pt x="29800" y="2890"/>
                  </a:cubicBezTo>
                  <a:cubicBezTo>
                    <a:pt x="30286" y="2186"/>
                    <a:pt x="29478" y="1"/>
                    <a:pt x="2849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4"/>
            <p:cNvSpPr/>
            <p:nvPr/>
          </p:nvSpPr>
          <p:spPr>
            <a:xfrm>
              <a:off x="4369825" y="3442375"/>
              <a:ext cx="758625" cy="151550"/>
            </a:xfrm>
            <a:custGeom>
              <a:avLst/>
              <a:gdLst/>
              <a:ahLst/>
              <a:cxnLst/>
              <a:rect l="l" t="t" r="r" b="b"/>
              <a:pathLst>
                <a:path w="30345" h="6062" extrusionOk="0">
                  <a:moveTo>
                    <a:pt x="27667" y="0"/>
                  </a:moveTo>
                  <a:cubicBezTo>
                    <a:pt x="27659" y="0"/>
                    <a:pt x="27652" y="1"/>
                    <a:pt x="27645" y="1"/>
                  </a:cubicBezTo>
                  <a:lnTo>
                    <a:pt x="3646" y="1123"/>
                  </a:lnTo>
                  <a:lnTo>
                    <a:pt x="3646" y="1123"/>
                  </a:lnTo>
                  <a:cubicBezTo>
                    <a:pt x="3428" y="965"/>
                    <a:pt x="3215" y="867"/>
                    <a:pt x="3033" y="867"/>
                  </a:cubicBezTo>
                  <a:cubicBezTo>
                    <a:pt x="2999" y="867"/>
                    <a:pt x="2965" y="871"/>
                    <a:pt x="2933" y="878"/>
                  </a:cubicBezTo>
                  <a:cubicBezTo>
                    <a:pt x="2407" y="979"/>
                    <a:pt x="1880" y="1104"/>
                    <a:pt x="1379" y="1229"/>
                  </a:cubicBezTo>
                  <a:cubicBezTo>
                    <a:pt x="778" y="1346"/>
                    <a:pt x="1456" y="2486"/>
                    <a:pt x="2212" y="3219"/>
                  </a:cubicBezTo>
                  <a:lnTo>
                    <a:pt x="2212" y="3219"/>
                  </a:lnTo>
                  <a:cubicBezTo>
                    <a:pt x="2182" y="3219"/>
                    <a:pt x="2151" y="3219"/>
                    <a:pt x="2119" y="3219"/>
                  </a:cubicBezTo>
                  <a:cubicBezTo>
                    <a:pt x="1796" y="3219"/>
                    <a:pt x="1444" y="3229"/>
                    <a:pt x="1311" y="3313"/>
                  </a:cubicBezTo>
                  <a:lnTo>
                    <a:pt x="1311" y="3313"/>
                  </a:lnTo>
                  <a:cubicBezTo>
                    <a:pt x="1155" y="3219"/>
                    <a:pt x="995" y="3149"/>
                    <a:pt x="860" y="3149"/>
                  </a:cubicBezTo>
                  <a:cubicBezTo>
                    <a:pt x="779" y="3149"/>
                    <a:pt x="708" y="3174"/>
                    <a:pt x="652" y="3234"/>
                  </a:cubicBezTo>
                  <a:cubicBezTo>
                    <a:pt x="627" y="3284"/>
                    <a:pt x="577" y="3309"/>
                    <a:pt x="527" y="3360"/>
                  </a:cubicBezTo>
                  <a:cubicBezTo>
                    <a:pt x="1" y="3936"/>
                    <a:pt x="1429" y="5289"/>
                    <a:pt x="1805" y="5590"/>
                  </a:cubicBezTo>
                  <a:cubicBezTo>
                    <a:pt x="2288" y="5941"/>
                    <a:pt x="2862" y="6062"/>
                    <a:pt x="3473" y="6062"/>
                  </a:cubicBezTo>
                  <a:cubicBezTo>
                    <a:pt x="4607" y="6062"/>
                    <a:pt x="5866" y="5645"/>
                    <a:pt x="6893" y="5515"/>
                  </a:cubicBezTo>
                  <a:cubicBezTo>
                    <a:pt x="9449" y="5189"/>
                    <a:pt x="12031" y="4989"/>
                    <a:pt x="14612" y="4863"/>
                  </a:cubicBezTo>
                  <a:cubicBezTo>
                    <a:pt x="19750" y="4613"/>
                    <a:pt x="24838" y="4462"/>
                    <a:pt x="29675" y="2558"/>
                  </a:cubicBezTo>
                  <a:cubicBezTo>
                    <a:pt x="30345" y="2310"/>
                    <a:pt x="28364" y="0"/>
                    <a:pt x="2766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4"/>
            <p:cNvSpPr/>
            <p:nvPr/>
          </p:nvSpPr>
          <p:spPr>
            <a:xfrm>
              <a:off x="4409400" y="3507550"/>
              <a:ext cx="682250" cy="94025"/>
            </a:xfrm>
            <a:custGeom>
              <a:avLst/>
              <a:gdLst/>
              <a:ahLst/>
              <a:cxnLst/>
              <a:rect l="l" t="t" r="r" b="b"/>
              <a:pathLst>
                <a:path w="27290" h="3761" extrusionOk="0">
                  <a:moveTo>
                    <a:pt x="25285" y="1"/>
                  </a:moveTo>
                  <a:cubicBezTo>
                    <a:pt x="17165" y="251"/>
                    <a:pt x="9044" y="477"/>
                    <a:pt x="949" y="702"/>
                  </a:cubicBezTo>
                  <a:cubicBezTo>
                    <a:pt x="0" y="727"/>
                    <a:pt x="1165" y="3760"/>
                    <a:pt x="2016" y="3760"/>
                  </a:cubicBezTo>
                  <a:cubicBezTo>
                    <a:pt x="2020" y="3760"/>
                    <a:pt x="2023" y="3760"/>
                    <a:pt x="2027" y="3760"/>
                  </a:cubicBezTo>
                  <a:cubicBezTo>
                    <a:pt x="9646" y="3525"/>
                    <a:pt x="17265" y="3312"/>
                    <a:pt x="24863" y="3100"/>
                  </a:cubicBezTo>
                  <a:lnTo>
                    <a:pt x="24863" y="3100"/>
                  </a:lnTo>
                  <a:cubicBezTo>
                    <a:pt x="25030" y="3255"/>
                    <a:pt x="25204" y="3348"/>
                    <a:pt x="25373" y="3348"/>
                  </a:cubicBezTo>
                  <a:cubicBezTo>
                    <a:pt x="25411" y="3348"/>
                    <a:pt x="25448" y="3344"/>
                    <a:pt x="25485" y="3334"/>
                  </a:cubicBezTo>
                  <a:lnTo>
                    <a:pt x="26538" y="3033"/>
                  </a:lnTo>
                  <a:cubicBezTo>
                    <a:pt x="27290" y="2833"/>
                    <a:pt x="26037" y="1"/>
                    <a:pt x="2528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4"/>
            <p:cNvSpPr/>
            <p:nvPr/>
          </p:nvSpPr>
          <p:spPr>
            <a:xfrm>
              <a:off x="4327875" y="3557000"/>
              <a:ext cx="818000" cy="104125"/>
            </a:xfrm>
            <a:custGeom>
              <a:avLst/>
              <a:gdLst/>
              <a:ahLst/>
              <a:cxnLst/>
              <a:rect l="l" t="t" r="r" b="b"/>
              <a:pathLst>
                <a:path w="32720" h="4165" extrusionOk="0">
                  <a:moveTo>
                    <a:pt x="29952" y="0"/>
                  </a:moveTo>
                  <a:cubicBezTo>
                    <a:pt x="29926" y="0"/>
                    <a:pt x="29900" y="1"/>
                    <a:pt x="29874" y="3"/>
                  </a:cubicBezTo>
                  <a:cubicBezTo>
                    <a:pt x="21416" y="652"/>
                    <a:pt x="12935" y="1193"/>
                    <a:pt x="4454" y="1648"/>
                  </a:cubicBezTo>
                  <a:lnTo>
                    <a:pt x="4454" y="1648"/>
                  </a:lnTo>
                  <a:cubicBezTo>
                    <a:pt x="4095" y="1453"/>
                    <a:pt x="3671" y="1328"/>
                    <a:pt x="3270" y="1328"/>
                  </a:cubicBezTo>
                  <a:cubicBezTo>
                    <a:pt x="3044" y="1328"/>
                    <a:pt x="2826" y="1368"/>
                    <a:pt x="2631" y="1456"/>
                  </a:cubicBezTo>
                  <a:cubicBezTo>
                    <a:pt x="2280" y="1607"/>
                    <a:pt x="1954" y="1757"/>
                    <a:pt x="1603" y="1907"/>
                  </a:cubicBezTo>
                  <a:cubicBezTo>
                    <a:pt x="0" y="2647"/>
                    <a:pt x="1698" y="4164"/>
                    <a:pt x="2804" y="4164"/>
                  </a:cubicBezTo>
                  <a:cubicBezTo>
                    <a:pt x="2822" y="4164"/>
                    <a:pt x="2839" y="4164"/>
                    <a:pt x="2857" y="4163"/>
                  </a:cubicBezTo>
                  <a:cubicBezTo>
                    <a:pt x="11239" y="3728"/>
                    <a:pt x="19621" y="3209"/>
                    <a:pt x="27984" y="2587"/>
                  </a:cubicBezTo>
                  <a:lnTo>
                    <a:pt x="27984" y="2587"/>
                  </a:lnTo>
                  <a:cubicBezTo>
                    <a:pt x="28355" y="2794"/>
                    <a:pt x="28798" y="2928"/>
                    <a:pt x="29213" y="2928"/>
                  </a:cubicBezTo>
                  <a:cubicBezTo>
                    <a:pt x="29429" y="2928"/>
                    <a:pt x="29637" y="2891"/>
                    <a:pt x="29824" y="2810"/>
                  </a:cubicBezTo>
                  <a:cubicBezTo>
                    <a:pt x="30250" y="2634"/>
                    <a:pt x="30701" y="2434"/>
                    <a:pt x="31127" y="2233"/>
                  </a:cubicBezTo>
                  <a:cubicBezTo>
                    <a:pt x="32719" y="1547"/>
                    <a:pt x="31080" y="0"/>
                    <a:pt x="2995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4"/>
            <p:cNvSpPr/>
            <p:nvPr/>
          </p:nvSpPr>
          <p:spPr>
            <a:xfrm>
              <a:off x="4492625" y="3568500"/>
              <a:ext cx="516700" cy="88850"/>
            </a:xfrm>
            <a:custGeom>
              <a:avLst/>
              <a:gdLst/>
              <a:ahLst/>
              <a:cxnLst/>
              <a:rect l="l" t="t" r="r" b="b"/>
              <a:pathLst>
                <a:path w="20668" h="3554" extrusionOk="0">
                  <a:moveTo>
                    <a:pt x="19918" y="0"/>
                  </a:moveTo>
                  <a:cubicBezTo>
                    <a:pt x="19858" y="0"/>
                    <a:pt x="19794" y="6"/>
                    <a:pt x="19725" y="19"/>
                  </a:cubicBezTo>
                  <a:cubicBezTo>
                    <a:pt x="14111" y="846"/>
                    <a:pt x="8447" y="1297"/>
                    <a:pt x="2758" y="1297"/>
                  </a:cubicBezTo>
                  <a:cubicBezTo>
                    <a:pt x="1956" y="1297"/>
                    <a:pt x="1204" y="1673"/>
                    <a:pt x="678" y="2300"/>
                  </a:cubicBezTo>
                  <a:cubicBezTo>
                    <a:pt x="402" y="2600"/>
                    <a:pt x="1" y="3553"/>
                    <a:pt x="803" y="3553"/>
                  </a:cubicBezTo>
                  <a:cubicBezTo>
                    <a:pt x="967" y="3553"/>
                    <a:pt x="1130" y="3554"/>
                    <a:pt x="1294" y="3554"/>
                  </a:cubicBezTo>
                  <a:cubicBezTo>
                    <a:pt x="7018" y="3554"/>
                    <a:pt x="12719" y="3127"/>
                    <a:pt x="18372" y="2274"/>
                  </a:cubicBezTo>
                  <a:cubicBezTo>
                    <a:pt x="19149" y="2174"/>
                    <a:pt x="19951" y="1673"/>
                    <a:pt x="20352" y="996"/>
                  </a:cubicBezTo>
                  <a:cubicBezTo>
                    <a:pt x="20667" y="478"/>
                    <a:pt x="20456" y="0"/>
                    <a:pt x="1991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4" name="Google Shape;1004;p34"/>
          <p:cNvGrpSpPr/>
          <p:nvPr/>
        </p:nvGrpSpPr>
        <p:grpSpPr>
          <a:xfrm rot="372491" flipH="1">
            <a:off x="1097518" y="3478413"/>
            <a:ext cx="595061" cy="675849"/>
            <a:chOff x="5464100" y="4208075"/>
            <a:chExt cx="494625" cy="579650"/>
          </a:xfrm>
        </p:grpSpPr>
        <p:sp>
          <p:nvSpPr>
            <p:cNvPr id="1005" name="Google Shape;1005;p34"/>
            <p:cNvSpPr/>
            <p:nvPr/>
          </p:nvSpPr>
          <p:spPr>
            <a:xfrm>
              <a:off x="5594650" y="4504850"/>
              <a:ext cx="341250" cy="255800"/>
            </a:xfrm>
            <a:custGeom>
              <a:avLst/>
              <a:gdLst/>
              <a:ahLst/>
              <a:cxnLst/>
              <a:rect l="l" t="t" r="r" b="b"/>
              <a:pathLst>
                <a:path w="13650" h="10232" extrusionOk="0">
                  <a:moveTo>
                    <a:pt x="11619" y="0"/>
                  </a:moveTo>
                  <a:cubicBezTo>
                    <a:pt x="11538" y="0"/>
                    <a:pt x="11454" y="19"/>
                    <a:pt x="11367" y="60"/>
                  </a:cubicBezTo>
                  <a:cubicBezTo>
                    <a:pt x="10774" y="356"/>
                    <a:pt x="10157" y="653"/>
                    <a:pt x="9587" y="973"/>
                  </a:cubicBezTo>
                  <a:cubicBezTo>
                    <a:pt x="8423" y="1657"/>
                    <a:pt x="7327" y="2388"/>
                    <a:pt x="6254" y="3209"/>
                  </a:cubicBezTo>
                  <a:cubicBezTo>
                    <a:pt x="4177" y="4784"/>
                    <a:pt x="2100" y="6359"/>
                    <a:pt x="0" y="7934"/>
                  </a:cubicBezTo>
                  <a:cubicBezTo>
                    <a:pt x="584" y="8864"/>
                    <a:pt x="1080" y="10231"/>
                    <a:pt x="2001" y="10231"/>
                  </a:cubicBezTo>
                  <a:cubicBezTo>
                    <a:pt x="2232" y="10231"/>
                    <a:pt x="2491" y="10145"/>
                    <a:pt x="2785" y="9943"/>
                  </a:cubicBezTo>
                  <a:cubicBezTo>
                    <a:pt x="3972" y="9121"/>
                    <a:pt x="5159" y="8300"/>
                    <a:pt x="6323" y="7478"/>
                  </a:cubicBezTo>
                  <a:cubicBezTo>
                    <a:pt x="7281" y="6816"/>
                    <a:pt x="13650" y="2867"/>
                    <a:pt x="13011" y="1726"/>
                  </a:cubicBezTo>
                  <a:cubicBezTo>
                    <a:pt x="12806" y="1338"/>
                    <a:pt x="12310" y="0"/>
                    <a:pt x="11619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4"/>
            <p:cNvSpPr/>
            <p:nvPr/>
          </p:nvSpPr>
          <p:spPr>
            <a:xfrm>
              <a:off x="5518750" y="4363750"/>
              <a:ext cx="340700" cy="255675"/>
            </a:xfrm>
            <a:custGeom>
              <a:avLst/>
              <a:gdLst/>
              <a:ahLst/>
              <a:cxnLst/>
              <a:rect l="l" t="t" r="r" b="b"/>
              <a:pathLst>
                <a:path w="13628" h="10227" extrusionOk="0">
                  <a:moveTo>
                    <a:pt x="11606" y="0"/>
                  </a:moveTo>
                  <a:cubicBezTo>
                    <a:pt x="11522" y="0"/>
                    <a:pt x="11435" y="21"/>
                    <a:pt x="11345" y="66"/>
                  </a:cubicBezTo>
                  <a:cubicBezTo>
                    <a:pt x="10751" y="362"/>
                    <a:pt x="10158" y="659"/>
                    <a:pt x="9587" y="979"/>
                  </a:cubicBezTo>
                  <a:cubicBezTo>
                    <a:pt x="8423" y="1664"/>
                    <a:pt x="7304" y="2394"/>
                    <a:pt x="6232" y="3216"/>
                  </a:cubicBezTo>
                  <a:cubicBezTo>
                    <a:pt x="4155" y="4791"/>
                    <a:pt x="2077" y="6343"/>
                    <a:pt x="0" y="7940"/>
                  </a:cubicBezTo>
                  <a:cubicBezTo>
                    <a:pt x="563" y="8867"/>
                    <a:pt x="1054" y="10226"/>
                    <a:pt x="1967" y="10226"/>
                  </a:cubicBezTo>
                  <a:cubicBezTo>
                    <a:pt x="2201" y="10226"/>
                    <a:pt x="2464" y="10136"/>
                    <a:pt x="2762" y="9926"/>
                  </a:cubicBezTo>
                  <a:cubicBezTo>
                    <a:pt x="3949" y="9127"/>
                    <a:pt x="5136" y="8306"/>
                    <a:pt x="6323" y="7484"/>
                  </a:cubicBezTo>
                  <a:cubicBezTo>
                    <a:pt x="7282" y="6822"/>
                    <a:pt x="13627" y="2873"/>
                    <a:pt x="13011" y="1732"/>
                  </a:cubicBezTo>
                  <a:cubicBezTo>
                    <a:pt x="12787" y="1346"/>
                    <a:pt x="12292" y="0"/>
                    <a:pt x="11606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4"/>
            <p:cNvSpPr/>
            <p:nvPr/>
          </p:nvSpPr>
          <p:spPr>
            <a:xfrm>
              <a:off x="5475950" y="4235275"/>
              <a:ext cx="281925" cy="269375"/>
            </a:xfrm>
            <a:custGeom>
              <a:avLst/>
              <a:gdLst/>
              <a:ahLst/>
              <a:cxnLst/>
              <a:rect l="l" t="t" r="r" b="b"/>
              <a:pathLst>
                <a:path w="11277" h="10775" extrusionOk="0">
                  <a:moveTo>
                    <a:pt x="1210" y="1"/>
                  </a:moveTo>
                  <a:cubicBezTo>
                    <a:pt x="1233" y="23"/>
                    <a:pt x="1233" y="46"/>
                    <a:pt x="1233" y="92"/>
                  </a:cubicBezTo>
                  <a:cubicBezTo>
                    <a:pt x="1005" y="3653"/>
                    <a:pt x="503" y="7213"/>
                    <a:pt x="0" y="10774"/>
                  </a:cubicBezTo>
                  <a:cubicBezTo>
                    <a:pt x="3607" y="7989"/>
                    <a:pt x="7396" y="5456"/>
                    <a:pt x="11276" y="3082"/>
                  </a:cubicBezTo>
                  <a:cubicBezTo>
                    <a:pt x="7967" y="1918"/>
                    <a:pt x="4634" y="868"/>
                    <a:pt x="1210" y="1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4"/>
            <p:cNvSpPr/>
            <p:nvPr/>
          </p:nvSpPr>
          <p:spPr>
            <a:xfrm>
              <a:off x="5717000" y="4421125"/>
              <a:ext cx="42000" cy="94525"/>
            </a:xfrm>
            <a:custGeom>
              <a:avLst/>
              <a:gdLst/>
              <a:ahLst/>
              <a:cxnLst/>
              <a:rect l="l" t="t" r="r" b="b"/>
              <a:pathLst>
                <a:path w="1680" h="3781" extrusionOk="0">
                  <a:moveTo>
                    <a:pt x="1497" y="0"/>
                  </a:moveTo>
                  <a:cubicBezTo>
                    <a:pt x="1449" y="0"/>
                    <a:pt x="1398" y="23"/>
                    <a:pt x="1360" y="76"/>
                  </a:cubicBezTo>
                  <a:cubicBezTo>
                    <a:pt x="676" y="1103"/>
                    <a:pt x="265" y="2404"/>
                    <a:pt x="14" y="3614"/>
                  </a:cubicBezTo>
                  <a:cubicBezTo>
                    <a:pt x="0" y="3720"/>
                    <a:pt x="80" y="3780"/>
                    <a:pt x="162" y="3780"/>
                  </a:cubicBezTo>
                  <a:cubicBezTo>
                    <a:pt x="221" y="3780"/>
                    <a:pt x="282" y="3749"/>
                    <a:pt x="310" y="3683"/>
                  </a:cubicBezTo>
                  <a:cubicBezTo>
                    <a:pt x="698" y="2496"/>
                    <a:pt x="1201" y="1377"/>
                    <a:pt x="1634" y="213"/>
                  </a:cubicBezTo>
                  <a:cubicBezTo>
                    <a:pt x="1680" y="91"/>
                    <a:pt x="1594" y="0"/>
                    <a:pt x="1497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4"/>
            <p:cNvSpPr/>
            <p:nvPr/>
          </p:nvSpPr>
          <p:spPr>
            <a:xfrm>
              <a:off x="5750000" y="4392700"/>
              <a:ext cx="46925" cy="98950"/>
            </a:xfrm>
            <a:custGeom>
              <a:avLst/>
              <a:gdLst/>
              <a:ahLst/>
              <a:cxnLst/>
              <a:rect l="l" t="t" r="r" b="b"/>
              <a:pathLst>
                <a:path w="1877" h="3958" extrusionOk="0">
                  <a:moveTo>
                    <a:pt x="1669" y="1"/>
                  </a:moveTo>
                  <a:cubicBezTo>
                    <a:pt x="1627" y="1"/>
                    <a:pt x="1584" y="22"/>
                    <a:pt x="1547" y="72"/>
                  </a:cubicBezTo>
                  <a:cubicBezTo>
                    <a:pt x="771" y="1122"/>
                    <a:pt x="360" y="2446"/>
                    <a:pt x="40" y="3701"/>
                  </a:cubicBezTo>
                  <a:cubicBezTo>
                    <a:pt x="0" y="3860"/>
                    <a:pt x="130" y="3958"/>
                    <a:pt x="259" y="3958"/>
                  </a:cubicBezTo>
                  <a:cubicBezTo>
                    <a:pt x="353" y="3958"/>
                    <a:pt x="445" y="3907"/>
                    <a:pt x="474" y="3792"/>
                  </a:cubicBezTo>
                  <a:cubicBezTo>
                    <a:pt x="816" y="2560"/>
                    <a:pt x="1410" y="1464"/>
                    <a:pt x="1843" y="277"/>
                  </a:cubicBezTo>
                  <a:cubicBezTo>
                    <a:pt x="1877" y="145"/>
                    <a:pt x="1778" y="1"/>
                    <a:pt x="1669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4"/>
            <p:cNvSpPr/>
            <p:nvPr/>
          </p:nvSpPr>
          <p:spPr>
            <a:xfrm>
              <a:off x="5795175" y="4403700"/>
              <a:ext cx="30450" cy="52625"/>
            </a:xfrm>
            <a:custGeom>
              <a:avLst/>
              <a:gdLst/>
              <a:ahLst/>
              <a:cxnLst/>
              <a:rect l="l" t="t" r="r" b="b"/>
              <a:pathLst>
                <a:path w="1218" h="2105" extrusionOk="0">
                  <a:moveTo>
                    <a:pt x="977" y="1"/>
                  </a:moveTo>
                  <a:cubicBezTo>
                    <a:pt x="935" y="1"/>
                    <a:pt x="893" y="14"/>
                    <a:pt x="858" y="43"/>
                  </a:cubicBezTo>
                  <a:cubicBezTo>
                    <a:pt x="356" y="522"/>
                    <a:pt x="105" y="1138"/>
                    <a:pt x="14" y="1800"/>
                  </a:cubicBezTo>
                  <a:cubicBezTo>
                    <a:pt x="0" y="1988"/>
                    <a:pt x="160" y="2104"/>
                    <a:pt x="303" y="2104"/>
                  </a:cubicBezTo>
                  <a:cubicBezTo>
                    <a:pt x="404" y="2104"/>
                    <a:pt x="497" y="2046"/>
                    <a:pt x="516" y="1914"/>
                  </a:cubicBezTo>
                  <a:cubicBezTo>
                    <a:pt x="607" y="1321"/>
                    <a:pt x="835" y="773"/>
                    <a:pt x="1132" y="248"/>
                  </a:cubicBezTo>
                  <a:cubicBezTo>
                    <a:pt x="1217" y="112"/>
                    <a:pt x="1099" y="1"/>
                    <a:pt x="97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4"/>
            <p:cNvSpPr/>
            <p:nvPr/>
          </p:nvSpPr>
          <p:spPr>
            <a:xfrm>
              <a:off x="5783525" y="4580275"/>
              <a:ext cx="38225" cy="81675"/>
            </a:xfrm>
            <a:custGeom>
              <a:avLst/>
              <a:gdLst/>
              <a:ahLst/>
              <a:cxnLst/>
              <a:rect l="l" t="t" r="r" b="b"/>
              <a:pathLst>
                <a:path w="1529" h="3267" extrusionOk="0">
                  <a:moveTo>
                    <a:pt x="1258" y="1"/>
                  </a:moveTo>
                  <a:cubicBezTo>
                    <a:pt x="1191" y="1"/>
                    <a:pt x="1127" y="31"/>
                    <a:pt x="1096" y="101"/>
                  </a:cubicBezTo>
                  <a:cubicBezTo>
                    <a:pt x="845" y="649"/>
                    <a:pt x="617" y="1197"/>
                    <a:pt x="411" y="1745"/>
                  </a:cubicBezTo>
                  <a:cubicBezTo>
                    <a:pt x="251" y="2201"/>
                    <a:pt x="0" y="2680"/>
                    <a:pt x="23" y="3160"/>
                  </a:cubicBezTo>
                  <a:cubicBezTo>
                    <a:pt x="23" y="3231"/>
                    <a:pt x="77" y="3267"/>
                    <a:pt x="133" y="3267"/>
                  </a:cubicBezTo>
                  <a:cubicBezTo>
                    <a:pt x="168" y="3267"/>
                    <a:pt x="203" y="3254"/>
                    <a:pt x="229" y="3228"/>
                  </a:cubicBezTo>
                  <a:cubicBezTo>
                    <a:pt x="594" y="2863"/>
                    <a:pt x="754" y="2270"/>
                    <a:pt x="936" y="1790"/>
                  </a:cubicBezTo>
                  <a:cubicBezTo>
                    <a:pt x="1142" y="1288"/>
                    <a:pt x="1324" y="763"/>
                    <a:pt x="1484" y="261"/>
                  </a:cubicBezTo>
                  <a:cubicBezTo>
                    <a:pt x="1529" y="111"/>
                    <a:pt x="1387" y="1"/>
                    <a:pt x="125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4"/>
            <p:cNvSpPr/>
            <p:nvPr/>
          </p:nvSpPr>
          <p:spPr>
            <a:xfrm>
              <a:off x="5824600" y="4544075"/>
              <a:ext cx="49675" cy="96575"/>
            </a:xfrm>
            <a:custGeom>
              <a:avLst/>
              <a:gdLst/>
              <a:ahLst/>
              <a:cxnLst/>
              <a:rect l="l" t="t" r="r" b="b"/>
              <a:pathLst>
                <a:path w="1987" h="3863" extrusionOk="0">
                  <a:moveTo>
                    <a:pt x="1601" y="1"/>
                  </a:moveTo>
                  <a:cubicBezTo>
                    <a:pt x="1166" y="1"/>
                    <a:pt x="939" y="623"/>
                    <a:pt x="800" y="1001"/>
                  </a:cubicBezTo>
                  <a:cubicBezTo>
                    <a:pt x="457" y="1846"/>
                    <a:pt x="115" y="2759"/>
                    <a:pt x="1" y="3672"/>
                  </a:cubicBezTo>
                  <a:cubicBezTo>
                    <a:pt x="1" y="3777"/>
                    <a:pt x="100" y="3863"/>
                    <a:pt x="188" y="3863"/>
                  </a:cubicBezTo>
                  <a:cubicBezTo>
                    <a:pt x="233" y="3863"/>
                    <a:pt x="274" y="3840"/>
                    <a:pt x="297" y="3786"/>
                  </a:cubicBezTo>
                  <a:cubicBezTo>
                    <a:pt x="526" y="3215"/>
                    <a:pt x="708" y="2645"/>
                    <a:pt x="914" y="2074"/>
                  </a:cubicBezTo>
                  <a:cubicBezTo>
                    <a:pt x="1028" y="1823"/>
                    <a:pt x="1439" y="385"/>
                    <a:pt x="1735" y="362"/>
                  </a:cubicBezTo>
                  <a:cubicBezTo>
                    <a:pt x="1918" y="362"/>
                    <a:pt x="1987" y="111"/>
                    <a:pt x="1804" y="43"/>
                  </a:cubicBezTo>
                  <a:cubicBezTo>
                    <a:pt x="1731" y="14"/>
                    <a:pt x="1664" y="1"/>
                    <a:pt x="1601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4"/>
            <p:cNvSpPr/>
            <p:nvPr/>
          </p:nvSpPr>
          <p:spPr>
            <a:xfrm>
              <a:off x="5876375" y="4540750"/>
              <a:ext cx="23725" cy="54675"/>
            </a:xfrm>
            <a:custGeom>
              <a:avLst/>
              <a:gdLst/>
              <a:ahLst/>
              <a:cxnLst/>
              <a:rect l="l" t="t" r="r" b="b"/>
              <a:pathLst>
                <a:path w="949" h="2187" extrusionOk="0">
                  <a:moveTo>
                    <a:pt x="772" y="1"/>
                  </a:moveTo>
                  <a:cubicBezTo>
                    <a:pt x="721" y="1"/>
                    <a:pt x="671" y="26"/>
                    <a:pt x="646" y="84"/>
                  </a:cubicBezTo>
                  <a:cubicBezTo>
                    <a:pt x="372" y="701"/>
                    <a:pt x="167" y="1317"/>
                    <a:pt x="30" y="2002"/>
                  </a:cubicBezTo>
                  <a:cubicBezTo>
                    <a:pt x="1" y="2103"/>
                    <a:pt x="101" y="2187"/>
                    <a:pt x="195" y="2187"/>
                  </a:cubicBezTo>
                  <a:cubicBezTo>
                    <a:pt x="249" y="2187"/>
                    <a:pt x="302" y="2159"/>
                    <a:pt x="326" y="2093"/>
                  </a:cubicBezTo>
                  <a:cubicBezTo>
                    <a:pt x="577" y="1477"/>
                    <a:pt x="783" y="838"/>
                    <a:pt x="920" y="176"/>
                  </a:cubicBezTo>
                  <a:cubicBezTo>
                    <a:pt x="949" y="75"/>
                    <a:pt x="859" y="1"/>
                    <a:pt x="772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4"/>
            <p:cNvSpPr/>
            <p:nvPr/>
          </p:nvSpPr>
          <p:spPr>
            <a:xfrm>
              <a:off x="5464100" y="4208075"/>
              <a:ext cx="334850" cy="317675"/>
            </a:xfrm>
            <a:custGeom>
              <a:avLst/>
              <a:gdLst/>
              <a:ahLst/>
              <a:cxnLst/>
              <a:rect l="l" t="t" r="r" b="b"/>
              <a:pathLst>
                <a:path w="13394" h="12707" extrusionOk="0">
                  <a:moveTo>
                    <a:pt x="2027" y="792"/>
                  </a:moveTo>
                  <a:cubicBezTo>
                    <a:pt x="5450" y="1682"/>
                    <a:pt x="8783" y="2732"/>
                    <a:pt x="12115" y="3896"/>
                  </a:cubicBezTo>
                  <a:cubicBezTo>
                    <a:pt x="8212" y="6270"/>
                    <a:pt x="4423" y="8804"/>
                    <a:pt x="817" y="11588"/>
                  </a:cubicBezTo>
                  <a:cubicBezTo>
                    <a:pt x="1319" y="8027"/>
                    <a:pt x="1821" y="4467"/>
                    <a:pt x="2049" y="906"/>
                  </a:cubicBezTo>
                  <a:cubicBezTo>
                    <a:pt x="2049" y="860"/>
                    <a:pt x="2049" y="838"/>
                    <a:pt x="2027" y="792"/>
                  </a:cubicBezTo>
                  <a:close/>
                  <a:moveTo>
                    <a:pt x="1919" y="0"/>
                  </a:moveTo>
                  <a:cubicBezTo>
                    <a:pt x="1586" y="0"/>
                    <a:pt x="1459" y="471"/>
                    <a:pt x="1707" y="678"/>
                  </a:cubicBezTo>
                  <a:cubicBezTo>
                    <a:pt x="1616" y="701"/>
                    <a:pt x="1547" y="769"/>
                    <a:pt x="1547" y="860"/>
                  </a:cubicBezTo>
                  <a:cubicBezTo>
                    <a:pt x="954" y="4649"/>
                    <a:pt x="566" y="8484"/>
                    <a:pt x="18" y="12273"/>
                  </a:cubicBezTo>
                  <a:cubicBezTo>
                    <a:pt x="0" y="12483"/>
                    <a:pt x="158" y="12707"/>
                    <a:pt x="355" y="12707"/>
                  </a:cubicBezTo>
                  <a:cubicBezTo>
                    <a:pt x="415" y="12707"/>
                    <a:pt x="479" y="12686"/>
                    <a:pt x="543" y="12638"/>
                  </a:cubicBezTo>
                  <a:cubicBezTo>
                    <a:pt x="4560" y="9534"/>
                    <a:pt x="8760" y="6658"/>
                    <a:pt x="13165" y="4124"/>
                  </a:cubicBezTo>
                  <a:cubicBezTo>
                    <a:pt x="13371" y="3987"/>
                    <a:pt x="13394" y="3577"/>
                    <a:pt x="13120" y="3485"/>
                  </a:cubicBezTo>
                  <a:cubicBezTo>
                    <a:pt x="9490" y="2139"/>
                    <a:pt x="5770" y="997"/>
                    <a:pt x="2027" y="16"/>
                  </a:cubicBezTo>
                  <a:cubicBezTo>
                    <a:pt x="1989" y="5"/>
                    <a:pt x="1953" y="0"/>
                    <a:pt x="1919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4"/>
            <p:cNvSpPr/>
            <p:nvPr/>
          </p:nvSpPr>
          <p:spPr>
            <a:xfrm>
              <a:off x="5495775" y="4342975"/>
              <a:ext cx="376800" cy="309500"/>
            </a:xfrm>
            <a:custGeom>
              <a:avLst/>
              <a:gdLst/>
              <a:ahLst/>
              <a:cxnLst/>
              <a:rect l="l" t="t" r="r" b="b"/>
              <a:pathLst>
                <a:path w="15072" h="12380" extrusionOk="0">
                  <a:moveTo>
                    <a:pt x="12525" y="1060"/>
                  </a:moveTo>
                  <a:cubicBezTo>
                    <a:pt x="13211" y="1060"/>
                    <a:pt x="13706" y="2403"/>
                    <a:pt x="13930" y="2768"/>
                  </a:cubicBezTo>
                  <a:cubicBezTo>
                    <a:pt x="14546" y="3933"/>
                    <a:pt x="8201" y="7858"/>
                    <a:pt x="7242" y="8520"/>
                  </a:cubicBezTo>
                  <a:cubicBezTo>
                    <a:pt x="6055" y="9342"/>
                    <a:pt x="4868" y="10164"/>
                    <a:pt x="3681" y="10986"/>
                  </a:cubicBezTo>
                  <a:cubicBezTo>
                    <a:pt x="3388" y="11187"/>
                    <a:pt x="3129" y="11274"/>
                    <a:pt x="2897" y="11274"/>
                  </a:cubicBezTo>
                  <a:cubicBezTo>
                    <a:pt x="1977" y="11274"/>
                    <a:pt x="1485" y="9907"/>
                    <a:pt x="919" y="8977"/>
                  </a:cubicBezTo>
                  <a:cubicBezTo>
                    <a:pt x="2996" y="7402"/>
                    <a:pt x="5074" y="5827"/>
                    <a:pt x="7151" y="4252"/>
                  </a:cubicBezTo>
                  <a:cubicBezTo>
                    <a:pt x="8223" y="3453"/>
                    <a:pt x="9342" y="2700"/>
                    <a:pt x="10483" y="2038"/>
                  </a:cubicBezTo>
                  <a:cubicBezTo>
                    <a:pt x="11077" y="1696"/>
                    <a:pt x="11670" y="1399"/>
                    <a:pt x="12264" y="1125"/>
                  </a:cubicBezTo>
                  <a:cubicBezTo>
                    <a:pt x="12354" y="1080"/>
                    <a:pt x="12441" y="1060"/>
                    <a:pt x="12525" y="1060"/>
                  </a:cubicBezTo>
                  <a:close/>
                  <a:moveTo>
                    <a:pt x="12828" y="1"/>
                  </a:moveTo>
                  <a:cubicBezTo>
                    <a:pt x="11774" y="1"/>
                    <a:pt x="10261" y="1278"/>
                    <a:pt x="9525" y="1741"/>
                  </a:cubicBezTo>
                  <a:cubicBezTo>
                    <a:pt x="6215" y="3818"/>
                    <a:pt x="3248" y="6512"/>
                    <a:pt x="189" y="8908"/>
                  </a:cubicBezTo>
                  <a:cubicBezTo>
                    <a:pt x="1" y="9059"/>
                    <a:pt x="139" y="9365"/>
                    <a:pt x="334" y="9365"/>
                  </a:cubicBezTo>
                  <a:cubicBezTo>
                    <a:pt x="375" y="9365"/>
                    <a:pt x="419" y="9351"/>
                    <a:pt x="463" y="9319"/>
                  </a:cubicBezTo>
                  <a:cubicBezTo>
                    <a:pt x="486" y="9296"/>
                    <a:pt x="509" y="9274"/>
                    <a:pt x="531" y="9251"/>
                  </a:cubicBezTo>
                  <a:cubicBezTo>
                    <a:pt x="1125" y="10278"/>
                    <a:pt x="1741" y="11282"/>
                    <a:pt x="2426" y="12241"/>
                  </a:cubicBezTo>
                  <a:cubicBezTo>
                    <a:pt x="2485" y="12329"/>
                    <a:pt x="2582" y="12380"/>
                    <a:pt x="2680" y="12380"/>
                  </a:cubicBezTo>
                  <a:cubicBezTo>
                    <a:pt x="2734" y="12380"/>
                    <a:pt x="2788" y="12365"/>
                    <a:pt x="2837" y="12332"/>
                  </a:cubicBezTo>
                  <a:cubicBezTo>
                    <a:pt x="6991" y="9662"/>
                    <a:pt x="11396" y="6968"/>
                    <a:pt x="14934" y="3453"/>
                  </a:cubicBezTo>
                  <a:cubicBezTo>
                    <a:pt x="15071" y="3316"/>
                    <a:pt x="15048" y="3111"/>
                    <a:pt x="14957" y="2951"/>
                  </a:cubicBezTo>
                  <a:cubicBezTo>
                    <a:pt x="14592" y="2266"/>
                    <a:pt x="13930" y="212"/>
                    <a:pt x="13085" y="29"/>
                  </a:cubicBezTo>
                  <a:cubicBezTo>
                    <a:pt x="13003" y="10"/>
                    <a:pt x="12917" y="1"/>
                    <a:pt x="1282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4"/>
            <p:cNvSpPr/>
            <p:nvPr/>
          </p:nvSpPr>
          <p:spPr>
            <a:xfrm>
              <a:off x="5582050" y="4477650"/>
              <a:ext cx="376675" cy="310075"/>
            </a:xfrm>
            <a:custGeom>
              <a:avLst/>
              <a:gdLst/>
              <a:ahLst/>
              <a:cxnLst/>
              <a:rect l="l" t="t" r="r" b="b"/>
              <a:pathLst>
                <a:path w="15067" h="12403" extrusionOk="0">
                  <a:moveTo>
                    <a:pt x="12512" y="1065"/>
                  </a:moveTo>
                  <a:cubicBezTo>
                    <a:pt x="13207" y="1065"/>
                    <a:pt x="13721" y="2403"/>
                    <a:pt x="13925" y="2791"/>
                  </a:cubicBezTo>
                  <a:cubicBezTo>
                    <a:pt x="14542" y="3932"/>
                    <a:pt x="8196" y="7881"/>
                    <a:pt x="7238" y="8543"/>
                  </a:cubicBezTo>
                  <a:cubicBezTo>
                    <a:pt x="6051" y="9365"/>
                    <a:pt x="4864" y="10186"/>
                    <a:pt x="3677" y="11008"/>
                  </a:cubicBezTo>
                  <a:cubicBezTo>
                    <a:pt x="3383" y="11210"/>
                    <a:pt x="3124" y="11297"/>
                    <a:pt x="2893" y="11297"/>
                  </a:cubicBezTo>
                  <a:cubicBezTo>
                    <a:pt x="1973" y="11297"/>
                    <a:pt x="1480" y="9930"/>
                    <a:pt x="915" y="8999"/>
                  </a:cubicBezTo>
                  <a:cubicBezTo>
                    <a:pt x="2992" y="7425"/>
                    <a:pt x="5069" y="5850"/>
                    <a:pt x="7169" y="4275"/>
                  </a:cubicBezTo>
                  <a:cubicBezTo>
                    <a:pt x="8219" y="3453"/>
                    <a:pt x="9338" y="2723"/>
                    <a:pt x="10502" y="2038"/>
                  </a:cubicBezTo>
                  <a:cubicBezTo>
                    <a:pt x="11072" y="1718"/>
                    <a:pt x="11666" y="1422"/>
                    <a:pt x="12259" y="1125"/>
                  </a:cubicBezTo>
                  <a:cubicBezTo>
                    <a:pt x="12346" y="1084"/>
                    <a:pt x="12430" y="1065"/>
                    <a:pt x="12512" y="1065"/>
                  </a:cubicBezTo>
                  <a:close/>
                  <a:moveTo>
                    <a:pt x="12827" y="1"/>
                  </a:moveTo>
                  <a:cubicBezTo>
                    <a:pt x="11773" y="1"/>
                    <a:pt x="10258" y="1300"/>
                    <a:pt x="9520" y="1764"/>
                  </a:cubicBezTo>
                  <a:cubicBezTo>
                    <a:pt x="6233" y="3841"/>
                    <a:pt x="3266" y="6512"/>
                    <a:pt x="207" y="8931"/>
                  </a:cubicBezTo>
                  <a:cubicBezTo>
                    <a:pt x="0" y="9082"/>
                    <a:pt x="135" y="9388"/>
                    <a:pt x="329" y="9388"/>
                  </a:cubicBezTo>
                  <a:cubicBezTo>
                    <a:pt x="371" y="9388"/>
                    <a:pt x="415" y="9374"/>
                    <a:pt x="459" y="9342"/>
                  </a:cubicBezTo>
                  <a:cubicBezTo>
                    <a:pt x="481" y="9319"/>
                    <a:pt x="504" y="9296"/>
                    <a:pt x="550" y="9273"/>
                  </a:cubicBezTo>
                  <a:cubicBezTo>
                    <a:pt x="1120" y="10301"/>
                    <a:pt x="1737" y="11282"/>
                    <a:pt x="2421" y="12263"/>
                  </a:cubicBezTo>
                  <a:cubicBezTo>
                    <a:pt x="2480" y="12352"/>
                    <a:pt x="2577" y="12402"/>
                    <a:pt x="2676" y="12402"/>
                  </a:cubicBezTo>
                  <a:cubicBezTo>
                    <a:pt x="2730" y="12402"/>
                    <a:pt x="2784" y="12387"/>
                    <a:pt x="2832" y="12355"/>
                  </a:cubicBezTo>
                  <a:cubicBezTo>
                    <a:pt x="7009" y="9661"/>
                    <a:pt x="11392" y="6968"/>
                    <a:pt x="14930" y="3476"/>
                  </a:cubicBezTo>
                  <a:cubicBezTo>
                    <a:pt x="15067" y="3339"/>
                    <a:pt x="15067" y="3111"/>
                    <a:pt x="14975" y="2951"/>
                  </a:cubicBezTo>
                  <a:cubicBezTo>
                    <a:pt x="14587" y="2289"/>
                    <a:pt x="13925" y="235"/>
                    <a:pt x="13081" y="29"/>
                  </a:cubicBezTo>
                  <a:cubicBezTo>
                    <a:pt x="13000" y="10"/>
                    <a:pt x="12915" y="1"/>
                    <a:pt x="1282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6" name="Google Shape;1036;p34"/>
          <p:cNvGrpSpPr/>
          <p:nvPr/>
        </p:nvGrpSpPr>
        <p:grpSpPr>
          <a:xfrm>
            <a:off x="4973787" y="955998"/>
            <a:ext cx="1287126" cy="176025"/>
            <a:chOff x="4345425" y="2175475"/>
            <a:chExt cx="800750" cy="176025"/>
          </a:xfrm>
        </p:grpSpPr>
        <p:sp>
          <p:nvSpPr>
            <p:cNvPr id="1037" name="Google Shape;1037;p34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4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Ondertitel 4">
            <a:extLst>
              <a:ext uri="{FF2B5EF4-FFF2-40B4-BE49-F238E27FC236}">
                <a16:creationId xmlns:a16="http://schemas.microsoft.com/office/drawing/2014/main" id="{45AD54D0-C0E2-6B81-C2B2-0F5849466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7953" y="1619761"/>
            <a:ext cx="4818460" cy="3049221"/>
          </a:xfr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2000" dirty="0"/>
              <a:t>Getalbegrip: bewustwording dat getallen meerdere betekenissen of functies hebben.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nl-NL" dirty="0"/>
          </a:p>
          <a:p>
            <a:pPr algn="l" fontAlgn="base">
              <a:buFont typeface="+mj-lt"/>
              <a:buAutoNum type="arabicPeriod"/>
            </a:pPr>
            <a:r>
              <a:rPr lang="nl-NL" b="0" i="0" dirty="0">
                <a:solidFill>
                  <a:srgbClr val="2F2E2E"/>
                </a:solidFill>
                <a:effectLst/>
                <a:highlight>
                  <a:srgbClr val="FFFFFF"/>
                </a:highlight>
                <a:latin typeface="var(--ricos-custom-p-font-family,unset)"/>
              </a:rPr>
              <a:t>Hoeveelheidsgetal: bijvoorbeeld 5 peren</a:t>
            </a:r>
          </a:p>
          <a:p>
            <a:pPr algn="l" fontAlgn="base">
              <a:buFont typeface="+mj-lt"/>
              <a:buAutoNum type="arabicPeriod"/>
            </a:pPr>
            <a:r>
              <a:rPr lang="nl-NL" b="0" i="0" dirty="0">
                <a:solidFill>
                  <a:srgbClr val="2F2E2E"/>
                </a:solidFill>
                <a:effectLst/>
                <a:highlight>
                  <a:srgbClr val="FFFFFF"/>
                </a:highlight>
                <a:latin typeface="var(--ricos-custom-p-font-family,unset)"/>
              </a:rPr>
              <a:t>Telgetal: bijvoorbeeld aan het vierde kind in een rijtje</a:t>
            </a:r>
          </a:p>
          <a:p>
            <a:pPr algn="l" fontAlgn="base">
              <a:buFont typeface="+mj-lt"/>
              <a:buAutoNum type="arabicPeriod"/>
            </a:pPr>
            <a:r>
              <a:rPr lang="nl-NL" b="0" i="0" dirty="0">
                <a:solidFill>
                  <a:srgbClr val="2F2E2E"/>
                </a:solidFill>
                <a:effectLst/>
                <a:highlight>
                  <a:srgbClr val="FFFFFF"/>
                </a:highlight>
                <a:latin typeface="var(--ricos-custom-p-font-family,unset)"/>
              </a:rPr>
              <a:t>Meetgetal: bijvoorbeeld: Ik ben vier jaar, ik ben 1.16 lang en ik weeg 20 kg.</a:t>
            </a:r>
          </a:p>
          <a:p>
            <a:pPr algn="l" fontAlgn="base">
              <a:buFont typeface="+mj-lt"/>
              <a:buAutoNum type="arabicPeriod"/>
            </a:pPr>
            <a:r>
              <a:rPr lang="nl-NL" b="0" i="0" dirty="0">
                <a:solidFill>
                  <a:srgbClr val="2F2E2E"/>
                </a:solidFill>
                <a:effectLst/>
                <a:highlight>
                  <a:srgbClr val="FFFFFF"/>
                </a:highlight>
                <a:latin typeface="var(--ricos-custom-p-font-family,unset)"/>
              </a:rPr>
              <a:t>Rekengetal: bijvoorbeeld: 2+2=4</a:t>
            </a:r>
          </a:p>
          <a:p>
            <a:pPr algn="l" fontAlgn="base">
              <a:buFont typeface="+mj-lt"/>
              <a:buAutoNum type="arabicPeriod"/>
            </a:pPr>
            <a:r>
              <a:rPr lang="nl-NL" b="0" i="0" dirty="0">
                <a:solidFill>
                  <a:srgbClr val="2F2E2E"/>
                </a:solidFill>
                <a:effectLst/>
                <a:highlight>
                  <a:srgbClr val="FFFFFF"/>
                </a:highlight>
                <a:latin typeface="var(--ricos-custom-p-font-family,unset)"/>
              </a:rPr>
              <a:t>Naamgetal: bijvoorbeeld "buslijn 127"</a:t>
            </a:r>
          </a:p>
          <a:p>
            <a:endParaRPr lang="nl-NL" dirty="0"/>
          </a:p>
        </p:txBody>
      </p:sp>
      <p:sp>
        <p:nvSpPr>
          <p:cNvPr id="67" name="Google Shape;954;p33">
            <a:extLst>
              <a:ext uri="{FF2B5EF4-FFF2-40B4-BE49-F238E27FC236}">
                <a16:creationId xmlns:a16="http://schemas.microsoft.com/office/drawing/2014/main" id="{B3F257F2-088B-FBDD-0908-D290110EC714}"/>
              </a:ext>
            </a:extLst>
          </p:cNvPr>
          <p:cNvSpPr txBox="1"/>
          <p:nvPr/>
        </p:nvSpPr>
        <p:spPr>
          <a:xfrm rot="590019">
            <a:off x="4633620" y="352661"/>
            <a:ext cx="3594368" cy="70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Getalbegrip</a:t>
            </a:r>
            <a:endParaRPr sz="3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pic>
        <p:nvPicPr>
          <p:cNvPr id="68" name="Picture 6" descr="Zwart emaille huisnummer - 3 | bol.com">
            <a:extLst>
              <a:ext uri="{FF2B5EF4-FFF2-40B4-BE49-F238E27FC236}">
                <a16:creationId xmlns:a16="http://schemas.microsoft.com/office/drawing/2014/main" id="{BBDC1EE5-E428-0764-5F13-336E90371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4262">
            <a:off x="520982" y="1363757"/>
            <a:ext cx="1803096" cy="18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Houten kubussen, set van 3 stuks | Houten blokken | Het Gouden Ei">
            <a:extLst>
              <a:ext uri="{FF2B5EF4-FFF2-40B4-BE49-F238E27FC236}">
                <a16:creationId xmlns:a16="http://schemas.microsoft.com/office/drawing/2014/main" id="{8AA21EC5-7624-197F-9146-93147B3E4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9437">
            <a:off x="6835737" y="2640949"/>
            <a:ext cx="1605009" cy="160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nline Notebook by Slidesgo">
  <a:themeElements>
    <a:clrScheme name="Simple Light">
      <a:dk1>
        <a:srgbClr val="1C4587"/>
      </a:dk1>
      <a:lt1>
        <a:srgbClr val="FFFFFF"/>
      </a:lt1>
      <a:dk2>
        <a:srgbClr val="000000"/>
      </a:dk2>
      <a:lt2>
        <a:srgbClr val="EEEEEE"/>
      </a:lt2>
      <a:accent1>
        <a:srgbClr val="FFF8D3"/>
      </a:accent1>
      <a:accent2>
        <a:srgbClr val="CAFFCA"/>
      </a:accent2>
      <a:accent3>
        <a:srgbClr val="FFBBAA"/>
      </a:accent3>
      <a:accent4>
        <a:srgbClr val="B0D5F7"/>
      </a:accent4>
      <a:accent5>
        <a:srgbClr val="FFFFFF"/>
      </a:accent5>
      <a:accent6>
        <a:srgbClr val="FFE599"/>
      </a:accent6>
      <a:hlink>
        <a:srgbClr val="1C458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3E7CE0BB5D9A4F9D2D71A8C189AB01" ma:contentTypeVersion="17" ma:contentTypeDescription="Een nieuw document maken." ma:contentTypeScope="" ma:versionID="d82ffe706540315d4d1a3fe6ddf1c618">
  <xsd:schema xmlns:xsd="http://www.w3.org/2001/XMLSchema" xmlns:xs="http://www.w3.org/2001/XMLSchema" xmlns:p="http://schemas.microsoft.com/office/2006/metadata/properties" xmlns:ns2="5d9bd04e-b34a-48ce-ac01-47eda972f45e" xmlns:ns3="b89c4c39-af4d-490d-9b7c-525a4f9e7d94" targetNamespace="http://schemas.microsoft.com/office/2006/metadata/properties" ma:root="true" ma:fieldsID="f84e32ee681f27308b112628fa0da89e" ns2:_="" ns3:_="">
    <xsd:import namespace="5d9bd04e-b34a-48ce-ac01-47eda972f45e"/>
    <xsd:import namespace="b89c4c39-af4d-490d-9b7c-525a4f9e7d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bd04e-b34a-48ce-ac01-47eda972f4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326ff767-adaa-4201-a4eb-e1f8fdc4e2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c4c39-af4d-490d-9b7c-525a4f9e7d9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cd2e52-c255-4373-94af-7820af7ec22a}" ma:internalName="TaxCatchAll" ma:showField="CatchAllData" ma:web="b89c4c39-af4d-490d-9b7c-525a4f9e7d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9bd04e-b34a-48ce-ac01-47eda972f45e">
      <Terms xmlns="http://schemas.microsoft.com/office/infopath/2007/PartnerControls"/>
    </lcf76f155ced4ddcb4097134ff3c332f>
    <TaxCatchAll xmlns="b89c4c39-af4d-490d-9b7c-525a4f9e7d94" xsi:nil="true"/>
  </documentManagement>
</p:properties>
</file>

<file path=customXml/itemProps1.xml><?xml version="1.0" encoding="utf-8"?>
<ds:datastoreItem xmlns:ds="http://schemas.openxmlformats.org/officeDocument/2006/customXml" ds:itemID="{31895597-058A-4E42-91F2-1358B7DCAB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9bd04e-b34a-48ce-ac01-47eda972f45e"/>
    <ds:schemaRef ds:uri="b89c4c39-af4d-490d-9b7c-525a4f9e7d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502331-8FDA-4E6C-856C-0554B09D65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B26992-3C94-4057-AC28-6EBDDCCB5CCD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89c4c39-af4d-490d-9b7c-525a4f9e7d94"/>
    <ds:schemaRef ds:uri="5d9bd04e-b34a-48ce-ac01-47eda972f45e"/>
    <ds:schemaRef ds:uri="http://schemas.microsoft.com/office/2006/metadata/properties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1007</Words>
  <Application>Microsoft Office PowerPoint</Application>
  <PresentationFormat>Diavoorstelling (16:9)</PresentationFormat>
  <Paragraphs>140</Paragraphs>
  <Slides>16</Slides>
  <Notes>13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4" baseType="lpstr">
      <vt:lpstr>Itim</vt:lpstr>
      <vt:lpstr>Wingdings</vt:lpstr>
      <vt:lpstr>arial</vt:lpstr>
      <vt:lpstr>var(--ricos-custom-p-font-family,unset)</vt:lpstr>
      <vt:lpstr>arial</vt:lpstr>
      <vt:lpstr>Muli</vt:lpstr>
      <vt:lpstr>Segoe UI</vt:lpstr>
      <vt:lpstr>Online Notebook by Slidesgo</vt:lpstr>
      <vt:lpstr>Rekenen &amp; Didactiek</vt:lpstr>
      <vt:lpstr>Inhoud </vt:lpstr>
      <vt:lpstr>PowerPoint-presentatie</vt:lpstr>
      <vt:lpstr>Ontwikkeling</vt:lpstr>
      <vt:lpstr>Didactische aanpak</vt:lpstr>
      <vt:lpstr>PowerPoint-presentatie</vt:lpstr>
      <vt:lpstr>PowerPoint-presentatie</vt:lpstr>
      <vt:lpstr>PowerPoint-presentatie</vt:lpstr>
      <vt:lpstr>PowerPoint-presentatie</vt:lpstr>
      <vt:lpstr>Tellen Hoe werkt dat eigenlijk?</vt:lpstr>
      <vt:lpstr>Aanvankelijk rekenen</vt:lpstr>
      <vt:lpstr>PowerPoint-presentatie</vt:lpstr>
      <vt:lpstr>Rekenrek  sommen t/m 10</vt:lpstr>
      <vt:lpstr>Voortgezet rekenen</vt:lpstr>
      <vt:lpstr>Cijferend en kolomrekenen</vt:lpstr>
      <vt:lpstr>In de praktijk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Rekenen &amp; Didactiek</dc:title>
  <dc:creator>Terry Dieperink</dc:creator>
  <cp:lastModifiedBy>Sander Zwetsloot</cp:lastModifiedBy>
  <cp:revision>59</cp:revision>
  <dcterms:modified xsi:type="dcterms:W3CDTF">2024-05-14T12:37:13Z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0x010100433E7CE0BB5D9A4F9D2D71A8C189AB01</vt:lpwstr>
  </property>
  <property fmtid="{D5CDD505-2E9C-101B-9397-08002B2CF9AE}" pid="3" name="MediaServiceImageTags">
    <vt:lpwstr/>
  </property>
</Properties>
</file>