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4" r:id="rId5"/>
    <p:sldId id="260" r:id="rId6"/>
    <p:sldId id="258" r:id="rId7"/>
    <p:sldId id="259" r:id="rId8"/>
    <p:sldId id="265" r:id="rId9"/>
    <p:sldId id="261" r:id="rId10"/>
    <p:sldId id="262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eddy Vredegoor" userId="91fc0079-e4c9-43e5-8550-e3c1080d59fa" providerId="ADAL" clId="{E5EB67DC-4592-44B8-8531-D61F0DCF7577}"/>
    <pc:docChg chg="modSld">
      <pc:chgData name="Freddy Vredegoor" userId="91fc0079-e4c9-43e5-8550-e3c1080d59fa" providerId="ADAL" clId="{E5EB67DC-4592-44B8-8531-D61F0DCF7577}" dt="2024-03-07T13:01:32.829" v="1" actId="20577"/>
      <pc:docMkLst>
        <pc:docMk/>
      </pc:docMkLst>
      <pc:sldChg chg="modSp mod">
        <pc:chgData name="Freddy Vredegoor" userId="91fc0079-e4c9-43e5-8550-e3c1080d59fa" providerId="ADAL" clId="{E5EB67DC-4592-44B8-8531-D61F0DCF7577}" dt="2024-03-07T13:01:32.829" v="1" actId="20577"/>
        <pc:sldMkLst>
          <pc:docMk/>
          <pc:sldMk cId="2744856184" sldId="256"/>
        </pc:sldMkLst>
        <pc:spChg chg="mod">
          <ac:chgData name="Freddy Vredegoor" userId="91fc0079-e4c9-43e5-8550-e3c1080d59fa" providerId="ADAL" clId="{E5EB67DC-4592-44B8-8531-D61F0DCF7577}" dt="2024-03-07T13:01:32.829" v="1" actId="20577"/>
          <ac:spMkLst>
            <pc:docMk/>
            <pc:sldMk cId="2744856184" sldId="256"/>
            <ac:spMk id="3" creationId="{42CA30C7-D977-C106-5A4D-58A30AF9BD68}"/>
          </ac:spMkLst>
        </pc:spChg>
      </pc:sldChg>
    </pc:docChg>
  </pc:docChgLst>
</pc:chgInfo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4" Type="http://schemas.openxmlformats.org/officeDocument/2006/relationships/image" Target="../media/image7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4" Type="http://schemas.openxmlformats.org/officeDocument/2006/relationships/image" Target="../media/image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DA9BBD-002E-4D81-AB99-2ED5FE0C77B6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A00CEBD-5A9D-490B-AD7D-4EFE67B73668}">
      <dgm:prSet/>
      <dgm:spPr/>
      <dgm:t>
        <a:bodyPr/>
        <a:lstStyle/>
        <a:p>
          <a:r>
            <a:rPr lang="nl-NL"/>
            <a:t>ADHD</a:t>
          </a:r>
          <a:endParaRPr lang="en-US"/>
        </a:p>
      </dgm:t>
    </dgm:pt>
    <dgm:pt modelId="{6A367FA3-D2F9-4F5D-B158-FD4930154E66}" type="parTrans" cxnId="{6F12A40B-C9A4-4354-81AC-F604DCFAE689}">
      <dgm:prSet/>
      <dgm:spPr/>
      <dgm:t>
        <a:bodyPr/>
        <a:lstStyle/>
        <a:p>
          <a:endParaRPr lang="en-US"/>
        </a:p>
      </dgm:t>
    </dgm:pt>
    <dgm:pt modelId="{48C9ECEC-F074-4842-B313-2D3AE6D36117}" type="sibTrans" cxnId="{6F12A40B-C9A4-4354-81AC-F604DCFAE689}">
      <dgm:prSet/>
      <dgm:spPr/>
      <dgm:t>
        <a:bodyPr/>
        <a:lstStyle/>
        <a:p>
          <a:endParaRPr lang="en-US"/>
        </a:p>
      </dgm:t>
    </dgm:pt>
    <dgm:pt modelId="{B2F0B5CE-0077-4A3A-8E95-01EF696B6C3D}">
      <dgm:prSet/>
      <dgm:spPr/>
      <dgm:t>
        <a:bodyPr/>
        <a:lstStyle/>
        <a:p>
          <a:r>
            <a:rPr lang="nl-NL"/>
            <a:t>ADD</a:t>
          </a:r>
          <a:endParaRPr lang="en-US"/>
        </a:p>
      </dgm:t>
    </dgm:pt>
    <dgm:pt modelId="{F62959C1-5A25-4E70-9073-ECFEF9D5F9A4}" type="parTrans" cxnId="{177F3212-0C9C-46CC-9E87-0C4F0E225629}">
      <dgm:prSet/>
      <dgm:spPr/>
      <dgm:t>
        <a:bodyPr/>
        <a:lstStyle/>
        <a:p>
          <a:endParaRPr lang="en-US"/>
        </a:p>
      </dgm:t>
    </dgm:pt>
    <dgm:pt modelId="{DD66A5F8-7858-456D-8713-64B6D9D7F982}" type="sibTrans" cxnId="{177F3212-0C9C-46CC-9E87-0C4F0E225629}">
      <dgm:prSet/>
      <dgm:spPr/>
      <dgm:t>
        <a:bodyPr/>
        <a:lstStyle/>
        <a:p>
          <a:endParaRPr lang="en-US"/>
        </a:p>
      </dgm:t>
    </dgm:pt>
    <dgm:pt modelId="{30B1213C-2B29-420A-8E8B-7B0BE6C57EF6}" type="pres">
      <dgm:prSet presAssocID="{1FDA9BBD-002E-4D81-AB99-2ED5FE0C77B6}" presName="diagram" presStyleCnt="0">
        <dgm:presLayoutVars>
          <dgm:dir/>
          <dgm:resizeHandles val="exact"/>
        </dgm:presLayoutVars>
      </dgm:prSet>
      <dgm:spPr/>
    </dgm:pt>
    <dgm:pt modelId="{17A1C0A2-6554-44D0-B5E7-67FD5FAE41F6}" type="pres">
      <dgm:prSet presAssocID="{AA00CEBD-5A9D-490B-AD7D-4EFE67B73668}" presName="node" presStyleLbl="node1" presStyleIdx="0" presStyleCnt="2">
        <dgm:presLayoutVars>
          <dgm:bulletEnabled val="1"/>
        </dgm:presLayoutVars>
      </dgm:prSet>
      <dgm:spPr/>
    </dgm:pt>
    <dgm:pt modelId="{16E33496-F960-44A7-A183-E902D04FEA43}" type="pres">
      <dgm:prSet presAssocID="{48C9ECEC-F074-4842-B313-2D3AE6D36117}" presName="sibTrans" presStyleCnt="0"/>
      <dgm:spPr/>
    </dgm:pt>
    <dgm:pt modelId="{EE12B689-D1C6-43FC-A4BA-68799F2763C4}" type="pres">
      <dgm:prSet presAssocID="{B2F0B5CE-0077-4A3A-8E95-01EF696B6C3D}" presName="node" presStyleLbl="node1" presStyleIdx="1" presStyleCnt="2">
        <dgm:presLayoutVars>
          <dgm:bulletEnabled val="1"/>
        </dgm:presLayoutVars>
      </dgm:prSet>
      <dgm:spPr/>
    </dgm:pt>
  </dgm:ptLst>
  <dgm:cxnLst>
    <dgm:cxn modelId="{6F12A40B-C9A4-4354-81AC-F604DCFAE689}" srcId="{1FDA9BBD-002E-4D81-AB99-2ED5FE0C77B6}" destId="{AA00CEBD-5A9D-490B-AD7D-4EFE67B73668}" srcOrd="0" destOrd="0" parTransId="{6A367FA3-D2F9-4F5D-B158-FD4930154E66}" sibTransId="{48C9ECEC-F074-4842-B313-2D3AE6D36117}"/>
    <dgm:cxn modelId="{177F3212-0C9C-46CC-9E87-0C4F0E225629}" srcId="{1FDA9BBD-002E-4D81-AB99-2ED5FE0C77B6}" destId="{B2F0B5CE-0077-4A3A-8E95-01EF696B6C3D}" srcOrd="1" destOrd="0" parTransId="{F62959C1-5A25-4E70-9073-ECFEF9D5F9A4}" sibTransId="{DD66A5F8-7858-456D-8713-64B6D9D7F982}"/>
    <dgm:cxn modelId="{016E734A-ABA6-4A33-AFD2-24FE8747586A}" type="presOf" srcId="{B2F0B5CE-0077-4A3A-8E95-01EF696B6C3D}" destId="{EE12B689-D1C6-43FC-A4BA-68799F2763C4}" srcOrd="0" destOrd="0" presId="urn:microsoft.com/office/officeart/2005/8/layout/default"/>
    <dgm:cxn modelId="{F610F9A6-56B0-486E-8244-1738B6AFEEB4}" type="presOf" srcId="{AA00CEBD-5A9D-490B-AD7D-4EFE67B73668}" destId="{17A1C0A2-6554-44D0-B5E7-67FD5FAE41F6}" srcOrd="0" destOrd="0" presId="urn:microsoft.com/office/officeart/2005/8/layout/default"/>
    <dgm:cxn modelId="{37AA41D9-4EBA-4DC7-BD07-A1AD7D275B90}" type="presOf" srcId="{1FDA9BBD-002E-4D81-AB99-2ED5FE0C77B6}" destId="{30B1213C-2B29-420A-8E8B-7B0BE6C57EF6}" srcOrd="0" destOrd="0" presId="urn:microsoft.com/office/officeart/2005/8/layout/default"/>
    <dgm:cxn modelId="{FB0FFD52-DC01-4A69-900C-312B76DCDDD8}" type="presParOf" srcId="{30B1213C-2B29-420A-8E8B-7B0BE6C57EF6}" destId="{17A1C0A2-6554-44D0-B5E7-67FD5FAE41F6}" srcOrd="0" destOrd="0" presId="urn:microsoft.com/office/officeart/2005/8/layout/default"/>
    <dgm:cxn modelId="{09BA64EA-6AB6-4C2A-9816-CB87C1E16364}" type="presParOf" srcId="{30B1213C-2B29-420A-8E8B-7B0BE6C57EF6}" destId="{16E33496-F960-44A7-A183-E902D04FEA43}" srcOrd="1" destOrd="0" presId="urn:microsoft.com/office/officeart/2005/8/layout/default"/>
    <dgm:cxn modelId="{1B7BB0AC-DE43-4656-82BF-6B7B553C4982}" type="presParOf" srcId="{30B1213C-2B29-420A-8E8B-7B0BE6C57EF6}" destId="{EE12B689-D1C6-43FC-A4BA-68799F2763C4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ECB15DD-E53A-427E-8E3B-BA187F094769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19FB9090-B65C-4685-8E19-BA319634C13B}">
      <dgm:prSet/>
      <dgm:spPr/>
      <dgm:t>
        <a:bodyPr/>
        <a:lstStyle/>
        <a:p>
          <a:pPr>
            <a:defRPr cap="all"/>
          </a:pPr>
          <a:r>
            <a:rPr lang="nl-NL"/>
            <a:t>Maak aantekeningen.</a:t>
          </a:r>
          <a:endParaRPr lang="en-US"/>
        </a:p>
      </dgm:t>
    </dgm:pt>
    <dgm:pt modelId="{921AE6D4-E8FE-48EB-BD84-B1B25E57092C}" type="parTrans" cxnId="{9D5A9089-6878-40EB-A8E3-BF58C8D64A02}">
      <dgm:prSet/>
      <dgm:spPr/>
      <dgm:t>
        <a:bodyPr/>
        <a:lstStyle/>
        <a:p>
          <a:endParaRPr lang="en-US"/>
        </a:p>
      </dgm:t>
    </dgm:pt>
    <dgm:pt modelId="{0181AD74-C0E1-4A98-A5CE-8838B283E062}" type="sibTrans" cxnId="{9D5A9089-6878-40EB-A8E3-BF58C8D64A02}">
      <dgm:prSet/>
      <dgm:spPr/>
      <dgm:t>
        <a:bodyPr/>
        <a:lstStyle/>
        <a:p>
          <a:endParaRPr lang="en-US"/>
        </a:p>
      </dgm:t>
    </dgm:pt>
    <dgm:pt modelId="{62867E50-04B3-45E8-8439-2B4C455177BC}">
      <dgm:prSet/>
      <dgm:spPr/>
      <dgm:t>
        <a:bodyPr/>
        <a:lstStyle/>
        <a:p>
          <a:pPr>
            <a:defRPr cap="all"/>
          </a:pPr>
          <a:r>
            <a:rPr lang="nl-NL"/>
            <a:t>Vragen over de verschillende stoornissen komen op de toets</a:t>
          </a:r>
          <a:endParaRPr lang="en-US"/>
        </a:p>
      </dgm:t>
    </dgm:pt>
    <dgm:pt modelId="{D41A5AE8-9C81-4B69-AFB2-E1551AA577BC}" type="parTrans" cxnId="{B5D6F6B2-3DAA-4D74-864F-8DA2181A7AE4}">
      <dgm:prSet/>
      <dgm:spPr/>
      <dgm:t>
        <a:bodyPr/>
        <a:lstStyle/>
        <a:p>
          <a:endParaRPr lang="en-US"/>
        </a:p>
      </dgm:t>
    </dgm:pt>
    <dgm:pt modelId="{4AF24005-AEEB-4C8E-92F5-08655B961A5A}" type="sibTrans" cxnId="{B5D6F6B2-3DAA-4D74-864F-8DA2181A7AE4}">
      <dgm:prSet/>
      <dgm:spPr/>
      <dgm:t>
        <a:bodyPr/>
        <a:lstStyle/>
        <a:p>
          <a:endParaRPr lang="en-US"/>
        </a:p>
      </dgm:t>
    </dgm:pt>
    <dgm:pt modelId="{620EDB6F-B027-4BE6-A522-925706C2B9FD}" type="pres">
      <dgm:prSet presAssocID="{3ECB15DD-E53A-427E-8E3B-BA187F094769}" presName="root" presStyleCnt="0">
        <dgm:presLayoutVars>
          <dgm:dir/>
          <dgm:resizeHandles val="exact"/>
        </dgm:presLayoutVars>
      </dgm:prSet>
      <dgm:spPr/>
    </dgm:pt>
    <dgm:pt modelId="{D6B52397-7740-4F18-AA60-8EE45122A387}" type="pres">
      <dgm:prSet presAssocID="{19FB9090-B65C-4685-8E19-BA319634C13B}" presName="compNode" presStyleCnt="0"/>
      <dgm:spPr/>
    </dgm:pt>
    <dgm:pt modelId="{CD19692A-D9B5-4408-A564-ECA2A535A426}" type="pres">
      <dgm:prSet presAssocID="{19FB9090-B65C-4685-8E19-BA319634C13B}" presName="iconBgRect" presStyleLbl="bgShp" presStyleIdx="0" presStyleCnt="2"/>
      <dgm:spPr/>
    </dgm:pt>
    <dgm:pt modelId="{B82F69BF-69FF-4677-8043-1F44B5667D88}" type="pres">
      <dgm:prSet presAssocID="{19FB9090-B65C-4685-8E19-BA319634C13B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otlood"/>
        </a:ext>
      </dgm:extLst>
    </dgm:pt>
    <dgm:pt modelId="{4BFF53D5-EC80-4650-BFD1-35A515AE1DE3}" type="pres">
      <dgm:prSet presAssocID="{19FB9090-B65C-4685-8E19-BA319634C13B}" presName="spaceRect" presStyleCnt="0"/>
      <dgm:spPr/>
    </dgm:pt>
    <dgm:pt modelId="{A2F7A2A5-0187-459C-B3B2-84C87E01411A}" type="pres">
      <dgm:prSet presAssocID="{19FB9090-B65C-4685-8E19-BA319634C13B}" presName="textRect" presStyleLbl="revTx" presStyleIdx="0" presStyleCnt="2">
        <dgm:presLayoutVars>
          <dgm:chMax val="1"/>
          <dgm:chPref val="1"/>
        </dgm:presLayoutVars>
      </dgm:prSet>
      <dgm:spPr/>
    </dgm:pt>
    <dgm:pt modelId="{92C9D220-5D3F-4C24-B729-3C71ADA671B2}" type="pres">
      <dgm:prSet presAssocID="{0181AD74-C0E1-4A98-A5CE-8838B283E062}" presName="sibTrans" presStyleCnt="0"/>
      <dgm:spPr/>
    </dgm:pt>
    <dgm:pt modelId="{D40F49ED-2980-4024-8CAC-F6DFDBA3A3FB}" type="pres">
      <dgm:prSet presAssocID="{62867E50-04B3-45E8-8439-2B4C455177BC}" presName="compNode" presStyleCnt="0"/>
      <dgm:spPr/>
    </dgm:pt>
    <dgm:pt modelId="{D65403E1-670F-4FF0-B797-FB4FFDA8BED8}" type="pres">
      <dgm:prSet presAssocID="{62867E50-04B3-45E8-8439-2B4C455177BC}" presName="iconBgRect" presStyleLbl="bgShp" presStyleIdx="1" presStyleCnt="2"/>
      <dgm:spPr/>
    </dgm:pt>
    <dgm:pt modelId="{D6769739-89B1-40BA-BC8A-2B925EDF3EEE}" type="pres">
      <dgm:prSet presAssocID="{62867E50-04B3-45E8-8439-2B4C455177BC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lp"/>
        </a:ext>
      </dgm:extLst>
    </dgm:pt>
    <dgm:pt modelId="{EF500E4D-A15D-4A60-B3C5-E357ABE15742}" type="pres">
      <dgm:prSet presAssocID="{62867E50-04B3-45E8-8439-2B4C455177BC}" presName="spaceRect" presStyleCnt="0"/>
      <dgm:spPr/>
    </dgm:pt>
    <dgm:pt modelId="{3DC713B8-D093-488D-9EA1-7B6AEF378E5B}" type="pres">
      <dgm:prSet presAssocID="{62867E50-04B3-45E8-8439-2B4C455177BC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1D46615E-80CF-4276-89DF-74C87699BAC4}" type="presOf" srcId="{19FB9090-B65C-4685-8E19-BA319634C13B}" destId="{A2F7A2A5-0187-459C-B3B2-84C87E01411A}" srcOrd="0" destOrd="0" presId="urn:microsoft.com/office/officeart/2018/5/layout/IconCircleLabelList"/>
    <dgm:cxn modelId="{9D5A9089-6878-40EB-A8E3-BF58C8D64A02}" srcId="{3ECB15DD-E53A-427E-8E3B-BA187F094769}" destId="{19FB9090-B65C-4685-8E19-BA319634C13B}" srcOrd="0" destOrd="0" parTransId="{921AE6D4-E8FE-48EB-BD84-B1B25E57092C}" sibTransId="{0181AD74-C0E1-4A98-A5CE-8838B283E062}"/>
    <dgm:cxn modelId="{8E0913A5-77E1-4FB5-83FE-79164DA86DAD}" type="presOf" srcId="{62867E50-04B3-45E8-8439-2B4C455177BC}" destId="{3DC713B8-D093-488D-9EA1-7B6AEF378E5B}" srcOrd="0" destOrd="0" presId="urn:microsoft.com/office/officeart/2018/5/layout/IconCircleLabelList"/>
    <dgm:cxn modelId="{B5D6F6B2-3DAA-4D74-864F-8DA2181A7AE4}" srcId="{3ECB15DD-E53A-427E-8E3B-BA187F094769}" destId="{62867E50-04B3-45E8-8439-2B4C455177BC}" srcOrd="1" destOrd="0" parTransId="{D41A5AE8-9C81-4B69-AFB2-E1551AA577BC}" sibTransId="{4AF24005-AEEB-4C8E-92F5-08655B961A5A}"/>
    <dgm:cxn modelId="{8AC9B2F8-320A-495C-9193-F86EF7CD43FD}" type="presOf" srcId="{3ECB15DD-E53A-427E-8E3B-BA187F094769}" destId="{620EDB6F-B027-4BE6-A522-925706C2B9FD}" srcOrd="0" destOrd="0" presId="urn:microsoft.com/office/officeart/2018/5/layout/IconCircleLabelList"/>
    <dgm:cxn modelId="{A53D14E5-ACDE-4C5F-AA48-0FFCA2FDCD7E}" type="presParOf" srcId="{620EDB6F-B027-4BE6-A522-925706C2B9FD}" destId="{D6B52397-7740-4F18-AA60-8EE45122A387}" srcOrd="0" destOrd="0" presId="urn:microsoft.com/office/officeart/2018/5/layout/IconCircleLabelList"/>
    <dgm:cxn modelId="{C2A61A46-0ECE-47D4-9759-4AD61EC983E0}" type="presParOf" srcId="{D6B52397-7740-4F18-AA60-8EE45122A387}" destId="{CD19692A-D9B5-4408-A564-ECA2A535A426}" srcOrd="0" destOrd="0" presId="urn:microsoft.com/office/officeart/2018/5/layout/IconCircleLabelList"/>
    <dgm:cxn modelId="{D27E762F-B68B-44F8-B266-3D45E73B8542}" type="presParOf" srcId="{D6B52397-7740-4F18-AA60-8EE45122A387}" destId="{B82F69BF-69FF-4677-8043-1F44B5667D88}" srcOrd="1" destOrd="0" presId="urn:microsoft.com/office/officeart/2018/5/layout/IconCircleLabelList"/>
    <dgm:cxn modelId="{6AB42E86-7AD9-4193-B1EF-F2ABE48F0E7B}" type="presParOf" srcId="{D6B52397-7740-4F18-AA60-8EE45122A387}" destId="{4BFF53D5-EC80-4650-BFD1-35A515AE1DE3}" srcOrd="2" destOrd="0" presId="urn:microsoft.com/office/officeart/2018/5/layout/IconCircleLabelList"/>
    <dgm:cxn modelId="{B1E66CAF-EC5C-4921-A0F3-7A85F2846E0D}" type="presParOf" srcId="{D6B52397-7740-4F18-AA60-8EE45122A387}" destId="{A2F7A2A5-0187-459C-B3B2-84C87E01411A}" srcOrd="3" destOrd="0" presId="urn:microsoft.com/office/officeart/2018/5/layout/IconCircleLabelList"/>
    <dgm:cxn modelId="{6EC1750E-9C9E-428D-A9B0-6BCE33A35E4D}" type="presParOf" srcId="{620EDB6F-B027-4BE6-A522-925706C2B9FD}" destId="{92C9D220-5D3F-4C24-B729-3C71ADA671B2}" srcOrd="1" destOrd="0" presId="urn:microsoft.com/office/officeart/2018/5/layout/IconCircleLabelList"/>
    <dgm:cxn modelId="{3A55EBBF-53DA-4999-BEB0-BA47C9FAB096}" type="presParOf" srcId="{620EDB6F-B027-4BE6-A522-925706C2B9FD}" destId="{D40F49ED-2980-4024-8CAC-F6DFDBA3A3FB}" srcOrd="2" destOrd="0" presId="urn:microsoft.com/office/officeart/2018/5/layout/IconCircleLabelList"/>
    <dgm:cxn modelId="{E63136B6-CE8F-4C42-A7E8-C3095A7AFA38}" type="presParOf" srcId="{D40F49ED-2980-4024-8CAC-F6DFDBA3A3FB}" destId="{D65403E1-670F-4FF0-B797-FB4FFDA8BED8}" srcOrd="0" destOrd="0" presId="urn:microsoft.com/office/officeart/2018/5/layout/IconCircleLabelList"/>
    <dgm:cxn modelId="{656B18A1-71A2-48A9-93CA-EE406D3CAFF7}" type="presParOf" srcId="{D40F49ED-2980-4024-8CAC-F6DFDBA3A3FB}" destId="{D6769739-89B1-40BA-BC8A-2B925EDF3EEE}" srcOrd="1" destOrd="0" presId="urn:microsoft.com/office/officeart/2018/5/layout/IconCircleLabelList"/>
    <dgm:cxn modelId="{DD2CCC5B-55AF-4DE9-9099-615EA11C8DE8}" type="presParOf" srcId="{D40F49ED-2980-4024-8CAC-F6DFDBA3A3FB}" destId="{EF500E4D-A15D-4A60-B3C5-E357ABE15742}" srcOrd="2" destOrd="0" presId="urn:microsoft.com/office/officeart/2018/5/layout/IconCircleLabelList"/>
    <dgm:cxn modelId="{8709D48D-C3E3-494C-81B3-51405D016C40}" type="presParOf" srcId="{D40F49ED-2980-4024-8CAC-F6DFDBA3A3FB}" destId="{3DC713B8-D093-488D-9EA1-7B6AEF378E5B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50362F3-3BA0-4A8F-959F-A6EC5F356524}" type="doc">
      <dgm:prSet loTypeId="urn:microsoft.com/office/officeart/2005/8/layout/vList5" loCatId="list" qsTypeId="urn:microsoft.com/office/officeart/2005/8/quickstyle/simple4" qsCatId="simple" csTypeId="urn:microsoft.com/office/officeart/2005/8/colors/accent3_2" csCatId="accent3"/>
      <dgm:spPr/>
      <dgm:t>
        <a:bodyPr/>
        <a:lstStyle/>
        <a:p>
          <a:endParaRPr lang="en-US"/>
        </a:p>
      </dgm:t>
    </dgm:pt>
    <dgm:pt modelId="{D4D2FE13-B061-4207-AA05-36F278B2DDB6}">
      <dgm:prSet/>
      <dgm:spPr/>
      <dgm:t>
        <a:bodyPr/>
        <a:lstStyle/>
        <a:p>
          <a:r>
            <a:rPr lang="nl-NL"/>
            <a:t>Wat ga je nu doen?</a:t>
          </a:r>
          <a:endParaRPr lang="en-US"/>
        </a:p>
      </dgm:t>
    </dgm:pt>
    <dgm:pt modelId="{2B0E4D6A-F39A-418D-92A8-D38C9C2D22D8}" type="parTrans" cxnId="{C14BFEA9-8A77-48FA-8C20-8AC57DFE9783}">
      <dgm:prSet/>
      <dgm:spPr/>
      <dgm:t>
        <a:bodyPr/>
        <a:lstStyle/>
        <a:p>
          <a:endParaRPr lang="en-US"/>
        </a:p>
      </dgm:t>
    </dgm:pt>
    <dgm:pt modelId="{6C2CF54D-D22C-47C7-92FB-5739343D8603}" type="sibTrans" cxnId="{C14BFEA9-8A77-48FA-8C20-8AC57DFE9783}">
      <dgm:prSet/>
      <dgm:spPr/>
      <dgm:t>
        <a:bodyPr/>
        <a:lstStyle/>
        <a:p>
          <a:endParaRPr lang="en-US"/>
        </a:p>
      </dgm:t>
    </dgm:pt>
    <dgm:pt modelId="{16726755-CBB7-4895-A596-D3742C207CBD}">
      <dgm:prSet/>
      <dgm:spPr/>
      <dgm:t>
        <a:bodyPr/>
        <a:lstStyle/>
        <a:p>
          <a:r>
            <a:rPr lang="nl-NL"/>
            <a:t>Loop je op schema? </a:t>
          </a:r>
          <a:endParaRPr lang="en-US"/>
        </a:p>
      </dgm:t>
    </dgm:pt>
    <dgm:pt modelId="{84E223C8-61D8-4CEE-AA63-630D2EA6B7DE}" type="parTrans" cxnId="{C299C7D5-60A2-4D76-A103-3A4619F7932C}">
      <dgm:prSet/>
      <dgm:spPr/>
      <dgm:t>
        <a:bodyPr/>
        <a:lstStyle/>
        <a:p>
          <a:endParaRPr lang="en-US"/>
        </a:p>
      </dgm:t>
    </dgm:pt>
    <dgm:pt modelId="{E1E2221F-A0B7-4BA9-BD63-62BDE01C4E25}" type="sibTrans" cxnId="{C299C7D5-60A2-4D76-A103-3A4619F7932C}">
      <dgm:prSet/>
      <dgm:spPr/>
      <dgm:t>
        <a:bodyPr/>
        <a:lstStyle/>
        <a:p>
          <a:endParaRPr lang="en-US"/>
        </a:p>
      </dgm:t>
    </dgm:pt>
    <dgm:pt modelId="{3A1B8CAF-F427-423E-BE02-EA64CEDF4505}">
      <dgm:prSet/>
      <dgm:spPr/>
      <dgm:t>
        <a:bodyPr/>
        <a:lstStyle/>
        <a:p>
          <a:r>
            <a:rPr lang="nl-NL"/>
            <a:t>Welke opdrachten heb je al af? </a:t>
          </a:r>
          <a:endParaRPr lang="en-US"/>
        </a:p>
      </dgm:t>
    </dgm:pt>
    <dgm:pt modelId="{CA4E3D1B-9E38-4E4E-A234-F3210A7EE08D}" type="parTrans" cxnId="{447B6989-C78E-4510-98AC-19FBDD15B8CE}">
      <dgm:prSet/>
      <dgm:spPr/>
      <dgm:t>
        <a:bodyPr/>
        <a:lstStyle/>
        <a:p>
          <a:endParaRPr lang="en-US"/>
        </a:p>
      </dgm:t>
    </dgm:pt>
    <dgm:pt modelId="{F8AA5306-F37C-4146-AC84-693379BB2AC1}" type="sibTrans" cxnId="{447B6989-C78E-4510-98AC-19FBDD15B8CE}">
      <dgm:prSet/>
      <dgm:spPr/>
      <dgm:t>
        <a:bodyPr/>
        <a:lstStyle/>
        <a:p>
          <a:endParaRPr lang="en-US"/>
        </a:p>
      </dgm:t>
    </dgm:pt>
    <dgm:pt modelId="{FAF18CDE-8837-4395-A910-CB223BA3A78F}">
      <dgm:prSet/>
      <dgm:spPr/>
      <dgm:t>
        <a:bodyPr/>
        <a:lstStyle/>
        <a:p>
          <a:r>
            <a:rPr lang="nl-NL"/>
            <a:t>Waar moet je nog mee bezig?</a:t>
          </a:r>
          <a:endParaRPr lang="en-US"/>
        </a:p>
      </dgm:t>
    </dgm:pt>
    <dgm:pt modelId="{D62538F5-E094-468C-B12A-96E3B5F7E0B0}" type="parTrans" cxnId="{63F204CC-04FD-411C-82A0-08A3B38F8D98}">
      <dgm:prSet/>
      <dgm:spPr/>
      <dgm:t>
        <a:bodyPr/>
        <a:lstStyle/>
        <a:p>
          <a:endParaRPr lang="en-US"/>
        </a:p>
      </dgm:t>
    </dgm:pt>
    <dgm:pt modelId="{211FF39A-2143-49D7-851B-6FB91B69BD3B}" type="sibTrans" cxnId="{63F204CC-04FD-411C-82A0-08A3B38F8D98}">
      <dgm:prSet/>
      <dgm:spPr/>
      <dgm:t>
        <a:bodyPr/>
        <a:lstStyle/>
        <a:p>
          <a:endParaRPr lang="en-US"/>
        </a:p>
      </dgm:t>
    </dgm:pt>
    <dgm:pt modelId="{1E7AB1EF-CD79-488C-888C-4D3B4D24AD85}">
      <dgm:prSet/>
      <dgm:spPr/>
      <dgm:t>
        <a:bodyPr/>
        <a:lstStyle/>
        <a:p>
          <a:r>
            <a:rPr lang="nl-NL"/>
            <a:t>We zitten nu in week 4. IBO inleveren uiterlijk vrijdag 12 april. </a:t>
          </a:r>
          <a:endParaRPr lang="en-US"/>
        </a:p>
      </dgm:t>
    </dgm:pt>
    <dgm:pt modelId="{35F0BA55-8CBB-467F-B193-42D8AFD82A64}" type="parTrans" cxnId="{4401092D-E978-435E-912A-01AC90777876}">
      <dgm:prSet/>
      <dgm:spPr/>
      <dgm:t>
        <a:bodyPr/>
        <a:lstStyle/>
        <a:p>
          <a:endParaRPr lang="en-US"/>
        </a:p>
      </dgm:t>
    </dgm:pt>
    <dgm:pt modelId="{315035DB-9841-4629-92A4-FBDD198E920F}" type="sibTrans" cxnId="{4401092D-E978-435E-912A-01AC90777876}">
      <dgm:prSet/>
      <dgm:spPr/>
      <dgm:t>
        <a:bodyPr/>
        <a:lstStyle/>
        <a:p>
          <a:endParaRPr lang="en-US"/>
        </a:p>
      </dgm:t>
    </dgm:pt>
    <dgm:pt modelId="{E01E2B3B-0252-479D-A552-870B9B4D7344}">
      <dgm:prSet/>
      <dgm:spPr/>
      <dgm:t>
        <a:bodyPr/>
        <a:lstStyle/>
        <a:p>
          <a:r>
            <a:rPr lang="nl-NL"/>
            <a:t>Ga je dat redden?</a:t>
          </a:r>
          <a:endParaRPr lang="en-US"/>
        </a:p>
      </dgm:t>
    </dgm:pt>
    <dgm:pt modelId="{5240199E-5C36-4694-A862-7EDC98A786C3}" type="parTrans" cxnId="{6BAEFF07-21B6-423F-8584-42AFF26AAE0A}">
      <dgm:prSet/>
      <dgm:spPr/>
      <dgm:t>
        <a:bodyPr/>
        <a:lstStyle/>
        <a:p>
          <a:endParaRPr lang="en-US"/>
        </a:p>
      </dgm:t>
    </dgm:pt>
    <dgm:pt modelId="{DA53FFCF-817C-4F0E-A5AD-8648B86295A2}" type="sibTrans" cxnId="{6BAEFF07-21B6-423F-8584-42AFF26AAE0A}">
      <dgm:prSet/>
      <dgm:spPr/>
      <dgm:t>
        <a:bodyPr/>
        <a:lstStyle/>
        <a:p>
          <a:endParaRPr lang="en-US"/>
        </a:p>
      </dgm:t>
    </dgm:pt>
    <dgm:pt modelId="{CEABF28C-F9BB-4D07-8008-3093FD63C2E4}" type="pres">
      <dgm:prSet presAssocID="{550362F3-3BA0-4A8F-959F-A6EC5F356524}" presName="Name0" presStyleCnt="0">
        <dgm:presLayoutVars>
          <dgm:dir/>
          <dgm:animLvl val="lvl"/>
          <dgm:resizeHandles val="exact"/>
        </dgm:presLayoutVars>
      </dgm:prSet>
      <dgm:spPr/>
    </dgm:pt>
    <dgm:pt modelId="{352F7971-AEDC-4191-AF99-A89C4764F559}" type="pres">
      <dgm:prSet presAssocID="{D4D2FE13-B061-4207-AA05-36F278B2DDB6}" presName="linNode" presStyleCnt="0"/>
      <dgm:spPr/>
    </dgm:pt>
    <dgm:pt modelId="{CCB1F12D-D19B-4AD2-9A7E-987B1B9095A2}" type="pres">
      <dgm:prSet presAssocID="{D4D2FE13-B061-4207-AA05-36F278B2DDB6}" presName="parentText" presStyleLbl="node1" presStyleIdx="0" presStyleCnt="6">
        <dgm:presLayoutVars>
          <dgm:chMax val="1"/>
          <dgm:bulletEnabled val="1"/>
        </dgm:presLayoutVars>
      </dgm:prSet>
      <dgm:spPr/>
    </dgm:pt>
    <dgm:pt modelId="{55D432DB-98A9-4547-8FA8-69AA165BF7E1}" type="pres">
      <dgm:prSet presAssocID="{6C2CF54D-D22C-47C7-92FB-5739343D8603}" presName="sp" presStyleCnt="0"/>
      <dgm:spPr/>
    </dgm:pt>
    <dgm:pt modelId="{48A61326-02BC-4169-8745-3BD1DA12DA31}" type="pres">
      <dgm:prSet presAssocID="{16726755-CBB7-4895-A596-D3742C207CBD}" presName="linNode" presStyleCnt="0"/>
      <dgm:spPr/>
    </dgm:pt>
    <dgm:pt modelId="{34EBF463-7586-462E-9934-F40DA75460EE}" type="pres">
      <dgm:prSet presAssocID="{16726755-CBB7-4895-A596-D3742C207CBD}" presName="parentText" presStyleLbl="node1" presStyleIdx="1" presStyleCnt="6">
        <dgm:presLayoutVars>
          <dgm:chMax val="1"/>
          <dgm:bulletEnabled val="1"/>
        </dgm:presLayoutVars>
      </dgm:prSet>
      <dgm:spPr/>
    </dgm:pt>
    <dgm:pt modelId="{74E4BE0F-680A-42D9-906E-264DE90163D1}" type="pres">
      <dgm:prSet presAssocID="{E1E2221F-A0B7-4BA9-BD63-62BDE01C4E25}" presName="sp" presStyleCnt="0"/>
      <dgm:spPr/>
    </dgm:pt>
    <dgm:pt modelId="{6CF120A0-6B6B-4BFC-8C5F-E3650C419AE2}" type="pres">
      <dgm:prSet presAssocID="{3A1B8CAF-F427-423E-BE02-EA64CEDF4505}" presName="linNode" presStyleCnt="0"/>
      <dgm:spPr/>
    </dgm:pt>
    <dgm:pt modelId="{20108BAD-8516-4ACB-87F5-EA25D7E1B913}" type="pres">
      <dgm:prSet presAssocID="{3A1B8CAF-F427-423E-BE02-EA64CEDF4505}" presName="parentText" presStyleLbl="node1" presStyleIdx="2" presStyleCnt="6">
        <dgm:presLayoutVars>
          <dgm:chMax val="1"/>
          <dgm:bulletEnabled val="1"/>
        </dgm:presLayoutVars>
      </dgm:prSet>
      <dgm:spPr/>
    </dgm:pt>
    <dgm:pt modelId="{1E3ABBCB-1E91-41B2-8CAA-7F8D7F8B78BC}" type="pres">
      <dgm:prSet presAssocID="{F8AA5306-F37C-4146-AC84-693379BB2AC1}" presName="sp" presStyleCnt="0"/>
      <dgm:spPr/>
    </dgm:pt>
    <dgm:pt modelId="{80101945-2D22-4898-830C-E79F3584A401}" type="pres">
      <dgm:prSet presAssocID="{FAF18CDE-8837-4395-A910-CB223BA3A78F}" presName="linNode" presStyleCnt="0"/>
      <dgm:spPr/>
    </dgm:pt>
    <dgm:pt modelId="{3C0FC0F1-8F88-4B59-BF5D-976BFA761AC1}" type="pres">
      <dgm:prSet presAssocID="{FAF18CDE-8837-4395-A910-CB223BA3A78F}" presName="parentText" presStyleLbl="node1" presStyleIdx="3" presStyleCnt="6">
        <dgm:presLayoutVars>
          <dgm:chMax val="1"/>
          <dgm:bulletEnabled val="1"/>
        </dgm:presLayoutVars>
      </dgm:prSet>
      <dgm:spPr/>
    </dgm:pt>
    <dgm:pt modelId="{2C98064E-942E-4B8C-9F18-F6EB33BF28F5}" type="pres">
      <dgm:prSet presAssocID="{211FF39A-2143-49D7-851B-6FB91B69BD3B}" presName="sp" presStyleCnt="0"/>
      <dgm:spPr/>
    </dgm:pt>
    <dgm:pt modelId="{1BF24D60-3E76-45DE-B4DB-54FBCD17F615}" type="pres">
      <dgm:prSet presAssocID="{1E7AB1EF-CD79-488C-888C-4D3B4D24AD85}" presName="linNode" presStyleCnt="0"/>
      <dgm:spPr/>
    </dgm:pt>
    <dgm:pt modelId="{914F34C8-E895-4DB2-9F09-C4541A8B6F7D}" type="pres">
      <dgm:prSet presAssocID="{1E7AB1EF-CD79-488C-888C-4D3B4D24AD85}" presName="parentText" presStyleLbl="node1" presStyleIdx="4" presStyleCnt="6">
        <dgm:presLayoutVars>
          <dgm:chMax val="1"/>
          <dgm:bulletEnabled val="1"/>
        </dgm:presLayoutVars>
      </dgm:prSet>
      <dgm:spPr/>
    </dgm:pt>
    <dgm:pt modelId="{EE8E8554-E008-4503-A4EC-510CB9114D37}" type="pres">
      <dgm:prSet presAssocID="{315035DB-9841-4629-92A4-FBDD198E920F}" presName="sp" presStyleCnt="0"/>
      <dgm:spPr/>
    </dgm:pt>
    <dgm:pt modelId="{5CE57BFE-A1CE-4C5C-AC25-9FA4381F37F7}" type="pres">
      <dgm:prSet presAssocID="{E01E2B3B-0252-479D-A552-870B9B4D7344}" presName="linNode" presStyleCnt="0"/>
      <dgm:spPr/>
    </dgm:pt>
    <dgm:pt modelId="{016CAE55-211F-4C20-9B69-149E82EF6A6D}" type="pres">
      <dgm:prSet presAssocID="{E01E2B3B-0252-479D-A552-870B9B4D7344}" presName="parentText" presStyleLbl="node1" presStyleIdx="5" presStyleCnt="6">
        <dgm:presLayoutVars>
          <dgm:chMax val="1"/>
          <dgm:bulletEnabled val="1"/>
        </dgm:presLayoutVars>
      </dgm:prSet>
      <dgm:spPr/>
    </dgm:pt>
  </dgm:ptLst>
  <dgm:cxnLst>
    <dgm:cxn modelId="{6BAEFF07-21B6-423F-8584-42AFF26AAE0A}" srcId="{550362F3-3BA0-4A8F-959F-A6EC5F356524}" destId="{E01E2B3B-0252-479D-A552-870B9B4D7344}" srcOrd="5" destOrd="0" parTransId="{5240199E-5C36-4694-A862-7EDC98A786C3}" sibTransId="{DA53FFCF-817C-4F0E-A5AD-8648B86295A2}"/>
    <dgm:cxn modelId="{819A4922-B2F7-4C93-9746-820F6CD02011}" type="presOf" srcId="{16726755-CBB7-4895-A596-D3742C207CBD}" destId="{34EBF463-7586-462E-9934-F40DA75460EE}" srcOrd="0" destOrd="0" presId="urn:microsoft.com/office/officeart/2005/8/layout/vList5"/>
    <dgm:cxn modelId="{4401092D-E978-435E-912A-01AC90777876}" srcId="{550362F3-3BA0-4A8F-959F-A6EC5F356524}" destId="{1E7AB1EF-CD79-488C-888C-4D3B4D24AD85}" srcOrd="4" destOrd="0" parTransId="{35F0BA55-8CBB-467F-B193-42D8AFD82A64}" sibTransId="{315035DB-9841-4629-92A4-FBDD198E920F}"/>
    <dgm:cxn modelId="{ED98AB66-1A06-4146-B045-222424688ACE}" type="presOf" srcId="{3A1B8CAF-F427-423E-BE02-EA64CEDF4505}" destId="{20108BAD-8516-4ACB-87F5-EA25D7E1B913}" srcOrd="0" destOrd="0" presId="urn:microsoft.com/office/officeart/2005/8/layout/vList5"/>
    <dgm:cxn modelId="{9E6DC16A-359B-4433-9C32-BC00F0C5663F}" type="presOf" srcId="{FAF18CDE-8837-4395-A910-CB223BA3A78F}" destId="{3C0FC0F1-8F88-4B59-BF5D-976BFA761AC1}" srcOrd="0" destOrd="0" presId="urn:microsoft.com/office/officeart/2005/8/layout/vList5"/>
    <dgm:cxn modelId="{2DDA8151-D373-425B-BD7D-02698F28145B}" type="presOf" srcId="{1E7AB1EF-CD79-488C-888C-4D3B4D24AD85}" destId="{914F34C8-E895-4DB2-9F09-C4541A8B6F7D}" srcOrd="0" destOrd="0" presId="urn:microsoft.com/office/officeart/2005/8/layout/vList5"/>
    <dgm:cxn modelId="{EA3E397F-710D-474D-A048-CAC0211E4F29}" type="presOf" srcId="{E01E2B3B-0252-479D-A552-870B9B4D7344}" destId="{016CAE55-211F-4C20-9B69-149E82EF6A6D}" srcOrd="0" destOrd="0" presId="urn:microsoft.com/office/officeart/2005/8/layout/vList5"/>
    <dgm:cxn modelId="{447B6989-C78E-4510-98AC-19FBDD15B8CE}" srcId="{550362F3-3BA0-4A8F-959F-A6EC5F356524}" destId="{3A1B8CAF-F427-423E-BE02-EA64CEDF4505}" srcOrd="2" destOrd="0" parTransId="{CA4E3D1B-9E38-4E4E-A234-F3210A7EE08D}" sibTransId="{F8AA5306-F37C-4146-AC84-693379BB2AC1}"/>
    <dgm:cxn modelId="{8E8AF5A1-2189-4993-8B2D-2AA76D2B899F}" type="presOf" srcId="{D4D2FE13-B061-4207-AA05-36F278B2DDB6}" destId="{CCB1F12D-D19B-4AD2-9A7E-987B1B9095A2}" srcOrd="0" destOrd="0" presId="urn:microsoft.com/office/officeart/2005/8/layout/vList5"/>
    <dgm:cxn modelId="{C14BFEA9-8A77-48FA-8C20-8AC57DFE9783}" srcId="{550362F3-3BA0-4A8F-959F-A6EC5F356524}" destId="{D4D2FE13-B061-4207-AA05-36F278B2DDB6}" srcOrd="0" destOrd="0" parTransId="{2B0E4D6A-F39A-418D-92A8-D38C9C2D22D8}" sibTransId="{6C2CF54D-D22C-47C7-92FB-5739343D8603}"/>
    <dgm:cxn modelId="{B84AA5CB-00F6-4922-B246-D85C87D2E494}" type="presOf" srcId="{550362F3-3BA0-4A8F-959F-A6EC5F356524}" destId="{CEABF28C-F9BB-4D07-8008-3093FD63C2E4}" srcOrd="0" destOrd="0" presId="urn:microsoft.com/office/officeart/2005/8/layout/vList5"/>
    <dgm:cxn modelId="{63F204CC-04FD-411C-82A0-08A3B38F8D98}" srcId="{550362F3-3BA0-4A8F-959F-A6EC5F356524}" destId="{FAF18CDE-8837-4395-A910-CB223BA3A78F}" srcOrd="3" destOrd="0" parTransId="{D62538F5-E094-468C-B12A-96E3B5F7E0B0}" sibTransId="{211FF39A-2143-49D7-851B-6FB91B69BD3B}"/>
    <dgm:cxn modelId="{C299C7D5-60A2-4D76-A103-3A4619F7932C}" srcId="{550362F3-3BA0-4A8F-959F-A6EC5F356524}" destId="{16726755-CBB7-4895-A596-D3742C207CBD}" srcOrd="1" destOrd="0" parTransId="{84E223C8-61D8-4CEE-AA63-630D2EA6B7DE}" sibTransId="{E1E2221F-A0B7-4BA9-BD63-62BDE01C4E25}"/>
    <dgm:cxn modelId="{C7B7C2C4-0294-4397-B353-1D3AFC69C075}" type="presParOf" srcId="{CEABF28C-F9BB-4D07-8008-3093FD63C2E4}" destId="{352F7971-AEDC-4191-AF99-A89C4764F559}" srcOrd="0" destOrd="0" presId="urn:microsoft.com/office/officeart/2005/8/layout/vList5"/>
    <dgm:cxn modelId="{B07F3260-1449-4847-8CF2-40757D4B7F7E}" type="presParOf" srcId="{352F7971-AEDC-4191-AF99-A89C4764F559}" destId="{CCB1F12D-D19B-4AD2-9A7E-987B1B9095A2}" srcOrd="0" destOrd="0" presId="urn:microsoft.com/office/officeart/2005/8/layout/vList5"/>
    <dgm:cxn modelId="{58321CBD-3916-4A30-A071-7820D74D77A2}" type="presParOf" srcId="{CEABF28C-F9BB-4D07-8008-3093FD63C2E4}" destId="{55D432DB-98A9-4547-8FA8-69AA165BF7E1}" srcOrd="1" destOrd="0" presId="urn:microsoft.com/office/officeart/2005/8/layout/vList5"/>
    <dgm:cxn modelId="{B91AF574-78AB-425E-952C-64151748748D}" type="presParOf" srcId="{CEABF28C-F9BB-4D07-8008-3093FD63C2E4}" destId="{48A61326-02BC-4169-8745-3BD1DA12DA31}" srcOrd="2" destOrd="0" presId="urn:microsoft.com/office/officeart/2005/8/layout/vList5"/>
    <dgm:cxn modelId="{506DCD75-C5DB-490D-92F5-D353940D60F6}" type="presParOf" srcId="{48A61326-02BC-4169-8745-3BD1DA12DA31}" destId="{34EBF463-7586-462E-9934-F40DA75460EE}" srcOrd="0" destOrd="0" presId="urn:microsoft.com/office/officeart/2005/8/layout/vList5"/>
    <dgm:cxn modelId="{8DEE5250-3600-40BD-B64A-CBB07DFE9BD6}" type="presParOf" srcId="{CEABF28C-F9BB-4D07-8008-3093FD63C2E4}" destId="{74E4BE0F-680A-42D9-906E-264DE90163D1}" srcOrd="3" destOrd="0" presId="urn:microsoft.com/office/officeart/2005/8/layout/vList5"/>
    <dgm:cxn modelId="{2FBD0EEE-5A55-4E1B-B91C-D55C09279DA0}" type="presParOf" srcId="{CEABF28C-F9BB-4D07-8008-3093FD63C2E4}" destId="{6CF120A0-6B6B-4BFC-8C5F-E3650C419AE2}" srcOrd="4" destOrd="0" presId="urn:microsoft.com/office/officeart/2005/8/layout/vList5"/>
    <dgm:cxn modelId="{7253BF28-5A12-437D-815D-CB7E9223C6BD}" type="presParOf" srcId="{6CF120A0-6B6B-4BFC-8C5F-E3650C419AE2}" destId="{20108BAD-8516-4ACB-87F5-EA25D7E1B913}" srcOrd="0" destOrd="0" presId="urn:microsoft.com/office/officeart/2005/8/layout/vList5"/>
    <dgm:cxn modelId="{51667F7F-A9D4-480A-92F8-91E0FF6E29ED}" type="presParOf" srcId="{CEABF28C-F9BB-4D07-8008-3093FD63C2E4}" destId="{1E3ABBCB-1E91-41B2-8CAA-7F8D7F8B78BC}" srcOrd="5" destOrd="0" presId="urn:microsoft.com/office/officeart/2005/8/layout/vList5"/>
    <dgm:cxn modelId="{9D062885-90BF-456E-8D61-9DC5CE69E94D}" type="presParOf" srcId="{CEABF28C-F9BB-4D07-8008-3093FD63C2E4}" destId="{80101945-2D22-4898-830C-E79F3584A401}" srcOrd="6" destOrd="0" presId="urn:microsoft.com/office/officeart/2005/8/layout/vList5"/>
    <dgm:cxn modelId="{E85F45D9-A9E0-4FEC-B8D4-1AAED0DC666B}" type="presParOf" srcId="{80101945-2D22-4898-830C-E79F3584A401}" destId="{3C0FC0F1-8F88-4B59-BF5D-976BFA761AC1}" srcOrd="0" destOrd="0" presId="urn:microsoft.com/office/officeart/2005/8/layout/vList5"/>
    <dgm:cxn modelId="{00448A8A-6DC0-4AEA-8555-0C519EA87FC5}" type="presParOf" srcId="{CEABF28C-F9BB-4D07-8008-3093FD63C2E4}" destId="{2C98064E-942E-4B8C-9F18-F6EB33BF28F5}" srcOrd="7" destOrd="0" presId="urn:microsoft.com/office/officeart/2005/8/layout/vList5"/>
    <dgm:cxn modelId="{83AC10A6-A00E-4221-B55F-39B4AB32127B}" type="presParOf" srcId="{CEABF28C-F9BB-4D07-8008-3093FD63C2E4}" destId="{1BF24D60-3E76-45DE-B4DB-54FBCD17F615}" srcOrd="8" destOrd="0" presId="urn:microsoft.com/office/officeart/2005/8/layout/vList5"/>
    <dgm:cxn modelId="{1594A534-614F-4363-AD93-8229D1F1C10C}" type="presParOf" srcId="{1BF24D60-3E76-45DE-B4DB-54FBCD17F615}" destId="{914F34C8-E895-4DB2-9F09-C4541A8B6F7D}" srcOrd="0" destOrd="0" presId="urn:microsoft.com/office/officeart/2005/8/layout/vList5"/>
    <dgm:cxn modelId="{50267E8A-A57F-4E3D-BD4F-493C28595B2A}" type="presParOf" srcId="{CEABF28C-F9BB-4D07-8008-3093FD63C2E4}" destId="{EE8E8554-E008-4503-A4EC-510CB9114D37}" srcOrd="9" destOrd="0" presId="urn:microsoft.com/office/officeart/2005/8/layout/vList5"/>
    <dgm:cxn modelId="{EDE13923-3D26-4CF0-9E26-80BC9E4DA9C4}" type="presParOf" srcId="{CEABF28C-F9BB-4D07-8008-3093FD63C2E4}" destId="{5CE57BFE-A1CE-4C5C-AC25-9FA4381F37F7}" srcOrd="10" destOrd="0" presId="urn:microsoft.com/office/officeart/2005/8/layout/vList5"/>
    <dgm:cxn modelId="{1B27F8A3-B0E9-4270-A5F1-57EA8A42075A}" type="presParOf" srcId="{5CE57BFE-A1CE-4C5C-AC25-9FA4381F37F7}" destId="{016CAE55-211F-4C20-9B69-149E82EF6A6D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A1C0A2-6554-44D0-B5E7-67FD5FAE41F6}">
      <dsp:nvSpPr>
        <dsp:cNvPr id="0" name=""/>
        <dsp:cNvSpPr/>
      </dsp:nvSpPr>
      <dsp:spPr>
        <a:xfrm>
          <a:off x="1333" y="283965"/>
          <a:ext cx="5202457" cy="312147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6500" kern="1200"/>
            <a:t>ADHD</a:t>
          </a:r>
          <a:endParaRPr lang="en-US" sz="6500" kern="1200"/>
        </a:p>
      </dsp:txBody>
      <dsp:txXfrm>
        <a:off x="1333" y="283965"/>
        <a:ext cx="5202457" cy="3121474"/>
      </dsp:txXfrm>
    </dsp:sp>
    <dsp:sp modelId="{EE12B689-D1C6-43FC-A4BA-68799F2763C4}">
      <dsp:nvSpPr>
        <dsp:cNvPr id="0" name=""/>
        <dsp:cNvSpPr/>
      </dsp:nvSpPr>
      <dsp:spPr>
        <a:xfrm>
          <a:off x="5724037" y="283965"/>
          <a:ext cx="5202457" cy="312147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6500" kern="1200"/>
            <a:t>ADD</a:t>
          </a:r>
          <a:endParaRPr lang="en-US" sz="6500" kern="1200"/>
        </a:p>
      </dsp:txBody>
      <dsp:txXfrm>
        <a:off x="5724037" y="283965"/>
        <a:ext cx="5202457" cy="312147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19692A-D9B5-4408-A564-ECA2A535A426}">
      <dsp:nvSpPr>
        <dsp:cNvPr id="0" name=""/>
        <dsp:cNvSpPr/>
      </dsp:nvSpPr>
      <dsp:spPr>
        <a:xfrm>
          <a:off x="2250914" y="44702"/>
          <a:ext cx="2196000" cy="2196000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2F69BF-69FF-4677-8043-1F44B5667D88}">
      <dsp:nvSpPr>
        <dsp:cNvPr id="0" name=""/>
        <dsp:cNvSpPr/>
      </dsp:nvSpPr>
      <dsp:spPr>
        <a:xfrm>
          <a:off x="2718914" y="512702"/>
          <a:ext cx="1260000" cy="126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F7A2A5-0187-459C-B3B2-84C87E01411A}">
      <dsp:nvSpPr>
        <dsp:cNvPr id="0" name=""/>
        <dsp:cNvSpPr/>
      </dsp:nvSpPr>
      <dsp:spPr>
        <a:xfrm>
          <a:off x="1548914" y="2924702"/>
          <a:ext cx="36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700" kern="1200"/>
            <a:t>Maak aantekeningen.</a:t>
          </a:r>
          <a:endParaRPr lang="en-US" sz="1700" kern="1200"/>
        </a:p>
      </dsp:txBody>
      <dsp:txXfrm>
        <a:off x="1548914" y="2924702"/>
        <a:ext cx="3600000" cy="720000"/>
      </dsp:txXfrm>
    </dsp:sp>
    <dsp:sp modelId="{D65403E1-670F-4FF0-B797-FB4FFDA8BED8}">
      <dsp:nvSpPr>
        <dsp:cNvPr id="0" name=""/>
        <dsp:cNvSpPr/>
      </dsp:nvSpPr>
      <dsp:spPr>
        <a:xfrm>
          <a:off x="6480914" y="44702"/>
          <a:ext cx="2196000" cy="2196000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769739-89B1-40BA-BC8A-2B925EDF3EEE}">
      <dsp:nvSpPr>
        <dsp:cNvPr id="0" name=""/>
        <dsp:cNvSpPr/>
      </dsp:nvSpPr>
      <dsp:spPr>
        <a:xfrm>
          <a:off x="6948914" y="512702"/>
          <a:ext cx="1260000" cy="126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C713B8-D093-488D-9EA1-7B6AEF378E5B}">
      <dsp:nvSpPr>
        <dsp:cNvPr id="0" name=""/>
        <dsp:cNvSpPr/>
      </dsp:nvSpPr>
      <dsp:spPr>
        <a:xfrm>
          <a:off x="5778914" y="2924702"/>
          <a:ext cx="36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700" kern="1200"/>
            <a:t>Vragen over de verschillende stoornissen komen op de toets</a:t>
          </a:r>
          <a:endParaRPr lang="en-US" sz="1700" kern="1200"/>
        </a:p>
      </dsp:txBody>
      <dsp:txXfrm>
        <a:off x="5778914" y="2924702"/>
        <a:ext cx="3600000" cy="720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B1F12D-D19B-4AD2-9A7E-987B1B9095A2}">
      <dsp:nvSpPr>
        <dsp:cNvPr id="0" name=""/>
        <dsp:cNvSpPr/>
      </dsp:nvSpPr>
      <dsp:spPr>
        <a:xfrm>
          <a:off x="3364992" y="1195"/>
          <a:ext cx="3785616" cy="695831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Wat ga je nu doen?</a:t>
          </a:r>
          <a:endParaRPr lang="en-US" sz="1900" kern="1200"/>
        </a:p>
      </dsp:txBody>
      <dsp:txXfrm>
        <a:off x="3398960" y="35163"/>
        <a:ext cx="3717680" cy="627895"/>
      </dsp:txXfrm>
    </dsp:sp>
    <dsp:sp modelId="{34EBF463-7586-462E-9934-F40DA75460EE}">
      <dsp:nvSpPr>
        <dsp:cNvPr id="0" name=""/>
        <dsp:cNvSpPr/>
      </dsp:nvSpPr>
      <dsp:spPr>
        <a:xfrm>
          <a:off x="3364992" y="731818"/>
          <a:ext cx="3785616" cy="695831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Loop je op schema? </a:t>
          </a:r>
          <a:endParaRPr lang="en-US" sz="1900" kern="1200"/>
        </a:p>
      </dsp:txBody>
      <dsp:txXfrm>
        <a:off x="3398960" y="765786"/>
        <a:ext cx="3717680" cy="627895"/>
      </dsp:txXfrm>
    </dsp:sp>
    <dsp:sp modelId="{20108BAD-8516-4ACB-87F5-EA25D7E1B913}">
      <dsp:nvSpPr>
        <dsp:cNvPr id="0" name=""/>
        <dsp:cNvSpPr/>
      </dsp:nvSpPr>
      <dsp:spPr>
        <a:xfrm>
          <a:off x="3364992" y="1462441"/>
          <a:ext cx="3785616" cy="695831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Welke opdrachten heb je al af? </a:t>
          </a:r>
          <a:endParaRPr lang="en-US" sz="1900" kern="1200"/>
        </a:p>
      </dsp:txBody>
      <dsp:txXfrm>
        <a:off x="3398960" y="1496409"/>
        <a:ext cx="3717680" cy="627895"/>
      </dsp:txXfrm>
    </dsp:sp>
    <dsp:sp modelId="{3C0FC0F1-8F88-4B59-BF5D-976BFA761AC1}">
      <dsp:nvSpPr>
        <dsp:cNvPr id="0" name=""/>
        <dsp:cNvSpPr/>
      </dsp:nvSpPr>
      <dsp:spPr>
        <a:xfrm>
          <a:off x="3364992" y="2193064"/>
          <a:ext cx="3785616" cy="695831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Waar moet je nog mee bezig?</a:t>
          </a:r>
          <a:endParaRPr lang="en-US" sz="1900" kern="1200"/>
        </a:p>
      </dsp:txBody>
      <dsp:txXfrm>
        <a:off x="3398960" y="2227032"/>
        <a:ext cx="3717680" cy="627895"/>
      </dsp:txXfrm>
    </dsp:sp>
    <dsp:sp modelId="{914F34C8-E895-4DB2-9F09-C4541A8B6F7D}">
      <dsp:nvSpPr>
        <dsp:cNvPr id="0" name=""/>
        <dsp:cNvSpPr/>
      </dsp:nvSpPr>
      <dsp:spPr>
        <a:xfrm>
          <a:off x="3364992" y="2923688"/>
          <a:ext cx="3785616" cy="695831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We zitten nu in week 4. IBO inleveren uiterlijk vrijdag 12 april. </a:t>
          </a:r>
          <a:endParaRPr lang="en-US" sz="1900" kern="1200"/>
        </a:p>
      </dsp:txBody>
      <dsp:txXfrm>
        <a:off x="3398960" y="2957656"/>
        <a:ext cx="3717680" cy="627895"/>
      </dsp:txXfrm>
    </dsp:sp>
    <dsp:sp modelId="{016CAE55-211F-4C20-9B69-149E82EF6A6D}">
      <dsp:nvSpPr>
        <dsp:cNvPr id="0" name=""/>
        <dsp:cNvSpPr/>
      </dsp:nvSpPr>
      <dsp:spPr>
        <a:xfrm>
          <a:off x="3364992" y="3654311"/>
          <a:ext cx="3785616" cy="695831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Ga je dat redden?</a:t>
          </a:r>
          <a:endParaRPr lang="en-US" sz="1900" kern="1200"/>
        </a:p>
      </dsp:txBody>
      <dsp:txXfrm>
        <a:off x="3398960" y="3688279"/>
        <a:ext cx="3717680" cy="6278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7CB4B7-7DA8-AE05-63C0-E5554A5E45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43FE475-76FB-D530-4669-7D368ADF53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780A00D-1EF7-9664-A411-C0A06D22F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03F-09A3-43F9-AE4F-017D51D9DCED}" type="datetimeFigureOut">
              <a:rPr lang="nl-NL" smtClean="0"/>
              <a:t>7-3-2024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56BDC14-0A63-53DB-651E-BE55152BC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DC495F2-2780-F71B-0E48-A7F4333A5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5304C-EA60-4ADA-90A1-24213947B4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957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D7239E-2799-3FEA-A056-609C7995A1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C04CC3E-B100-E4EB-0065-4C2E28DED0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E6F58B7-3F07-11B0-67E7-78F83AF6F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03F-09A3-43F9-AE4F-017D51D9DCED}" type="datetimeFigureOut">
              <a:rPr lang="nl-NL" smtClean="0"/>
              <a:t>7-3-2024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D883417-BA7B-D099-156A-75690ED2D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972D3B1-5DBC-2275-47CA-E8179210A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5304C-EA60-4ADA-90A1-24213947B4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7244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7385B027-9FC8-1525-3CC2-5286AC7B3C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0BB9354-EFB8-3339-66A5-A8090EE9F9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E0D5916-C217-35CB-6781-4C0B96807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03F-09A3-43F9-AE4F-017D51D9DCED}" type="datetimeFigureOut">
              <a:rPr lang="nl-NL" smtClean="0"/>
              <a:t>7-3-2024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5DE833-0A6F-6648-50DF-576F7FDD07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4456596-0546-C3BD-EA17-1BF9E9071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5304C-EA60-4ADA-90A1-24213947B4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4236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25E8AC-581E-E7DF-1E53-4BF5E0389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1840A4C-72C1-8E5A-B3FE-04CF980E46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C6224CF-5132-90FF-D3E5-119646C23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03F-09A3-43F9-AE4F-017D51D9DCED}" type="datetimeFigureOut">
              <a:rPr lang="nl-NL" smtClean="0"/>
              <a:t>7-3-2024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446D945-A433-C7DC-9044-B5431FE99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8168CA3-460C-6CCA-7871-9595655DC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5304C-EA60-4ADA-90A1-24213947B4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6343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7D4247-B4BE-1584-8949-E5520933D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B35FF22-95A0-36BF-63D8-37CCA817E9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EDAB9AB-73BC-CC61-1557-9ABC5FE89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03F-09A3-43F9-AE4F-017D51D9DCED}" type="datetimeFigureOut">
              <a:rPr lang="nl-NL" smtClean="0"/>
              <a:t>7-3-2024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6F3C5FA-37DE-8104-FB81-F689CA6C5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AB4DDA3-B6E8-494D-9785-ADAB615C0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5304C-EA60-4ADA-90A1-24213947B4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4900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BF08DF-CD18-93A2-4479-EC5E2D384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01E6572-D9C4-2FBD-B612-CCCC74FDA7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2D10BEC-63B1-6D7B-FC40-F0F6C81B7D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7B2CAFC-D997-DB44-9D82-6A6E5971D0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03F-09A3-43F9-AE4F-017D51D9DCED}" type="datetimeFigureOut">
              <a:rPr lang="nl-NL" smtClean="0"/>
              <a:t>7-3-2024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1EBF655-E396-77D2-F679-70397F550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794FC3C-ECFD-1D15-43FC-9CDCB787F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5304C-EA60-4ADA-90A1-24213947B4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6233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4C9084-16FD-A167-30B5-AACC32A497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2373F49-200F-5123-18FE-17D3FCCDA0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0A8B2CF-ED6F-4A86-D068-1A0C4594AD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6DB96039-2C73-60C9-F9E5-4E9B0ED5B1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62EA9DE1-9AAB-4F99-BD1E-A28A27C737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C3FDC8C-D673-9712-AEA3-1C0970121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03F-09A3-43F9-AE4F-017D51D9DCED}" type="datetimeFigureOut">
              <a:rPr lang="nl-NL" smtClean="0"/>
              <a:t>7-3-2024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8E7378A1-B1D1-7D2B-8827-4208E987F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89AFF546-73B5-5D16-5CD7-E4EC367AF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5304C-EA60-4ADA-90A1-24213947B4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9272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A9F788-2D1E-D6EA-04AF-C84924BDD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698ADE3-C2CA-3F57-2B69-30BB91468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03F-09A3-43F9-AE4F-017D51D9DCED}" type="datetimeFigureOut">
              <a:rPr lang="nl-NL" smtClean="0"/>
              <a:t>7-3-2024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B0140C7-A494-7E5C-7916-3C47BAFA15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8EC7DA9-0DE0-4CC0-4DEE-01BFCCA4C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5304C-EA60-4ADA-90A1-24213947B4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7259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BF42C3C8-B8BC-8B2F-3BD4-D9720B943D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03F-09A3-43F9-AE4F-017D51D9DCED}" type="datetimeFigureOut">
              <a:rPr lang="nl-NL" smtClean="0"/>
              <a:t>7-3-2024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523A5AF-EFD6-9B5F-AB6B-B0A86995D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57B68AC-B119-B171-BC46-6DB9BAB2E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5304C-EA60-4ADA-90A1-24213947B4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4552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4DD8A6-924D-9D9C-DCCA-30488B9A0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9B18B6-82AB-DAB8-A93E-6C6575325C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73C596B-AF01-0483-00BF-DFE9C1C0AD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49B4725-CAF4-9265-DA2B-F5307E1C8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03F-09A3-43F9-AE4F-017D51D9DCED}" type="datetimeFigureOut">
              <a:rPr lang="nl-NL" smtClean="0"/>
              <a:t>7-3-2024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326BC5E-273B-04EE-1B61-3FE297B755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47C01CA-E600-DE5E-4BCE-CAFF2A852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5304C-EA60-4ADA-90A1-24213947B4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5505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2BE6D8-6C1D-66C8-E6F0-268049719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BED072F4-C896-6FF0-D95E-2A4233C2D7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183E113-3271-F015-7545-370ACC6325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FB019AD-A187-9C47-9447-B263BF9EE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03F-09A3-43F9-AE4F-017D51D9DCED}" type="datetimeFigureOut">
              <a:rPr lang="nl-NL" smtClean="0"/>
              <a:t>7-3-2024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9EA2C54-D766-436D-34B2-56F0ECE4C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6F79445-3E91-A071-1CFB-813F4C797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5304C-EA60-4ADA-90A1-24213947B4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5981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029F11C8-F50C-B91D-4BB3-A0166178E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1AD7C69-E320-F3FC-A217-BCE8653105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9D1D424-F289-36F2-56AE-E857D3C19A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B40E03F-09A3-43F9-AE4F-017D51D9DCED}" type="datetimeFigureOut">
              <a:rPr lang="nl-NL" smtClean="0"/>
              <a:t>7-3-2024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588AD1C-B3B6-1791-B8AB-DF2A11C5EA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5AC4DA1-3838-4812-F226-1B825B8685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795304C-EA60-4ADA-90A1-24213947B4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0660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npo.nl/start/serie/moordpillen/seizoen-1/moordpillen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3363022-C969-41E9-8EB2-E4C94908C1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1695" cy="68520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D1AD6B3-BE88-4CEB-BA17-790657CC47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AFD7B4A-3D73-C2A9-2580-782E5D6243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90662" y="4267832"/>
            <a:ext cx="4805996" cy="1297115"/>
          </a:xfrm>
        </p:spPr>
        <p:txBody>
          <a:bodyPr anchor="t">
            <a:normAutofit/>
          </a:bodyPr>
          <a:lstStyle/>
          <a:p>
            <a:pPr algn="l"/>
            <a:r>
              <a:rPr lang="nl-NL" sz="4000">
                <a:solidFill>
                  <a:schemeClr val="tx2"/>
                </a:solidFill>
              </a:rPr>
              <a:t>Q &amp; A / werkplaats	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2CA30C7-D977-C106-5A4D-58A30AF9BD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90966" y="3428999"/>
            <a:ext cx="4805691" cy="838831"/>
          </a:xfrm>
        </p:spPr>
        <p:txBody>
          <a:bodyPr anchor="b">
            <a:normAutofit/>
          </a:bodyPr>
          <a:lstStyle/>
          <a:p>
            <a:pPr algn="l"/>
            <a:r>
              <a:rPr lang="nl-NL" sz="2000" dirty="0">
                <a:solidFill>
                  <a:schemeClr val="tx2"/>
                </a:solidFill>
              </a:rPr>
              <a:t>Periode 7, week 4, les 2</a:t>
            </a:r>
            <a:br>
              <a:rPr lang="nl-NL" sz="2000" dirty="0">
                <a:solidFill>
                  <a:schemeClr val="tx2"/>
                </a:solidFill>
              </a:rPr>
            </a:br>
            <a:r>
              <a:rPr lang="nl-NL" sz="2000" dirty="0">
                <a:solidFill>
                  <a:schemeClr val="tx2"/>
                </a:solidFill>
              </a:rPr>
              <a:t>7 maart 2024</a:t>
            </a:r>
          </a:p>
        </p:txBody>
      </p:sp>
      <p:pic>
        <p:nvPicPr>
          <p:cNvPr id="7" name="Graphic 6" descr="Robot">
            <a:extLst>
              <a:ext uri="{FF2B5EF4-FFF2-40B4-BE49-F238E27FC236}">
                <a16:creationId xmlns:a16="http://schemas.microsoft.com/office/drawing/2014/main" id="{951527C0-A881-1B3C-A3CA-7768B657EB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0470" y="1815320"/>
            <a:ext cx="4141760" cy="4141760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89D1390B-7E13-4B4F-9CB2-391063412E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253" y="-5977"/>
            <a:ext cx="6238675" cy="6863979"/>
            <a:chOff x="305" y="-5977"/>
            <a:chExt cx="6238675" cy="6863979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E720206-AA49-4786-A932-A2650DE091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34854"/>
              <a:ext cx="6028697" cy="6817170"/>
            </a:xfrm>
            <a:custGeom>
              <a:avLst/>
              <a:gdLst>
                <a:gd name="connsiteX0" fmla="*/ 6028697 w 6028697"/>
                <a:gd name="connsiteY0" fmla="*/ 6155323 h 6817170"/>
                <a:gd name="connsiteX1" fmla="*/ 6028697 w 6028697"/>
                <a:gd name="connsiteY1" fmla="*/ 6817170 h 6817170"/>
                <a:gd name="connsiteX2" fmla="*/ 5157862 w 6028697"/>
                <a:gd name="connsiteY2" fmla="*/ 6817170 h 6817170"/>
                <a:gd name="connsiteX3" fmla="*/ 5347156 w 6028697"/>
                <a:gd name="connsiteY3" fmla="*/ 6687553 h 6817170"/>
                <a:gd name="connsiteX4" fmla="*/ 5487470 w 6028697"/>
                <a:gd name="connsiteY4" fmla="*/ 6581714 h 6817170"/>
                <a:gd name="connsiteX5" fmla="*/ 5627642 w 6028697"/>
                <a:gd name="connsiteY5" fmla="*/ 6472328 h 6817170"/>
                <a:gd name="connsiteX6" fmla="*/ 5911392 w 6028697"/>
                <a:gd name="connsiteY6" fmla="*/ 6245328 h 6817170"/>
                <a:gd name="connsiteX7" fmla="*/ 4481066 w 6028697"/>
                <a:gd name="connsiteY7" fmla="*/ 478 h 6817170"/>
                <a:gd name="connsiteX8" fmla="*/ 4672258 w 6028697"/>
                <a:gd name="connsiteY8" fmla="*/ 7519 h 6817170"/>
                <a:gd name="connsiteX9" fmla="*/ 5429869 w 6028697"/>
                <a:gd name="connsiteY9" fmla="*/ 125134 h 6817170"/>
                <a:gd name="connsiteX10" fmla="*/ 5976319 w 6028697"/>
                <a:gd name="connsiteY10" fmla="*/ 314893 h 6817170"/>
                <a:gd name="connsiteX11" fmla="*/ 6028697 w 6028697"/>
                <a:gd name="connsiteY11" fmla="*/ 339901 h 6817170"/>
                <a:gd name="connsiteX12" fmla="*/ 6028697 w 6028697"/>
                <a:gd name="connsiteY12" fmla="*/ 732458 h 6817170"/>
                <a:gd name="connsiteX13" fmla="*/ 5990985 w 6028697"/>
                <a:gd name="connsiteY13" fmla="*/ 712211 h 6817170"/>
                <a:gd name="connsiteX14" fmla="*/ 5341339 w 6028697"/>
                <a:gd name="connsiteY14" fmla="*/ 475281 h 6817170"/>
                <a:gd name="connsiteX15" fmla="*/ 4651969 w 6028697"/>
                <a:gd name="connsiteY15" fmla="*/ 377104 h 6817170"/>
                <a:gd name="connsiteX16" fmla="*/ 3953093 w 6028697"/>
                <a:gd name="connsiteY16" fmla="*/ 402498 h 6817170"/>
                <a:gd name="connsiteX17" fmla="*/ 3267413 w 6028697"/>
                <a:gd name="connsiteY17" fmla="*/ 546643 h 6817170"/>
                <a:gd name="connsiteX18" fmla="*/ 1439498 w 6028697"/>
                <a:gd name="connsiteY18" fmla="*/ 1568141 h 6817170"/>
                <a:gd name="connsiteX19" fmla="*/ 960671 w 6028697"/>
                <a:gd name="connsiteY19" fmla="*/ 2082013 h 6817170"/>
                <a:gd name="connsiteX20" fmla="*/ 581866 w 6028697"/>
                <a:gd name="connsiteY20" fmla="*/ 2672638 h 6817170"/>
                <a:gd name="connsiteX21" fmla="*/ 324789 w 6028697"/>
                <a:gd name="connsiteY21" fmla="*/ 3325262 h 6817170"/>
                <a:gd name="connsiteX22" fmla="*/ 231151 w 6028697"/>
                <a:gd name="connsiteY22" fmla="*/ 4022292 h 6817170"/>
                <a:gd name="connsiteX23" fmla="*/ 270592 w 6028697"/>
                <a:gd name="connsiteY23" fmla="*/ 4362792 h 6817170"/>
                <a:gd name="connsiteX24" fmla="*/ 387213 w 6028697"/>
                <a:gd name="connsiteY24" fmla="*/ 4681585 h 6817170"/>
                <a:gd name="connsiteX25" fmla="*/ 468507 w 6028697"/>
                <a:gd name="connsiteY25" fmla="*/ 4831546 h 6817170"/>
                <a:gd name="connsiteX26" fmla="*/ 561862 w 6028697"/>
                <a:gd name="connsiteY26" fmla="*/ 4976826 h 6817170"/>
                <a:gd name="connsiteX27" fmla="*/ 777511 w 6028697"/>
                <a:gd name="connsiteY27" fmla="*/ 5257597 h 6817170"/>
                <a:gd name="connsiteX28" fmla="*/ 1010895 w 6028697"/>
                <a:gd name="connsiteY28" fmla="*/ 5540494 h 6817170"/>
                <a:gd name="connsiteX29" fmla="*/ 1126948 w 6028697"/>
                <a:gd name="connsiteY29" fmla="*/ 5688186 h 6817170"/>
                <a:gd name="connsiteX30" fmla="*/ 1182706 w 6028697"/>
                <a:gd name="connsiteY30" fmla="*/ 5760543 h 6817170"/>
                <a:gd name="connsiteX31" fmla="*/ 1237327 w 6028697"/>
                <a:gd name="connsiteY31" fmla="*/ 5830060 h 6817170"/>
                <a:gd name="connsiteX32" fmla="*/ 1706649 w 6028697"/>
                <a:gd name="connsiteY32" fmla="*/ 6342797 h 6817170"/>
                <a:gd name="connsiteX33" fmla="*/ 1956207 w 6028697"/>
                <a:gd name="connsiteY33" fmla="*/ 6573484 h 6817170"/>
                <a:gd name="connsiteX34" fmla="*/ 2217681 w 6028697"/>
                <a:gd name="connsiteY34" fmla="*/ 6786297 h 6817170"/>
                <a:gd name="connsiteX35" fmla="*/ 2260820 w 6028697"/>
                <a:gd name="connsiteY35" fmla="*/ 6817170 h 6817170"/>
                <a:gd name="connsiteX36" fmla="*/ 1429497 w 6028697"/>
                <a:gd name="connsiteY36" fmla="*/ 6817170 h 6817170"/>
                <a:gd name="connsiteX37" fmla="*/ 1327275 w 6028697"/>
                <a:gd name="connsiteY37" fmla="*/ 6713800 h 6817170"/>
                <a:gd name="connsiteX38" fmla="*/ 1080556 w 6028697"/>
                <a:gd name="connsiteY38" fmla="*/ 6414443 h 6817170"/>
                <a:gd name="connsiteX39" fmla="*/ 865189 w 6028697"/>
                <a:gd name="connsiteY39" fmla="*/ 6097496 h 6817170"/>
                <a:gd name="connsiteX40" fmla="*/ 814823 w 6028697"/>
                <a:gd name="connsiteY40" fmla="*/ 6016911 h 6817170"/>
                <a:gd name="connsiteX41" fmla="*/ 766729 w 6028697"/>
                <a:gd name="connsiteY41" fmla="*/ 5938453 h 6817170"/>
                <a:gd name="connsiteX42" fmla="*/ 671672 w 6028697"/>
                <a:gd name="connsiteY42" fmla="*/ 5786648 h 6817170"/>
                <a:gd name="connsiteX43" fmla="*/ 474608 w 6028697"/>
                <a:gd name="connsiteY43" fmla="*/ 5474664 h 6817170"/>
                <a:gd name="connsiteX44" fmla="*/ 282652 w 6028697"/>
                <a:gd name="connsiteY44" fmla="*/ 5146508 h 6817170"/>
                <a:gd name="connsiteX45" fmla="*/ 196108 w 6028697"/>
                <a:gd name="connsiteY45" fmla="*/ 4972712 h 6817170"/>
                <a:gd name="connsiteX46" fmla="*/ 122474 w 6028697"/>
                <a:gd name="connsiteY46" fmla="*/ 4791821 h 6817170"/>
                <a:gd name="connsiteX47" fmla="*/ 65724 w 6028697"/>
                <a:gd name="connsiteY47" fmla="*/ 4603129 h 6817170"/>
                <a:gd name="connsiteX48" fmla="*/ 44727 w 6028697"/>
                <a:gd name="connsiteY48" fmla="*/ 4506937 h 6817170"/>
                <a:gd name="connsiteX49" fmla="*/ 35505 w 6028697"/>
                <a:gd name="connsiteY49" fmla="*/ 4458699 h 6817170"/>
                <a:gd name="connsiteX50" fmla="*/ 27845 w 6028697"/>
                <a:gd name="connsiteY50" fmla="*/ 4410320 h 6817170"/>
                <a:gd name="connsiteX51" fmla="*/ 37 w 6028697"/>
                <a:gd name="connsiteY51" fmla="*/ 4022292 h 6817170"/>
                <a:gd name="connsiteX52" fmla="*/ 78777 w 6028697"/>
                <a:gd name="connsiteY52" fmla="*/ 3267236 h 6817170"/>
                <a:gd name="connsiteX53" fmla="*/ 315424 w 6028697"/>
                <a:gd name="connsiteY53" fmla="*/ 2543673 h 6817170"/>
                <a:gd name="connsiteX54" fmla="*/ 1202710 w 6028697"/>
                <a:gd name="connsiteY54" fmla="*/ 1314895 h 6817170"/>
                <a:gd name="connsiteX55" fmla="*/ 1791065 w 6028697"/>
                <a:gd name="connsiteY55" fmla="*/ 833514 h 6817170"/>
                <a:gd name="connsiteX56" fmla="*/ 3908404 w 6028697"/>
                <a:gd name="connsiteY56" fmla="*/ 29794 h 6817170"/>
                <a:gd name="connsiteX57" fmla="*/ 4481066 w 6028697"/>
                <a:gd name="connsiteY57" fmla="*/ 478 h 6817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028697" h="6817170">
                  <a:moveTo>
                    <a:pt x="6028697" y="6155323"/>
                  </a:moveTo>
                  <a:lnTo>
                    <a:pt x="6028697" y="6817170"/>
                  </a:lnTo>
                  <a:lnTo>
                    <a:pt x="5157862" y="6817170"/>
                  </a:lnTo>
                  <a:lnTo>
                    <a:pt x="5347156" y="6687553"/>
                  </a:lnTo>
                  <a:cubicBezTo>
                    <a:pt x="5394117" y="6653219"/>
                    <a:pt x="5440793" y="6617608"/>
                    <a:pt x="5487470" y="6581714"/>
                  </a:cubicBezTo>
                  <a:cubicBezTo>
                    <a:pt x="5534147" y="6545820"/>
                    <a:pt x="5580966" y="6509358"/>
                    <a:pt x="5627642" y="6472328"/>
                  </a:cubicBezTo>
                  <a:lnTo>
                    <a:pt x="5911392" y="6245328"/>
                  </a:lnTo>
                  <a:close/>
                  <a:moveTo>
                    <a:pt x="4481066" y="478"/>
                  </a:moveTo>
                  <a:cubicBezTo>
                    <a:pt x="4544817" y="1422"/>
                    <a:pt x="4608563" y="3769"/>
                    <a:pt x="4672258" y="7519"/>
                  </a:cubicBezTo>
                  <a:cubicBezTo>
                    <a:pt x="4927973" y="22364"/>
                    <a:pt x="5181687" y="61751"/>
                    <a:pt x="5429869" y="125134"/>
                  </a:cubicBezTo>
                  <a:cubicBezTo>
                    <a:pt x="5617090" y="173104"/>
                    <a:pt x="5799867" y="236595"/>
                    <a:pt x="5976319" y="314893"/>
                  </a:cubicBezTo>
                  <a:lnTo>
                    <a:pt x="6028697" y="339901"/>
                  </a:lnTo>
                  <a:lnTo>
                    <a:pt x="6028697" y="732458"/>
                  </a:lnTo>
                  <a:lnTo>
                    <a:pt x="5990985" y="712211"/>
                  </a:lnTo>
                  <a:cubicBezTo>
                    <a:pt x="5783917" y="609342"/>
                    <a:pt x="5566013" y="529876"/>
                    <a:pt x="5341339" y="475281"/>
                  </a:cubicBezTo>
                  <a:cubicBezTo>
                    <a:pt x="5115233" y="420503"/>
                    <a:pt x="4884375" y="387624"/>
                    <a:pt x="4651969" y="377104"/>
                  </a:cubicBezTo>
                  <a:cubicBezTo>
                    <a:pt x="4418713" y="365171"/>
                    <a:pt x="4184861" y="373670"/>
                    <a:pt x="3953093" y="402498"/>
                  </a:cubicBezTo>
                  <a:cubicBezTo>
                    <a:pt x="3721001" y="431832"/>
                    <a:pt x="3491675" y="480040"/>
                    <a:pt x="3267413" y="546643"/>
                  </a:cubicBezTo>
                  <a:cubicBezTo>
                    <a:pt x="2591323" y="750761"/>
                    <a:pt x="1967642" y="1099289"/>
                    <a:pt x="1439498" y="1568141"/>
                  </a:cubicBezTo>
                  <a:cubicBezTo>
                    <a:pt x="1265589" y="1725523"/>
                    <a:pt x="1105393" y="1897434"/>
                    <a:pt x="960671" y="2082013"/>
                  </a:cubicBezTo>
                  <a:cubicBezTo>
                    <a:pt x="815775" y="2266294"/>
                    <a:pt x="688923" y="2464081"/>
                    <a:pt x="581866" y="2672638"/>
                  </a:cubicBezTo>
                  <a:cubicBezTo>
                    <a:pt x="473765" y="2880669"/>
                    <a:pt x="387610" y="3099397"/>
                    <a:pt x="324789" y="3325262"/>
                  </a:cubicBezTo>
                  <a:cubicBezTo>
                    <a:pt x="262714" y="3552403"/>
                    <a:pt x="231223" y="3786822"/>
                    <a:pt x="231151" y="4022292"/>
                  </a:cubicBezTo>
                  <a:cubicBezTo>
                    <a:pt x="231413" y="4136912"/>
                    <a:pt x="244645" y="4251136"/>
                    <a:pt x="270592" y="4362792"/>
                  </a:cubicBezTo>
                  <a:cubicBezTo>
                    <a:pt x="297885" y="4472943"/>
                    <a:pt x="336983" y="4579833"/>
                    <a:pt x="387213" y="4681585"/>
                  </a:cubicBezTo>
                  <a:cubicBezTo>
                    <a:pt x="412042" y="4732517"/>
                    <a:pt x="439423" y="4782457"/>
                    <a:pt x="468507" y="4831546"/>
                  </a:cubicBezTo>
                  <a:cubicBezTo>
                    <a:pt x="497591" y="4880636"/>
                    <a:pt x="529230" y="4929015"/>
                    <a:pt x="561862" y="4976826"/>
                  </a:cubicBezTo>
                  <a:cubicBezTo>
                    <a:pt x="627975" y="5072166"/>
                    <a:pt x="701466" y="5164668"/>
                    <a:pt x="777511" y="5257597"/>
                  </a:cubicBezTo>
                  <a:cubicBezTo>
                    <a:pt x="853556" y="5350524"/>
                    <a:pt x="933574" y="5443594"/>
                    <a:pt x="1010895" y="5540494"/>
                  </a:cubicBezTo>
                  <a:cubicBezTo>
                    <a:pt x="1049957" y="5588732"/>
                    <a:pt x="1088642" y="5637963"/>
                    <a:pt x="1126948" y="5688186"/>
                  </a:cubicBezTo>
                  <a:lnTo>
                    <a:pt x="1182706" y="5760543"/>
                  </a:lnTo>
                  <a:cubicBezTo>
                    <a:pt x="1201007" y="5783669"/>
                    <a:pt x="1218458" y="5807503"/>
                    <a:pt x="1237327" y="5830060"/>
                  </a:cubicBezTo>
                  <a:cubicBezTo>
                    <a:pt x="1383714" y="6009916"/>
                    <a:pt x="1540413" y="6181116"/>
                    <a:pt x="1706649" y="6342797"/>
                  </a:cubicBezTo>
                  <a:cubicBezTo>
                    <a:pt x="1788084" y="6422531"/>
                    <a:pt x="1871265" y="6499427"/>
                    <a:pt x="1956207" y="6573484"/>
                  </a:cubicBezTo>
                  <a:cubicBezTo>
                    <a:pt x="2041332" y="6647402"/>
                    <a:pt x="2127733" y="6718907"/>
                    <a:pt x="2217681" y="6786297"/>
                  </a:cubicBezTo>
                  <a:lnTo>
                    <a:pt x="2260820" y="6817170"/>
                  </a:lnTo>
                  <a:lnTo>
                    <a:pt x="1429497" y="6817170"/>
                  </a:lnTo>
                  <a:lnTo>
                    <a:pt x="1327275" y="6713800"/>
                  </a:lnTo>
                  <a:cubicBezTo>
                    <a:pt x="1239186" y="6618984"/>
                    <a:pt x="1156797" y="6519019"/>
                    <a:pt x="1080556" y="6414443"/>
                  </a:cubicBezTo>
                  <a:cubicBezTo>
                    <a:pt x="1004653" y="6310734"/>
                    <a:pt x="932439" y="6205177"/>
                    <a:pt x="865189" y="6097496"/>
                  </a:cubicBezTo>
                  <a:cubicBezTo>
                    <a:pt x="847881" y="6070823"/>
                    <a:pt x="831565" y="6043725"/>
                    <a:pt x="814823" y="6016911"/>
                  </a:cubicBezTo>
                  <a:lnTo>
                    <a:pt x="766729" y="5938453"/>
                  </a:lnTo>
                  <a:cubicBezTo>
                    <a:pt x="735941" y="5887947"/>
                    <a:pt x="703878" y="5837581"/>
                    <a:pt x="671672" y="5786648"/>
                  </a:cubicBezTo>
                  <a:lnTo>
                    <a:pt x="474608" y="5474664"/>
                  </a:lnTo>
                  <a:cubicBezTo>
                    <a:pt x="408778" y="5368968"/>
                    <a:pt x="343516" y="5260008"/>
                    <a:pt x="282652" y="5146508"/>
                  </a:cubicBezTo>
                  <a:cubicBezTo>
                    <a:pt x="252290" y="5089759"/>
                    <a:pt x="223065" y="5032015"/>
                    <a:pt x="196108" y="4972712"/>
                  </a:cubicBezTo>
                  <a:cubicBezTo>
                    <a:pt x="169152" y="4913408"/>
                    <a:pt x="144607" y="4853111"/>
                    <a:pt x="122474" y="4791821"/>
                  </a:cubicBezTo>
                  <a:cubicBezTo>
                    <a:pt x="100342" y="4730532"/>
                    <a:pt x="81757" y="4666830"/>
                    <a:pt x="65724" y="4603129"/>
                  </a:cubicBezTo>
                  <a:cubicBezTo>
                    <a:pt x="58205" y="4571064"/>
                    <a:pt x="50828" y="4539143"/>
                    <a:pt x="44727" y="4506937"/>
                  </a:cubicBezTo>
                  <a:lnTo>
                    <a:pt x="35505" y="4458699"/>
                  </a:lnTo>
                  <a:lnTo>
                    <a:pt x="27845" y="4410320"/>
                  </a:lnTo>
                  <a:cubicBezTo>
                    <a:pt x="8635" y="4281881"/>
                    <a:pt x="-661" y="4152150"/>
                    <a:pt x="37" y="4022292"/>
                  </a:cubicBezTo>
                  <a:cubicBezTo>
                    <a:pt x="712" y="3768592"/>
                    <a:pt x="27094" y="3515615"/>
                    <a:pt x="78777" y="3267236"/>
                  </a:cubicBezTo>
                  <a:cubicBezTo>
                    <a:pt x="130048" y="3017876"/>
                    <a:pt x="209439" y="2775142"/>
                    <a:pt x="315424" y="2543673"/>
                  </a:cubicBezTo>
                  <a:cubicBezTo>
                    <a:pt x="528236" y="2081161"/>
                    <a:pt x="838234" y="1667312"/>
                    <a:pt x="1202710" y="1314895"/>
                  </a:cubicBezTo>
                  <a:cubicBezTo>
                    <a:pt x="1385514" y="1138814"/>
                    <a:pt x="1582282" y="977831"/>
                    <a:pt x="1791065" y="833514"/>
                  </a:cubicBezTo>
                  <a:cubicBezTo>
                    <a:pt x="2420037" y="395614"/>
                    <a:pt x="3147288" y="119557"/>
                    <a:pt x="3908404" y="29794"/>
                  </a:cubicBezTo>
                  <a:cubicBezTo>
                    <a:pt x="4098509" y="7429"/>
                    <a:pt x="4289811" y="-2355"/>
                    <a:pt x="4481066" y="478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72F6EE6-EDE9-45A5-8F6D-02B9B7CB2C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1"/>
              <a:ext cx="6165116" cy="6858001"/>
            </a:xfrm>
            <a:custGeom>
              <a:avLst/>
              <a:gdLst>
                <a:gd name="connsiteX0" fmla="*/ 6264586 w 6264586"/>
                <a:gd name="connsiteY0" fmla="*/ 6646464 h 6858001"/>
                <a:gd name="connsiteX1" fmla="*/ 6264586 w 6264586"/>
                <a:gd name="connsiteY1" fmla="*/ 6858001 h 6858001"/>
                <a:gd name="connsiteX2" fmla="*/ 5997170 w 6264586"/>
                <a:gd name="connsiteY2" fmla="*/ 6858001 h 6858001"/>
                <a:gd name="connsiteX3" fmla="*/ 6121512 w 6264586"/>
                <a:gd name="connsiteY3" fmla="*/ 6761029 h 6858001"/>
                <a:gd name="connsiteX4" fmla="*/ 2693206 w 6264586"/>
                <a:gd name="connsiteY4" fmla="*/ 0 h 6858001"/>
                <a:gd name="connsiteX5" fmla="*/ 5872285 w 6264586"/>
                <a:gd name="connsiteY5" fmla="*/ 0 h 6858001"/>
                <a:gd name="connsiteX6" fmla="*/ 6024875 w 6264586"/>
                <a:gd name="connsiteY6" fmla="*/ 68385 h 6858001"/>
                <a:gd name="connsiteX7" fmla="*/ 6206432 w 6264586"/>
                <a:gd name="connsiteY7" fmla="*/ 162336 h 6858001"/>
                <a:gd name="connsiteX8" fmla="*/ 6264586 w 6264586"/>
                <a:gd name="connsiteY8" fmla="*/ 196704 h 6858001"/>
                <a:gd name="connsiteX9" fmla="*/ 6264586 w 6264586"/>
                <a:gd name="connsiteY9" fmla="*/ 537242 h 6858001"/>
                <a:gd name="connsiteX10" fmla="*/ 6230189 w 6264586"/>
                <a:gd name="connsiteY10" fmla="*/ 517260 h 6858001"/>
                <a:gd name="connsiteX11" fmla="*/ 5540536 w 6264586"/>
                <a:gd name="connsiteY11" fmla="*/ 249543 h 6858001"/>
                <a:gd name="connsiteX12" fmla="*/ 5178896 w 6264586"/>
                <a:gd name="connsiteY12" fmla="*/ 178606 h 6858001"/>
                <a:gd name="connsiteX13" fmla="*/ 4814279 w 6264586"/>
                <a:gd name="connsiteY13" fmla="*/ 146683 h 6858001"/>
                <a:gd name="connsiteX14" fmla="*/ 4655095 w 6264586"/>
                <a:gd name="connsiteY14" fmla="*/ 143421 h 6858001"/>
                <a:gd name="connsiteX15" fmla="*/ 4081069 w 6264586"/>
                <a:gd name="connsiteY15" fmla="*/ 185983 h 6858001"/>
                <a:gd name="connsiteX16" fmla="*/ 3720566 w 6264586"/>
                <a:gd name="connsiteY16" fmla="*/ 256921 h 6858001"/>
                <a:gd name="connsiteX17" fmla="*/ 3365879 w 6264586"/>
                <a:gd name="connsiteY17" fmla="*/ 357651 h 6858001"/>
                <a:gd name="connsiteX18" fmla="*/ 3020555 w 6264586"/>
                <a:gd name="connsiteY18" fmla="*/ 486190 h 6858001"/>
                <a:gd name="connsiteX19" fmla="*/ 2685163 w 6264586"/>
                <a:gd name="connsiteY19" fmla="*/ 641542 h 6858001"/>
                <a:gd name="connsiteX20" fmla="*/ 2047720 w 6264586"/>
                <a:gd name="connsiteY20" fmla="*/ 1025030 h 6858001"/>
                <a:gd name="connsiteX21" fmla="*/ 1897333 w 6264586"/>
                <a:gd name="connsiteY21" fmla="*/ 1134983 h 6858001"/>
                <a:gd name="connsiteX22" fmla="*/ 1835758 w 6264586"/>
                <a:gd name="connsiteY22" fmla="*/ 1182227 h 6858001"/>
                <a:gd name="connsiteX23" fmla="*/ 1823273 w 6264586"/>
                <a:gd name="connsiteY23" fmla="*/ 1192016 h 6858001"/>
                <a:gd name="connsiteX24" fmla="*/ 1750918 w 6264586"/>
                <a:gd name="connsiteY24" fmla="*/ 1249760 h 6858001"/>
                <a:gd name="connsiteX25" fmla="*/ 1469297 w 6264586"/>
                <a:gd name="connsiteY25" fmla="*/ 1496906 h 6858001"/>
                <a:gd name="connsiteX26" fmla="*/ 967769 w 6264586"/>
                <a:gd name="connsiteY26" fmla="*/ 2056602 h 6858001"/>
                <a:gd name="connsiteX27" fmla="*/ 754105 w 6264586"/>
                <a:gd name="connsiteY27" fmla="*/ 2368727 h 6858001"/>
                <a:gd name="connsiteX28" fmla="*/ 572364 w 6264586"/>
                <a:gd name="connsiteY28" fmla="*/ 2701140 h 6858001"/>
                <a:gd name="connsiteX29" fmla="*/ 532497 w 6264586"/>
                <a:gd name="connsiteY29" fmla="*/ 2786265 h 6858001"/>
                <a:gd name="connsiteX30" fmla="*/ 512918 w 6264586"/>
                <a:gd name="connsiteY30" fmla="*/ 2828827 h 6858001"/>
                <a:gd name="connsiteX31" fmla="*/ 494475 w 6264586"/>
                <a:gd name="connsiteY31" fmla="*/ 2872240 h 6858001"/>
                <a:gd name="connsiteX32" fmla="*/ 491637 w 6264586"/>
                <a:gd name="connsiteY32" fmla="*/ 2878908 h 6858001"/>
                <a:gd name="connsiteX33" fmla="*/ 459290 w 6264586"/>
                <a:gd name="connsiteY33" fmla="*/ 2959635 h 6858001"/>
                <a:gd name="connsiteX34" fmla="*/ 446805 w 6264586"/>
                <a:gd name="connsiteY34" fmla="*/ 2992408 h 6858001"/>
                <a:gd name="connsiteX35" fmla="*/ 426090 w 6264586"/>
                <a:gd name="connsiteY35" fmla="*/ 3049158 h 6858001"/>
                <a:gd name="connsiteX36" fmla="*/ 426090 w 6264586"/>
                <a:gd name="connsiteY36" fmla="*/ 3049867 h 6858001"/>
                <a:gd name="connsiteX37" fmla="*/ 318124 w 6264586"/>
                <a:gd name="connsiteY37" fmla="*/ 3414202 h 6858001"/>
                <a:gd name="connsiteX38" fmla="*/ 230729 w 6264586"/>
                <a:gd name="connsiteY38" fmla="*/ 4169260 h 6858001"/>
                <a:gd name="connsiteX39" fmla="*/ 268893 w 6264586"/>
                <a:gd name="connsiteY39" fmla="*/ 4544236 h 6858001"/>
                <a:gd name="connsiteX40" fmla="*/ 379840 w 6264586"/>
                <a:gd name="connsiteY40" fmla="*/ 4900056 h 6858001"/>
                <a:gd name="connsiteX41" fmla="*/ 406512 w 6264586"/>
                <a:gd name="connsiteY41" fmla="*/ 4960211 h 6858001"/>
                <a:gd name="connsiteX42" fmla="*/ 417862 w 6264586"/>
                <a:gd name="connsiteY42" fmla="*/ 4984613 h 6858001"/>
                <a:gd name="connsiteX43" fmla="*/ 428077 w 6264586"/>
                <a:gd name="connsiteY43" fmla="*/ 5005043 h 6858001"/>
                <a:gd name="connsiteX44" fmla="*/ 460140 w 6264586"/>
                <a:gd name="connsiteY44" fmla="*/ 5067327 h 6858001"/>
                <a:gd name="connsiteX45" fmla="*/ 555197 w 6264586"/>
                <a:gd name="connsiteY45" fmla="*/ 5229773 h 6858001"/>
                <a:gd name="connsiteX46" fmla="*/ 660611 w 6264586"/>
                <a:gd name="connsiteY46" fmla="*/ 5387396 h 6858001"/>
                <a:gd name="connsiteX47" fmla="*/ 774110 w 6264586"/>
                <a:gd name="connsiteY47" fmla="*/ 5542182 h 6858001"/>
                <a:gd name="connsiteX48" fmla="*/ 917829 w 6264586"/>
                <a:gd name="connsiteY48" fmla="*/ 5727896 h 6858001"/>
                <a:gd name="connsiteX49" fmla="*/ 1012885 w 6264586"/>
                <a:gd name="connsiteY49" fmla="*/ 5849767 h 6858001"/>
                <a:gd name="connsiteX50" fmla="*/ 1133053 w 6264586"/>
                <a:gd name="connsiteY50" fmla="*/ 6006822 h 6858001"/>
                <a:gd name="connsiteX51" fmla="*/ 1194343 w 6264586"/>
                <a:gd name="connsiteY51" fmla="*/ 6090245 h 6858001"/>
                <a:gd name="connsiteX52" fmla="*/ 1249390 w 6264586"/>
                <a:gd name="connsiteY52" fmla="*/ 6165155 h 6858001"/>
                <a:gd name="connsiteX53" fmla="*/ 1345724 w 6264586"/>
                <a:gd name="connsiteY53" fmla="*/ 6292132 h 6858001"/>
                <a:gd name="connsiteX54" fmla="*/ 1364310 w 6264586"/>
                <a:gd name="connsiteY54" fmla="*/ 6316251 h 6858001"/>
                <a:gd name="connsiteX55" fmla="*/ 1373673 w 6264586"/>
                <a:gd name="connsiteY55" fmla="*/ 6327885 h 6858001"/>
                <a:gd name="connsiteX56" fmla="*/ 1484619 w 6264586"/>
                <a:gd name="connsiteY56" fmla="*/ 6462240 h 6858001"/>
                <a:gd name="connsiteX57" fmla="*/ 1739000 w 6264586"/>
                <a:gd name="connsiteY57" fmla="*/ 6737335 h 6858001"/>
                <a:gd name="connsiteX58" fmla="*/ 1866801 w 6264586"/>
                <a:gd name="connsiteY58" fmla="*/ 6858001 h 6858001"/>
                <a:gd name="connsiteX59" fmla="*/ 1144149 w 6264586"/>
                <a:gd name="connsiteY59" fmla="*/ 6858001 h 6858001"/>
                <a:gd name="connsiteX60" fmla="*/ 1058349 w 6264586"/>
                <a:gd name="connsiteY60" fmla="*/ 6766452 h 6858001"/>
                <a:gd name="connsiteX61" fmla="*/ 580309 w 6264586"/>
                <a:gd name="connsiteY61" fmla="*/ 6105000 h 6858001"/>
                <a:gd name="connsiteX62" fmla="*/ 1 w 6264586"/>
                <a:gd name="connsiteY62" fmla="*/ 3960094 h 6858001"/>
                <a:gd name="connsiteX63" fmla="*/ 2599292 w 6264586"/>
                <a:gd name="connsiteY63" fmla="*/ 37050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6264586" h="6858001">
                  <a:moveTo>
                    <a:pt x="6264586" y="6646464"/>
                  </a:moveTo>
                  <a:lnTo>
                    <a:pt x="6264586" y="6858001"/>
                  </a:lnTo>
                  <a:lnTo>
                    <a:pt x="5997170" y="6858001"/>
                  </a:lnTo>
                  <a:lnTo>
                    <a:pt x="6121512" y="6761029"/>
                  </a:lnTo>
                  <a:close/>
                  <a:moveTo>
                    <a:pt x="2693206" y="0"/>
                  </a:moveTo>
                  <a:lnTo>
                    <a:pt x="5872285" y="0"/>
                  </a:lnTo>
                  <a:lnTo>
                    <a:pt x="6024875" y="68385"/>
                  </a:lnTo>
                  <a:cubicBezTo>
                    <a:pt x="6086250" y="97989"/>
                    <a:pt x="6146793" y="129318"/>
                    <a:pt x="6206432" y="162336"/>
                  </a:cubicBezTo>
                  <a:lnTo>
                    <a:pt x="6264586" y="196704"/>
                  </a:lnTo>
                  <a:lnTo>
                    <a:pt x="6264586" y="537242"/>
                  </a:lnTo>
                  <a:lnTo>
                    <a:pt x="6230189" y="517260"/>
                  </a:lnTo>
                  <a:cubicBezTo>
                    <a:pt x="6012226" y="399931"/>
                    <a:pt x="5780573" y="310008"/>
                    <a:pt x="5540536" y="249543"/>
                  </a:cubicBezTo>
                  <a:cubicBezTo>
                    <a:pt x="5421375" y="219324"/>
                    <a:pt x="5300641" y="195644"/>
                    <a:pt x="5178896" y="178606"/>
                  </a:cubicBezTo>
                  <a:cubicBezTo>
                    <a:pt x="5057977" y="161840"/>
                    <a:pt x="4936276" y="151186"/>
                    <a:pt x="4814279" y="146683"/>
                  </a:cubicBezTo>
                  <a:cubicBezTo>
                    <a:pt x="4761501" y="144556"/>
                    <a:pt x="4708015" y="143421"/>
                    <a:pt x="4655095" y="143421"/>
                  </a:cubicBezTo>
                  <a:cubicBezTo>
                    <a:pt x="4462968" y="143573"/>
                    <a:pt x="4271111" y="157799"/>
                    <a:pt x="4081069" y="185983"/>
                  </a:cubicBezTo>
                  <a:cubicBezTo>
                    <a:pt x="3956361" y="205703"/>
                    <a:pt x="3835058" y="229396"/>
                    <a:pt x="3720566" y="256921"/>
                  </a:cubicBezTo>
                  <a:cubicBezTo>
                    <a:pt x="3596708" y="286714"/>
                    <a:pt x="3477677" y="320905"/>
                    <a:pt x="3365879" y="357651"/>
                  </a:cubicBezTo>
                  <a:cubicBezTo>
                    <a:pt x="3249257" y="395958"/>
                    <a:pt x="3133487" y="438945"/>
                    <a:pt x="3020555" y="486190"/>
                  </a:cubicBezTo>
                  <a:cubicBezTo>
                    <a:pt x="2907623" y="533434"/>
                    <a:pt x="2794832" y="585786"/>
                    <a:pt x="2685163" y="641542"/>
                  </a:cubicBezTo>
                  <a:cubicBezTo>
                    <a:pt x="2463995" y="754348"/>
                    <a:pt x="2250998" y="882488"/>
                    <a:pt x="2047720" y="1025030"/>
                  </a:cubicBezTo>
                  <a:cubicBezTo>
                    <a:pt x="2006151" y="1054399"/>
                    <a:pt x="1951528" y="1093415"/>
                    <a:pt x="1897333" y="1134983"/>
                  </a:cubicBezTo>
                  <a:cubicBezTo>
                    <a:pt x="1876761" y="1150164"/>
                    <a:pt x="1855905" y="1166479"/>
                    <a:pt x="1835758" y="1182227"/>
                  </a:cubicBezTo>
                  <a:lnTo>
                    <a:pt x="1823273" y="1192016"/>
                  </a:lnTo>
                  <a:cubicBezTo>
                    <a:pt x="1797027" y="1211879"/>
                    <a:pt x="1772057" y="1232309"/>
                    <a:pt x="1750918" y="1249760"/>
                  </a:cubicBezTo>
                  <a:cubicBezTo>
                    <a:pt x="1645931" y="1335737"/>
                    <a:pt x="1554422" y="1416605"/>
                    <a:pt x="1469297" y="1496906"/>
                  </a:cubicBezTo>
                  <a:cubicBezTo>
                    <a:pt x="1286595" y="1668957"/>
                    <a:pt x="1118818" y="1856190"/>
                    <a:pt x="967769" y="2056602"/>
                  </a:cubicBezTo>
                  <a:cubicBezTo>
                    <a:pt x="890731" y="2159603"/>
                    <a:pt x="818800" y="2264590"/>
                    <a:pt x="754105" y="2368727"/>
                  </a:cubicBezTo>
                  <a:cubicBezTo>
                    <a:pt x="681749" y="2488328"/>
                    <a:pt x="622304" y="2596720"/>
                    <a:pt x="572364" y="2701140"/>
                  </a:cubicBezTo>
                  <a:cubicBezTo>
                    <a:pt x="557609" y="2730507"/>
                    <a:pt x="543989" y="2760443"/>
                    <a:pt x="532497" y="2786265"/>
                  </a:cubicBezTo>
                  <a:lnTo>
                    <a:pt x="512918" y="2828827"/>
                  </a:lnTo>
                  <a:lnTo>
                    <a:pt x="494475" y="2872240"/>
                  </a:lnTo>
                  <a:lnTo>
                    <a:pt x="491637" y="2878908"/>
                  </a:lnTo>
                  <a:cubicBezTo>
                    <a:pt x="480146" y="2906575"/>
                    <a:pt x="469220" y="2932821"/>
                    <a:pt x="459290" y="2959635"/>
                  </a:cubicBezTo>
                  <a:cubicBezTo>
                    <a:pt x="455176" y="2970559"/>
                    <a:pt x="451060" y="2981484"/>
                    <a:pt x="446805" y="2992408"/>
                  </a:cubicBezTo>
                  <a:cubicBezTo>
                    <a:pt x="439427" y="3012412"/>
                    <a:pt x="432333" y="3030572"/>
                    <a:pt x="426090" y="3049158"/>
                  </a:cubicBezTo>
                  <a:lnTo>
                    <a:pt x="426090" y="3049867"/>
                  </a:lnTo>
                  <a:cubicBezTo>
                    <a:pt x="383010" y="3169099"/>
                    <a:pt x="346959" y="3290756"/>
                    <a:pt x="318124" y="3414202"/>
                  </a:cubicBezTo>
                  <a:cubicBezTo>
                    <a:pt x="260107" y="3661703"/>
                    <a:pt x="230780" y="3915049"/>
                    <a:pt x="230729" y="4169260"/>
                  </a:cubicBezTo>
                  <a:cubicBezTo>
                    <a:pt x="231621" y="4295173"/>
                    <a:pt x="244398" y="4420719"/>
                    <a:pt x="268893" y="4544236"/>
                  </a:cubicBezTo>
                  <a:cubicBezTo>
                    <a:pt x="293708" y="4666304"/>
                    <a:pt x="330882" y="4785521"/>
                    <a:pt x="379840" y="4900056"/>
                  </a:cubicBezTo>
                  <a:cubicBezTo>
                    <a:pt x="387926" y="4919919"/>
                    <a:pt x="397006" y="4939498"/>
                    <a:pt x="406512" y="4960211"/>
                  </a:cubicBezTo>
                  <a:cubicBezTo>
                    <a:pt x="410343" y="4968299"/>
                    <a:pt x="414173" y="4976385"/>
                    <a:pt x="417862" y="4984613"/>
                  </a:cubicBezTo>
                  <a:lnTo>
                    <a:pt x="428077" y="5005043"/>
                  </a:lnTo>
                  <a:cubicBezTo>
                    <a:pt x="438860" y="5026751"/>
                    <a:pt x="449075" y="5047181"/>
                    <a:pt x="460140" y="5067327"/>
                  </a:cubicBezTo>
                  <a:cubicBezTo>
                    <a:pt x="485536" y="5116273"/>
                    <a:pt x="514763" y="5165789"/>
                    <a:pt x="555197" y="5229773"/>
                  </a:cubicBezTo>
                  <a:cubicBezTo>
                    <a:pt x="586836" y="5280282"/>
                    <a:pt x="620318" y="5329511"/>
                    <a:pt x="660611" y="5387396"/>
                  </a:cubicBezTo>
                  <a:cubicBezTo>
                    <a:pt x="698065" y="5440741"/>
                    <a:pt x="737223" y="5493094"/>
                    <a:pt x="774110" y="5542182"/>
                  </a:cubicBezTo>
                  <a:cubicBezTo>
                    <a:pt x="821070" y="5604324"/>
                    <a:pt x="870301" y="5667173"/>
                    <a:pt x="917829" y="5727896"/>
                  </a:cubicBezTo>
                  <a:cubicBezTo>
                    <a:pt x="949042" y="5767762"/>
                    <a:pt x="979828" y="5807063"/>
                    <a:pt x="1012885" y="5849767"/>
                  </a:cubicBezTo>
                  <a:cubicBezTo>
                    <a:pt x="1045942" y="5892471"/>
                    <a:pt x="1089497" y="5948796"/>
                    <a:pt x="1133053" y="6006822"/>
                  </a:cubicBezTo>
                  <a:cubicBezTo>
                    <a:pt x="1153624" y="6034345"/>
                    <a:pt x="1175332" y="6063998"/>
                    <a:pt x="1194343" y="6090245"/>
                  </a:cubicBezTo>
                  <a:cubicBezTo>
                    <a:pt x="1213355" y="6116491"/>
                    <a:pt x="1231372" y="6141178"/>
                    <a:pt x="1249390" y="6165155"/>
                  </a:cubicBezTo>
                  <a:cubicBezTo>
                    <a:pt x="1280461" y="6208000"/>
                    <a:pt x="1313659" y="6250847"/>
                    <a:pt x="1345724" y="6292132"/>
                  </a:cubicBezTo>
                  <a:lnTo>
                    <a:pt x="1364310" y="6316251"/>
                  </a:lnTo>
                  <a:lnTo>
                    <a:pt x="1373673" y="6327885"/>
                  </a:lnTo>
                  <a:cubicBezTo>
                    <a:pt x="1409566" y="6372433"/>
                    <a:pt x="1446738" y="6418542"/>
                    <a:pt x="1484619" y="6462240"/>
                  </a:cubicBezTo>
                  <a:cubicBezTo>
                    <a:pt x="1567899" y="6559850"/>
                    <a:pt x="1653876" y="6652211"/>
                    <a:pt x="1739000" y="6737335"/>
                  </a:cubicBezTo>
                  <a:lnTo>
                    <a:pt x="1866801" y="6858001"/>
                  </a:lnTo>
                  <a:lnTo>
                    <a:pt x="1144149" y="6858001"/>
                  </a:lnTo>
                  <a:lnTo>
                    <a:pt x="1058349" y="6766452"/>
                  </a:lnTo>
                  <a:cubicBezTo>
                    <a:pt x="878978" y="6562465"/>
                    <a:pt x="718756" y="6341104"/>
                    <a:pt x="580309" y="6105000"/>
                  </a:cubicBezTo>
                  <a:cubicBezTo>
                    <a:pt x="200401" y="5454007"/>
                    <a:pt x="146" y="4713831"/>
                    <a:pt x="1" y="3960094"/>
                  </a:cubicBezTo>
                  <a:cubicBezTo>
                    <a:pt x="-335" y="2196754"/>
                    <a:pt x="1071479" y="683605"/>
                    <a:pt x="2599292" y="3705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093DC50-3BD7-46B1-A300-CD207E152F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-5977"/>
              <a:ext cx="6238675" cy="6858001"/>
            </a:xfrm>
            <a:custGeom>
              <a:avLst/>
              <a:gdLst>
                <a:gd name="connsiteX0" fmla="*/ 6264586 w 6264586"/>
                <a:gd name="connsiteY0" fmla="*/ 6646464 h 6858001"/>
                <a:gd name="connsiteX1" fmla="*/ 6264586 w 6264586"/>
                <a:gd name="connsiteY1" fmla="*/ 6858001 h 6858001"/>
                <a:gd name="connsiteX2" fmla="*/ 5997170 w 6264586"/>
                <a:gd name="connsiteY2" fmla="*/ 6858001 h 6858001"/>
                <a:gd name="connsiteX3" fmla="*/ 6121512 w 6264586"/>
                <a:gd name="connsiteY3" fmla="*/ 6761029 h 6858001"/>
                <a:gd name="connsiteX4" fmla="*/ 2693206 w 6264586"/>
                <a:gd name="connsiteY4" fmla="*/ 0 h 6858001"/>
                <a:gd name="connsiteX5" fmla="*/ 5872285 w 6264586"/>
                <a:gd name="connsiteY5" fmla="*/ 0 h 6858001"/>
                <a:gd name="connsiteX6" fmla="*/ 6024875 w 6264586"/>
                <a:gd name="connsiteY6" fmla="*/ 68385 h 6858001"/>
                <a:gd name="connsiteX7" fmla="*/ 6206432 w 6264586"/>
                <a:gd name="connsiteY7" fmla="*/ 162336 h 6858001"/>
                <a:gd name="connsiteX8" fmla="*/ 6264586 w 6264586"/>
                <a:gd name="connsiteY8" fmla="*/ 196704 h 6858001"/>
                <a:gd name="connsiteX9" fmla="*/ 6264586 w 6264586"/>
                <a:gd name="connsiteY9" fmla="*/ 537242 h 6858001"/>
                <a:gd name="connsiteX10" fmla="*/ 6230189 w 6264586"/>
                <a:gd name="connsiteY10" fmla="*/ 517260 h 6858001"/>
                <a:gd name="connsiteX11" fmla="*/ 5540536 w 6264586"/>
                <a:gd name="connsiteY11" fmla="*/ 249543 h 6858001"/>
                <a:gd name="connsiteX12" fmla="*/ 5178896 w 6264586"/>
                <a:gd name="connsiteY12" fmla="*/ 178606 h 6858001"/>
                <a:gd name="connsiteX13" fmla="*/ 4814279 w 6264586"/>
                <a:gd name="connsiteY13" fmla="*/ 146683 h 6858001"/>
                <a:gd name="connsiteX14" fmla="*/ 4655095 w 6264586"/>
                <a:gd name="connsiteY14" fmla="*/ 143421 h 6858001"/>
                <a:gd name="connsiteX15" fmla="*/ 4081069 w 6264586"/>
                <a:gd name="connsiteY15" fmla="*/ 185983 h 6858001"/>
                <a:gd name="connsiteX16" fmla="*/ 3720566 w 6264586"/>
                <a:gd name="connsiteY16" fmla="*/ 256921 h 6858001"/>
                <a:gd name="connsiteX17" fmla="*/ 3365879 w 6264586"/>
                <a:gd name="connsiteY17" fmla="*/ 357651 h 6858001"/>
                <a:gd name="connsiteX18" fmla="*/ 3020555 w 6264586"/>
                <a:gd name="connsiteY18" fmla="*/ 486190 h 6858001"/>
                <a:gd name="connsiteX19" fmla="*/ 2685163 w 6264586"/>
                <a:gd name="connsiteY19" fmla="*/ 641542 h 6858001"/>
                <a:gd name="connsiteX20" fmla="*/ 2047720 w 6264586"/>
                <a:gd name="connsiteY20" fmla="*/ 1025030 h 6858001"/>
                <a:gd name="connsiteX21" fmla="*/ 1897333 w 6264586"/>
                <a:gd name="connsiteY21" fmla="*/ 1134983 h 6858001"/>
                <a:gd name="connsiteX22" fmla="*/ 1835758 w 6264586"/>
                <a:gd name="connsiteY22" fmla="*/ 1182227 h 6858001"/>
                <a:gd name="connsiteX23" fmla="*/ 1823273 w 6264586"/>
                <a:gd name="connsiteY23" fmla="*/ 1192016 h 6858001"/>
                <a:gd name="connsiteX24" fmla="*/ 1750918 w 6264586"/>
                <a:gd name="connsiteY24" fmla="*/ 1249760 h 6858001"/>
                <a:gd name="connsiteX25" fmla="*/ 1469297 w 6264586"/>
                <a:gd name="connsiteY25" fmla="*/ 1496906 h 6858001"/>
                <a:gd name="connsiteX26" fmla="*/ 967769 w 6264586"/>
                <a:gd name="connsiteY26" fmla="*/ 2056602 h 6858001"/>
                <a:gd name="connsiteX27" fmla="*/ 754105 w 6264586"/>
                <a:gd name="connsiteY27" fmla="*/ 2368727 h 6858001"/>
                <a:gd name="connsiteX28" fmla="*/ 572364 w 6264586"/>
                <a:gd name="connsiteY28" fmla="*/ 2701140 h 6858001"/>
                <a:gd name="connsiteX29" fmla="*/ 532497 w 6264586"/>
                <a:gd name="connsiteY29" fmla="*/ 2786265 h 6858001"/>
                <a:gd name="connsiteX30" fmla="*/ 512918 w 6264586"/>
                <a:gd name="connsiteY30" fmla="*/ 2828827 h 6858001"/>
                <a:gd name="connsiteX31" fmla="*/ 494475 w 6264586"/>
                <a:gd name="connsiteY31" fmla="*/ 2872240 h 6858001"/>
                <a:gd name="connsiteX32" fmla="*/ 491637 w 6264586"/>
                <a:gd name="connsiteY32" fmla="*/ 2878908 h 6858001"/>
                <a:gd name="connsiteX33" fmla="*/ 459290 w 6264586"/>
                <a:gd name="connsiteY33" fmla="*/ 2959635 h 6858001"/>
                <a:gd name="connsiteX34" fmla="*/ 446805 w 6264586"/>
                <a:gd name="connsiteY34" fmla="*/ 2992408 h 6858001"/>
                <a:gd name="connsiteX35" fmla="*/ 426090 w 6264586"/>
                <a:gd name="connsiteY35" fmla="*/ 3049158 h 6858001"/>
                <a:gd name="connsiteX36" fmla="*/ 426090 w 6264586"/>
                <a:gd name="connsiteY36" fmla="*/ 3049867 h 6858001"/>
                <a:gd name="connsiteX37" fmla="*/ 318124 w 6264586"/>
                <a:gd name="connsiteY37" fmla="*/ 3414202 h 6858001"/>
                <a:gd name="connsiteX38" fmla="*/ 230729 w 6264586"/>
                <a:gd name="connsiteY38" fmla="*/ 4169260 h 6858001"/>
                <a:gd name="connsiteX39" fmla="*/ 268893 w 6264586"/>
                <a:gd name="connsiteY39" fmla="*/ 4544236 h 6858001"/>
                <a:gd name="connsiteX40" fmla="*/ 379840 w 6264586"/>
                <a:gd name="connsiteY40" fmla="*/ 4900056 h 6858001"/>
                <a:gd name="connsiteX41" fmla="*/ 406512 w 6264586"/>
                <a:gd name="connsiteY41" fmla="*/ 4960211 h 6858001"/>
                <a:gd name="connsiteX42" fmla="*/ 417862 w 6264586"/>
                <a:gd name="connsiteY42" fmla="*/ 4984613 h 6858001"/>
                <a:gd name="connsiteX43" fmla="*/ 428077 w 6264586"/>
                <a:gd name="connsiteY43" fmla="*/ 5005043 h 6858001"/>
                <a:gd name="connsiteX44" fmla="*/ 460140 w 6264586"/>
                <a:gd name="connsiteY44" fmla="*/ 5067327 h 6858001"/>
                <a:gd name="connsiteX45" fmla="*/ 555197 w 6264586"/>
                <a:gd name="connsiteY45" fmla="*/ 5229773 h 6858001"/>
                <a:gd name="connsiteX46" fmla="*/ 660611 w 6264586"/>
                <a:gd name="connsiteY46" fmla="*/ 5387396 h 6858001"/>
                <a:gd name="connsiteX47" fmla="*/ 774110 w 6264586"/>
                <a:gd name="connsiteY47" fmla="*/ 5542182 h 6858001"/>
                <a:gd name="connsiteX48" fmla="*/ 917829 w 6264586"/>
                <a:gd name="connsiteY48" fmla="*/ 5727896 h 6858001"/>
                <a:gd name="connsiteX49" fmla="*/ 1012885 w 6264586"/>
                <a:gd name="connsiteY49" fmla="*/ 5849767 h 6858001"/>
                <a:gd name="connsiteX50" fmla="*/ 1133053 w 6264586"/>
                <a:gd name="connsiteY50" fmla="*/ 6006822 h 6858001"/>
                <a:gd name="connsiteX51" fmla="*/ 1194343 w 6264586"/>
                <a:gd name="connsiteY51" fmla="*/ 6090245 h 6858001"/>
                <a:gd name="connsiteX52" fmla="*/ 1249390 w 6264586"/>
                <a:gd name="connsiteY52" fmla="*/ 6165155 h 6858001"/>
                <a:gd name="connsiteX53" fmla="*/ 1345724 w 6264586"/>
                <a:gd name="connsiteY53" fmla="*/ 6292132 h 6858001"/>
                <a:gd name="connsiteX54" fmla="*/ 1364310 w 6264586"/>
                <a:gd name="connsiteY54" fmla="*/ 6316251 h 6858001"/>
                <a:gd name="connsiteX55" fmla="*/ 1373673 w 6264586"/>
                <a:gd name="connsiteY55" fmla="*/ 6327885 h 6858001"/>
                <a:gd name="connsiteX56" fmla="*/ 1484619 w 6264586"/>
                <a:gd name="connsiteY56" fmla="*/ 6462240 h 6858001"/>
                <a:gd name="connsiteX57" fmla="*/ 1739000 w 6264586"/>
                <a:gd name="connsiteY57" fmla="*/ 6737335 h 6858001"/>
                <a:gd name="connsiteX58" fmla="*/ 1866801 w 6264586"/>
                <a:gd name="connsiteY58" fmla="*/ 6858001 h 6858001"/>
                <a:gd name="connsiteX59" fmla="*/ 1144149 w 6264586"/>
                <a:gd name="connsiteY59" fmla="*/ 6858001 h 6858001"/>
                <a:gd name="connsiteX60" fmla="*/ 1058349 w 6264586"/>
                <a:gd name="connsiteY60" fmla="*/ 6766452 h 6858001"/>
                <a:gd name="connsiteX61" fmla="*/ 580309 w 6264586"/>
                <a:gd name="connsiteY61" fmla="*/ 6105000 h 6858001"/>
                <a:gd name="connsiteX62" fmla="*/ 1 w 6264586"/>
                <a:gd name="connsiteY62" fmla="*/ 3960094 h 6858001"/>
                <a:gd name="connsiteX63" fmla="*/ 2599292 w 6264586"/>
                <a:gd name="connsiteY63" fmla="*/ 37050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6264586" h="6858001">
                  <a:moveTo>
                    <a:pt x="6264586" y="6646464"/>
                  </a:moveTo>
                  <a:lnTo>
                    <a:pt x="6264586" y="6858001"/>
                  </a:lnTo>
                  <a:lnTo>
                    <a:pt x="5997170" y="6858001"/>
                  </a:lnTo>
                  <a:lnTo>
                    <a:pt x="6121512" y="6761029"/>
                  </a:lnTo>
                  <a:close/>
                  <a:moveTo>
                    <a:pt x="2693206" y="0"/>
                  </a:moveTo>
                  <a:lnTo>
                    <a:pt x="5872285" y="0"/>
                  </a:lnTo>
                  <a:lnTo>
                    <a:pt x="6024875" y="68385"/>
                  </a:lnTo>
                  <a:cubicBezTo>
                    <a:pt x="6086250" y="97989"/>
                    <a:pt x="6146793" y="129318"/>
                    <a:pt x="6206432" y="162336"/>
                  </a:cubicBezTo>
                  <a:lnTo>
                    <a:pt x="6264586" y="196704"/>
                  </a:lnTo>
                  <a:lnTo>
                    <a:pt x="6264586" y="537242"/>
                  </a:lnTo>
                  <a:lnTo>
                    <a:pt x="6230189" y="517260"/>
                  </a:lnTo>
                  <a:cubicBezTo>
                    <a:pt x="6012226" y="399931"/>
                    <a:pt x="5780573" y="310008"/>
                    <a:pt x="5540536" y="249543"/>
                  </a:cubicBezTo>
                  <a:cubicBezTo>
                    <a:pt x="5421375" y="219324"/>
                    <a:pt x="5300641" y="195644"/>
                    <a:pt x="5178896" y="178606"/>
                  </a:cubicBezTo>
                  <a:cubicBezTo>
                    <a:pt x="5057977" y="161840"/>
                    <a:pt x="4936276" y="151186"/>
                    <a:pt x="4814279" y="146683"/>
                  </a:cubicBezTo>
                  <a:cubicBezTo>
                    <a:pt x="4761501" y="144556"/>
                    <a:pt x="4708015" y="143421"/>
                    <a:pt x="4655095" y="143421"/>
                  </a:cubicBezTo>
                  <a:cubicBezTo>
                    <a:pt x="4462968" y="143573"/>
                    <a:pt x="4271111" y="157799"/>
                    <a:pt x="4081069" y="185983"/>
                  </a:cubicBezTo>
                  <a:cubicBezTo>
                    <a:pt x="3956361" y="205703"/>
                    <a:pt x="3835058" y="229396"/>
                    <a:pt x="3720566" y="256921"/>
                  </a:cubicBezTo>
                  <a:cubicBezTo>
                    <a:pt x="3596708" y="286714"/>
                    <a:pt x="3477677" y="320905"/>
                    <a:pt x="3365879" y="357651"/>
                  </a:cubicBezTo>
                  <a:cubicBezTo>
                    <a:pt x="3249257" y="395958"/>
                    <a:pt x="3133487" y="438945"/>
                    <a:pt x="3020555" y="486190"/>
                  </a:cubicBezTo>
                  <a:cubicBezTo>
                    <a:pt x="2907623" y="533434"/>
                    <a:pt x="2794832" y="585786"/>
                    <a:pt x="2685163" y="641542"/>
                  </a:cubicBezTo>
                  <a:cubicBezTo>
                    <a:pt x="2463995" y="754348"/>
                    <a:pt x="2250998" y="882488"/>
                    <a:pt x="2047720" y="1025030"/>
                  </a:cubicBezTo>
                  <a:cubicBezTo>
                    <a:pt x="2006151" y="1054399"/>
                    <a:pt x="1951528" y="1093415"/>
                    <a:pt x="1897333" y="1134983"/>
                  </a:cubicBezTo>
                  <a:cubicBezTo>
                    <a:pt x="1876761" y="1150164"/>
                    <a:pt x="1855905" y="1166479"/>
                    <a:pt x="1835758" y="1182227"/>
                  </a:cubicBezTo>
                  <a:lnTo>
                    <a:pt x="1823273" y="1192016"/>
                  </a:lnTo>
                  <a:cubicBezTo>
                    <a:pt x="1797027" y="1211879"/>
                    <a:pt x="1772057" y="1232309"/>
                    <a:pt x="1750918" y="1249760"/>
                  </a:cubicBezTo>
                  <a:cubicBezTo>
                    <a:pt x="1645931" y="1335737"/>
                    <a:pt x="1554422" y="1416605"/>
                    <a:pt x="1469297" y="1496906"/>
                  </a:cubicBezTo>
                  <a:cubicBezTo>
                    <a:pt x="1286595" y="1668957"/>
                    <a:pt x="1118818" y="1856190"/>
                    <a:pt x="967769" y="2056602"/>
                  </a:cubicBezTo>
                  <a:cubicBezTo>
                    <a:pt x="890731" y="2159603"/>
                    <a:pt x="818800" y="2264590"/>
                    <a:pt x="754105" y="2368727"/>
                  </a:cubicBezTo>
                  <a:cubicBezTo>
                    <a:pt x="681749" y="2488328"/>
                    <a:pt x="622304" y="2596720"/>
                    <a:pt x="572364" y="2701140"/>
                  </a:cubicBezTo>
                  <a:cubicBezTo>
                    <a:pt x="557609" y="2730507"/>
                    <a:pt x="543989" y="2760443"/>
                    <a:pt x="532497" y="2786265"/>
                  </a:cubicBezTo>
                  <a:lnTo>
                    <a:pt x="512918" y="2828827"/>
                  </a:lnTo>
                  <a:lnTo>
                    <a:pt x="494475" y="2872240"/>
                  </a:lnTo>
                  <a:lnTo>
                    <a:pt x="491637" y="2878908"/>
                  </a:lnTo>
                  <a:cubicBezTo>
                    <a:pt x="480146" y="2906575"/>
                    <a:pt x="469220" y="2932821"/>
                    <a:pt x="459290" y="2959635"/>
                  </a:cubicBezTo>
                  <a:cubicBezTo>
                    <a:pt x="455176" y="2970559"/>
                    <a:pt x="451060" y="2981484"/>
                    <a:pt x="446805" y="2992408"/>
                  </a:cubicBezTo>
                  <a:cubicBezTo>
                    <a:pt x="439427" y="3012412"/>
                    <a:pt x="432333" y="3030572"/>
                    <a:pt x="426090" y="3049158"/>
                  </a:cubicBezTo>
                  <a:lnTo>
                    <a:pt x="426090" y="3049867"/>
                  </a:lnTo>
                  <a:cubicBezTo>
                    <a:pt x="383010" y="3169099"/>
                    <a:pt x="346959" y="3290756"/>
                    <a:pt x="318124" y="3414202"/>
                  </a:cubicBezTo>
                  <a:cubicBezTo>
                    <a:pt x="260107" y="3661703"/>
                    <a:pt x="230780" y="3915049"/>
                    <a:pt x="230729" y="4169260"/>
                  </a:cubicBezTo>
                  <a:cubicBezTo>
                    <a:pt x="231621" y="4295173"/>
                    <a:pt x="244398" y="4420719"/>
                    <a:pt x="268893" y="4544236"/>
                  </a:cubicBezTo>
                  <a:cubicBezTo>
                    <a:pt x="293708" y="4666304"/>
                    <a:pt x="330882" y="4785521"/>
                    <a:pt x="379840" y="4900056"/>
                  </a:cubicBezTo>
                  <a:cubicBezTo>
                    <a:pt x="387926" y="4919919"/>
                    <a:pt x="397006" y="4939498"/>
                    <a:pt x="406512" y="4960211"/>
                  </a:cubicBezTo>
                  <a:cubicBezTo>
                    <a:pt x="410343" y="4968299"/>
                    <a:pt x="414173" y="4976385"/>
                    <a:pt x="417862" y="4984613"/>
                  </a:cubicBezTo>
                  <a:lnTo>
                    <a:pt x="428077" y="5005043"/>
                  </a:lnTo>
                  <a:cubicBezTo>
                    <a:pt x="438860" y="5026751"/>
                    <a:pt x="449075" y="5047181"/>
                    <a:pt x="460140" y="5067327"/>
                  </a:cubicBezTo>
                  <a:cubicBezTo>
                    <a:pt x="485536" y="5116273"/>
                    <a:pt x="514763" y="5165789"/>
                    <a:pt x="555197" y="5229773"/>
                  </a:cubicBezTo>
                  <a:cubicBezTo>
                    <a:pt x="586836" y="5280282"/>
                    <a:pt x="620318" y="5329511"/>
                    <a:pt x="660611" y="5387396"/>
                  </a:cubicBezTo>
                  <a:cubicBezTo>
                    <a:pt x="698065" y="5440741"/>
                    <a:pt x="737223" y="5493094"/>
                    <a:pt x="774110" y="5542182"/>
                  </a:cubicBezTo>
                  <a:cubicBezTo>
                    <a:pt x="821070" y="5604324"/>
                    <a:pt x="870301" y="5667173"/>
                    <a:pt x="917829" y="5727896"/>
                  </a:cubicBezTo>
                  <a:cubicBezTo>
                    <a:pt x="949042" y="5767762"/>
                    <a:pt x="979828" y="5807063"/>
                    <a:pt x="1012885" y="5849767"/>
                  </a:cubicBezTo>
                  <a:cubicBezTo>
                    <a:pt x="1045942" y="5892471"/>
                    <a:pt x="1089497" y="5948796"/>
                    <a:pt x="1133053" y="6006822"/>
                  </a:cubicBezTo>
                  <a:cubicBezTo>
                    <a:pt x="1153624" y="6034345"/>
                    <a:pt x="1175332" y="6063998"/>
                    <a:pt x="1194343" y="6090245"/>
                  </a:cubicBezTo>
                  <a:cubicBezTo>
                    <a:pt x="1213355" y="6116491"/>
                    <a:pt x="1231372" y="6141178"/>
                    <a:pt x="1249390" y="6165155"/>
                  </a:cubicBezTo>
                  <a:cubicBezTo>
                    <a:pt x="1280461" y="6208000"/>
                    <a:pt x="1313659" y="6250847"/>
                    <a:pt x="1345724" y="6292132"/>
                  </a:cubicBezTo>
                  <a:lnTo>
                    <a:pt x="1364310" y="6316251"/>
                  </a:lnTo>
                  <a:lnTo>
                    <a:pt x="1373673" y="6327885"/>
                  </a:lnTo>
                  <a:cubicBezTo>
                    <a:pt x="1409566" y="6372433"/>
                    <a:pt x="1446738" y="6418542"/>
                    <a:pt x="1484619" y="6462240"/>
                  </a:cubicBezTo>
                  <a:cubicBezTo>
                    <a:pt x="1567899" y="6559850"/>
                    <a:pt x="1653876" y="6652211"/>
                    <a:pt x="1739000" y="6737335"/>
                  </a:cubicBezTo>
                  <a:lnTo>
                    <a:pt x="1866801" y="6858001"/>
                  </a:lnTo>
                  <a:lnTo>
                    <a:pt x="1144149" y="6858001"/>
                  </a:lnTo>
                  <a:lnTo>
                    <a:pt x="1058349" y="6766452"/>
                  </a:lnTo>
                  <a:cubicBezTo>
                    <a:pt x="878978" y="6562465"/>
                    <a:pt x="718756" y="6341104"/>
                    <a:pt x="580309" y="6105000"/>
                  </a:cubicBezTo>
                  <a:cubicBezTo>
                    <a:pt x="200401" y="5454007"/>
                    <a:pt x="146" y="4713831"/>
                    <a:pt x="1" y="3960094"/>
                  </a:cubicBezTo>
                  <a:cubicBezTo>
                    <a:pt x="-335" y="2196754"/>
                    <a:pt x="1071479" y="683605"/>
                    <a:pt x="2599292" y="3705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7448561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46FDAF7-C311-5D3D-A7FA-D911577AF4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1573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50AB553-2A96-4A92-96F2-93548E096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0000">
                <a:schemeClr val="bg2">
                  <a:alpha val="68000"/>
                </a:schemeClr>
              </a:gs>
              <a:gs pos="85000">
                <a:schemeClr val="bg2">
                  <a:alpha val="97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8F96ECC-177D-80C4-BA37-605CA9B13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nl-NL" dirty="0"/>
              <a:t>Werkplaats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515640D8-0D16-3769-6768-EAED380FECC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061546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42537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BC99CB9-DDAD-44A2-8A1C-E3AF4E72DF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4053CBF-3932-45FF-8285-EE5146085F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E751C04-BEA6-446B-A678-9C74819EBD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-18230" y="-8167"/>
            <a:ext cx="4834070" cy="2488150"/>
            <a:chOff x="6867015" y="-1"/>
            <a:chExt cx="5324985" cy="3251912"/>
          </a:xfrm>
          <a:solidFill>
            <a:schemeClr val="bg1">
              <a:alpha val="30000"/>
            </a:schemeClr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625A013-D9BE-43C4-AF21-6F2B003EFB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7875715-EC2E-457F-851D-F6C817685F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7E41CC6-0C83-40EE-80BB-79394D9E9B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0603498-5DFE-4D26-BFB5-C9269C9BDB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EA2C97B4-D583-2046-2013-B512EEADBC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7924" y="991261"/>
            <a:ext cx="5754696" cy="1837349"/>
          </a:xfrm>
        </p:spPr>
        <p:txBody>
          <a:bodyPr>
            <a:normAutofit/>
          </a:bodyPr>
          <a:lstStyle/>
          <a:p>
            <a:pPr algn="ctr"/>
            <a:r>
              <a:rPr lang="nl-NL" sz="3600" dirty="0">
                <a:solidFill>
                  <a:schemeClr val="tx2"/>
                </a:solidFill>
              </a:rPr>
              <a:t>Vandaag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A63AEBE-A077-E0DF-204E-FD3B05ADEF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0412" y="2979336"/>
            <a:ext cx="5709721" cy="2430864"/>
          </a:xfrm>
        </p:spPr>
        <p:txBody>
          <a:bodyPr anchor="t">
            <a:normAutofit/>
          </a:bodyPr>
          <a:lstStyle/>
          <a:p>
            <a:r>
              <a:rPr lang="nl-NL" sz="2000" dirty="0">
                <a:solidFill>
                  <a:schemeClr val="tx2"/>
                </a:solidFill>
              </a:rPr>
              <a:t>QA: gedrag en concentratie</a:t>
            </a:r>
          </a:p>
          <a:p>
            <a:r>
              <a:rPr lang="nl-NL" sz="2000" dirty="0">
                <a:solidFill>
                  <a:schemeClr val="tx2"/>
                </a:solidFill>
              </a:rPr>
              <a:t>WP</a:t>
            </a:r>
          </a:p>
          <a:p>
            <a:endParaRPr lang="nl-NL" sz="2000" dirty="0">
              <a:solidFill>
                <a:schemeClr val="tx2"/>
              </a:solidFill>
            </a:endParaRPr>
          </a:p>
          <a:p>
            <a:endParaRPr lang="nl-NL" sz="20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nl-NL" sz="2000" b="1" i="0" dirty="0">
                <a:solidFill>
                  <a:schemeClr val="tx2"/>
                </a:solidFill>
                <a:effectLst/>
                <a:latin typeface="Open Sans" panose="020B0606030504020204" pitchFamily="34" charset="0"/>
              </a:rPr>
              <a:t>Aandacht die je op één onderwerp richt</a:t>
            </a:r>
            <a:endParaRPr lang="nl-NL" sz="2000" dirty="0">
              <a:solidFill>
                <a:schemeClr val="tx2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63ACBA3-DEFD-4C6D-BBA0-64468FA99C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9058275" y="4146310"/>
            <a:ext cx="3142400" cy="2716805"/>
            <a:chOff x="-305" y="-4155"/>
            <a:chExt cx="2514948" cy="2174333"/>
          </a:xfrm>
          <a:solidFill>
            <a:schemeClr val="bg1">
              <a:alpha val="30000"/>
            </a:schemeClr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2F7819D-2B89-4D80-A1C3-8B318116BA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B7065990-2350-41B3-858B-20EF8744F2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8DA7EC7-CAA0-4665-AA29-BFBA806ECA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1132A14-489F-4CED-B626-2A1711C987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722665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4542450-DF86-4A11-2F3F-BBABF41AE0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CACABCC-2885-1C9E-0521-BB017A9E81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839517B-E6BC-BE69-DD23-BDECEB552A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9546E1C-351F-344C-5A31-8340F34115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-18230" y="-8167"/>
            <a:ext cx="4834070" cy="2488150"/>
            <a:chOff x="6867015" y="-1"/>
            <a:chExt cx="5324985" cy="3251912"/>
          </a:xfrm>
          <a:solidFill>
            <a:schemeClr val="bg1">
              <a:alpha val="30000"/>
            </a:schemeClr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00EA0E2-C8B4-2AC0-3871-3DB92DF08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975A7A6-19D8-9CBE-E7A4-A2313AA8B9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4002A97-4C46-DC6D-3E9C-0CBBEAD1A6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C7DCBE9-D4B1-6D1E-B8B8-9236DF2AA2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B077FB46-D760-27CD-6CED-E644862C70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7924" y="991261"/>
            <a:ext cx="5754696" cy="1837349"/>
          </a:xfrm>
        </p:spPr>
        <p:txBody>
          <a:bodyPr>
            <a:normAutofit/>
          </a:bodyPr>
          <a:lstStyle/>
          <a:p>
            <a:pPr algn="ctr"/>
            <a:r>
              <a:rPr lang="nl-NL" sz="3600">
                <a:solidFill>
                  <a:schemeClr val="tx2"/>
                </a:solidFill>
              </a:rPr>
              <a:t>Gedrag en concentratie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E917099-D314-7363-EE73-21ABF97967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0412" y="2979336"/>
            <a:ext cx="5709721" cy="2430864"/>
          </a:xfrm>
        </p:spPr>
        <p:txBody>
          <a:bodyPr anchor="t">
            <a:normAutofit/>
          </a:bodyPr>
          <a:lstStyle/>
          <a:p>
            <a:r>
              <a:rPr lang="nl-NL" sz="2000">
                <a:solidFill>
                  <a:schemeClr val="tx2"/>
                </a:solidFill>
              </a:rPr>
              <a:t>Wat is concentratie?</a:t>
            </a:r>
          </a:p>
          <a:p>
            <a:endParaRPr lang="nl-NL" sz="2000">
              <a:solidFill>
                <a:schemeClr val="tx2"/>
              </a:solidFill>
            </a:endParaRPr>
          </a:p>
          <a:p>
            <a:endParaRPr lang="nl-NL" sz="200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nl-NL" sz="2000" b="1" i="0">
                <a:solidFill>
                  <a:schemeClr val="tx2"/>
                </a:solidFill>
                <a:effectLst/>
                <a:latin typeface="Open Sans" panose="020B0606030504020204" pitchFamily="34" charset="0"/>
              </a:rPr>
              <a:t>Aandacht die je op één onderwerp richt</a:t>
            </a:r>
            <a:endParaRPr lang="nl-NL" sz="2000">
              <a:solidFill>
                <a:schemeClr val="tx2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50661C0-2D93-97E4-6F28-787950153D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9058275" y="4146310"/>
            <a:ext cx="3142400" cy="2716805"/>
            <a:chOff x="-305" y="-4155"/>
            <a:chExt cx="2514948" cy="2174333"/>
          </a:xfrm>
          <a:solidFill>
            <a:schemeClr val="bg1">
              <a:alpha val="30000"/>
            </a:schemeClr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61EC8C8-4FD9-E080-80C2-4AFDA3909E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A273863-C0ED-43E0-A9BD-E22E62B0F6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60CDEAC-1ECE-D523-9AD6-FCD66C9FA6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F8DA2EA-E8E8-D20F-B673-9ACF0CC892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904041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6F67F55-59D1-B43A-0657-CCFCFBEC1C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4A2EADA-1464-0B02-D211-9058D2C50E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56E61BD-3E0B-4A95-F26C-E2CEF32BBA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3C68C36-84E8-2B19-EB52-E4B81E4365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-18230" y="-8167"/>
            <a:ext cx="4834070" cy="2488150"/>
            <a:chOff x="6867015" y="-1"/>
            <a:chExt cx="5324985" cy="3251912"/>
          </a:xfrm>
          <a:solidFill>
            <a:schemeClr val="bg1">
              <a:alpha val="30000"/>
            </a:schemeClr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4128E487-D3AA-A0F9-4A45-BE8EE3B6DE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151451E-986F-9555-C377-41FF78E929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089A404-2AB6-AD00-055E-AC95E5F447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98B7E31-1D0B-B671-8DBA-ECAEBA832C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4D0D3C59-A59D-2D7E-7D62-FBCE794DE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7924" y="991261"/>
            <a:ext cx="5754696" cy="1837349"/>
          </a:xfrm>
        </p:spPr>
        <p:txBody>
          <a:bodyPr>
            <a:normAutofit/>
          </a:bodyPr>
          <a:lstStyle/>
          <a:p>
            <a:pPr algn="ctr"/>
            <a:r>
              <a:rPr lang="nl-NL" sz="3600">
                <a:solidFill>
                  <a:schemeClr val="tx2"/>
                </a:solidFill>
              </a:rPr>
              <a:t>Gedrag en concentratie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DFFB91B-8E20-52BB-974F-A5D3DD0098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0412" y="2979336"/>
            <a:ext cx="5709721" cy="2430864"/>
          </a:xfrm>
        </p:spPr>
        <p:txBody>
          <a:bodyPr anchor="t">
            <a:normAutofit/>
          </a:bodyPr>
          <a:lstStyle/>
          <a:p>
            <a:r>
              <a:rPr lang="nl-NL" sz="2000">
                <a:solidFill>
                  <a:schemeClr val="tx2"/>
                </a:solidFill>
              </a:rPr>
              <a:t>Wat is concentratie?</a:t>
            </a:r>
          </a:p>
          <a:p>
            <a:endParaRPr lang="nl-NL" sz="2000">
              <a:solidFill>
                <a:schemeClr val="tx2"/>
              </a:solidFill>
            </a:endParaRPr>
          </a:p>
          <a:p>
            <a:endParaRPr lang="nl-NL" sz="200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nl-NL" sz="2000" b="1" i="0">
                <a:solidFill>
                  <a:schemeClr val="tx2"/>
                </a:solidFill>
                <a:effectLst/>
                <a:latin typeface="Open Sans" panose="020B0606030504020204" pitchFamily="34" charset="0"/>
              </a:rPr>
              <a:t>Aandacht die je op één onderwerp richt</a:t>
            </a:r>
            <a:endParaRPr lang="nl-NL" sz="2000">
              <a:solidFill>
                <a:schemeClr val="tx2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5917246-863A-21B0-329B-A7499CDA89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9058275" y="4146310"/>
            <a:ext cx="3142400" cy="2716805"/>
            <a:chOff x="-305" y="-4155"/>
            <a:chExt cx="2514948" cy="2174333"/>
          </a:xfrm>
          <a:solidFill>
            <a:schemeClr val="bg1">
              <a:alpha val="30000"/>
            </a:schemeClr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705CAD6-1A7C-7C0E-EA41-546DB42B78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9186FF2-5CB3-A248-3605-F5FB6841C9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2EE380E-7984-CA43-C92A-5068333C1E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F125763-14A9-0D5F-1463-58A90AA2F0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5" name="Afbeelding 4">
            <a:extLst>
              <a:ext uri="{FF2B5EF4-FFF2-40B4-BE49-F238E27FC236}">
                <a16:creationId xmlns:a16="http://schemas.microsoft.com/office/drawing/2014/main" id="{EF0D4574-417B-8F41-EA3D-281796E79D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064" y="797066"/>
            <a:ext cx="11542616" cy="4712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385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EE2AD96-B495-4E06-9291-B71706F72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3CF6D67-C5A8-4ADD-9E8E-1E38CA1D3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638515" y="639280"/>
            <a:ext cx="6858000" cy="5579440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6909FA0-B515-4681-B7A8-FA281D133B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393206" y="395206"/>
            <a:ext cx="6346209" cy="557608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1C9FE86-FCC3-4A31-AA1C-C882262B7F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1528907" y="2818967"/>
            <a:ext cx="2501979" cy="5576080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D96243B-ECED-4B71-8E06-AE9A285EAD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425002" y="852793"/>
            <a:ext cx="6858001" cy="5152412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1100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09989E4-EFDC-4A90-A633-E0525FB413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818753" y="1128497"/>
            <a:ext cx="4318303" cy="4318303"/>
          </a:xfrm>
          <a:prstGeom prst="ellipse">
            <a:avLst/>
          </a:prstGeom>
          <a:gradFill>
            <a:gsLst>
              <a:gs pos="39000">
                <a:schemeClr val="accent1">
                  <a:alpha val="0"/>
                </a:schemeClr>
              </a:gs>
              <a:gs pos="100000">
                <a:schemeClr val="accent1">
                  <a:lumMod val="60000"/>
                  <a:lumOff val="40000"/>
                  <a:alpha val="15000"/>
                </a:scheme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6500566-66E2-F683-08CA-15BA1D7519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6396" y="586855"/>
            <a:ext cx="4230100" cy="3387497"/>
          </a:xfrm>
        </p:spPr>
        <p:txBody>
          <a:bodyPr anchor="b">
            <a:normAutofit/>
          </a:bodyPr>
          <a:lstStyle/>
          <a:p>
            <a:pPr algn="r"/>
            <a:r>
              <a:rPr lang="nl-NL" sz="4000">
                <a:solidFill>
                  <a:srgbClr val="FFFFFF"/>
                </a:solidFill>
              </a:rPr>
              <a:t>Op onderzoek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8486716-535E-0675-0CAF-FBD2E5805D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03158" y="649480"/>
            <a:ext cx="4862447" cy="5546047"/>
          </a:xfrm>
        </p:spPr>
        <p:txBody>
          <a:bodyPr anchor="ctr">
            <a:normAutofit/>
          </a:bodyPr>
          <a:lstStyle/>
          <a:p>
            <a:r>
              <a:rPr lang="nl-NL" sz="2000"/>
              <a:t>Wat is de stoornis?</a:t>
            </a:r>
          </a:p>
          <a:p>
            <a:r>
              <a:rPr lang="nl-NL" sz="2000"/>
              <a:t>Mogelijke zwakke punten</a:t>
            </a:r>
          </a:p>
          <a:p>
            <a:r>
              <a:rPr lang="nl-NL" sz="2000"/>
              <a:t>Mogelijk sterke punten</a:t>
            </a:r>
          </a:p>
          <a:p>
            <a:r>
              <a:rPr lang="nl-NL" sz="2000"/>
              <a:t>Hoe hiermee om te gaan?</a:t>
            </a:r>
          </a:p>
          <a:p>
            <a:endParaRPr lang="nl-NL" sz="2000"/>
          </a:p>
          <a:p>
            <a:r>
              <a:rPr lang="nl-NL" sz="2000"/>
              <a:t>In je groepje ga je over de stoornis informatie opzoeken. Straks gaan we presenteren aan elkaar. </a:t>
            </a:r>
          </a:p>
        </p:txBody>
      </p:sp>
    </p:spTree>
    <p:extLst>
      <p:ext uri="{BB962C8B-B14F-4D97-AF65-F5344CB8AC3E}">
        <p14:creationId xmlns:p14="http://schemas.microsoft.com/office/powerpoint/2010/main" val="454682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82819" y="0"/>
            <a:ext cx="4097211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010646" y="-5010043"/>
            <a:ext cx="2170709" cy="12192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9BCE795-5C7A-A270-B692-9B1A6B5C9D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3564" y="348865"/>
            <a:ext cx="9718111" cy="1576446"/>
          </a:xfrm>
        </p:spPr>
        <p:txBody>
          <a:bodyPr anchor="ctr">
            <a:normAutofit/>
          </a:bodyPr>
          <a:lstStyle/>
          <a:p>
            <a:r>
              <a:rPr lang="nl-NL" sz="4000" dirty="0">
                <a:solidFill>
                  <a:srgbClr val="FFFFFF"/>
                </a:solidFill>
              </a:rPr>
              <a:t>Op onderzoek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35DC5D80-A8E4-7562-FB1B-3E7D7D5EBA9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3437027"/>
              </p:ext>
            </p:extLst>
          </p:nvPr>
        </p:nvGraphicFramePr>
        <p:xfrm>
          <a:off x="644056" y="2615979"/>
          <a:ext cx="10927829" cy="3689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132424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82819" y="0"/>
            <a:ext cx="4097211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010646" y="-5010043"/>
            <a:ext cx="2170709" cy="12192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648F9EE-2B02-942C-FAC2-DF80521FB4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3564" y="348865"/>
            <a:ext cx="9718111" cy="1576446"/>
          </a:xfrm>
        </p:spPr>
        <p:txBody>
          <a:bodyPr anchor="ctr">
            <a:normAutofit/>
          </a:bodyPr>
          <a:lstStyle/>
          <a:p>
            <a:r>
              <a:rPr lang="nl-NL" sz="4000">
                <a:solidFill>
                  <a:srgbClr val="FFFFFF"/>
                </a:solidFill>
              </a:rPr>
              <a:t>Presentaties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9B6A0F33-F5A8-C32B-DE76-5E41CBF78D5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6433063"/>
              </p:ext>
            </p:extLst>
          </p:nvPr>
        </p:nvGraphicFramePr>
        <p:xfrm>
          <a:off x="644056" y="2615979"/>
          <a:ext cx="10927829" cy="3689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833069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00EDA7-75A2-D13B-13C3-AFB964C4A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63677FA-08DA-5F0A-06E2-68126F20B9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https://npo.nl/start/serie/moordpillen/seizoen-1/moordpillen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906837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Kopje koffie">
            <a:extLst>
              <a:ext uri="{FF2B5EF4-FFF2-40B4-BE49-F238E27FC236}">
                <a16:creationId xmlns:a16="http://schemas.microsoft.com/office/drawing/2014/main" id="{F196F9A1-0A30-426F-6421-681EC3F481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414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25BBE8A-D9E9-FFF7-2CA0-48E43AF29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5624" y="-922225"/>
            <a:ext cx="4478655" cy="3574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200" dirty="0" err="1">
                <a:solidFill>
                  <a:srgbClr val="FFFFFF"/>
                </a:solidFill>
              </a:rPr>
              <a:t>Pauze</a:t>
            </a:r>
            <a:endParaRPr lang="en-US" sz="5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81348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175</Words>
  <Application>Microsoft Office PowerPoint</Application>
  <PresentationFormat>Breedbeeld</PresentationFormat>
  <Paragraphs>40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Aptos</vt:lpstr>
      <vt:lpstr>Aptos Display</vt:lpstr>
      <vt:lpstr>Arial</vt:lpstr>
      <vt:lpstr>Open Sans</vt:lpstr>
      <vt:lpstr>Kantoorthema</vt:lpstr>
      <vt:lpstr>Q &amp; A / werkplaats </vt:lpstr>
      <vt:lpstr>Vandaag</vt:lpstr>
      <vt:lpstr>Gedrag en concentratie</vt:lpstr>
      <vt:lpstr>Gedrag en concentratie</vt:lpstr>
      <vt:lpstr>Op onderzoek</vt:lpstr>
      <vt:lpstr>Op onderzoek</vt:lpstr>
      <vt:lpstr>Presentaties</vt:lpstr>
      <vt:lpstr>PowerPoint-presentatie</vt:lpstr>
      <vt:lpstr>Pauze</vt:lpstr>
      <vt:lpstr>Werkplaats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 &amp; A / werkplaats </dc:title>
  <dc:creator>Sander Zwetsloot</dc:creator>
  <cp:lastModifiedBy>Freddy Vredegoor</cp:lastModifiedBy>
  <cp:revision>3</cp:revision>
  <dcterms:created xsi:type="dcterms:W3CDTF">2024-03-07T08:06:40Z</dcterms:created>
  <dcterms:modified xsi:type="dcterms:W3CDTF">2024-03-07T15:53:54Z</dcterms:modified>
</cp:coreProperties>
</file>