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ine Harkink" userId="a78267ac-fc2d-485f-a832-6b81cd17b586" providerId="ADAL" clId="{B56E18F9-F30E-4066-9505-C92C9D3E59FC}"/>
    <pc:docChg chg="custSel addSld modSld">
      <pc:chgData name="Corine Harkink" userId="a78267ac-fc2d-485f-a832-6b81cd17b586" providerId="ADAL" clId="{B56E18F9-F30E-4066-9505-C92C9D3E59FC}" dt="2023-01-17T13:56:52.436" v="1016" actId="313"/>
      <pc:docMkLst>
        <pc:docMk/>
      </pc:docMkLst>
      <pc:sldChg chg="modSp">
        <pc:chgData name="Corine Harkink" userId="a78267ac-fc2d-485f-a832-6b81cd17b586" providerId="ADAL" clId="{B56E18F9-F30E-4066-9505-C92C9D3E59FC}" dt="2023-01-17T13:56:52.436" v="1016" actId="313"/>
        <pc:sldMkLst>
          <pc:docMk/>
          <pc:sldMk cId="2573413752" sldId="259"/>
        </pc:sldMkLst>
        <pc:spChg chg="mod">
          <ac:chgData name="Corine Harkink" userId="a78267ac-fc2d-485f-a832-6b81cd17b586" providerId="ADAL" clId="{B56E18F9-F30E-4066-9505-C92C9D3E59FC}" dt="2023-01-11T08:10:07.269" v="25" actId="20577"/>
          <ac:spMkLst>
            <pc:docMk/>
            <pc:sldMk cId="2573413752" sldId="259"/>
            <ac:spMk id="2" creationId="{DC1A10DB-693F-4EBD-AE28-32ACB8CE35FD}"/>
          </ac:spMkLst>
        </pc:spChg>
        <pc:spChg chg="mod">
          <ac:chgData name="Corine Harkink" userId="a78267ac-fc2d-485f-a832-6b81cd17b586" providerId="ADAL" clId="{B56E18F9-F30E-4066-9505-C92C9D3E59FC}" dt="2023-01-17T13:56:52.436" v="1016" actId="313"/>
          <ac:spMkLst>
            <pc:docMk/>
            <pc:sldMk cId="2573413752" sldId="259"/>
            <ac:spMk id="3" creationId="{246B4C99-4700-40A6-B2F1-471E76DE38BB}"/>
          </ac:spMkLst>
        </pc:spChg>
      </pc:sldChg>
      <pc:sldChg chg="modSp add">
        <pc:chgData name="Corine Harkink" userId="a78267ac-fc2d-485f-a832-6b81cd17b586" providerId="ADAL" clId="{B56E18F9-F30E-4066-9505-C92C9D3E59FC}" dt="2023-01-11T08:12:08.271" v="505" actId="20577"/>
        <pc:sldMkLst>
          <pc:docMk/>
          <pc:sldMk cId="3844904569" sldId="260"/>
        </pc:sldMkLst>
        <pc:spChg chg="mod">
          <ac:chgData name="Corine Harkink" userId="a78267ac-fc2d-485f-a832-6b81cd17b586" providerId="ADAL" clId="{B56E18F9-F30E-4066-9505-C92C9D3E59FC}" dt="2023-01-11T08:11:23.701" v="354" actId="20577"/>
          <ac:spMkLst>
            <pc:docMk/>
            <pc:sldMk cId="3844904569" sldId="260"/>
            <ac:spMk id="2" creationId="{43CC0B9E-7D42-4E7D-8422-789423CAE099}"/>
          </ac:spMkLst>
        </pc:spChg>
        <pc:spChg chg="mod">
          <ac:chgData name="Corine Harkink" userId="a78267ac-fc2d-485f-a832-6b81cd17b586" providerId="ADAL" clId="{B56E18F9-F30E-4066-9505-C92C9D3E59FC}" dt="2023-01-11T08:12:08.271" v="505" actId="20577"/>
          <ac:spMkLst>
            <pc:docMk/>
            <pc:sldMk cId="3844904569" sldId="260"/>
            <ac:spMk id="3" creationId="{A84E25D2-4D6F-471A-87DD-A1BBEF84BA22}"/>
          </ac:spMkLst>
        </pc:spChg>
      </pc:sldChg>
      <pc:sldChg chg="modSp add">
        <pc:chgData name="Corine Harkink" userId="a78267ac-fc2d-485f-a832-6b81cd17b586" providerId="ADAL" clId="{B56E18F9-F30E-4066-9505-C92C9D3E59FC}" dt="2023-01-11T08:12:19.221" v="527"/>
        <pc:sldMkLst>
          <pc:docMk/>
          <pc:sldMk cId="2328268368" sldId="261"/>
        </pc:sldMkLst>
        <pc:spChg chg="mod">
          <ac:chgData name="Corine Harkink" userId="a78267ac-fc2d-485f-a832-6b81cd17b586" providerId="ADAL" clId="{B56E18F9-F30E-4066-9505-C92C9D3E59FC}" dt="2023-01-11T08:12:16.449" v="526" actId="20577"/>
          <ac:spMkLst>
            <pc:docMk/>
            <pc:sldMk cId="2328268368" sldId="261"/>
            <ac:spMk id="2" creationId="{BCDBEE41-5EEA-4E8F-A325-7975F53C4E38}"/>
          </ac:spMkLst>
        </pc:spChg>
        <pc:spChg chg="mod">
          <ac:chgData name="Corine Harkink" userId="a78267ac-fc2d-485f-a832-6b81cd17b586" providerId="ADAL" clId="{B56E18F9-F30E-4066-9505-C92C9D3E59FC}" dt="2023-01-11T08:12:19.221" v="527"/>
          <ac:spMkLst>
            <pc:docMk/>
            <pc:sldMk cId="2328268368" sldId="261"/>
            <ac:spMk id="3" creationId="{5A86D91F-A209-4018-9B60-A6762E1B6802}"/>
          </ac:spMkLst>
        </pc:spChg>
      </pc:sldChg>
      <pc:sldChg chg="modSp add">
        <pc:chgData name="Corine Harkink" userId="a78267ac-fc2d-485f-a832-6b81cd17b586" providerId="ADAL" clId="{B56E18F9-F30E-4066-9505-C92C9D3E59FC}" dt="2023-01-11T08:13:55.534" v="582" actId="20577"/>
        <pc:sldMkLst>
          <pc:docMk/>
          <pc:sldMk cId="1581812476" sldId="262"/>
        </pc:sldMkLst>
        <pc:spChg chg="mod">
          <ac:chgData name="Corine Harkink" userId="a78267ac-fc2d-485f-a832-6b81cd17b586" providerId="ADAL" clId="{B56E18F9-F30E-4066-9505-C92C9D3E59FC}" dt="2023-01-11T08:12:24.398" v="536" actId="20577"/>
          <ac:spMkLst>
            <pc:docMk/>
            <pc:sldMk cId="1581812476" sldId="262"/>
            <ac:spMk id="2" creationId="{A84802A4-D54A-4062-93FB-E2E87EEFE1B8}"/>
          </ac:spMkLst>
        </pc:spChg>
        <pc:spChg chg="mod">
          <ac:chgData name="Corine Harkink" userId="a78267ac-fc2d-485f-a832-6b81cd17b586" providerId="ADAL" clId="{B56E18F9-F30E-4066-9505-C92C9D3E59FC}" dt="2023-01-11T08:13:55.534" v="582" actId="20577"/>
          <ac:spMkLst>
            <pc:docMk/>
            <pc:sldMk cId="1581812476" sldId="262"/>
            <ac:spMk id="3" creationId="{554A7BFC-D0D7-47C8-A130-B35B57E87C97}"/>
          </ac:spMkLst>
        </pc:spChg>
      </pc:sldChg>
      <pc:sldChg chg="modSp add">
        <pc:chgData name="Corine Harkink" userId="a78267ac-fc2d-485f-a832-6b81cd17b586" providerId="ADAL" clId="{B56E18F9-F30E-4066-9505-C92C9D3E59FC}" dt="2023-01-11T08:20:36.546" v="1015" actId="20577"/>
        <pc:sldMkLst>
          <pc:docMk/>
          <pc:sldMk cId="1118915876" sldId="263"/>
        </pc:sldMkLst>
        <pc:spChg chg="mod">
          <ac:chgData name="Corine Harkink" userId="a78267ac-fc2d-485f-a832-6b81cd17b586" providerId="ADAL" clId="{B56E18F9-F30E-4066-9505-C92C9D3E59FC}" dt="2023-01-11T08:16:47.383" v="611" actId="20577"/>
          <ac:spMkLst>
            <pc:docMk/>
            <pc:sldMk cId="1118915876" sldId="263"/>
            <ac:spMk id="2" creationId="{C39F2A04-B74F-4E20-852F-DCEFCC3F07E3}"/>
          </ac:spMkLst>
        </pc:spChg>
        <pc:spChg chg="mod">
          <ac:chgData name="Corine Harkink" userId="a78267ac-fc2d-485f-a832-6b81cd17b586" providerId="ADAL" clId="{B56E18F9-F30E-4066-9505-C92C9D3E59FC}" dt="2023-01-11T08:20:36.546" v="1015" actId="20577"/>
          <ac:spMkLst>
            <pc:docMk/>
            <pc:sldMk cId="1118915876" sldId="263"/>
            <ac:spMk id="3" creationId="{072C1D75-27D4-46C7-8324-AC49FCC2EB4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postart.nl/bio-bits/08-11-2012/NPS_1207528#0:0: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biologiepagina.nl/Oefeningen/Nieren/nierenonderbouw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104CA6-573E-4BC3-BDD7-F9502B9923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Gezondheid 	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07655DE-F5CD-4E6B-AD4F-963B3FAB04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Niveau 2 blok 1.03</a:t>
            </a:r>
          </a:p>
        </p:txBody>
      </p:sp>
    </p:spTree>
    <p:extLst>
      <p:ext uri="{BB962C8B-B14F-4D97-AF65-F5344CB8AC3E}">
        <p14:creationId xmlns:p14="http://schemas.microsoft.com/office/powerpoint/2010/main" val="3503413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613F17-C300-4788-9DBB-23E247BE8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 voor dit blok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325F88-4492-4377-BEFC-F08A25C96E5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/>
              <a:t>les 1	woensdag 11 jan</a:t>
            </a:r>
          </a:p>
          <a:p>
            <a:pPr marL="0" indent="0">
              <a:buNone/>
            </a:pPr>
            <a:r>
              <a:rPr lang="nl-NL" dirty="0"/>
              <a:t>Les 2	woensdag 18 jan</a:t>
            </a:r>
          </a:p>
          <a:p>
            <a:pPr marL="0" indent="0">
              <a:buNone/>
            </a:pPr>
            <a:r>
              <a:rPr lang="nl-NL" dirty="0"/>
              <a:t>Les 3	woensdag 25 jan</a:t>
            </a:r>
          </a:p>
          <a:p>
            <a:pPr marL="0" indent="0">
              <a:buNone/>
            </a:pPr>
            <a:r>
              <a:rPr lang="nl-NL" dirty="0"/>
              <a:t>Les 4	woensdag 1 feb</a:t>
            </a:r>
          </a:p>
          <a:p>
            <a:pPr marL="0" indent="0">
              <a:buNone/>
            </a:pPr>
            <a:r>
              <a:rPr lang="nl-NL" dirty="0"/>
              <a:t>Les 5 	woensdag 8 feb</a:t>
            </a:r>
          </a:p>
          <a:p>
            <a:pPr marL="0" indent="0">
              <a:buNone/>
            </a:pPr>
            <a:r>
              <a:rPr lang="nl-NL" dirty="0"/>
              <a:t>Les 6	woensdag 15 feb</a:t>
            </a:r>
          </a:p>
          <a:p>
            <a:pPr marL="0" indent="0">
              <a:buNone/>
            </a:pPr>
            <a:r>
              <a:rPr lang="nl-NL" dirty="0"/>
              <a:t>Les 7	woensdag 22 feb</a:t>
            </a:r>
          </a:p>
          <a:p>
            <a:pPr marL="0" indent="0">
              <a:buNone/>
            </a:pPr>
            <a:r>
              <a:rPr lang="nl-NL" dirty="0"/>
              <a:t>Vakantie 27 feb tot en met 5 maart</a:t>
            </a:r>
          </a:p>
          <a:p>
            <a:pPr marL="0" indent="0">
              <a:buNone/>
            </a:pPr>
            <a:r>
              <a:rPr lang="nl-NL" dirty="0"/>
              <a:t>Les 8	woensdag 8 maart (toets)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0915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A1765D-330D-469F-8C24-698FD521A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gaat dit blok over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2AE556-92F8-42F7-ADB2-F5FE679C97B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/>
              <a:t>Paarden en ezels</a:t>
            </a:r>
          </a:p>
          <a:p>
            <a:r>
              <a:rPr lang="nl-NL" dirty="0"/>
              <a:t>Functie en werking nieren en urinewegen </a:t>
            </a:r>
          </a:p>
          <a:p>
            <a:r>
              <a:rPr lang="nl-NL" dirty="0"/>
              <a:t>Anatomie en fysiologie paard en ezel</a:t>
            </a:r>
          </a:p>
          <a:p>
            <a:r>
              <a:rPr lang="nl-NL" dirty="0"/>
              <a:t>Gezondheidskenmerken en afwijkingen benoemen</a:t>
            </a:r>
          </a:p>
          <a:p>
            <a:r>
              <a:rPr lang="nl-NL" dirty="0"/>
              <a:t>Ziekten en afwijkingen die </a:t>
            </a:r>
            <a:r>
              <a:rPr lang="nl-NL" dirty="0" err="1"/>
              <a:t>voedingsgerelateerd</a:t>
            </a:r>
            <a:r>
              <a:rPr lang="nl-NL" dirty="0"/>
              <a:t> zijn benoemen.</a:t>
            </a:r>
          </a:p>
          <a:p>
            <a:r>
              <a:rPr lang="nl-NL" dirty="0" err="1"/>
              <a:t>Bcs</a:t>
            </a:r>
            <a:r>
              <a:rPr lang="nl-NL" dirty="0"/>
              <a:t> uitvoeren en conclusies verwerken</a:t>
            </a:r>
          </a:p>
          <a:p>
            <a:r>
              <a:rPr lang="nl-NL" dirty="0"/>
              <a:t>De meest voorkomende ziektes en afwijkingen van paarden en ezels benoemen en behandelen</a:t>
            </a:r>
          </a:p>
          <a:p>
            <a:r>
              <a:rPr lang="nl-NL" dirty="0" err="1"/>
              <a:t>Ectoparasieten</a:t>
            </a:r>
            <a:r>
              <a:rPr lang="nl-NL" dirty="0"/>
              <a:t> en endoparasieten herkennen en behandelen. </a:t>
            </a:r>
          </a:p>
        </p:txBody>
      </p:sp>
    </p:spTree>
    <p:extLst>
      <p:ext uri="{BB962C8B-B14F-4D97-AF65-F5344CB8AC3E}">
        <p14:creationId xmlns:p14="http://schemas.microsoft.com/office/powerpoint/2010/main" val="3024614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1A10DB-693F-4EBD-AE28-32ACB8CE3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6B4C99-4700-40A6-B2F1-471E76DE38B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Uitleg urine en urinewegen</a:t>
            </a:r>
          </a:p>
          <a:p>
            <a:endParaRPr lang="nl-NL" dirty="0"/>
          </a:p>
          <a:p>
            <a:r>
              <a:rPr lang="nl-NL" dirty="0"/>
              <a:t>Aan het eind van de les kan je aangeven:</a:t>
            </a:r>
          </a:p>
          <a:p>
            <a:pPr lvl="1"/>
            <a:r>
              <a:rPr lang="nl-NL" dirty="0"/>
              <a:t>Uit welke onderdelen de nieren en urinewegen bestaan</a:t>
            </a:r>
          </a:p>
          <a:p>
            <a:pPr lvl="1"/>
            <a:r>
              <a:rPr lang="nl-NL" dirty="0"/>
              <a:t>Wat de functie is van de nieren en de urinewegen</a:t>
            </a:r>
          </a:p>
        </p:txBody>
      </p:sp>
    </p:spTree>
    <p:extLst>
      <p:ext uri="{BB962C8B-B14F-4D97-AF65-F5344CB8AC3E}">
        <p14:creationId xmlns:p14="http://schemas.microsoft.com/office/powerpoint/2010/main" val="2573413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CC0B9E-7D42-4E7D-8422-789423CAE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weten we al van de nieren?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4E25D2-4D6F-471A-87DD-A1BBEF84BA2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Teken schematisch de nieren en urinewegen. </a:t>
            </a:r>
          </a:p>
          <a:p>
            <a:r>
              <a:rPr lang="nl-NL" dirty="0"/>
              <a:t>Schrijf er onder wat je al weet van de nieren en urinewegen.</a:t>
            </a:r>
          </a:p>
        </p:txBody>
      </p:sp>
    </p:spTree>
    <p:extLst>
      <p:ext uri="{BB962C8B-B14F-4D97-AF65-F5344CB8AC3E}">
        <p14:creationId xmlns:p14="http://schemas.microsoft.com/office/powerpoint/2010/main" val="3844904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DBEE41-5EEA-4E8F-A325-7975F53C4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doen de nieren?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86D91F-A209-4018-9B60-A6762E1B680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Uitscheiding gemist? Start met kijken op NPO Start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8268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4802A4-D54A-4062-93FB-E2E87EEFE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4A7BFC-D0D7-47C8-A130-B35B57E87C9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Maak op de laptop de volgende opdracht </a:t>
            </a:r>
          </a:p>
          <a:p>
            <a:endParaRPr lang="nl-NL" dirty="0"/>
          </a:p>
          <a:p>
            <a:r>
              <a:rPr lang="nl-NL" dirty="0">
                <a:hlinkClick r:id="rId2"/>
              </a:rPr>
              <a:t>Nieren oefenen (biologiepagina.nl)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1812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9F2A04-B74F-4E20-852F-DCEFCC3F0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voor volgende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2C1D75-27D4-46C7-8324-AC49FCC2EB4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Lezen uit het boek: anatomie, fysiologie en pathologie </a:t>
            </a:r>
          </a:p>
          <a:p>
            <a:pPr lvl="1"/>
            <a:r>
              <a:rPr lang="nl-NL" dirty="0"/>
              <a:t>7.1 functie en opbouw van de nieren en </a:t>
            </a:r>
            <a:r>
              <a:rPr lang="nl-NL" dirty="0" err="1"/>
              <a:t>urninewegen</a:t>
            </a:r>
            <a:r>
              <a:rPr lang="nl-NL" dirty="0"/>
              <a:t> (</a:t>
            </a:r>
            <a:r>
              <a:rPr lang="nl-NL" dirty="0" err="1"/>
              <a:t>blz</a:t>
            </a:r>
            <a:r>
              <a:rPr lang="nl-NL" dirty="0"/>
              <a:t> 123 tot en met 128)</a:t>
            </a:r>
          </a:p>
          <a:p>
            <a:r>
              <a:rPr lang="nl-NL" dirty="0"/>
              <a:t>Maken uit het boek: werkboek Anatomie, Fysiologie en pathologie</a:t>
            </a:r>
          </a:p>
          <a:p>
            <a:pPr lvl="1"/>
            <a:r>
              <a:rPr lang="nl-NL" dirty="0"/>
              <a:t>Hoofdstuk 18 nieren en urinewegen opdracht 1 tot en met 13 (</a:t>
            </a:r>
            <a:r>
              <a:rPr lang="nl-NL" dirty="0" err="1"/>
              <a:t>blz</a:t>
            </a:r>
            <a:r>
              <a:rPr lang="nl-NL" dirty="0"/>
              <a:t> </a:t>
            </a:r>
            <a:r>
              <a:rPr lang="nl-NL"/>
              <a:t>79 tot en met 81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8915876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3" ma:contentTypeDescription="Een nieuw document maken." ma:contentTypeScope="" ma:versionID="cdf8280e4522fbe0d91a1e34a1c69600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dacaa48a9419e168a0556b770992c45e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B28E31-0063-4018-98ED-C30BCB7AF88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240CAD-62F2-4A40-B541-DAC393D4D2F2}">
  <ds:schemaRefs>
    <ds:schemaRef ds:uri="http://www.w3.org/XML/1998/namespace"/>
    <ds:schemaRef ds:uri="c2e09757-d42c-4fcd-ae27-c71d4b258210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bfe1b49f-1cd4-47d5-a3dc-4ad9ba0da7af"/>
  </ds:schemaRefs>
</ds:datastoreItem>
</file>

<file path=customXml/itemProps3.xml><?xml version="1.0" encoding="utf-8"?>
<ds:datastoreItem xmlns:ds="http://schemas.openxmlformats.org/officeDocument/2006/customXml" ds:itemID="{B640DA57-D910-4B88-A5C4-830B95A376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45</TotalTime>
  <Words>281</Words>
  <Application>Microsoft Office PowerPoint</Application>
  <PresentationFormat>Breedbeeld</PresentationFormat>
  <Paragraphs>41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Tw Cen MT</vt:lpstr>
      <vt:lpstr>Druppel</vt:lpstr>
      <vt:lpstr>Gezondheid  </vt:lpstr>
      <vt:lpstr>Planning voor dit blok</vt:lpstr>
      <vt:lpstr>Waar gaat dit blok over</vt:lpstr>
      <vt:lpstr>Wat gaan we vandaag doen?</vt:lpstr>
      <vt:lpstr>Wat weten we al van de nieren?</vt:lpstr>
      <vt:lpstr>Wat doen de nieren?</vt:lpstr>
      <vt:lpstr>opdracht</vt:lpstr>
      <vt:lpstr>Huiswerk voor 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Gezondheid</dc:title>
  <dc:creator>Corine Harkink</dc:creator>
  <cp:lastModifiedBy>Corine Harkink</cp:lastModifiedBy>
  <cp:revision>5</cp:revision>
  <dcterms:created xsi:type="dcterms:W3CDTF">2023-01-05T16:48:09Z</dcterms:created>
  <dcterms:modified xsi:type="dcterms:W3CDTF">2023-01-17T13:56:54Z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