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4"/>
  </p:sldMasterIdLst>
  <p:handoutMasterIdLst>
    <p:handoutMasterId r:id="rId13"/>
  </p:handoutMasterIdLst>
  <p:sldIdLst>
    <p:sldId id="274" r:id="rId5"/>
    <p:sldId id="279" r:id="rId6"/>
    <p:sldId id="286" r:id="rId7"/>
    <p:sldId id="293" r:id="rId8"/>
    <p:sldId id="280" r:id="rId9"/>
    <p:sldId id="294" r:id="rId10"/>
    <p:sldId id="300" r:id="rId11"/>
    <p:sldId id="299" r:id="rId12"/>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67C5DA-39CB-4274-866F-BA025CFE214B}" v="59" dt="2023-02-21T14:24:39.962"/>
    <p1510:client id="{42A22E50-9AF3-43DC-AC20-81DAEA91AB51}" v="3" dt="2023-02-21T14:13:19.007"/>
    <p1510:client id="{5A1D1F59-C358-4DEF-93A1-AE2964BD768B}" vWet="4" dt="2023-02-21T14:20:40.10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nter, A.W. (Lydia) de" userId="14eb52c0-c8df-4a49-9e82-adbd552faf8c" providerId="ADAL" clId="{0667C5DA-39CB-4274-866F-BA025CFE214B}"/>
    <pc:docChg chg="addSld modSld sldOrd">
      <pc:chgData name="Winter, A.W. (Lydia) de" userId="14eb52c0-c8df-4a49-9e82-adbd552faf8c" providerId="ADAL" clId="{0667C5DA-39CB-4274-866F-BA025CFE214B}" dt="2023-02-21T14:24:39.962" v="56"/>
      <pc:docMkLst>
        <pc:docMk/>
      </pc:docMkLst>
      <pc:sldChg chg="ord">
        <pc:chgData name="Winter, A.W. (Lydia) de" userId="14eb52c0-c8df-4a49-9e82-adbd552faf8c" providerId="ADAL" clId="{0667C5DA-39CB-4274-866F-BA025CFE214B}" dt="2023-02-21T14:23:59.979" v="52"/>
        <pc:sldMkLst>
          <pc:docMk/>
          <pc:sldMk cId="1440199901" sldId="280"/>
        </pc:sldMkLst>
      </pc:sldChg>
      <pc:sldChg chg="modSp new mod ord">
        <pc:chgData name="Winter, A.W. (Lydia) de" userId="14eb52c0-c8df-4a49-9e82-adbd552faf8c" providerId="ADAL" clId="{0667C5DA-39CB-4274-866F-BA025CFE214B}" dt="2023-02-21T14:24:39.962" v="56"/>
        <pc:sldMkLst>
          <pc:docMk/>
          <pc:sldMk cId="1603851584" sldId="300"/>
        </pc:sldMkLst>
        <pc:spChg chg="mod">
          <ac:chgData name="Winter, A.W. (Lydia) de" userId="14eb52c0-c8df-4a49-9e82-adbd552faf8c" providerId="ADAL" clId="{0667C5DA-39CB-4274-866F-BA025CFE214B}" dt="2023-02-21T14:20:55.005" v="45" actId="20577"/>
          <ac:spMkLst>
            <pc:docMk/>
            <pc:sldMk cId="1603851584" sldId="300"/>
            <ac:spMk id="2" creationId="{CA01D5D6-9490-D9DC-89B6-8DF35E13F736}"/>
          </ac:spMkLst>
        </pc:spChg>
        <pc:spChg chg="mod">
          <ac:chgData name="Winter, A.W. (Lydia) de" userId="14eb52c0-c8df-4a49-9e82-adbd552faf8c" providerId="ADAL" clId="{0667C5DA-39CB-4274-866F-BA025CFE214B}" dt="2023-02-21T14:21:42.698" v="50" actId="20577"/>
          <ac:spMkLst>
            <pc:docMk/>
            <pc:sldMk cId="1603851584" sldId="300"/>
            <ac:spMk id="3" creationId="{801F9192-5080-7A75-4F98-5FB5D421F5D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27DB156-F2C4-4F06-A66E-3842C60BE707}" type="datetimeFigureOut">
              <a:rPr lang="nl-NL" smtClean="0"/>
              <a:t>21-2-2023</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AD008493-822A-4D9B-81D7-9BBC7C249879}" type="slidenum">
              <a:rPr lang="nl-NL" smtClean="0"/>
              <a:t>‹#›</a:t>
            </a:fld>
            <a:endParaRPr lang="nl-NL"/>
          </a:p>
        </p:txBody>
      </p:sp>
    </p:spTree>
    <p:extLst>
      <p:ext uri="{BB962C8B-B14F-4D97-AF65-F5344CB8AC3E}">
        <p14:creationId xmlns:p14="http://schemas.microsoft.com/office/powerpoint/2010/main" val="37063107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nl-NL"/>
              <a:t>Klik om de stijl te bewerken</a:t>
            </a:r>
            <a:endParaRPr lang="en-US"/>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p>
            <a:pPr>
              <a:defRPr/>
            </a:pPr>
            <a:fld id="{046CE44D-B740-41BD-AD1B-BE4BEF6C1D70}"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27E0664E-56F7-41F7-BB00-877908B1E083}" type="slidenum">
              <a:rPr lang="nl-NL" smtClean="0"/>
              <a:pPr>
                <a:defRPr/>
              </a:pPr>
              <a:t>‹#›</a:t>
            </a:fld>
            <a:endParaRPr lang="nl-NL"/>
          </a:p>
        </p:txBody>
      </p:sp>
    </p:spTree>
    <p:extLst>
      <p:ext uri="{BB962C8B-B14F-4D97-AF65-F5344CB8AC3E}">
        <p14:creationId xmlns:p14="http://schemas.microsoft.com/office/powerpoint/2010/main" val="4199982216"/>
      </p:ext>
    </p:extLst>
  </p:cSld>
  <p:clrMapOvr>
    <a:masterClrMapping/>
  </p:clrMapOvr>
  <p:transition>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nl-NL"/>
              <a:t>Klik om de stijl te bewerken</a:t>
            </a:r>
            <a:endParaRPr lang="en-US"/>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5FB7DCCF-15A3-4D64-857B-DC265DE2C703}"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F4925C5A-05FA-40CD-BCA4-713797EDCFB7}" type="slidenum">
              <a:rPr lang="nl-NL" smtClean="0"/>
              <a:pPr>
                <a:defRPr/>
              </a:pPr>
              <a:t>‹#›</a:t>
            </a:fld>
            <a:endParaRPr lang="nl-NL"/>
          </a:p>
        </p:txBody>
      </p:sp>
    </p:spTree>
    <p:extLst>
      <p:ext uri="{BB962C8B-B14F-4D97-AF65-F5344CB8AC3E}">
        <p14:creationId xmlns:p14="http://schemas.microsoft.com/office/powerpoint/2010/main" val="175697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a:t>Klik om de stijl te bewerken</a:t>
            </a:r>
            <a:endParaRPr lang="en-US"/>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5FB7DCCF-15A3-4D64-857B-DC265DE2C703}"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F4925C5A-05FA-40CD-BCA4-713797EDCFB7}" type="slidenum">
              <a:rPr lang="nl-NL" smtClean="0"/>
              <a:pPr>
                <a:defRPr/>
              </a:pPr>
              <a:t>‹#›</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extLst>
      <p:ext uri="{BB962C8B-B14F-4D97-AF65-F5344CB8AC3E}">
        <p14:creationId xmlns:p14="http://schemas.microsoft.com/office/powerpoint/2010/main" val="3386756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nl-NL"/>
              <a:t>Klik om de stijl te bewerken</a:t>
            </a:r>
            <a:endParaRPr lang="en-US"/>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5FB7DCCF-15A3-4D64-857B-DC265DE2C703}"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F4925C5A-05FA-40CD-BCA4-713797EDCFB7}" type="slidenum">
              <a:rPr lang="nl-NL" smtClean="0"/>
              <a:pPr>
                <a:defRPr/>
              </a:pPr>
              <a:t>‹#›</a:t>
            </a:fld>
            <a:endParaRPr lang="nl-NL"/>
          </a:p>
        </p:txBody>
      </p:sp>
    </p:spTree>
    <p:extLst>
      <p:ext uri="{BB962C8B-B14F-4D97-AF65-F5344CB8AC3E}">
        <p14:creationId xmlns:p14="http://schemas.microsoft.com/office/powerpoint/2010/main" val="310125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nl-NL"/>
              <a:t>Klik om de stijl te bewerken</a:t>
            </a:r>
            <a:endParaRPr lang="en-US"/>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5FB7DCCF-15A3-4D64-857B-DC265DE2C703}"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F4925C5A-05FA-40CD-BCA4-713797EDCFB7}" type="slidenum">
              <a:rPr lang="nl-NL" smtClean="0"/>
              <a:pPr>
                <a:defRPr/>
              </a:pPr>
              <a:t>‹#›</a:t>
            </a:fld>
            <a:endParaRPr lang="nl-NL"/>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extLst>
      <p:ext uri="{BB962C8B-B14F-4D97-AF65-F5344CB8AC3E}">
        <p14:creationId xmlns:p14="http://schemas.microsoft.com/office/powerpoint/2010/main" val="4248619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nl-NL"/>
              <a:t>Klik om de stijl te bewerken</a:t>
            </a:r>
            <a:endParaRPr lang="en-US"/>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5FB7DCCF-15A3-4D64-857B-DC265DE2C703}"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F4925C5A-05FA-40CD-BCA4-713797EDCFB7}" type="slidenum">
              <a:rPr lang="nl-NL" smtClean="0"/>
              <a:pPr>
                <a:defRPr/>
              </a:pPr>
              <a:t>‹#›</a:t>
            </a:fld>
            <a:endParaRPr lang="nl-NL"/>
          </a:p>
        </p:txBody>
      </p:sp>
    </p:spTree>
    <p:extLst>
      <p:ext uri="{BB962C8B-B14F-4D97-AF65-F5344CB8AC3E}">
        <p14:creationId xmlns:p14="http://schemas.microsoft.com/office/powerpoint/2010/main" val="2196721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pPr>
              <a:defRPr/>
            </a:pPr>
            <a:fld id="{8004BB5B-2727-4B59-A615-C236A07BBD89}"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6A848B46-EE93-4EF8-9216-9E0235A469BD}" type="slidenum">
              <a:rPr lang="nl-NL" smtClean="0"/>
              <a:pPr>
                <a:defRPr/>
              </a:pPr>
              <a:t>‹#›</a:t>
            </a:fld>
            <a:endParaRPr lang="nl-NL"/>
          </a:p>
        </p:txBody>
      </p:sp>
    </p:spTree>
    <p:extLst>
      <p:ext uri="{BB962C8B-B14F-4D97-AF65-F5344CB8AC3E}">
        <p14:creationId xmlns:p14="http://schemas.microsoft.com/office/powerpoint/2010/main" val="2071755779"/>
      </p:ext>
    </p:extLst>
  </p:cSld>
  <p:clrMapOvr>
    <a:masterClrMapping/>
  </p:clrMapOvr>
  <p:transition>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nl-NL"/>
              <a:t>Klik om de stijl te bewerken</a:t>
            </a:r>
            <a:endParaRPr lang="en-US"/>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pPr>
              <a:defRPr/>
            </a:pPr>
            <a:fld id="{CA628BD4-BC72-4172-A4E1-ACAEA15EEA85}"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67303BF5-6D9B-4CF1-BD10-32C8D20F90D5}" type="slidenum">
              <a:rPr lang="nl-NL" smtClean="0"/>
              <a:pPr>
                <a:defRPr/>
              </a:pPr>
              <a:t>‹#›</a:t>
            </a:fld>
            <a:endParaRPr lang="nl-NL"/>
          </a:p>
        </p:txBody>
      </p:sp>
    </p:spTree>
    <p:extLst>
      <p:ext uri="{BB962C8B-B14F-4D97-AF65-F5344CB8AC3E}">
        <p14:creationId xmlns:p14="http://schemas.microsoft.com/office/powerpoint/2010/main" val="3415122361"/>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pPr>
              <a:defRPr/>
            </a:pPr>
            <a:fld id="{3BC3F62F-F41F-4510-9D8C-CE1A76D9D603}"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8D6433F2-2097-40B4-876B-75AD07606F86}" type="slidenum">
              <a:rPr lang="nl-NL" smtClean="0"/>
              <a:pPr>
                <a:defRPr/>
              </a:pPr>
              <a:t>‹#›</a:t>
            </a:fld>
            <a:endParaRPr lang="nl-NL"/>
          </a:p>
        </p:txBody>
      </p:sp>
    </p:spTree>
    <p:extLst>
      <p:ext uri="{BB962C8B-B14F-4D97-AF65-F5344CB8AC3E}">
        <p14:creationId xmlns:p14="http://schemas.microsoft.com/office/powerpoint/2010/main" val="2047312165"/>
      </p:ext>
    </p:extLst>
  </p:cSld>
  <p:clrMapOvr>
    <a:masterClrMapping/>
  </p:clrMapOvr>
  <p:transition>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nl-NL"/>
              <a:t>Klik om de stijl te bewerken</a:t>
            </a:r>
            <a:endParaRPr lang="en-US"/>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a:defRPr/>
            </a:pPr>
            <a:fld id="{BAE88B3A-6EC1-474A-AEF9-4B0EA913E009}" type="datetimeFigureOut">
              <a:rPr lang="nl-NL" smtClean="0"/>
              <a:pPr>
                <a:defRPr/>
              </a:pPr>
              <a:t>21-2-2023</a:t>
            </a:fld>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pPr>
              <a:defRPr/>
            </a:pPr>
            <a:fld id="{984A262C-1B18-4CB8-880E-0BD56FFBB87D}" type="slidenum">
              <a:rPr lang="nl-NL" smtClean="0"/>
              <a:pPr>
                <a:defRPr/>
              </a:pPr>
              <a:t>‹#›</a:t>
            </a:fld>
            <a:endParaRPr lang="nl-NL"/>
          </a:p>
        </p:txBody>
      </p:sp>
    </p:spTree>
    <p:extLst>
      <p:ext uri="{BB962C8B-B14F-4D97-AF65-F5344CB8AC3E}">
        <p14:creationId xmlns:p14="http://schemas.microsoft.com/office/powerpoint/2010/main" val="648582887"/>
      </p:ext>
    </p:extLst>
  </p:cSld>
  <p:clrMapOvr>
    <a:masterClrMapping/>
  </p:clrMapOvr>
  <p:transition>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nl-NL"/>
              <a:t>Klik om de stijl te bewerken</a:t>
            </a:r>
            <a:endParaRPr lang="en-US"/>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pPr>
              <a:defRPr/>
            </a:pPr>
            <a:fld id="{1236157A-B3DC-4347-B3B3-EA66448B5C05}" type="datetimeFigureOut">
              <a:rPr lang="nl-NL" smtClean="0"/>
              <a:pPr>
                <a:defRPr/>
              </a:pPr>
              <a:t>21-2-2023</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8A54CFB8-DCB2-45DF-9ED5-925AC6D856BB}" type="slidenum">
              <a:rPr lang="nl-NL" smtClean="0"/>
              <a:pPr>
                <a:defRPr/>
              </a:pPr>
              <a:t>‹#›</a:t>
            </a:fld>
            <a:endParaRPr lang="nl-NL"/>
          </a:p>
        </p:txBody>
      </p:sp>
    </p:spTree>
    <p:extLst>
      <p:ext uri="{BB962C8B-B14F-4D97-AF65-F5344CB8AC3E}">
        <p14:creationId xmlns:p14="http://schemas.microsoft.com/office/powerpoint/2010/main" val="3360899282"/>
      </p:ext>
    </p:extLst>
  </p:cSld>
  <p:clrMapOvr>
    <a:masterClrMapping/>
  </p:clrMapOvr>
  <p:transition>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pPr>
              <a:defRPr/>
            </a:pPr>
            <a:fld id="{267BC7A3-A7AC-4521-B6D1-860D2ADB6118}" type="datetimeFigureOut">
              <a:rPr lang="nl-NL" smtClean="0"/>
              <a:pPr>
                <a:defRPr/>
              </a:pPr>
              <a:t>21-2-2023</a:t>
            </a:fld>
            <a:endParaRPr lang="nl-NL"/>
          </a:p>
        </p:txBody>
      </p:sp>
      <p:sp>
        <p:nvSpPr>
          <p:cNvPr id="8" name="Footer Placeholder 7"/>
          <p:cNvSpPr>
            <a:spLocks noGrp="1"/>
          </p:cNvSpPr>
          <p:nvPr>
            <p:ph type="ftr" sz="quarter" idx="11"/>
          </p:nvPr>
        </p:nvSpPr>
        <p:spPr/>
        <p:txBody>
          <a:bodyPr/>
          <a:lstStyle/>
          <a:p>
            <a:pPr>
              <a:defRPr/>
            </a:pPr>
            <a:endParaRPr lang="nl-NL"/>
          </a:p>
        </p:txBody>
      </p:sp>
      <p:sp>
        <p:nvSpPr>
          <p:cNvPr id="9" name="Slide Number Placeholder 8"/>
          <p:cNvSpPr>
            <a:spLocks noGrp="1"/>
          </p:cNvSpPr>
          <p:nvPr>
            <p:ph type="sldNum" sz="quarter" idx="12"/>
          </p:nvPr>
        </p:nvSpPr>
        <p:spPr/>
        <p:txBody>
          <a:bodyPr/>
          <a:lstStyle/>
          <a:p>
            <a:pPr>
              <a:defRPr/>
            </a:pPr>
            <a:fld id="{63AC3EDC-0FC1-4878-9BAC-CBACDD70E9E2}" type="slidenum">
              <a:rPr lang="nl-NL" smtClean="0"/>
              <a:pPr>
                <a:defRPr/>
              </a:pPr>
              <a:t>‹#›</a:t>
            </a:fld>
            <a:endParaRPr lang="nl-NL"/>
          </a:p>
        </p:txBody>
      </p:sp>
    </p:spTree>
    <p:extLst>
      <p:ext uri="{BB962C8B-B14F-4D97-AF65-F5344CB8AC3E}">
        <p14:creationId xmlns:p14="http://schemas.microsoft.com/office/powerpoint/2010/main" val="2875102236"/>
      </p:ext>
    </p:extLst>
  </p:cSld>
  <p:clrMapOvr>
    <a:masterClrMapping/>
  </p:clrMapOvr>
  <p:transition>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pPr>
              <a:defRPr/>
            </a:pPr>
            <a:fld id="{4853D759-C372-408B-A999-A9D7E7E4AF52}" type="datetimeFigureOut">
              <a:rPr lang="nl-NL" smtClean="0"/>
              <a:pPr>
                <a:defRPr/>
              </a:pPr>
              <a:t>21-2-2023</a:t>
            </a:fld>
            <a:endParaRPr lang="nl-NL"/>
          </a:p>
        </p:txBody>
      </p:sp>
      <p:sp>
        <p:nvSpPr>
          <p:cNvPr id="4" name="Footer Placeholder 3"/>
          <p:cNvSpPr>
            <a:spLocks noGrp="1"/>
          </p:cNvSpPr>
          <p:nvPr>
            <p:ph type="ftr" sz="quarter" idx="11"/>
          </p:nvPr>
        </p:nvSpPr>
        <p:spPr/>
        <p:txBody>
          <a:bodyPr/>
          <a:lstStyle/>
          <a:p>
            <a:pPr>
              <a:defRPr/>
            </a:pPr>
            <a:endParaRPr lang="nl-NL"/>
          </a:p>
        </p:txBody>
      </p:sp>
      <p:sp>
        <p:nvSpPr>
          <p:cNvPr id="5" name="Slide Number Placeholder 4"/>
          <p:cNvSpPr>
            <a:spLocks noGrp="1"/>
          </p:cNvSpPr>
          <p:nvPr>
            <p:ph type="sldNum" sz="quarter" idx="12"/>
          </p:nvPr>
        </p:nvSpPr>
        <p:spPr/>
        <p:txBody>
          <a:bodyPr/>
          <a:lstStyle/>
          <a:p>
            <a:pPr>
              <a:defRPr/>
            </a:pPr>
            <a:fld id="{36015E90-B312-4541-947E-0EDC98E4E55D}" type="slidenum">
              <a:rPr lang="nl-NL" smtClean="0"/>
              <a:pPr>
                <a:defRPr/>
              </a:pPr>
              <a:t>‹#›</a:t>
            </a:fld>
            <a:endParaRPr lang="nl-NL"/>
          </a:p>
        </p:txBody>
      </p:sp>
    </p:spTree>
    <p:extLst>
      <p:ext uri="{BB962C8B-B14F-4D97-AF65-F5344CB8AC3E}">
        <p14:creationId xmlns:p14="http://schemas.microsoft.com/office/powerpoint/2010/main" val="3647638148"/>
      </p:ext>
    </p:extLst>
  </p:cSld>
  <p:clrMapOvr>
    <a:masterClrMapping/>
  </p:clrMapOvr>
  <p:transition>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9EA3028-EEB6-422D-B1EB-CE8EB840C977}" type="datetimeFigureOut">
              <a:rPr lang="nl-NL" smtClean="0"/>
              <a:pPr>
                <a:defRPr/>
              </a:pPr>
              <a:t>21-2-2023</a:t>
            </a:fld>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pPr>
              <a:defRPr/>
            </a:pPr>
            <a:fld id="{5C2069BF-5036-4DD7-A1E9-C2905AE57FF2}" type="slidenum">
              <a:rPr lang="nl-NL" smtClean="0"/>
              <a:pPr>
                <a:defRPr/>
              </a:pPr>
              <a:t>‹#›</a:t>
            </a:fld>
            <a:endParaRPr lang="nl-NL"/>
          </a:p>
        </p:txBody>
      </p:sp>
    </p:spTree>
    <p:extLst>
      <p:ext uri="{BB962C8B-B14F-4D97-AF65-F5344CB8AC3E}">
        <p14:creationId xmlns:p14="http://schemas.microsoft.com/office/powerpoint/2010/main" val="1041677340"/>
      </p:ext>
    </p:extLst>
  </p:cSld>
  <p:clrMapOvr>
    <a:masterClrMapping/>
  </p:clrMapOvr>
  <p:transition>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nl-NL"/>
              <a:t>Klik om de stijl te bewerken</a:t>
            </a:r>
            <a:endParaRPr lang="en-US"/>
          </a:p>
        </p:txBody>
      </p:sp>
      <p:sp>
        <p:nvSpPr>
          <p:cNvPr id="3" name="Content Placeholder 2"/>
          <p:cNvSpPr>
            <a:spLocks noGrp="1"/>
          </p:cNvSpPr>
          <p:nvPr>
            <p:ph idx="1"/>
          </p:nvPr>
        </p:nvSpPr>
        <p:spPr>
          <a:xfrm>
            <a:off x="3571275" y="514925"/>
            <a:ext cx="3386037"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p:txBody>
          <a:bodyPr/>
          <a:lstStyle/>
          <a:p>
            <a:pPr>
              <a:defRPr/>
            </a:pPr>
            <a:fld id="{396CF4F8-ABC5-467B-A79C-F3E9115639A3}" type="datetimeFigureOut">
              <a:rPr lang="nl-NL" smtClean="0"/>
              <a:pPr>
                <a:defRPr/>
              </a:pPr>
              <a:t>21-2-2023</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CAAE7C9F-6C6E-4A0A-8780-87D106274707}" type="slidenum">
              <a:rPr lang="nl-NL" smtClean="0"/>
              <a:pPr>
                <a:defRPr/>
              </a:pPr>
              <a:t>‹#›</a:t>
            </a:fld>
            <a:endParaRPr lang="nl-NL"/>
          </a:p>
        </p:txBody>
      </p:sp>
    </p:spTree>
    <p:extLst>
      <p:ext uri="{BB962C8B-B14F-4D97-AF65-F5344CB8AC3E}">
        <p14:creationId xmlns:p14="http://schemas.microsoft.com/office/powerpoint/2010/main" val="1957056088"/>
      </p:ext>
    </p:extLst>
  </p:cSld>
  <p:clrMapOvr>
    <a:masterClrMapping/>
  </p:clrMapOvr>
  <p:transition>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nl-NL"/>
              <a:t>Klik om de stijl te bewerken</a:t>
            </a:r>
            <a:endParaRPr lang="en-US"/>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pPr>
              <a:defRPr/>
            </a:pPr>
            <a:fld id="{18107C40-CBC5-4C70-B9F0-622473A80DE4}" type="datetimeFigureOut">
              <a:rPr lang="nl-NL" smtClean="0"/>
              <a:pPr>
                <a:defRPr/>
              </a:pPr>
              <a:t>21-2-2023</a:t>
            </a:fld>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pPr>
              <a:defRPr/>
            </a:pPr>
            <a:fld id="{597B54C4-18A6-4794-8794-6192E1786006}" type="slidenum">
              <a:rPr lang="nl-NL" smtClean="0"/>
              <a:pPr>
                <a:defRPr/>
              </a:pPr>
              <a:t>‹#›</a:t>
            </a:fld>
            <a:endParaRPr lang="nl-NL"/>
          </a:p>
        </p:txBody>
      </p:sp>
    </p:spTree>
    <p:extLst>
      <p:ext uri="{BB962C8B-B14F-4D97-AF65-F5344CB8AC3E}">
        <p14:creationId xmlns:p14="http://schemas.microsoft.com/office/powerpoint/2010/main" val="285282775"/>
      </p:ext>
    </p:extLst>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nl-NL"/>
              <a:t>Klik om de stijl te bewerken</a:t>
            </a:r>
            <a:endParaRPr lang="en-US"/>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5FB7DCCF-15A3-4D64-857B-DC265DE2C703}" type="datetimeFigureOut">
              <a:rPr lang="nl-NL" smtClean="0"/>
              <a:pPr>
                <a:defRPr/>
              </a:pPr>
              <a:t>21-2-2023</a:t>
            </a:fld>
            <a:endParaRPr lang="nl-NL"/>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nl-NL"/>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pPr>
              <a:defRPr/>
            </a:pPr>
            <a:fld id="{F4925C5A-05FA-40CD-BCA4-713797EDCFB7}" type="slidenum">
              <a:rPr lang="nl-NL" smtClean="0"/>
              <a:pPr>
                <a:defRPr/>
              </a:pPr>
              <a:t>‹#›</a:t>
            </a:fld>
            <a:endParaRPr lang="nl-NL"/>
          </a:p>
        </p:txBody>
      </p:sp>
    </p:spTree>
    <p:extLst>
      <p:ext uri="{BB962C8B-B14F-4D97-AF65-F5344CB8AC3E}">
        <p14:creationId xmlns:p14="http://schemas.microsoft.com/office/powerpoint/2010/main" val="528840050"/>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Lst>
  <p:transition>
    <p:split orient="vert"/>
  </p:transition>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EnC6aTBrTRI?feature=oemb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dy51Fup3aOU&amp;t=57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5" y="2404534"/>
            <a:ext cx="6489770" cy="1646302"/>
          </a:xfrm>
        </p:spPr>
        <p:txBody>
          <a:bodyPr/>
          <a:lstStyle/>
          <a:p>
            <a:pPr marL="484632" indent="0" eaLnBrk="1" fontAlgn="auto" hangingPunct="1">
              <a:spcAft>
                <a:spcPts val="0"/>
              </a:spcAft>
              <a:defRPr/>
            </a:pPr>
            <a:r>
              <a:rPr lang="nl-NL">
                <a:latin typeface="Arial" panose="020B0604020202020204" pitchFamily="34" charset="0"/>
                <a:cs typeface="Arial" panose="020B0604020202020204" pitchFamily="34" charset="0"/>
              </a:rPr>
              <a:t>Spreekvaardigheid      </a:t>
            </a:r>
          </a:p>
        </p:txBody>
      </p:sp>
      <p:sp>
        <p:nvSpPr>
          <p:cNvPr id="3" name="Ondertitel 2"/>
          <p:cNvSpPr>
            <a:spLocks noGrp="1"/>
          </p:cNvSpPr>
          <p:nvPr>
            <p:ph type="subTitle" idx="1"/>
          </p:nvPr>
        </p:nvSpPr>
        <p:spPr>
          <a:ln>
            <a:miter lim="800000"/>
            <a:headEnd/>
            <a:tailEnd/>
          </a:ln>
        </p:spPr>
        <p:txBody>
          <a:bodyPr>
            <a:normAutofit/>
          </a:bodyPr>
          <a:lstStyle/>
          <a:p>
            <a:pPr eaLnBrk="1" fontAlgn="auto" hangingPunct="1">
              <a:spcAft>
                <a:spcPts val="0"/>
              </a:spcAft>
              <a:buFont typeface="Wingdings 2"/>
              <a:buNone/>
              <a:defRPr/>
            </a:pPr>
            <a:r>
              <a:rPr lang="nl-NL" sz="3200">
                <a:solidFill>
                  <a:srgbClr val="002060"/>
                </a:solidFill>
                <a:latin typeface="Arial" panose="020B0604020202020204" pitchFamily="34" charset="0"/>
                <a:cs typeface="Arial" panose="020B0604020202020204" pitchFamily="34" charset="0"/>
              </a:rPr>
              <a:t>Pitch</a:t>
            </a:r>
          </a:p>
        </p:txBody>
      </p:sp>
      <p:pic>
        <p:nvPicPr>
          <p:cNvPr id="4" name="Afbeelding 3"/>
          <p:cNvPicPr/>
          <p:nvPr/>
        </p:nvPicPr>
        <p:blipFill>
          <a:blip r:embed="rId2">
            <a:extLst>
              <a:ext uri="{28A0092B-C50C-407E-A947-70E740481C1C}">
                <a14:useLocalDpi xmlns:a14="http://schemas.microsoft.com/office/drawing/2010/main" val="0"/>
              </a:ext>
            </a:extLst>
          </a:blip>
          <a:srcRect/>
          <a:stretch>
            <a:fillRect/>
          </a:stretch>
        </p:blipFill>
        <p:spPr bwMode="auto">
          <a:xfrm>
            <a:off x="5511796" y="0"/>
            <a:ext cx="1428750" cy="1370965"/>
          </a:xfrm>
          <a:prstGeom prst="rect">
            <a:avLst/>
          </a:prstGeom>
          <a:noFill/>
          <a:ln>
            <a:noFill/>
          </a:ln>
        </p:spPr>
      </p:pic>
    </p:spTree>
  </p:cSld>
  <p:clrMapOvr>
    <a:masterClrMapping/>
  </p:clrMapOvr>
  <p:transition>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348383-C166-4318-8858-CDA20BBE7AB1}"/>
              </a:ext>
            </a:extLst>
          </p:cNvPr>
          <p:cNvSpPr>
            <a:spLocks noGrp="1"/>
          </p:cNvSpPr>
          <p:nvPr>
            <p:ph type="title"/>
          </p:nvPr>
        </p:nvSpPr>
        <p:spPr/>
        <p:txBody>
          <a:bodyPr/>
          <a:lstStyle/>
          <a:p>
            <a:r>
              <a:rPr lang="nl-NL">
                <a:latin typeface="Arial" panose="020B0604020202020204" pitchFamily="34" charset="0"/>
                <a:cs typeface="Arial" panose="020B0604020202020204" pitchFamily="34" charset="0"/>
              </a:rPr>
              <a:t>Opdracht Pitch</a:t>
            </a:r>
          </a:p>
        </p:txBody>
      </p:sp>
      <p:sp>
        <p:nvSpPr>
          <p:cNvPr id="3" name="Tijdelijke aanduiding voor inhoud 2">
            <a:extLst>
              <a:ext uri="{FF2B5EF4-FFF2-40B4-BE49-F238E27FC236}">
                <a16:creationId xmlns:a16="http://schemas.microsoft.com/office/drawing/2014/main" id="{38AEC5F6-63F5-4C41-ACC8-046681A3F42A}"/>
              </a:ext>
            </a:extLst>
          </p:cNvPr>
          <p:cNvSpPr>
            <a:spLocks noGrp="1"/>
          </p:cNvSpPr>
          <p:nvPr>
            <p:ph idx="1"/>
          </p:nvPr>
        </p:nvSpPr>
        <p:spPr/>
        <p:txBody>
          <a:bodyPr>
            <a:normAutofit lnSpcReduction="10000"/>
          </a:bodyPr>
          <a:lstStyle/>
          <a:p>
            <a:r>
              <a:rPr lang="nl-NL">
                <a:latin typeface="Arial" panose="020B0604020202020204" pitchFamily="34" charset="0"/>
                <a:cs typeface="Arial" panose="020B0604020202020204" pitchFamily="34" charset="0"/>
              </a:rPr>
              <a:t>Film</a:t>
            </a:r>
          </a:p>
          <a:p>
            <a:r>
              <a:rPr lang="nl-NL">
                <a:latin typeface="Arial" panose="020B0604020202020204" pitchFamily="34" charset="0"/>
                <a:cs typeface="Arial" panose="020B0604020202020204" pitchFamily="34" charset="0"/>
              </a:rPr>
              <a:t>Serie</a:t>
            </a:r>
          </a:p>
          <a:p>
            <a:r>
              <a:rPr lang="nl-NL">
                <a:latin typeface="Arial" panose="020B0604020202020204" pitchFamily="34" charset="0"/>
                <a:cs typeface="Arial" panose="020B0604020202020204" pitchFamily="34" charset="0"/>
              </a:rPr>
              <a:t>Boek</a:t>
            </a:r>
          </a:p>
          <a:p>
            <a:r>
              <a:rPr lang="nl-NL">
                <a:latin typeface="Arial" panose="020B0604020202020204" pitchFamily="34" charset="0"/>
                <a:cs typeface="Arial" panose="020B0604020202020204" pitchFamily="34" charset="0"/>
              </a:rPr>
              <a:t>Product</a:t>
            </a:r>
          </a:p>
          <a:p>
            <a:endParaRPr lang="nl-NL">
              <a:latin typeface="Arial" panose="020B0604020202020204" pitchFamily="34" charset="0"/>
              <a:cs typeface="Arial" panose="020B0604020202020204" pitchFamily="34" charset="0"/>
            </a:endParaRPr>
          </a:p>
          <a:p>
            <a:r>
              <a:rPr lang="nl-NL">
                <a:latin typeface="Arial" panose="020B0604020202020204" pitchFamily="34" charset="0"/>
                <a:cs typeface="Arial" panose="020B0604020202020204" pitchFamily="34" charset="0"/>
              </a:rPr>
              <a:t>60-90 seconden</a:t>
            </a:r>
          </a:p>
          <a:p>
            <a:endParaRPr lang="nl-NL">
              <a:latin typeface="Arial" panose="020B0604020202020204" pitchFamily="34" charset="0"/>
              <a:cs typeface="Arial" panose="020B0604020202020204" pitchFamily="34" charset="0"/>
            </a:endParaRPr>
          </a:p>
          <a:p>
            <a:endParaRPr lang="nl-NL">
              <a:latin typeface="Arial" panose="020B0604020202020204" pitchFamily="34" charset="0"/>
              <a:cs typeface="Arial" panose="020B0604020202020204" pitchFamily="34" charset="0"/>
            </a:endParaRPr>
          </a:p>
          <a:p>
            <a:endParaRPr lang="nl-NL">
              <a:latin typeface="Arial" panose="020B0604020202020204" pitchFamily="34" charset="0"/>
              <a:cs typeface="Arial" panose="020B0604020202020204" pitchFamily="34" charset="0"/>
            </a:endParaRPr>
          </a:p>
          <a:p>
            <a:r>
              <a:rPr lang="nl-NL">
                <a:latin typeface="Arial" panose="020B0604020202020204" pitchFamily="34" charset="0"/>
                <a:cs typeface="Arial" panose="020B0604020202020204" pitchFamily="34" charset="0"/>
              </a:rPr>
              <a:t>https://www.youtube.com/watch?v=EnC6aTBrTRI</a:t>
            </a:r>
          </a:p>
        </p:txBody>
      </p:sp>
    </p:spTree>
    <p:extLst>
      <p:ext uri="{BB962C8B-B14F-4D97-AF65-F5344CB8AC3E}">
        <p14:creationId xmlns:p14="http://schemas.microsoft.com/office/powerpoint/2010/main" val="3262642055"/>
      </p:ext>
    </p:extLst>
  </p:cSld>
  <p:clrMapOvr>
    <a:masterClrMapping/>
  </p:clrMapOvr>
  <p:transition>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B6FCC8-A544-4784-8CCE-0CDCC46DAF71}"/>
              </a:ext>
            </a:extLst>
          </p:cNvPr>
          <p:cNvSpPr>
            <a:spLocks noGrp="1"/>
          </p:cNvSpPr>
          <p:nvPr>
            <p:ph type="title"/>
          </p:nvPr>
        </p:nvSpPr>
        <p:spPr/>
        <p:txBody>
          <a:bodyPr/>
          <a:lstStyle/>
          <a:p>
            <a:endParaRPr lang="nl-NL"/>
          </a:p>
        </p:txBody>
      </p:sp>
      <p:pic>
        <p:nvPicPr>
          <p:cNvPr id="4" name="Onlinemedia 3" title="Hoe moet je pitchen? | Doe het zelf | Het Klokhuis">
            <a:hlinkClick r:id="" action="ppaction://media"/>
            <a:extLst>
              <a:ext uri="{FF2B5EF4-FFF2-40B4-BE49-F238E27FC236}">
                <a16:creationId xmlns:a16="http://schemas.microsoft.com/office/drawing/2014/main" id="{28CDFA54-FFED-462D-9B7D-9C259DB32098}"/>
              </a:ext>
            </a:extLst>
          </p:cNvPr>
          <p:cNvPicPr>
            <a:picLocks noGrp="1" noRot="1" noChangeAspect="1"/>
          </p:cNvPicPr>
          <p:nvPr>
            <p:ph idx="1"/>
            <a:videoFile r:link="rId1"/>
          </p:nvPr>
        </p:nvPicPr>
        <p:blipFill>
          <a:blip r:embed="rId3"/>
          <a:stretch>
            <a:fillRect/>
          </a:stretch>
        </p:blipFill>
        <p:spPr>
          <a:xfrm>
            <a:off x="608899" y="2348880"/>
            <a:ext cx="6348413" cy="3586163"/>
          </a:xfrm>
          <a:prstGeom prst="rect">
            <a:avLst/>
          </a:prstGeom>
        </p:spPr>
      </p:pic>
    </p:spTree>
    <p:extLst>
      <p:ext uri="{BB962C8B-B14F-4D97-AF65-F5344CB8AC3E}">
        <p14:creationId xmlns:p14="http://schemas.microsoft.com/office/powerpoint/2010/main" val="2271951244"/>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06FF84-D6AA-4A20-9C4B-AB2BD8B0D925}"/>
              </a:ext>
            </a:extLst>
          </p:cNvPr>
          <p:cNvSpPr>
            <a:spLocks noGrp="1"/>
          </p:cNvSpPr>
          <p:nvPr>
            <p:ph type="title"/>
          </p:nvPr>
        </p:nvSpPr>
        <p:spPr/>
        <p:txBody>
          <a:bodyPr/>
          <a:lstStyle/>
          <a:p>
            <a:r>
              <a:rPr lang="nl-NL">
                <a:latin typeface="Arial" panose="020B0604020202020204" pitchFamily="34" charset="0"/>
                <a:cs typeface="Arial" panose="020B0604020202020204" pitchFamily="34" charset="0"/>
              </a:rPr>
              <a:t>Opbouw Pitch</a:t>
            </a:r>
          </a:p>
        </p:txBody>
      </p:sp>
      <p:sp>
        <p:nvSpPr>
          <p:cNvPr id="3" name="Tijdelijke aanduiding voor inhoud 2">
            <a:extLst>
              <a:ext uri="{FF2B5EF4-FFF2-40B4-BE49-F238E27FC236}">
                <a16:creationId xmlns:a16="http://schemas.microsoft.com/office/drawing/2014/main" id="{33877551-8308-4C0A-83E4-19CBA298206D}"/>
              </a:ext>
            </a:extLst>
          </p:cNvPr>
          <p:cNvSpPr>
            <a:spLocks noGrp="1"/>
          </p:cNvSpPr>
          <p:nvPr>
            <p:ph idx="1"/>
          </p:nvPr>
        </p:nvSpPr>
        <p:spPr>
          <a:xfrm>
            <a:off x="609599" y="1628800"/>
            <a:ext cx="6347714" cy="5229200"/>
          </a:xfrm>
        </p:spPr>
        <p:txBody>
          <a:bodyPr>
            <a:normAutofit lnSpcReduction="10000"/>
          </a:bodyPr>
          <a:lstStyle/>
          <a:p>
            <a:r>
              <a:rPr lang="nl-NL">
                <a:latin typeface="Arial" panose="020B0604020202020204" pitchFamily="34" charset="0"/>
                <a:cs typeface="Arial" panose="020B0604020202020204" pitchFamily="34" charset="0"/>
              </a:rPr>
              <a:t>Opening</a:t>
            </a:r>
          </a:p>
          <a:p>
            <a:pPr lvl="1"/>
            <a:r>
              <a:rPr lang="nl-NL">
                <a:latin typeface="Arial" panose="020B0604020202020204" pitchFamily="34" charset="0"/>
                <a:cs typeface="Arial" panose="020B0604020202020204" pitchFamily="34" charset="0"/>
              </a:rPr>
              <a:t>Stel jezelf voor.</a:t>
            </a:r>
          </a:p>
          <a:p>
            <a:pPr lvl="1"/>
            <a:r>
              <a:rPr lang="nl-NL">
                <a:latin typeface="Arial" panose="020B0604020202020204" pitchFamily="34" charset="0"/>
                <a:cs typeface="Arial" panose="020B0604020202020204" pitchFamily="34" charset="0"/>
              </a:rPr>
              <a:t>Zorg voor een pakkende opening die de aandacht trekt.</a:t>
            </a:r>
          </a:p>
          <a:p>
            <a:pPr lvl="1"/>
            <a:endParaRPr lang="nl-NL">
              <a:latin typeface="Arial" panose="020B0604020202020204" pitchFamily="34" charset="0"/>
              <a:cs typeface="Arial" panose="020B0604020202020204" pitchFamily="34" charset="0"/>
            </a:endParaRPr>
          </a:p>
          <a:p>
            <a:r>
              <a:rPr lang="nl-NL">
                <a:latin typeface="Arial" panose="020B0604020202020204" pitchFamily="34" charset="0"/>
                <a:cs typeface="Arial" panose="020B0604020202020204" pitchFamily="34" charset="0"/>
              </a:rPr>
              <a:t>Product/Boek/Film/Serie</a:t>
            </a:r>
          </a:p>
          <a:p>
            <a:pPr lvl="1"/>
            <a:r>
              <a:rPr lang="nl-NL">
                <a:latin typeface="Arial" panose="020B0604020202020204" pitchFamily="34" charset="0"/>
                <a:cs typeface="Arial" panose="020B0604020202020204" pitchFamily="34" charset="0"/>
              </a:rPr>
              <a:t>Wat ga je promoten?</a:t>
            </a:r>
          </a:p>
          <a:p>
            <a:pPr lvl="1"/>
            <a:r>
              <a:rPr lang="nl-NL">
                <a:latin typeface="Arial" panose="020B0604020202020204" pitchFamily="34" charset="0"/>
                <a:cs typeface="Arial" panose="020B0604020202020204" pitchFamily="34" charset="0"/>
              </a:rPr>
              <a:t>Geef je mening.</a:t>
            </a:r>
          </a:p>
          <a:p>
            <a:pPr marL="457200" lvl="1" indent="0">
              <a:buNone/>
            </a:pPr>
            <a:endParaRPr lang="nl-NL">
              <a:latin typeface="Arial" panose="020B0604020202020204" pitchFamily="34" charset="0"/>
              <a:cs typeface="Arial" panose="020B0604020202020204" pitchFamily="34" charset="0"/>
            </a:endParaRPr>
          </a:p>
          <a:p>
            <a:r>
              <a:rPr lang="nl-NL">
                <a:latin typeface="Arial" panose="020B0604020202020204" pitchFamily="34" charset="0"/>
                <a:cs typeface="Arial" panose="020B0604020202020204" pitchFamily="34" charset="0"/>
              </a:rPr>
              <a:t>Voordelen/Argumenten</a:t>
            </a:r>
          </a:p>
          <a:p>
            <a:pPr lvl="1"/>
            <a:r>
              <a:rPr lang="nl-NL">
                <a:latin typeface="Arial" panose="020B0604020202020204" pitchFamily="34" charset="0"/>
                <a:cs typeface="Arial" panose="020B0604020202020204" pitchFamily="34" charset="0"/>
              </a:rPr>
              <a:t>Overtuig je klasgenoten met voordelen/argumenten.</a:t>
            </a:r>
          </a:p>
          <a:p>
            <a:pPr lvl="1"/>
            <a:endParaRPr lang="nl-NL">
              <a:latin typeface="Arial" panose="020B0604020202020204" pitchFamily="34" charset="0"/>
              <a:cs typeface="Arial" panose="020B0604020202020204" pitchFamily="34" charset="0"/>
            </a:endParaRPr>
          </a:p>
          <a:p>
            <a:r>
              <a:rPr lang="nl-NL">
                <a:latin typeface="Arial" panose="020B0604020202020204" pitchFamily="34" charset="0"/>
                <a:cs typeface="Arial" panose="020B0604020202020204" pitchFamily="34" charset="0"/>
              </a:rPr>
              <a:t>Afsluiting</a:t>
            </a:r>
          </a:p>
          <a:p>
            <a:pPr lvl="1"/>
            <a:r>
              <a:rPr lang="nl-NL">
                <a:latin typeface="Arial" panose="020B0604020202020204" pitchFamily="34" charset="0"/>
                <a:cs typeface="Arial" panose="020B0604020202020204" pitchFamily="34" charset="0"/>
              </a:rPr>
              <a:t>Herhaal je mening.</a:t>
            </a:r>
          </a:p>
          <a:p>
            <a:pPr lvl="1"/>
            <a:r>
              <a:rPr lang="nl-NL">
                <a:latin typeface="Arial" panose="020B0604020202020204" pitchFamily="34" charset="0"/>
                <a:cs typeface="Arial" panose="020B0604020202020204" pitchFamily="34" charset="0"/>
              </a:rPr>
              <a:t>Sluit eventueel af met een vraag.</a:t>
            </a:r>
          </a:p>
        </p:txBody>
      </p:sp>
    </p:spTree>
    <p:extLst>
      <p:ext uri="{BB962C8B-B14F-4D97-AF65-F5344CB8AC3E}">
        <p14:creationId xmlns:p14="http://schemas.microsoft.com/office/powerpoint/2010/main" val="3072067001"/>
      </p:ext>
    </p:extLst>
  </p:cSld>
  <p:clrMapOvr>
    <a:masterClrMapping/>
  </p:clrMapOvr>
  <p:transition>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690118-72D3-4025-8FEB-20CF4A5F7146}"/>
              </a:ext>
            </a:extLst>
          </p:cNvPr>
          <p:cNvSpPr>
            <a:spLocks noGrp="1"/>
          </p:cNvSpPr>
          <p:nvPr>
            <p:ph type="title"/>
          </p:nvPr>
        </p:nvSpPr>
        <p:spPr/>
        <p:txBody>
          <a:bodyPr/>
          <a:lstStyle/>
          <a:p>
            <a:r>
              <a:rPr lang="nl-NL">
                <a:latin typeface="Arial" panose="020B0604020202020204" pitchFamily="34" charset="0"/>
                <a:cs typeface="Arial" panose="020B0604020202020204" pitchFamily="34" charset="0"/>
              </a:rPr>
              <a:t>Beoordeling Pitch</a:t>
            </a:r>
          </a:p>
        </p:txBody>
      </p:sp>
      <p:sp>
        <p:nvSpPr>
          <p:cNvPr id="3" name="Tijdelijke aanduiding voor inhoud 2">
            <a:extLst>
              <a:ext uri="{FF2B5EF4-FFF2-40B4-BE49-F238E27FC236}">
                <a16:creationId xmlns:a16="http://schemas.microsoft.com/office/drawing/2014/main" id="{AE5C876F-A78F-4F8E-A6BA-01F66138F9A6}"/>
              </a:ext>
            </a:extLst>
          </p:cNvPr>
          <p:cNvSpPr>
            <a:spLocks noGrp="1"/>
          </p:cNvSpPr>
          <p:nvPr>
            <p:ph idx="1"/>
          </p:nvPr>
        </p:nvSpPr>
        <p:spPr/>
        <p:txBody>
          <a:bodyPr/>
          <a:lstStyle/>
          <a:p>
            <a:r>
              <a:rPr lang="nl-NL">
                <a:latin typeface="Arial" panose="020B0604020202020204" pitchFamily="34" charset="0"/>
                <a:cs typeface="Arial" panose="020B0604020202020204" pitchFamily="34" charset="0"/>
              </a:rPr>
              <a:t>Inhoud</a:t>
            </a:r>
          </a:p>
          <a:p>
            <a:r>
              <a:rPr lang="nl-NL">
                <a:latin typeface="Arial" panose="020B0604020202020204" pitchFamily="34" charset="0"/>
                <a:cs typeface="Arial" panose="020B0604020202020204" pitchFamily="34" charset="0"/>
              </a:rPr>
              <a:t>Taalgebruik</a:t>
            </a:r>
          </a:p>
          <a:p>
            <a:r>
              <a:rPr lang="nl-NL">
                <a:latin typeface="Arial" panose="020B0604020202020204" pitchFamily="34" charset="0"/>
                <a:cs typeface="Arial" panose="020B0604020202020204" pitchFamily="34" charset="0"/>
              </a:rPr>
              <a:t>Houding</a:t>
            </a:r>
          </a:p>
          <a:p>
            <a:r>
              <a:rPr lang="nl-NL">
                <a:latin typeface="Arial" panose="020B0604020202020204" pitchFamily="34" charset="0"/>
                <a:cs typeface="Arial" panose="020B0604020202020204" pitchFamily="34" charset="0"/>
              </a:rPr>
              <a:t>Presentatie</a:t>
            </a:r>
          </a:p>
          <a:p>
            <a:endParaRPr lang="nl-NL">
              <a:latin typeface="Arial" panose="020B0604020202020204" pitchFamily="34" charset="0"/>
              <a:cs typeface="Arial" panose="020B0604020202020204" pitchFamily="34" charset="0"/>
            </a:endParaRPr>
          </a:p>
          <a:p>
            <a:endParaRPr 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0199901"/>
      </p:ext>
    </p:extLst>
  </p:cSld>
  <p:clrMapOvr>
    <a:masterClrMapping/>
  </p:clrMapOvr>
  <p:transition>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997485-9A33-4DA7-B124-42306494E8B6}"/>
              </a:ext>
            </a:extLst>
          </p:cNvPr>
          <p:cNvSpPr>
            <a:spLocks noGrp="1"/>
          </p:cNvSpPr>
          <p:nvPr>
            <p:ph type="title"/>
          </p:nvPr>
        </p:nvSpPr>
        <p:spPr/>
        <p:txBody>
          <a:bodyPr/>
          <a:lstStyle/>
          <a:p>
            <a:r>
              <a:rPr lang="nl-NL">
                <a:latin typeface="Arial" panose="020B0604020202020204" pitchFamily="34" charset="0"/>
                <a:cs typeface="Arial" panose="020B0604020202020204" pitchFamily="34" charset="0"/>
              </a:rPr>
              <a:t>Beoordelingspunten Pitch</a:t>
            </a:r>
          </a:p>
        </p:txBody>
      </p:sp>
      <p:graphicFrame>
        <p:nvGraphicFramePr>
          <p:cNvPr id="4" name="Tabel 4">
            <a:extLst>
              <a:ext uri="{FF2B5EF4-FFF2-40B4-BE49-F238E27FC236}">
                <a16:creationId xmlns:a16="http://schemas.microsoft.com/office/drawing/2014/main" id="{80FD82D5-DBB2-4B77-819C-410EBE9D04E2}"/>
              </a:ext>
            </a:extLst>
          </p:cNvPr>
          <p:cNvGraphicFramePr>
            <a:graphicFrameLocks noGrp="1"/>
          </p:cNvGraphicFramePr>
          <p:nvPr>
            <p:ph idx="1"/>
            <p:extLst>
              <p:ext uri="{D42A27DB-BD31-4B8C-83A1-F6EECF244321}">
                <p14:modId xmlns:p14="http://schemas.microsoft.com/office/powerpoint/2010/main" val="2715742096"/>
              </p:ext>
            </p:extLst>
          </p:nvPr>
        </p:nvGraphicFramePr>
        <p:xfrm>
          <a:off x="609600" y="2160588"/>
          <a:ext cx="6348412" cy="3754120"/>
        </p:xfrm>
        <a:graphic>
          <a:graphicData uri="http://schemas.openxmlformats.org/drawingml/2006/table">
            <a:tbl>
              <a:tblPr firstRow="1" bandRow="1">
                <a:tableStyleId>{5C22544A-7EE6-4342-B048-85BDC9FD1C3A}</a:tableStyleId>
              </a:tblPr>
              <a:tblGrid>
                <a:gridCol w="3174206">
                  <a:extLst>
                    <a:ext uri="{9D8B030D-6E8A-4147-A177-3AD203B41FA5}">
                      <a16:colId xmlns:a16="http://schemas.microsoft.com/office/drawing/2014/main" val="2387243881"/>
                    </a:ext>
                  </a:extLst>
                </a:gridCol>
                <a:gridCol w="3174206">
                  <a:extLst>
                    <a:ext uri="{9D8B030D-6E8A-4147-A177-3AD203B41FA5}">
                      <a16:colId xmlns:a16="http://schemas.microsoft.com/office/drawing/2014/main" val="3901849854"/>
                    </a:ext>
                  </a:extLst>
                </a:gridCol>
              </a:tblGrid>
              <a:tr h="370840">
                <a:tc>
                  <a:txBody>
                    <a:bodyPr/>
                    <a:lstStyle/>
                    <a:p>
                      <a:r>
                        <a:rPr lang="nl-NL">
                          <a:latin typeface="Arial" panose="020B0604020202020204" pitchFamily="34" charset="0"/>
                          <a:cs typeface="Arial" panose="020B0604020202020204" pitchFamily="34" charset="0"/>
                        </a:rPr>
                        <a:t>Categorie</a:t>
                      </a:r>
                    </a:p>
                  </a:txBody>
                  <a:tcPr/>
                </a:tc>
                <a:tc>
                  <a:txBody>
                    <a:bodyPr/>
                    <a:lstStyle/>
                    <a:p>
                      <a:r>
                        <a:rPr lang="nl-NL">
                          <a:latin typeface="Arial" panose="020B0604020202020204" pitchFamily="34" charset="0"/>
                          <a:cs typeface="Arial" panose="020B0604020202020204" pitchFamily="34" charset="0"/>
                        </a:rPr>
                        <a:t>Beoordelingspunten</a:t>
                      </a:r>
                    </a:p>
                  </a:txBody>
                  <a:tcPr/>
                </a:tc>
                <a:extLst>
                  <a:ext uri="{0D108BD9-81ED-4DB2-BD59-A6C34878D82A}">
                    <a16:rowId xmlns:a16="http://schemas.microsoft.com/office/drawing/2014/main" val="3477862480"/>
                  </a:ext>
                </a:extLst>
              </a:tr>
              <a:tr h="370840">
                <a:tc>
                  <a:txBody>
                    <a:bodyPr/>
                    <a:lstStyle/>
                    <a:p>
                      <a:r>
                        <a:rPr lang="nl-NL">
                          <a:latin typeface="Arial" panose="020B0604020202020204" pitchFamily="34" charset="0"/>
                          <a:cs typeface="Arial" panose="020B0604020202020204" pitchFamily="34" charset="0"/>
                        </a:rPr>
                        <a:t>Inhoud (0-1-2-3 punten)</a:t>
                      </a:r>
                    </a:p>
                  </a:txBody>
                  <a:tcPr/>
                </a:tc>
                <a:tc>
                  <a:txBody>
                    <a:bodyPr/>
                    <a:lstStyle/>
                    <a:p>
                      <a:r>
                        <a:rPr lang="nl-NL">
                          <a:latin typeface="Arial" panose="020B0604020202020204" pitchFamily="34" charset="0"/>
                          <a:cs typeface="Arial" panose="020B0604020202020204" pitchFamily="34" charset="0"/>
                        </a:rPr>
                        <a:t>Mening</a:t>
                      </a:r>
                    </a:p>
                    <a:p>
                      <a:r>
                        <a:rPr lang="nl-NL">
                          <a:latin typeface="Arial" panose="020B0604020202020204" pitchFamily="34" charset="0"/>
                          <a:cs typeface="Arial" panose="020B0604020202020204" pitchFamily="34" charset="0"/>
                        </a:rPr>
                        <a:t>Argumentatie </a:t>
                      </a:r>
                    </a:p>
                  </a:txBody>
                  <a:tcPr/>
                </a:tc>
                <a:extLst>
                  <a:ext uri="{0D108BD9-81ED-4DB2-BD59-A6C34878D82A}">
                    <a16:rowId xmlns:a16="http://schemas.microsoft.com/office/drawing/2014/main" val="3066465188"/>
                  </a:ext>
                </a:extLst>
              </a:tr>
              <a:tr h="370840">
                <a:tc>
                  <a:txBody>
                    <a:bodyPr/>
                    <a:lstStyle/>
                    <a:p>
                      <a:r>
                        <a:rPr lang="nl-NL">
                          <a:latin typeface="Arial" panose="020B0604020202020204" pitchFamily="34" charset="0"/>
                          <a:cs typeface="Arial" panose="020B0604020202020204" pitchFamily="34" charset="0"/>
                        </a:rPr>
                        <a:t>Taalgebruik (0-1-2-3 punten)</a:t>
                      </a:r>
                    </a:p>
                  </a:txBody>
                  <a:tcPr/>
                </a:tc>
                <a:tc>
                  <a:txBody>
                    <a:bodyPr/>
                    <a:lstStyle/>
                    <a:p>
                      <a:r>
                        <a:rPr lang="nl-NL">
                          <a:latin typeface="Arial" panose="020B0604020202020204" pitchFamily="34" charset="0"/>
                          <a:cs typeface="Arial" panose="020B0604020202020204" pitchFamily="34" charset="0"/>
                        </a:rPr>
                        <a:t>Begrijpelijk</a:t>
                      </a:r>
                    </a:p>
                    <a:p>
                      <a:r>
                        <a:rPr lang="nl-NL">
                          <a:latin typeface="Arial" panose="020B0604020202020204" pitchFamily="34" charset="0"/>
                          <a:cs typeface="Arial" panose="020B0604020202020204" pitchFamily="34" charset="0"/>
                        </a:rPr>
                        <a:t>Vlot</a:t>
                      </a:r>
                    </a:p>
                    <a:p>
                      <a:r>
                        <a:rPr lang="nl-NL">
                          <a:latin typeface="Arial" panose="020B0604020202020204" pitchFamily="34" charset="0"/>
                          <a:cs typeface="Arial" panose="020B0604020202020204" pitchFamily="34" charset="0"/>
                        </a:rPr>
                        <a:t>Volume </a:t>
                      </a:r>
                    </a:p>
                  </a:txBody>
                  <a:tcPr/>
                </a:tc>
                <a:extLst>
                  <a:ext uri="{0D108BD9-81ED-4DB2-BD59-A6C34878D82A}">
                    <a16:rowId xmlns:a16="http://schemas.microsoft.com/office/drawing/2014/main" val="1395418762"/>
                  </a:ext>
                </a:extLst>
              </a:tr>
              <a:tr h="370840">
                <a:tc>
                  <a:txBody>
                    <a:bodyPr/>
                    <a:lstStyle/>
                    <a:p>
                      <a:r>
                        <a:rPr lang="nl-NL">
                          <a:latin typeface="Arial" panose="020B0604020202020204" pitchFamily="34" charset="0"/>
                          <a:cs typeface="Arial" panose="020B0604020202020204" pitchFamily="34" charset="0"/>
                        </a:rPr>
                        <a:t>Houding (0-1-2-3 punten)</a:t>
                      </a:r>
                    </a:p>
                  </a:txBody>
                  <a:tcPr/>
                </a:tc>
                <a:tc>
                  <a:txBody>
                    <a:bodyPr/>
                    <a:lstStyle/>
                    <a:p>
                      <a:r>
                        <a:rPr lang="nl-NL">
                          <a:latin typeface="Arial" panose="020B0604020202020204" pitchFamily="34" charset="0"/>
                          <a:cs typeface="Arial" panose="020B0604020202020204" pitchFamily="34" charset="0"/>
                        </a:rPr>
                        <a:t>Zelfverzekerd</a:t>
                      </a:r>
                    </a:p>
                    <a:p>
                      <a:r>
                        <a:rPr lang="nl-NL">
                          <a:latin typeface="Arial" panose="020B0604020202020204" pitchFamily="34" charset="0"/>
                          <a:cs typeface="Arial" panose="020B0604020202020204" pitchFamily="34" charset="0"/>
                        </a:rPr>
                        <a:t>Oogcontact</a:t>
                      </a:r>
                    </a:p>
                    <a:p>
                      <a:r>
                        <a:rPr lang="nl-NL">
                          <a:latin typeface="Arial" panose="020B0604020202020204" pitchFamily="34" charset="0"/>
                          <a:cs typeface="Arial" panose="020B0604020202020204" pitchFamily="34" charset="0"/>
                        </a:rPr>
                        <a:t>Gebaren </a:t>
                      </a:r>
                    </a:p>
                  </a:txBody>
                  <a:tcPr/>
                </a:tc>
                <a:extLst>
                  <a:ext uri="{0D108BD9-81ED-4DB2-BD59-A6C34878D82A}">
                    <a16:rowId xmlns:a16="http://schemas.microsoft.com/office/drawing/2014/main" val="3848016705"/>
                  </a:ext>
                </a:extLst>
              </a:tr>
              <a:tr h="370840">
                <a:tc>
                  <a:txBody>
                    <a:bodyPr/>
                    <a:lstStyle/>
                    <a:p>
                      <a:r>
                        <a:rPr lang="nl-NL">
                          <a:latin typeface="Arial" panose="020B0604020202020204" pitchFamily="34" charset="0"/>
                          <a:cs typeface="Arial" panose="020B0604020202020204" pitchFamily="34" charset="0"/>
                        </a:rPr>
                        <a:t>Presentatie (0-1-2-3 punten)</a:t>
                      </a:r>
                    </a:p>
                  </a:txBody>
                  <a:tcPr/>
                </a:tc>
                <a:tc>
                  <a:txBody>
                    <a:bodyPr/>
                    <a:lstStyle/>
                    <a:p>
                      <a:r>
                        <a:rPr lang="nl-NL">
                          <a:latin typeface="Arial" panose="020B0604020202020204" pitchFamily="34" charset="0"/>
                          <a:cs typeface="Arial" panose="020B0604020202020204" pitchFamily="34" charset="0"/>
                        </a:rPr>
                        <a:t>Opbouw</a:t>
                      </a:r>
                    </a:p>
                    <a:p>
                      <a:r>
                        <a:rPr lang="nl-NL">
                          <a:latin typeface="Arial" panose="020B0604020202020204" pitchFamily="34" charset="0"/>
                          <a:cs typeface="Arial" panose="020B0604020202020204" pitchFamily="34" charset="0"/>
                        </a:rPr>
                        <a:t>Originaliteit</a:t>
                      </a:r>
                    </a:p>
                    <a:p>
                      <a:r>
                        <a:rPr lang="nl-NL">
                          <a:latin typeface="Arial" panose="020B0604020202020204" pitchFamily="34" charset="0"/>
                          <a:cs typeface="Arial" panose="020B0604020202020204" pitchFamily="34" charset="0"/>
                        </a:rPr>
                        <a:t>Tijd </a:t>
                      </a:r>
                    </a:p>
                  </a:txBody>
                  <a:tcPr/>
                </a:tc>
                <a:extLst>
                  <a:ext uri="{0D108BD9-81ED-4DB2-BD59-A6C34878D82A}">
                    <a16:rowId xmlns:a16="http://schemas.microsoft.com/office/drawing/2014/main" val="2625000530"/>
                  </a:ext>
                </a:extLst>
              </a:tr>
            </a:tbl>
          </a:graphicData>
        </a:graphic>
      </p:graphicFrame>
    </p:spTree>
    <p:extLst>
      <p:ext uri="{BB962C8B-B14F-4D97-AF65-F5344CB8AC3E}">
        <p14:creationId xmlns:p14="http://schemas.microsoft.com/office/powerpoint/2010/main" val="4030475729"/>
      </p:ext>
    </p:extLst>
  </p:cSld>
  <p:clrMapOvr>
    <a:masterClrMapping/>
  </p:clrMapOvr>
  <p:transition>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01D5D6-9490-D9DC-89B6-8DF35E13F736}"/>
              </a:ext>
            </a:extLst>
          </p:cNvPr>
          <p:cNvSpPr>
            <a:spLocks noGrp="1"/>
          </p:cNvSpPr>
          <p:nvPr>
            <p:ph type="title"/>
          </p:nvPr>
        </p:nvSpPr>
        <p:spPr/>
        <p:txBody>
          <a:bodyPr/>
          <a:lstStyle/>
          <a:p>
            <a:r>
              <a:rPr lang="nl-NL"/>
              <a:t>Wat vind je van deze pitch?</a:t>
            </a:r>
          </a:p>
        </p:txBody>
      </p:sp>
      <p:sp>
        <p:nvSpPr>
          <p:cNvPr id="3" name="Tijdelijke aanduiding voor inhoud 2">
            <a:extLst>
              <a:ext uri="{FF2B5EF4-FFF2-40B4-BE49-F238E27FC236}">
                <a16:creationId xmlns:a16="http://schemas.microsoft.com/office/drawing/2014/main" id="{801F9192-5080-7A75-4F98-5FB5D421F5DF}"/>
              </a:ext>
            </a:extLst>
          </p:cNvPr>
          <p:cNvSpPr>
            <a:spLocks noGrp="1"/>
          </p:cNvSpPr>
          <p:nvPr>
            <p:ph idx="1"/>
          </p:nvPr>
        </p:nvSpPr>
        <p:spPr/>
        <p:txBody>
          <a:bodyPr/>
          <a:lstStyle/>
          <a:p>
            <a:r>
              <a:rPr lang="nl-NL">
                <a:hlinkClick r:id="rId2"/>
              </a:rPr>
              <a:t>https://www.youtube.com/watch?v=dy51Fup3aOU&amp;t=57s</a:t>
            </a:r>
            <a:endParaRPr lang="nl-NL"/>
          </a:p>
          <a:p>
            <a:endParaRPr lang="nl-NL"/>
          </a:p>
        </p:txBody>
      </p:sp>
    </p:spTree>
    <p:extLst>
      <p:ext uri="{BB962C8B-B14F-4D97-AF65-F5344CB8AC3E}">
        <p14:creationId xmlns:p14="http://schemas.microsoft.com/office/powerpoint/2010/main" val="1603851584"/>
      </p:ext>
    </p:extLst>
  </p:cSld>
  <p:clrMapOvr>
    <a:masterClrMapping/>
  </p:clrMapOvr>
  <p:transition>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C99B61-5750-4B86-8245-ED28888D649D}"/>
              </a:ext>
            </a:extLst>
          </p:cNvPr>
          <p:cNvSpPr>
            <a:spLocks noGrp="1"/>
          </p:cNvSpPr>
          <p:nvPr>
            <p:ph type="title"/>
          </p:nvPr>
        </p:nvSpPr>
        <p:spPr/>
        <p:txBody>
          <a:bodyPr/>
          <a:lstStyle/>
          <a:p>
            <a:r>
              <a:rPr lang="nl-NL">
                <a:latin typeface="Arial" panose="020B0604020202020204" pitchFamily="34" charset="0"/>
                <a:cs typeface="Arial" panose="020B0604020202020204" pitchFamily="34" charset="0"/>
              </a:rPr>
              <a:t>Tips Pitch</a:t>
            </a:r>
          </a:p>
        </p:txBody>
      </p:sp>
      <p:sp>
        <p:nvSpPr>
          <p:cNvPr id="3" name="Tijdelijke aanduiding voor inhoud 2">
            <a:extLst>
              <a:ext uri="{FF2B5EF4-FFF2-40B4-BE49-F238E27FC236}">
                <a16:creationId xmlns:a16="http://schemas.microsoft.com/office/drawing/2014/main" id="{6FA9C612-CB06-4996-9630-9AB761435E53}"/>
              </a:ext>
            </a:extLst>
          </p:cNvPr>
          <p:cNvSpPr>
            <a:spLocks noGrp="1"/>
          </p:cNvSpPr>
          <p:nvPr>
            <p:ph idx="1"/>
          </p:nvPr>
        </p:nvSpPr>
        <p:spPr/>
        <p:txBody>
          <a:bodyPr>
            <a:normAutofit lnSpcReduction="10000"/>
          </a:bodyPr>
          <a:lstStyle/>
          <a:p>
            <a:r>
              <a:rPr lang="nl-NL" sz="1800">
                <a:effectLst/>
                <a:latin typeface="Arial" panose="020B0604020202020204" pitchFamily="34" charset="0"/>
                <a:ea typeface="Times New Roman" panose="02020603050405020304" pitchFamily="18" charset="0"/>
                <a:cs typeface="Arial" panose="020B0604020202020204" pitchFamily="34" charset="0"/>
              </a:rPr>
              <a:t>Tips:</a:t>
            </a:r>
            <a:endParaRPr lang="nl-NL" sz="1800">
              <a:effectLst/>
              <a:latin typeface="Arial" panose="020B0604020202020204" pitchFamily="34" charset="0"/>
              <a:ea typeface="Calibri" panose="020F0502020204030204" pitchFamily="34" charset="0"/>
              <a:cs typeface="Arial" panose="020B0604020202020204" pitchFamily="34" charset="0"/>
            </a:endParaRPr>
          </a:p>
          <a:p>
            <a:r>
              <a:rPr lang="nl-NL" sz="1800">
                <a:effectLst/>
                <a:latin typeface="Arial" panose="020B0604020202020204" pitchFamily="34" charset="0"/>
                <a:ea typeface="Times New Roman" panose="02020603050405020304" pitchFamily="18" charset="0"/>
                <a:cs typeface="Arial" panose="020B0604020202020204" pitchFamily="34" charset="0"/>
              </a:rPr>
              <a:t>- Zorg dat je goed bent voorbereid. </a:t>
            </a:r>
            <a:endParaRPr lang="nl-NL" sz="1800">
              <a:effectLst/>
              <a:latin typeface="Arial" panose="020B0604020202020204" pitchFamily="34" charset="0"/>
              <a:ea typeface="Calibri" panose="020F0502020204030204" pitchFamily="34" charset="0"/>
              <a:cs typeface="Arial" panose="020B0604020202020204" pitchFamily="34" charset="0"/>
            </a:endParaRPr>
          </a:p>
          <a:p>
            <a:r>
              <a:rPr lang="nl-NL" sz="1800">
                <a:effectLst/>
                <a:latin typeface="Arial" panose="020B0604020202020204" pitchFamily="34" charset="0"/>
                <a:ea typeface="Times New Roman" panose="02020603050405020304" pitchFamily="18" charset="0"/>
                <a:cs typeface="Arial" panose="020B0604020202020204" pitchFamily="34" charset="0"/>
              </a:rPr>
              <a:t>- Oefen je pitch voor de spiegel. </a:t>
            </a:r>
            <a:r>
              <a:rPr lang="nl-NL" sz="1800">
                <a:effectLst/>
                <a:latin typeface="Arial" panose="020B0604020202020204" pitchFamily="34" charset="0"/>
                <a:ea typeface="Calibri" panose="020F0502020204030204" pitchFamily="34" charset="0"/>
                <a:cs typeface="Arial" panose="020B0604020202020204" pitchFamily="34" charset="0"/>
              </a:rPr>
              <a:t>Zo zie je wat voor houding je aanneemt terwijl je de pitch geeft. </a:t>
            </a:r>
          </a:p>
          <a:p>
            <a:r>
              <a:rPr lang="nl-NL" sz="1800">
                <a:effectLst/>
                <a:latin typeface="Arial" panose="020B0604020202020204" pitchFamily="34" charset="0"/>
                <a:ea typeface="Calibri" panose="020F0502020204030204" pitchFamily="34" charset="0"/>
                <a:cs typeface="Arial" panose="020B0604020202020204" pitchFamily="34" charset="0"/>
              </a:rPr>
              <a:t>- Leer je pitch niet woord voor woord uit je hoofd, maar zorg dat je in grote lijnen weet wat je wilt vertellen. Dat komt natuurlijker over.</a:t>
            </a:r>
          </a:p>
          <a:p>
            <a:r>
              <a:rPr lang="nl-NL" sz="1800">
                <a:effectLst/>
                <a:latin typeface="Arial" panose="020B0604020202020204" pitchFamily="34" charset="0"/>
                <a:ea typeface="Calibri" panose="020F0502020204030204" pitchFamily="34" charset="0"/>
                <a:cs typeface="Arial" panose="020B0604020202020204" pitchFamily="34" charset="0"/>
              </a:rPr>
              <a:t>- Vraag je vader/moeder, zusje, vriend(in) of opa om zijn of haar mening. Je hebt maar één kans om een goede indruk achter te laten. Zij kunnen nog met goede suggesties komen of aangeven wat voor hen niet duidelijk was tijdens jouw praatje.</a:t>
            </a:r>
          </a:p>
          <a:p>
            <a:endParaRPr lang="nl-N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7296916"/>
      </p:ext>
    </p:extLst>
  </p:cSld>
  <p:clrMapOvr>
    <a:masterClrMapping/>
  </p:clrMapOvr>
  <p:transition>
    <p:split orient="vert"/>
  </p:transition>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0dcfdb0-32c2-40cc-b7af-bd89b0e359d1" xsi:nil="true"/>
    <lcf76f155ced4ddcb4097134ff3c332f xmlns="dc372a19-e184-459a-a1e4-64b909f1581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70F6754C1A65C44B8EA455FD097AF6A" ma:contentTypeVersion="14" ma:contentTypeDescription="Een nieuw document maken." ma:contentTypeScope="" ma:versionID="b7c426919243fe3bbc5c5a54cee77e5e">
  <xsd:schema xmlns:xsd="http://www.w3.org/2001/XMLSchema" xmlns:xs="http://www.w3.org/2001/XMLSchema" xmlns:p="http://schemas.microsoft.com/office/2006/metadata/properties" xmlns:ns2="dc372a19-e184-459a-a1e4-64b909f15819" xmlns:ns3="c0dcfdb0-32c2-40cc-b7af-bd89b0e359d1" targetNamespace="http://schemas.microsoft.com/office/2006/metadata/properties" ma:root="true" ma:fieldsID="1044613852640942232b3d3e217192d0" ns2:_="" ns3:_="">
    <xsd:import namespace="dc372a19-e184-459a-a1e4-64b909f15819"/>
    <xsd:import namespace="c0dcfdb0-32c2-40cc-b7af-bd89b0e359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3:TaxCatchAll" minOccurs="0"/>
                <xsd:element ref="ns2:MediaServiceOCR" minOccurs="0"/>
                <xsd:element ref="ns2:MediaServiceGenerationTime" minOccurs="0"/>
                <xsd:element ref="ns2:MediaServiceEventHashCode"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372a19-e184-459a-a1e4-64b909f158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Afbeeldingtags" ma:readOnly="false" ma:fieldId="{5cf76f15-5ced-4ddc-b409-7134ff3c332f}" ma:taxonomyMulti="true" ma:sspId="11bbe85b-3fab-419a-a9b6-de03db0cb1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0dcfdb0-32c2-40cc-b7af-bd89b0e359d1"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element name="TaxCatchAll" ma:index="14" nillable="true" ma:displayName="Taxonomy Catch All Column" ma:hidden="true" ma:list="{0baa98f1-675c-4412-b026-420f028cc616}" ma:internalName="TaxCatchAll" ma:showField="CatchAllData" ma:web="c0dcfdb0-32c2-40cc-b7af-bd89b0e359d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14CC03-BD58-4E66-988C-02E534DCCE4E}">
  <ds:schemaRefs>
    <ds:schemaRef ds:uri="c0dcfdb0-32c2-40cc-b7af-bd89b0e359d1"/>
    <ds:schemaRef ds:uri="dc372a19-e184-459a-a1e4-64b909f1581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0F1FA75-BEB8-4CC7-917C-BABE2F615F0A}">
  <ds:schemaRefs>
    <ds:schemaRef ds:uri="c0dcfdb0-32c2-40cc-b7af-bd89b0e359d1"/>
    <ds:schemaRef ds:uri="dc372a19-e184-459a-a1e4-64b909f1581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5F26003-F204-4AAC-83C7-1FECB48BAB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Application>Microsoft Office PowerPoint</Application>
  <PresentationFormat>On-screen Show (4:3)</PresentationFormat>
  <Slides>8</Slides>
  <Notes>0</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Facet</vt:lpstr>
      <vt:lpstr>Spreekvaardigheid      </vt:lpstr>
      <vt:lpstr>Opdracht Pitch</vt:lpstr>
      <vt:lpstr>PowerPoint Presentation</vt:lpstr>
      <vt:lpstr>Opbouw Pitch</vt:lpstr>
      <vt:lpstr>Beoordeling Pitch</vt:lpstr>
      <vt:lpstr>Beoordelingspunten Pitch</vt:lpstr>
      <vt:lpstr>Wat vind je van deze pitch?</vt:lpstr>
      <vt:lpstr>Tips Pitch</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Dit ben ik</dc:title>
  <dc:creator>WinXP</dc:creator>
  <cp:revision>1</cp:revision>
  <cp:lastPrinted>2017-09-08T09:31:08Z</cp:lastPrinted>
  <dcterms:created xsi:type="dcterms:W3CDTF">2008-06-04T13:53:13Z</dcterms:created>
  <dcterms:modified xsi:type="dcterms:W3CDTF">2023-02-21T14:25:04Z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0x010100E70F6754C1A65C44B8EA455FD097AF6A</vt:lpwstr>
  </property>
  <property fmtid="{D5CDD505-2E9C-101B-9397-08002B2CF9AE}" pid="3" name="MediaServiceImageTags">
    <vt:lpwstr/>
  </property>
</Properties>
</file>