
<file path=[Content_Types].xml><?xml version="1.0" encoding="utf-8"?>
<Types xmlns="http://schemas.openxmlformats.org/package/2006/content-types">
  <Default Extension="gif" ContentType="image/gi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99" r:id="rId2"/>
    <p:sldId id="302" r:id="rId3"/>
    <p:sldId id="301" r:id="rId4"/>
    <p:sldId id="300" r:id="rId5"/>
    <p:sldId id="298" r:id="rId6"/>
    <p:sldId id="293" r:id="rId7"/>
    <p:sldId id="308" r:id="rId8"/>
    <p:sldId id="287" r:id="rId9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  <a:srgbClr val="C5D3EB"/>
    <a:srgbClr val="A2B8DC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1704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385AE4-44EA-497B-B5EC-87D378DF2613}" type="datetimeFigureOut">
              <a:rPr lang="nl-NL" smtClean="0"/>
              <a:t>10-2-2023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B316935-9BB1-4BA6-A4D4-5F5CB24A2C1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448904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B316935-9BB1-4BA6-A4D4-5F5CB24A2C12}" type="slidenum">
              <a:rPr lang="nl-NL" smtClean="0"/>
              <a:t>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250028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B316935-9BB1-4BA6-A4D4-5F5CB24A2C12}" type="slidenum">
              <a:rPr lang="nl-NL" smtClean="0"/>
              <a:t>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421152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 om de ondertitelstijl van het model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5D65E-6B90-438F-AEDB-4AE2B7918745}" type="datetimeFigureOut">
              <a:rPr lang="nl-NL" smtClean="0"/>
              <a:t>10-2-2023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B4D0F-A721-41AA-9235-7B00F101CBF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064500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5D65E-6B90-438F-AEDB-4AE2B7918745}" type="datetimeFigureOut">
              <a:rPr lang="nl-NL" smtClean="0"/>
              <a:t>10-2-2023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B4D0F-A721-41AA-9235-7B00F101CBF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784121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5D65E-6B90-438F-AEDB-4AE2B7918745}" type="datetimeFigureOut">
              <a:rPr lang="nl-NL" smtClean="0"/>
              <a:t>10-2-2023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B4D0F-A721-41AA-9235-7B00F101CBF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347321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5D65E-6B90-438F-AEDB-4AE2B7918745}" type="datetimeFigureOut">
              <a:rPr lang="nl-NL" smtClean="0"/>
              <a:t>10-2-2023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B4D0F-A721-41AA-9235-7B00F101CBF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103690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5D65E-6B90-438F-AEDB-4AE2B7918745}" type="datetimeFigureOut">
              <a:rPr lang="nl-NL" smtClean="0"/>
              <a:t>10-2-2023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B4D0F-A721-41AA-9235-7B00F101CBF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761952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5D65E-6B90-438F-AEDB-4AE2B7918745}" type="datetimeFigureOut">
              <a:rPr lang="nl-NL" smtClean="0"/>
              <a:t>10-2-2023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B4D0F-A721-41AA-9235-7B00F101CBF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551934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5D65E-6B90-438F-AEDB-4AE2B7918745}" type="datetimeFigureOut">
              <a:rPr lang="nl-NL" smtClean="0"/>
              <a:t>10-2-2023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B4D0F-A721-41AA-9235-7B00F101CBF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088536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5D65E-6B90-438F-AEDB-4AE2B7918745}" type="datetimeFigureOut">
              <a:rPr lang="nl-NL" smtClean="0"/>
              <a:t>10-2-2023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B4D0F-A721-41AA-9235-7B00F101CBF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236249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5D65E-6B90-438F-AEDB-4AE2B7918745}" type="datetimeFigureOut">
              <a:rPr lang="nl-NL" smtClean="0"/>
              <a:t>10-2-2023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B4D0F-A721-41AA-9235-7B00F101CBF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24459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5D65E-6B90-438F-AEDB-4AE2B7918745}" type="datetimeFigureOut">
              <a:rPr lang="nl-NL" smtClean="0"/>
              <a:t>10-2-2023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B4D0F-A721-41AA-9235-7B00F101CBF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928898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5D65E-6B90-438F-AEDB-4AE2B7918745}" type="datetimeFigureOut">
              <a:rPr lang="nl-NL" smtClean="0"/>
              <a:t>10-2-2023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B4D0F-A721-41AA-9235-7B00F101CBF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996190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2000">
              <a:schemeClr val="accent1">
                <a:tint val="66000"/>
                <a:satMod val="160000"/>
              </a:schemeClr>
            </a:gs>
            <a:gs pos="38000">
              <a:schemeClr val="accent1">
                <a:tint val="44500"/>
                <a:satMod val="160000"/>
              </a:schemeClr>
            </a:gs>
            <a:gs pos="78000">
              <a:schemeClr val="accent1">
                <a:tint val="23500"/>
                <a:satMod val="160000"/>
              </a:schemeClr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35D65E-6B90-438F-AEDB-4AE2B7918745}" type="datetimeFigureOut">
              <a:rPr lang="nl-NL" smtClean="0"/>
              <a:t>10-2-2023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6B4D0F-A721-41AA-9235-7B00F101CBF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731103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ep 12">
            <a:extLst>
              <a:ext uri="{FF2B5EF4-FFF2-40B4-BE49-F238E27FC236}">
                <a16:creationId xmlns:a16="http://schemas.microsoft.com/office/drawing/2014/main" id="{37CBADA0-BD89-4377-AC22-1F3A1002D088}"/>
              </a:ext>
            </a:extLst>
          </p:cNvPr>
          <p:cNvGrpSpPr/>
          <p:nvPr/>
        </p:nvGrpSpPr>
        <p:grpSpPr>
          <a:xfrm>
            <a:off x="-1383" y="2340000"/>
            <a:ext cx="9145383" cy="972000"/>
            <a:chOff x="-1383" y="2340000"/>
            <a:chExt cx="9145383" cy="972000"/>
          </a:xfrm>
        </p:grpSpPr>
        <p:pic>
          <p:nvPicPr>
            <p:cNvPr id="14" name="Picture 2" descr="http://www.hinmeijer.nl/Upload/1235/web/Thumb/87ca48f8-6dcf-41e3-ad7d-deac80e4ca98.jpg">
              <a:extLst>
                <a:ext uri="{FF2B5EF4-FFF2-40B4-BE49-F238E27FC236}">
                  <a16:creationId xmlns:a16="http://schemas.microsoft.com/office/drawing/2014/main" id="{02C48D1A-E7A8-4804-833A-9A1AA48AFC32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7499" b="34285"/>
            <a:stretch/>
          </p:blipFill>
          <p:spPr bwMode="auto">
            <a:xfrm>
              <a:off x="-1383" y="2340000"/>
              <a:ext cx="3117600" cy="972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5" name="Picture 4" descr="http://www.hinmeijer.nl/Upload/1235/web/Thumb/87ca48f8-6dcf-41e3-ad7d-deac80e4ca98.jpg">
              <a:extLst>
                <a:ext uri="{FF2B5EF4-FFF2-40B4-BE49-F238E27FC236}">
                  <a16:creationId xmlns:a16="http://schemas.microsoft.com/office/drawing/2014/main" id="{59354AA7-211A-41EB-B06B-D3DD54CF76C9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7076" b="34710"/>
            <a:stretch/>
          </p:blipFill>
          <p:spPr bwMode="auto">
            <a:xfrm>
              <a:off x="3059832" y="2340000"/>
              <a:ext cx="3116216" cy="972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6" name="Picture 6" descr="http://www.hinmeijer.nl/Upload/1235/web/Thumb/87ca48f8-6dcf-41e3-ad7d-deac80e4ca98.jpg">
              <a:extLst>
                <a:ext uri="{FF2B5EF4-FFF2-40B4-BE49-F238E27FC236}">
                  <a16:creationId xmlns:a16="http://schemas.microsoft.com/office/drawing/2014/main" id="{E6485CEC-630C-47FC-B8C7-FF7543E7D86D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7429" b="34338"/>
            <a:stretch/>
          </p:blipFill>
          <p:spPr bwMode="auto">
            <a:xfrm>
              <a:off x="6027784" y="2340000"/>
              <a:ext cx="3116216" cy="972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0" name="Ovaal 3"/>
          <p:cNvSpPr/>
          <p:nvPr/>
        </p:nvSpPr>
        <p:spPr>
          <a:xfrm>
            <a:off x="7117840" y="2856349"/>
            <a:ext cx="936104" cy="227189"/>
          </a:xfrm>
          <a:custGeom>
            <a:avLst/>
            <a:gdLst>
              <a:gd name="connsiteX0" fmla="*/ 0 w 2232248"/>
              <a:gd name="connsiteY0" fmla="*/ 468052 h 936104"/>
              <a:gd name="connsiteX1" fmla="*/ 1116124 w 2232248"/>
              <a:gd name="connsiteY1" fmla="*/ 0 h 936104"/>
              <a:gd name="connsiteX2" fmla="*/ 2232248 w 2232248"/>
              <a:gd name="connsiteY2" fmla="*/ 468052 h 936104"/>
              <a:gd name="connsiteX3" fmla="*/ 1116124 w 2232248"/>
              <a:gd name="connsiteY3" fmla="*/ 936104 h 936104"/>
              <a:gd name="connsiteX4" fmla="*/ 0 w 2232248"/>
              <a:gd name="connsiteY4" fmla="*/ 468052 h 936104"/>
              <a:gd name="connsiteX0" fmla="*/ 775 w 2233023"/>
              <a:gd name="connsiteY0" fmla="*/ 468052 h 689627"/>
              <a:gd name="connsiteX1" fmla="*/ 1116899 w 2233023"/>
              <a:gd name="connsiteY1" fmla="*/ 0 h 689627"/>
              <a:gd name="connsiteX2" fmla="*/ 2233023 w 2233023"/>
              <a:gd name="connsiteY2" fmla="*/ 468052 h 689627"/>
              <a:gd name="connsiteX3" fmla="*/ 992611 w 2233023"/>
              <a:gd name="connsiteY3" fmla="*/ 687529 h 689627"/>
              <a:gd name="connsiteX4" fmla="*/ 775 w 2233023"/>
              <a:gd name="connsiteY4" fmla="*/ 468052 h 689627"/>
              <a:gd name="connsiteX0" fmla="*/ 471 w 2306861"/>
              <a:gd name="connsiteY0" fmla="*/ 468052 h 692113"/>
              <a:gd name="connsiteX1" fmla="*/ 1116595 w 2306861"/>
              <a:gd name="connsiteY1" fmla="*/ 0 h 692113"/>
              <a:gd name="connsiteX2" fmla="*/ 2232719 w 2306861"/>
              <a:gd name="connsiteY2" fmla="*/ 468052 h 692113"/>
              <a:gd name="connsiteX3" fmla="*/ 2065023 w 2306861"/>
              <a:gd name="connsiteY3" fmla="*/ 605418 h 692113"/>
              <a:gd name="connsiteX4" fmla="*/ 992307 w 2306861"/>
              <a:gd name="connsiteY4" fmla="*/ 687529 h 692113"/>
              <a:gd name="connsiteX5" fmla="*/ 471 w 2306861"/>
              <a:gd name="connsiteY5" fmla="*/ 468052 h 6921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306861" h="692113">
                <a:moveTo>
                  <a:pt x="471" y="468052"/>
                </a:moveTo>
                <a:cubicBezTo>
                  <a:pt x="21186" y="353464"/>
                  <a:pt x="500177" y="0"/>
                  <a:pt x="1116595" y="0"/>
                </a:cubicBezTo>
                <a:cubicBezTo>
                  <a:pt x="1733013" y="0"/>
                  <a:pt x="2071689" y="362710"/>
                  <a:pt x="2232719" y="468052"/>
                </a:cubicBezTo>
                <a:cubicBezTo>
                  <a:pt x="2393749" y="573394"/>
                  <a:pt x="2271758" y="568839"/>
                  <a:pt x="2065023" y="605418"/>
                </a:cubicBezTo>
                <a:cubicBezTo>
                  <a:pt x="1858288" y="641997"/>
                  <a:pt x="1336399" y="710423"/>
                  <a:pt x="992307" y="687529"/>
                </a:cubicBezTo>
                <a:cubicBezTo>
                  <a:pt x="648215" y="664635"/>
                  <a:pt x="-20244" y="582640"/>
                  <a:pt x="471" y="468052"/>
                </a:cubicBezTo>
                <a:close/>
              </a:path>
            </a:pathLst>
          </a:custGeom>
          <a:solidFill>
            <a:schemeClr val="accent5">
              <a:lumMod val="60000"/>
              <a:lumOff val="40000"/>
            </a:schemeClr>
          </a:solidFill>
          <a:ln w="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1" name="Ovaal 3"/>
          <p:cNvSpPr/>
          <p:nvPr/>
        </p:nvSpPr>
        <p:spPr>
          <a:xfrm>
            <a:off x="1187624" y="2792147"/>
            <a:ext cx="936104" cy="227189"/>
          </a:xfrm>
          <a:custGeom>
            <a:avLst/>
            <a:gdLst>
              <a:gd name="connsiteX0" fmla="*/ 0 w 2232248"/>
              <a:gd name="connsiteY0" fmla="*/ 468052 h 936104"/>
              <a:gd name="connsiteX1" fmla="*/ 1116124 w 2232248"/>
              <a:gd name="connsiteY1" fmla="*/ 0 h 936104"/>
              <a:gd name="connsiteX2" fmla="*/ 2232248 w 2232248"/>
              <a:gd name="connsiteY2" fmla="*/ 468052 h 936104"/>
              <a:gd name="connsiteX3" fmla="*/ 1116124 w 2232248"/>
              <a:gd name="connsiteY3" fmla="*/ 936104 h 936104"/>
              <a:gd name="connsiteX4" fmla="*/ 0 w 2232248"/>
              <a:gd name="connsiteY4" fmla="*/ 468052 h 936104"/>
              <a:gd name="connsiteX0" fmla="*/ 775 w 2233023"/>
              <a:gd name="connsiteY0" fmla="*/ 468052 h 689627"/>
              <a:gd name="connsiteX1" fmla="*/ 1116899 w 2233023"/>
              <a:gd name="connsiteY1" fmla="*/ 0 h 689627"/>
              <a:gd name="connsiteX2" fmla="*/ 2233023 w 2233023"/>
              <a:gd name="connsiteY2" fmla="*/ 468052 h 689627"/>
              <a:gd name="connsiteX3" fmla="*/ 992611 w 2233023"/>
              <a:gd name="connsiteY3" fmla="*/ 687529 h 689627"/>
              <a:gd name="connsiteX4" fmla="*/ 775 w 2233023"/>
              <a:gd name="connsiteY4" fmla="*/ 468052 h 689627"/>
              <a:gd name="connsiteX0" fmla="*/ 471 w 2306861"/>
              <a:gd name="connsiteY0" fmla="*/ 468052 h 692113"/>
              <a:gd name="connsiteX1" fmla="*/ 1116595 w 2306861"/>
              <a:gd name="connsiteY1" fmla="*/ 0 h 692113"/>
              <a:gd name="connsiteX2" fmla="*/ 2232719 w 2306861"/>
              <a:gd name="connsiteY2" fmla="*/ 468052 h 692113"/>
              <a:gd name="connsiteX3" fmla="*/ 2065023 w 2306861"/>
              <a:gd name="connsiteY3" fmla="*/ 605418 h 692113"/>
              <a:gd name="connsiteX4" fmla="*/ 992307 w 2306861"/>
              <a:gd name="connsiteY4" fmla="*/ 687529 h 692113"/>
              <a:gd name="connsiteX5" fmla="*/ 471 w 2306861"/>
              <a:gd name="connsiteY5" fmla="*/ 468052 h 6921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306861" h="692113">
                <a:moveTo>
                  <a:pt x="471" y="468052"/>
                </a:moveTo>
                <a:cubicBezTo>
                  <a:pt x="21186" y="353464"/>
                  <a:pt x="500177" y="0"/>
                  <a:pt x="1116595" y="0"/>
                </a:cubicBezTo>
                <a:cubicBezTo>
                  <a:pt x="1733013" y="0"/>
                  <a:pt x="2071689" y="362710"/>
                  <a:pt x="2232719" y="468052"/>
                </a:cubicBezTo>
                <a:cubicBezTo>
                  <a:pt x="2393749" y="573394"/>
                  <a:pt x="2271758" y="568839"/>
                  <a:pt x="2065023" y="605418"/>
                </a:cubicBezTo>
                <a:cubicBezTo>
                  <a:pt x="1858288" y="641997"/>
                  <a:pt x="1336399" y="710423"/>
                  <a:pt x="992307" y="687529"/>
                </a:cubicBezTo>
                <a:cubicBezTo>
                  <a:pt x="648215" y="664635"/>
                  <a:pt x="-20244" y="582640"/>
                  <a:pt x="471" y="468052"/>
                </a:cubicBezTo>
                <a:close/>
              </a:path>
            </a:pathLst>
          </a:custGeom>
          <a:solidFill>
            <a:schemeClr val="accent5">
              <a:lumMod val="60000"/>
              <a:lumOff val="40000"/>
            </a:schemeClr>
          </a:solidFill>
          <a:ln w="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2" name="Ovaal 3"/>
          <p:cNvSpPr/>
          <p:nvPr/>
        </p:nvSpPr>
        <p:spPr>
          <a:xfrm>
            <a:off x="4149888" y="2856348"/>
            <a:ext cx="936104" cy="227189"/>
          </a:xfrm>
          <a:custGeom>
            <a:avLst/>
            <a:gdLst>
              <a:gd name="connsiteX0" fmla="*/ 0 w 2232248"/>
              <a:gd name="connsiteY0" fmla="*/ 468052 h 936104"/>
              <a:gd name="connsiteX1" fmla="*/ 1116124 w 2232248"/>
              <a:gd name="connsiteY1" fmla="*/ 0 h 936104"/>
              <a:gd name="connsiteX2" fmla="*/ 2232248 w 2232248"/>
              <a:gd name="connsiteY2" fmla="*/ 468052 h 936104"/>
              <a:gd name="connsiteX3" fmla="*/ 1116124 w 2232248"/>
              <a:gd name="connsiteY3" fmla="*/ 936104 h 936104"/>
              <a:gd name="connsiteX4" fmla="*/ 0 w 2232248"/>
              <a:gd name="connsiteY4" fmla="*/ 468052 h 936104"/>
              <a:gd name="connsiteX0" fmla="*/ 775 w 2233023"/>
              <a:gd name="connsiteY0" fmla="*/ 468052 h 689627"/>
              <a:gd name="connsiteX1" fmla="*/ 1116899 w 2233023"/>
              <a:gd name="connsiteY1" fmla="*/ 0 h 689627"/>
              <a:gd name="connsiteX2" fmla="*/ 2233023 w 2233023"/>
              <a:gd name="connsiteY2" fmla="*/ 468052 h 689627"/>
              <a:gd name="connsiteX3" fmla="*/ 992611 w 2233023"/>
              <a:gd name="connsiteY3" fmla="*/ 687529 h 689627"/>
              <a:gd name="connsiteX4" fmla="*/ 775 w 2233023"/>
              <a:gd name="connsiteY4" fmla="*/ 468052 h 689627"/>
              <a:gd name="connsiteX0" fmla="*/ 471 w 2306861"/>
              <a:gd name="connsiteY0" fmla="*/ 468052 h 692113"/>
              <a:gd name="connsiteX1" fmla="*/ 1116595 w 2306861"/>
              <a:gd name="connsiteY1" fmla="*/ 0 h 692113"/>
              <a:gd name="connsiteX2" fmla="*/ 2232719 w 2306861"/>
              <a:gd name="connsiteY2" fmla="*/ 468052 h 692113"/>
              <a:gd name="connsiteX3" fmla="*/ 2065023 w 2306861"/>
              <a:gd name="connsiteY3" fmla="*/ 605418 h 692113"/>
              <a:gd name="connsiteX4" fmla="*/ 992307 w 2306861"/>
              <a:gd name="connsiteY4" fmla="*/ 687529 h 692113"/>
              <a:gd name="connsiteX5" fmla="*/ 471 w 2306861"/>
              <a:gd name="connsiteY5" fmla="*/ 468052 h 6921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306861" h="692113">
                <a:moveTo>
                  <a:pt x="471" y="468052"/>
                </a:moveTo>
                <a:cubicBezTo>
                  <a:pt x="21186" y="353464"/>
                  <a:pt x="500177" y="0"/>
                  <a:pt x="1116595" y="0"/>
                </a:cubicBezTo>
                <a:cubicBezTo>
                  <a:pt x="1733013" y="0"/>
                  <a:pt x="2071689" y="362710"/>
                  <a:pt x="2232719" y="468052"/>
                </a:cubicBezTo>
                <a:cubicBezTo>
                  <a:pt x="2393749" y="573394"/>
                  <a:pt x="2271758" y="568839"/>
                  <a:pt x="2065023" y="605418"/>
                </a:cubicBezTo>
                <a:cubicBezTo>
                  <a:pt x="1858288" y="641997"/>
                  <a:pt x="1336399" y="710423"/>
                  <a:pt x="992307" y="687529"/>
                </a:cubicBezTo>
                <a:cubicBezTo>
                  <a:pt x="648215" y="664635"/>
                  <a:pt x="-20244" y="582640"/>
                  <a:pt x="471" y="468052"/>
                </a:cubicBezTo>
                <a:close/>
              </a:path>
            </a:pathLst>
          </a:custGeom>
          <a:solidFill>
            <a:schemeClr val="accent5">
              <a:lumMod val="60000"/>
              <a:lumOff val="40000"/>
            </a:schemeClr>
          </a:solidFill>
          <a:ln w="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619074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ep 12">
            <a:extLst>
              <a:ext uri="{FF2B5EF4-FFF2-40B4-BE49-F238E27FC236}">
                <a16:creationId xmlns:a16="http://schemas.microsoft.com/office/drawing/2014/main" id="{37CBADA0-BD89-4377-AC22-1F3A1002D088}"/>
              </a:ext>
            </a:extLst>
          </p:cNvPr>
          <p:cNvGrpSpPr/>
          <p:nvPr/>
        </p:nvGrpSpPr>
        <p:grpSpPr>
          <a:xfrm>
            <a:off x="-1383" y="2340000"/>
            <a:ext cx="9145383" cy="972000"/>
            <a:chOff x="-1383" y="2340000"/>
            <a:chExt cx="9145383" cy="972000"/>
          </a:xfrm>
        </p:grpSpPr>
        <p:pic>
          <p:nvPicPr>
            <p:cNvPr id="14" name="Picture 2" descr="http://www.hinmeijer.nl/Upload/1235/web/Thumb/87ca48f8-6dcf-41e3-ad7d-deac80e4ca98.jpg">
              <a:extLst>
                <a:ext uri="{FF2B5EF4-FFF2-40B4-BE49-F238E27FC236}">
                  <a16:creationId xmlns:a16="http://schemas.microsoft.com/office/drawing/2014/main" id="{02C48D1A-E7A8-4804-833A-9A1AA48AFC32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7499" b="34285"/>
            <a:stretch/>
          </p:blipFill>
          <p:spPr bwMode="auto">
            <a:xfrm>
              <a:off x="-1383" y="2340000"/>
              <a:ext cx="3117600" cy="972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5" name="Picture 4" descr="http://www.hinmeijer.nl/Upload/1235/web/Thumb/87ca48f8-6dcf-41e3-ad7d-deac80e4ca98.jpg">
              <a:extLst>
                <a:ext uri="{FF2B5EF4-FFF2-40B4-BE49-F238E27FC236}">
                  <a16:creationId xmlns:a16="http://schemas.microsoft.com/office/drawing/2014/main" id="{59354AA7-211A-41EB-B06B-D3DD54CF76C9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7076" b="34710"/>
            <a:stretch/>
          </p:blipFill>
          <p:spPr bwMode="auto">
            <a:xfrm>
              <a:off x="3059832" y="2340000"/>
              <a:ext cx="3116216" cy="972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6" name="Picture 6" descr="http://www.hinmeijer.nl/Upload/1235/web/Thumb/87ca48f8-6dcf-41e3-ad7d-deac80e4ca98.jpg">
              <a:extLst>
                <a:ext uri="{FF2B5EF4-FFF2-40B4-BE49-F238E27FC236}">
                  <a16:creationId xmlns:a16="http://schemas.microsoft.com/office/drawing/2014/main" id="{E6485CEC-630C-47FC-B8C7-FF7543E7D86D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7429" b="34338"/>
            <a:stretch/>
          </p:blipFill>
          <p:spPr bwMode="auto">
            <a:xfrm>
              <a:off x="6027784" y="2340000"/>
              <a:ext cx="3116216" cy="972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0" name="Ovaal 3"/>
          <p:cNvSpPr/>
          <p:nvPr/>
        </p:nvSpPr>
        <p:spPr>
          <a:xfrm>
            <a:off x="7117840" y="2856349"/>
            <a:ext cx="936104" cy="227189"/>
          </a:xfrm>
          <a:custGeom>
            <a:avLst/>
            <a:gdLst>
              <a:gd name="connsiteX0" fmla="*/ 0 w 2232248"/>
              <a:gd name="connsiteY0" fmla="*/ 468052 h 936104"/>
              <a:gd name="connsiteX1" fmla="*/ 1116124 w 2232248"/>
              <a:gd name="connsiteY1" fmla="*/ 0 h 936104"/>
              <a:gd name="connsiteX2" fmla="*/ 2232248 w 2232248"/>
              <a:gd name="connsiteY2" fmla="*/ 468052 h 936104"/>
              <a:gd name="connsiteX3" fmla="*/ 1116124 w 2232248"/>
              <a:gd name="connsiteY3" fmla="*/ 936104 h 936104"/>
              <a:gd name="connsiteX4" fmla="*/ 0 w 2232248"/>
              <a:gd name="connsiteY4" fmla="*/ 468052 h 936104"/>
              <a:gd name="connsiteX0" fmla="*/ 775 w 2233023"/>
              <a:gd name="connsiteY0" fmla="*/ 468052 h 689627"/>
              <a:gd name="connsiteX1" fmla="*/ 1116899 w 2233023"/>
              <a:gd name="connsiteY1" fmla="*/ 0 h 689627"/>
              <a:gd name="connsiteX2" fmla="*/ 2233023 w 2233023"/>
              <a:gd name="connsiteY2" fmla="*/ 468052 h 689627"/>
              <a:gd name="connsiteX3" fmla="*/ 992611 w 2233023"/>
              <a:gd name="connsiteY3" fmla="*/ 687529 h 689627"/>
              <a:gd name="connsiteX4" fmla="*/ 775 w 2233023"/>
              <a:gd name="connsiteY4" fmla="*/ 468052 h 689627"/>
              <a:gd name="connsiteX0" fmla="*/ 471 w 2306861"/>
              <a:gd name="connsiteY0" fmla="*/ 468052 h 692113"/>
              <a:gd name="connsiteX1" fmla="*/ 1116595 w 2306861"/>
              <a:gd name="connsiteY1" fmla="*/ 0 h 692113"/>
              <a:gd name="connsiteX2" fmla="*/ 2232719 w 2306861"/>
              <a:gd name="connsiteY2" fmla="*/ 468052 h 692113"/>
              <a:gd name="connsiteX3" fmla="*/ 2065023 w 2306861"/>
              <a:gd name="connsiteY3" fmla="*/ 605418 h 692113"/>
              <a:gd name="connsiteX4" fmla="*/ 992307 w 2306861"/>
              <a:gd name="connsiteY4" fmla="*/ 687529 h 692113"/>
              <a:gd name="connsiteX5" fmla="*/ 471 w 2306861"/>
              <a:gd name="connsiteY5" fmla="*/ 468052 h 6921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306861" h="692113">
                <a:moveTo>
                  <a:pt x="471" y="468052"/>
                </a:moveTo>
                <a:cubicBezTo>
                  <a:pt x="21186" y="353464"/>
                  <a:pt x="500177" y="0"/>
                  <a:pt x="1116595" y="0"/>
                </a:cubicBezTo>
                <a:cubicBezTo>
                  <a:pt x="1733013" y="0"/>
                  <a:pt x="2071689" y="362710"/>
                  <a:pt x="2232719" y="468052"/>
                </a:cubicBezTo>
                <a:cubicBezTo>
                  <a:pt x="2393749" y="573394"/>
                  <a:pt x="2271758" y="568839"/>
                  <a:pt x="2065023" y="605418"/>
                </a:cubicBezTo>
                <a:cubicBezTo>
                  <a:pt x="1858288" y="641997"/>
                  <a:pt x="1336399" y="710423"/>
                  <a:pt x="992307" y="687529"/>
                </a:cubicBezTo>
                <a:cubicBezTo>
                  <a:pt x="648215" y="664635"/>
                  <a:pt x="-20244" y="582640"/>
                  <a:pt x="471" y="468052"/>
                </a:cubicBezTo>
                <a:close/>
              </a:path>
            </a:pathLst>
          </a:custGeom>
          <a:solidFill>
            <a:schemeClr val="accent5">
              <a:lumMod val="60000"/>
              <a:lumOff val="40000"/>
            </a:schemeClr>
          </a:solidFill>
          <a:ln w="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1" name="Ovaal 3"/>
          <p:cNvSpPr/>
          <p:nvPr/>
        </p:nvSpPr>
        <p:spPr>
          <a:xfrm>
            <a:off x="1187624" y="2792147"/>
            <a:ext cx="936104" cy="227189"/>
          </a:xfrm>
          <a:custGeom>
            <a:avLst/>
            <a:gdLst>
              <a:gd name="connsiteX0" fmla="*/ 0 w 2232248"/>
              <a:gd name="connsiteY0" fmla="*/ 468052 h 936104"/>
              <a:gd name="connsiteX1" fmla="*/ 1116124 w 2232248"/>
              <a:gd name="connsiteY1" fmla="*/ 0 h 936104"/>
              <a:gd name="connsiteX2" fmla="*/ 2232248 w 2232248"/>
              <a:gd name="connsiteY2" fmla="*/ 468052 h 936104"/>
              <a:gd name="connsiteX3" fmla="*/ 1116124 w 2232248"/>
              <a:gd name="connsiteY3" fmla="*/ 936104 h 936104"/>
              <a:gd name="connsiteX4" fmla="*/ 0 w 2232248"/>
              <a:gd name="connsiteY4" fmla="*/ 468052 h 936104"/>
              <a:gd name="connsiteX0" fmla="*/ 775 w 2233023"/>
              <a:gd name="connsiteY0" fmla="*/ 468052 h 689627"/>
              <a:gd name="connsiteX1" fmla="*/ 1116899 w 2233023"/>
              <a:gd name="connsiteY1" fmla="*/ 0 h 689627"/>
              <a:gd name="connsiteX2" fmla="*/ 2233023 w 2233023"/>
              <a:gd name="connsiteY2" fmla="*/ 468052 h 689627"/>
              <a:gd name="connsiteX3" fmla="*/ 992611 w 2233023"/>
              <a:gd name="connsiteY3" fmla="*/ 687529 h 689627"/>
              <a:gd name="connsiteX4" fmla="*/ 775 w 2233023"/>
              <a:gd name="connsiteY4" fmla="*/ 468052 h 689627"/>
              <a:gd name="connsiteX0" fmla="*/ 471 w 2306861"/>
              <a:gd name="connsiteY0" fmla="*/ 468052 h 692113"/>
              <a:gd name="connsiteX1" fmla="*/ 1116595 w 2306861"/>
              <a:gd name="connsiteY1" fmla="*/ 0 h 692113"/>
              <a:gd name="connsiteX2" fmla="*/ 2232719 w 2306861"/>
              <a:gd name="connsiteY2" fmla="*/ 468052 h 692113"/>
              <a:gd name="connsiteX3" fmla="*/ 2065023 w 2306861"/>
              <a:gd name="connsiteY3" fmla="*/ 605418 h 692113"/>
              <a:gd name="connsiteX4" fmla="*/ 992307 w 2306861"/>
              <a:gd name="connsiteY4" fmla="*/ 687529 h 692113"/>
              <a:gd name="connsiteX5" fmla="*/ 471 w 2306861"/>
              <a:gd name="connsiteY5" fmla="*/ 468052 h 6921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306861" h="692113">
                <a:moveTo>
                  <a:pt x="471" y="468052"/>
                </a:moveTo>
                <a:cubicBezTo>
                  <a:pt x="21186" y="353464"/>
                  <a:pt x="500177" y="0"/>
                  <a:pt x="1116595" y="0"/>
                </a:cubicBezTo>
                <a:cubicBezTo>
                  <a:pt x="1733013" y="0"/>
                  <a:pt x="2071689" y="362710"/>
                  <a:pt x="2232719" y="468052"/>
                </a:cubicBezTo>
                <a:cubicBezTo>
                  <a:pt x="2393749" y="573394"/>
                  <a:pt x="2271758" y="568839"/>
                  <a:pt x="2065023" y="605418"/>
                </a:cubicBezTo>
                <a:cubicBezTo>
                  <a:pt x="1858288" y="641997"/>
                  <a:pt x="1336399" y="710423"/>
                  <a:pt x="992307" y="687529"/>
                </a:cubicBezTo>
                <a:cubicBezTo>
                  <a:pt x="648215" y="664635"/>
                  <a:pt x="-20244" y="582640"/>
                  <a:pt x="471" y="468052"/>
                </a:cubicBezTo>
                <a:close/>
              </a:path>
            </a:pathLst>
          </a:custGeom>
          <a:solidFill>
            <a:schemeClr val="accent5">
              <a:lumMod val="60000"/>
              <a:lumOff val="40000"/>
            </a:schemeClr>
          </a:solidFill>
          <a:ln w="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2" name="Ovaal 3"/>
          <p:cNvSpPr/>
          <p:nvPr/>
        </p:nvSpPr>
        <p:spPr>
          <a:xfrm>
            <a:off x="4149888" y="2856348"/>
            <a:ext cx="936104" cy="227189"/>
          </a:xfrm>
          <a:custGeom>
            <a:avLst/>
            <a:gdLst>
              <a:gd name="connsiteX0" fmla="*/ 0 w 2232248"/>
              <a:gd name="connsiteY0" fmla="*/ 468052 h 936104"/>
              <a:gd name="connsiteX1" fmla="*/ 1116124 w 2232248"/>
              <a:gd name="connsiteY1" fmla="*/ 0 h 936104"/>
              <a:gd name="connsiteX2" fmla="*/ 2232248 w 2232248"/>
              <a:gd name="connsiteY2" fmla="*/ 468052 h 936104"/>
              <a:gd name="connsiteX3" fmla="*/ 1116124 w 2232248"/>
              <a:gd name="connsiteY3" fmla="*/ 936104 h 936104"/>
              <a:gd name="connsiteX4" fmla="*/ 0 w 2232248"/>
              <a:gd name="connsiteY4" fmla="*/ 468052 h 936104"/>
              <a:gd name="connsiteX0" fmla="*/ 775 w 2233023"/>
              <a:gd name="connsiteY0" fmla="*/ 468052 h 689627"/>
              <a:gd name="connsiteX1" fmla="*/ 1116899 w 2233023"/>
              <a:gd name="connsiteY1" fmla="*/ 0 h 689627"/>
              <a:gd name="connsiteX2" fmla="*/ 2233023 w 2233023"/>
              <a:gd name="connsiteY2" fmla="*/ 468052 h 689627"/>
              <a:gd name="connsiteX3" fmla="*/ 992611 w 2233023"/>
              <a:gd name="connsiteY3" fmla="*/ 687529 h 689627"/>
              <a:gd name="connsiteX4" fmla="*/ 775 w 2233023"/>
              <a:gd name="connsiteY4" fmla="*/ 468052 h 689627"/>
              <a:gd name="connsiteX0" fmla="*/ 471 w 2306861"/>
              <a:gd name="connsiteY0" fmla="*/ 468052 h 692113"/>
              <a:gd name="connsiteX1" fmla="*/ 1116595 w 2306861"/>
              <a:gd name="connsiteY1" fmla="*/ 0 h 692113"/>
              <a:gd name="connsiteX2" fmla="*/ 2232719 w 2306861"/>
              <a:gd name="connsiteY2" fmla="*/ 468052 h 692113"/>
              <a:gd name="connsiteX3" fmla="*/ 2065023 w 2306861"/>
              <a:gd name="connsiteY3" fmla="*/ 605418 h 692113"/>
              <a:gd name="connsiteX4" fmla="*/ 992307 w 2306861"/>
              <a:gd name="connsiteY4" fmla="*/ 687529 h 692113"/>
              <a:gd name="connsiteX5" fmla="*/ 471 w 2306861"/>
              <a:gd name="connsiteY5" fmla="*/ 468052 h 6921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306861" h="692113">
                <a:moveTo>
                  <a:pt x="471" y="468052"/>
                </a:moveTo>
                <a:cubicBezTo>
                  <a:pt x="21186" y="353464"/>
                  <a:pt x="500177" y="0"/>
                  <a:pt x="1116595" y="0"/>
                </a:cubicBezTo>
                <a:cubicBezTo>
                  <a:pt x="1733013" y="0"/>
                  <a:pt x="2071689" y="362710"/>
                  <a:pt x="2232719" y="468052"/>
                </a:cubicBezTo>
                <a:cubicBezTo>
                  <a:pt x="2393749" y="573394"/>
                  <a:pt x="2271758" y="568839"/>
                  <a:pt x="2065023" y="605418"/>
                </a:cubicBezTo>
                <a:cubicBezTo>
                  <a:pt x="1858288" y="641997"/>
                  <a:pt x="1336399" y="710423"/>
                  <a:pt x="992307" y="687529"/>
                </a:cubicBezTo>
                <a:cubicBezTo>
                  <a:pt x="648215" y="664635"/>
                  <a:pt x="-20244" y="582640"/>
                  <a:pt x="471" y="468052"/>
                </a:cubicBezTo>
                <a:close/>
              </a:path>
            </a:pathLst>
          </a:custGeom>
          <a:solidFill>
            <a:schemeClr val="accent5">
              <a:lumMod val="60000"/>
              <a:lumOff val="40000"/>
            </a:schemeClr>
          </a:solidFill>
          <a:ln w="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7" name="Tekstvak 16">
            <a:extLst>
              <a:ext uri="{FF2B5EF4-FFF2-40B4-BE49-F238E27FC236}">
                <a16:creationId xmlns:a16="http://schemas.microsoft.com/office/drawing/2014/main" id="{BD84EA9B-E65B-42A8-8700-71AAE08F0B63}"/>
              </a:ext>
            </a:extLst>
          </p:cNvPr>
          <p:cNvSpPr txBox="1"/>
          <p:nvPr/>
        </p:nvSpPr>
        <p:spPr>
          <a:xfrm>
            <a:off x="323528" y="332656"/>
            <a:ext cx="871296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       </a:t>
            </a:r>
            <a:r>
              <a:rPr lang="nl-NL" dirty="0">
                <a:solidFill>
                  <a:srgbClr val="FF0000"/>
                </a:solidFill>
              </a:rPr>
              <a:t>druppel hexaan  	</a:t>
            </a:r>
          </a:p>
          <a:p>
            <a:endParaRPr lang="nl-NL" dirty="0">
              <a:solidFill>
                <a:srgbClr val="FF0000"/>
              </a:solidFill>
            </a:endParaRPr>
          </a:p>
          <a:p>
            <a:r>
              <a:rPr lang="nl-NL" dirty="0">
                <a:solidFill>
                  <a:srgbClr val="FF0000"/>
                </a:solidFill>
              </a:rPr>
              <a:t>	C</a:t>
            </a:r>
            <a:r>
              <a:rPr lang="nl-NL" baseline="-25000" dirty="0">
                <a:solidFill>
                  <a:srgbClr val="FF0000"/>
                </a:solidFill>
              </a:rPr>
              <a:t>6</a:t>
            </a:r>
            <a:r>
              <a:rPr lang="nl-NL" dirty="0">
                <a:solidFill>
                  <a:srgbClr val="FF0000"/>
                </a:solidFill>
              </a:rPr>
              <a:t>H</a:t>
            </a:r>
            <a:r>
              <a:rPr lang="nl-NL" baseline="-25000" dirty="0">
                <a:solidFill>
                  <a:srgbClr val="FF0000"/>
                </a:solidFill>
              </a:rPr>
              <a:t>14</a:t>
            </a:r>
            <a:endParaRPr lang="nl-NL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25030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ep 12">
            <a:extLst>
              <a:ext uri="{FF2B5EF4-FFF2-40B4-BE49-F238E27FC236}">
                <a16:creationId xmlns:a16="http://schemas.microsoft.com/office/drawing/2014/main" id="{37CBADA0-BD89-4377-AC22-1F3A1002D088}"/>
              </a:ext>
            </a:extLst>
          </p:cNvPr>
          <p:cNvGrpSpPr/>
          <p:nvPr/>
        </p:nvGrpSpPr>
        <p:grpSpPr>
          <a:xfrm>
            <a:off x="-1383" y="2340000"/>
            <a:ext cx="9145383" cy="972000"/>
            <a:chOff x="-1383" y="2340000"/>
            <a:chExt cx="9145383" cy="972000"/>
          </a:xfrm>
        </p:grpSpPr>
        <p:pic>
          <p:nvPicPr>
            <p:cNvPr id="14" name="Picture 2" descr="http://www.hinmeijer.nl/Upload/1235/web/Thumb/87ca48f8-6dcf-41e3-ad7d-deac80e4ca98.jpg">
              <a:extLst>
                <a:ext uri="{FF2B5EF4-FFF2-40B4-BE49-F238E27FC236}">
                  <a16:creationId xmlns:a16="http://schemas.microsoft.com/office/drawing/2014/main" id="{02C48D1A-E7A8-4804-833A-9A1AA48AFC32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7499" b="34285"/>
            <a:stretch/>
          </p:blipFill>
          <p:spPr bwMode="auto">
            <a:xfrm>
              <a:off x="-1383" y="2340000"/>
              <a:ext cx="3117600" cy="972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5" name="Picture 4" descr="http://www.hinmeijer.nl/Upload/1235/web/Thumb/87ca48f8-6dcf-41e3-ad7d-deac80e4ca98.jpg">
              <a:extLst>
                <a:ext uri="{FF2B5EF4-FFF2-40B4-BE49-F238E27FC236}">
                  <a16:creationId xmlns:a16="http://schemas.microsoft.com/office/drawing/2014/main" id="{59354AA7-211A-41EB-B06B-D3DD54CF76C9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7076" b="34710"/>
            <a:stretch/>
          </p:blipFill>
          <p:spPr bwMode="auto">
            <a:xfrm>
              <a:off x="3059832" y="2340000"/>
              <a:ext cx="3116216" cy="972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6" name="Picture 6" descr="http://www.hinmeijer.nl/Upload/1235/web/Thumb/87ca48f8-6dcf-41e3-ad7d-deac80e4ca98.jpg">
              <a:extLst>
                <a:ext uri="{FF2B5EF4-FFF2-40B4-BE49-F238E27FC236}">
                  <a16:creationId xmlns:a16="http://schemas.microsoft.com/office/drawing/2014/main" id="{E6485CEC-630C-47FC-B8C7-FF7543E7D86D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7429" b="34338"/>
            <a:stretch/>
          </p:blipFill>
          <p:spPr bwMode="auto">
            <a:xfrm>
              <a:off x="6027784" y="2340000"/>
              <a:ext cx="3116216" cy="972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0" name="Ovaal 3"/>
          <p:cNvSpPr/>
          <p:nvPr/>
        </p:nvSpPr>
        <p:spPr>
          <a:xfrm>
            <a:off x="7117840" y="2856349"/>
            <a:ext cx="936104" cy="227189"/>
          </a:xfrm>
          <a:custGeom>
            <a:avLst/>
            <a:gdLst>
              <a:gd name="connsiteX0" fmla="*/ 0 w 2232248"/>
              <a:gd name="connsiteY0" fmla="*/ 468052 h 936104"/>
              <a:gd name="connsiteX1" fmla="*/ 1116124 w 2232248"/>
              <a:gd name="connsiteY1" fmla="*/ 0 h 936104"/>
              <a:gd name="connsiteX2" fmla="*/ 2232248 w 2232248"/>
              <a:gd name="connsiteY2" fmla="*/ 468052 h 936104"/>
              <a:gd name="connsiteX3" fmla="*/ 1116124 w 2232248"/>
              <a:gd name="connsiteY3" fmla="*/ 936104 h 936104"/>
              <a:gd name="connsiteX4" fmla="*/ 0 w 2232248"/>
              <a:gd name="connsiteY4" fmla="*/ 468052 h 936104"/>
              <a:gd name="connsiteX0" fmla="*/ 775 w 2233023"/>
              <a:gd name="connsiteY0" fmla="*/ 468052 h 689627"/>
              <a:gd name="connsiteX1" fmla="*/ 1116899 w 2233023"/>
              <a:gd name="connsiteY1" fmla="*/ 0 h 689627"/>
              <a:gd name="connsiteX2" fmla="*/ 2233023 w 2233023"/>
              <a:gd name="connsiteY2" fmla="*/ 468052 h 689627"/>
              <a:gd name="connsiteX3" fmla="*/ 992611 w 2233023"/>
              <a:gd name="connsiteY3" fmla="*/ 687529 h 689627"/>
              <a:gd name="connsiteX4" fmla="*/ 775 w 2233023"/>
              <a:gd name="connsiteY4" fmla="*/ 468052 h 689627"/>
              <a:gd name="connsiteX0" fmla="*/ 471 w 2306861"/>
              <a:gd name="connsiteY0" fmla="*/ 468052 h 692113"/>
              <a:gd name="connsiteX1" fmla="*/ 1116595 w 2306861"/>
              <a:gd name="connsiteY1" fmla="*/ 0 h 692113"/>
              <a:gd name="connsiteX2" fmla="*/ 2232719 w 2306861"/>
              <a:gd name="connsiteY2" fmla="*/ 468052 h 692113"/>
              <a:gd name="connsiteX3" fmla="*/ 2065023 w 2306861"/>
              <a:gd name="connsiteY3" fmla="*/ 605418 h 692113"/>
              <a:gd name="connsiteX4" fmla="*/ 992307 w 2306861"/>
              <a:gd name="connsiteY4" fmla="*/ 687529 h 692113"/>
              <a:gd name="connsiteX5" fmla="*/ 471 w 2306861"/>
              <a:gd name="connsiteY5" fmla="*/ 468052 h 6921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306861" h="692113">
                <a:moveTo>
                  <a:pt x="471" y="468052"/>
                </a:moveTo>
                <a:cubicBezTo>
                  <a:pt x="21186" y="353464"/>
                  <a:pt x="500177" y="0"/>
                  <a:pt x="1116595" y="0"/>
                </a:cubicBezTo>
                <a:cubicBezTo>
                  <a:pt x="1733013" y="0"/>
                  <a:pt x="2071689" y="362710"/>
                  <a:pt x="2232719" y="468052"/>
                </a:cubicBezTo>
                <a:cubicBezTo>
                  <a:pt x="2393749" y="573394"/>
                  <a:pt x="2271758" y="568839"/>
                  <a:pt x="2065023" y="605418"/>
                </a:cubicBezTo>
                <a:cubicBezTo>
                  <a:pt x="1858288" y="641997"/>
                  <a:pt x="1336399" y="710423"/>
                  <a:pt x="992307" y="687529"/>
                </a:cubicBezTo>
                <a:cubicBezTo>
                  <a:pt x="648215" y="664635"/>
                  <a:pt x="-20244" y="582640"/>
                  <a:pt x="471" y="468052"/>
                </a:cubicBezTo>
                <a:close/>
              </a:path>
            </a:pathLst>
          </a:custGeom>
          <a:solidFill>
            <a:schemeClr val="accent5">
              <a:lumMod val="60000"/>
              <a:lumOff val="40000"/>
            </a:schemeClr>
          </a:solidFill>
          <a:ln w="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1" name="Ovaal 3"/>
          <p:cNvSpPr/>
          <p:nvPr/>
        </p:nvSpPr>
        <p:spPr>
          <a:xfrm>
            <a:off x="1187624" y="2792147"/>
            <a:ext cx="936104" cy="227189"/>
          </a:xfrm>
          <a:custGeom>
            <a:avLst/>
            <a:gdLst>
              <a:gd name="connsiteX0" fmla="*/ 0 w 2232248"/>
              <a:gd name="connsiteY0" fmla="*/ 468052 h 936104"/>
              <a:gd name="connsiteX1" fmla="*/ 1116124 w 2232248"/>
              <a:gd name="connsiteY1" fmla="*/ 0 h 936104"/>
              <a:gd name="connsiteX2" fmla="*/ 2232248 w 2232248"/>
              <a:gd name="connsiteY2" fmla="*/ 468052 h 936104"/>
              <a:gd name="connsiteX3" fmla="*/ 1116124 w 2232248"/>
              <a:gd name="connsiteY3" fmla="*/ 936104 h 936104"/>
              <a:gd name="connsiteX4" fmla="*/ 0 w 2232248"/>
              <a:gd name="connsiteY4" fmla="*/ 468052 h 936104"/>
              <a:gd name="connsiteX0" fmla="*/ 775 w 2233023"/>
              <a:gd name="connsiteY0" fmla="*/ 468052 h 689627"/>
              <a:gd name="connsiteX1" fmla="*/ 1116899 w 2233023"/>
              <a:gd name="connsiteY1" fmla="*/ 0 h 689627"/>
              <a:gd name="connsiteX2" fmla="*/ 2233023 w 2233023"/>
              <a:gd name="connsiteY2" fmla="*/ 468052 h 689627"/>
              <a:gd name="connsiteX3" fmla="*/ 992611 w 2233023"/>
              <a:gd name="connsiteY3" fmla="*/ 687529 h 689627"/>
              <a:gd name="connsiteX4" fmla="*/ 775 w 2233023"/>
              <a:gd name="connsiteY4" fmla="*/ 468052 h 689627"/>
              <a:gd name="connsiteX0" fmla="*/ 471 w 2306861"/>
              <a:gd name="connsiteY0" fmla="*/ 468052 h 692113"/>
              <a:gd name="connsiteX1" fmla="*/ 1116595 w 2306861"/>
              <a:gd name="connsiteY1" fmla="*/ 0 h 692113"/>
              <a:gd name="connsiteX2" fmla="*/ 2232719 w 2306861"/>
              <a:gd name="connsiteY2" fmla="*/ 468052 h 692113"/>
              <a:gd name="connsiteX3" fmla="*/ 2065023 w 2306861"/>
              <a:gd name="connsiteY3" fmla="*/ 605418 h 692113"/>
              <a:gd name="connsiteX4" fmla="*/ 992307 w 2306861"/>
              <a:gd name="connsiteY4" fmla="*/ 687529 h 692113"/>
              <a:gd name="connsiteX5" fmla="*/ 471 w 2306861"/>
              <a:gd name="connsiteY5" fmla="*/ 468052 h 6921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306861" h="692113">
                <a:moveTo>
                  <a:pt x="471" y="468052"/>
                </a:moveTo>
                <a:cubicBezTo>
                  <a:pt x="21186" y="353464"/>
                  <a:pt x="500177" y="0"/>
                  <a:pt x="1116595" y="0"/>
                </a:cubicBezTo>
                <a:cubicBezTo>
                  <a:pt x="1733013" y="0"/>
                  <a:pt x="2071689" y="362710"/>
                  <a:pt x="2232719" y="468052"/>
                </a:cubicBezTo>
                <a:cubicBezTo>
                  <a:pt x="2393749" y="573394"/>
                  <a:pt x="2271758" y="568839"/>
                  <a:pt x="2065023" y="605418"/>
                </a:cubicBezTo>
                <a:cubicBezTo>
                  <a:pt x="1858288" y="641997"/>
                  <a:pt x="1336399" y="710423"/>
                  <a:pt x="992307" y="687529"/>
                </a:cubicBezTo>
                <a:cubicBezTo>
                  <a:pt x="648215" y="664635"/>
                  <a:pt x="-20244" y="582640"/>
                  <a:pt x="471" y="468052"/>
                </a:cubicBezTo>
                <a:close/>
              </a:path>
            </a:pathLst>
          </a:custGeom>
          <a:solidFill>
            <a:schemeClr val="accent5">
              <a:lumMod val="60000"/>
              <a:lumOff val="40000"/>
            </a:schemeClr>
          </a:solidFill>
          <a:ln w="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2" name="Ovaal 3"/>
          <p:cNvSpPr/>
          <p:nvPr/>
        </p:nvSpPr>
        <p:spPr>
          <a:xfrm>
            <a:off x="4149888" y="2856348"/>
            <a:ext cx="936104" cy="227189"/>
          </a:xfrm>
          <a:custGeom>
            <a:avLst/>
            <a:gdLst>
              <a:gd name="connsiteX0" fmla="*/ 0 w 2232248"/>
              <a:gd name="connsiteY0" fmla="*/ 468052 h 936104"/>
              <a:gd name="connsiteX1" fmla="*/ 1116124 w 2232248"/>
              <a:gd name="connsiteY1" fmla="*/ 0 h 936104"/>
              <a:gd name="connsiteX2" fmla="*/ 2232248 w 2232248"/>
              <a:gd name="connsiteY2" fmla="*/ 468052 h 936104"/>
              <a:gd name="connsiteX3" fmla="*/ 1116124 w 2232248"/>
              <a:gd name="connsiteY3" fmla="*/ 936104 h 936104"/>
              <a:gd name="connsiteX4" fmla="*/ 0 w 2232248"/>
              <a:gd name="connsiteY4" fmla="*/ 468052 h 936104"/>
              <a:gd name="connsiteX0" fmla="*/ 775 w 2233023"/>
              <a:gd name="connsiteY0" fmla="*/ 468052 h 689627"/>
              <a:gd name="connsiteX1" fmla="*/ 1116899 w 2233023"/>
              <a:gd name="connsiteY1" fmla="*/ 0 h 689627"/>
              <a:gd name="connsiteX2" fmla="*/ 2233023 w 2233023"/>
              <a:gd name="connsiteY2" fmla="*/ 468052 h 689627"/>
              <a:gd name="connsiteX3" fmla="*/ 992611 w 2233023"/>
              <a:gd name="connsiteY3" fmla="*/ 687529 h 689627"/>
              <a:gd name="connsiteX4" fmla="*/ 775 w 2233023"/>
              <a:gd name="connsiteY4" fmla="*/ 468052 h 689627"/>
              <a:gd name="connsiteX0" fmla="*/ 471 w 2306861"/>
              <a:gd name="connsiteY0" fmla="*/ 468052 h 692113"/>
              <a:gd name="connsiteX1" fmla="*/ 1116595 w 2306861"/>
              <a:gd name="connsiteY1" fmla="*/ 0 h 692113"/>
              <a:gd name="connsiteX2" fmla="*/ 2232719 w 2306861"/>
              <a:gd name="connsiteY2" fmla="*/ 468052 h 692113"/>
              <a:gd name="connsiteX3" fmla="*/ 2065023 w 2306861"/>
              <a:gd name="connsiteY3" fmla="*/ 605418 h 692113"/>
              <a:gd name="connsiteX4" fmla="*/ 992307 w 2306861"/>
              <a:gd name="connsiteY4" fmla="*/ 687529 h 692113"/>
              <a:gd name="connsiteX5" fmla="*/ 471 w 2306861"/>
              <a:gd name="connsiteY5" fmla="*/ 468052 h 6921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306861" h="692113">
                <a:moveTo>
                  <a:pt x="471" y="468052"/>
                </a:moveTo>
                <a:cubicBezTo>
                  <a:pt x="21186" y="353464"/>
                  <a:pt x="500177" y="0"/>
                  <a:pt x="1116595" y="0"/>
                </a:cubicBezTo>
                <a:cubicBezTo>
                  <a:pt x="1733013" y="0"/>
                  <a:pt x="2071689" y="362710"/>
                  <a:pt x="2232719" y="468052"/>
                </a:cubicBezTo>
                <a:cubicBezTo>
                  <a:pt x="2393749" y="573394"/>
                  <a:pt x="2271758" y="568839"/>
                  <a:pt x="2065023" y="605418"/>
                </a:cubicBezTo>
                <a:cubicBezTo>
                  <a:pt x="1858288" y="641997"/>
                  <a:pt x="1336399" y="710423"/>
                  <a:pt x="992307" y="687529"/>
                </a:cubicBezTo>
                <a:cubicBezTo>
                  <a:pt x="648215" y="664635"/>
                  <a:pt x="-20244" y="582640"/>
                  <a:pt x="471" y="468052"/>
                </a:cubicBezTo>
                <a:close/>
              </a:path>
            </a:pathLst>
          </a:custGeom>
          <a:solidFill>
            <a:schemeClr val="accent5">
              <a:lumMod val="60000"/>
              <a:lumOff val="40000"/>
            </a:schemeClr>
          </a:solidFill>
          <a:ln w="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7" name="Tekstvak 16">
            <a:extLst>
              <a:ext uri="{FF2B5EF4-FFF2-40B4-BE49-F238E27FC236}">
                <a16:creationId xmlns:a16="http://schemas.microsoft.com/office/drawing/2014/main" id="{CC21D7BD-E4F8-469D-9222-C6A9CE564648}"/>
              </a:ext>
            </a:extLst>
          </p:cNvPr>
          <p:cNvSpPr txBox="1"/>
          <p:nvPr/>
        </p:nvSpPr>
        <p:spPr>
          <a:xfrm>
            <a:off x="323528" y="332656"/>
            <a:ext cx="871296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       druppel hexaan  	             </a:t>
            </a:r>
            <a:r>
              <a:rPr lang="nl-NL" dirty="0">
                <a:solidFill>
                  <a:srgbClr val="FF0000"/>
                </a:solidFill>
              </a:rPr>
              <a:t>druppel ethanol</a:t>
            </a:r>
          </a:p>
          <a:p>
            <a:endParaRPr lang="nl-NL" dirty="0"/>
          </a:p>
          <a:p>
            <a:r>
              <a:rPr lang="nl-NL" dirty="0"/>
              <a:t>	C</a:t>
            </a:r>
            <a:r>
              <a:rPr lang="nl-NL" baseline="-25000" dirty="0"/>
              <a:t>6</a:t>
            </a:r>
            <a:r>
              <a:rPr lang="nl-NL" dirty="0"/>
              <a:t>H</a:t>
            </a:r>
            <a:r>
              <a:rPr lang="nl-NL" baseline="-25000" dirty="0"/>
              <a:t>14</a:t>
            </a:r>
            <a:r>
              <a:rPr lang="nl-NL" dirty="0"/>
              <a:t>                                               </a:t>
            </a:r>
            <a:r>
              <a:rPr lang="nl-NL" dirty="0">
                <a:solidFill>
                  <a:srgbClr val="FF0000"/>
                </a:solidFill>
              </a:rPr>
              <a:t>C</a:t>
            </a:r>
            <a:r>
              <a:rPr lang="nl-NL" baseline="-25000" dirty="0">
                <a:solidFill>
                  <a:srgbClr val="FF0000"/>
                </a:solidFill>
              </a:rPr>
              <a:t>2</a:t>
            </a:r>
            <a:r>
              <a:rPr lang="nl-NL" dirty="0">
                <a:solidFill>
                  <a:srgbClr val="FF0000"/>
                </a:solidFill>
              </a:rPr>
              <a:t>H</a:t>
            </a:r>
            <a:r>
              <a:rPr lang="nl-NL" baseline="-25000" dirty="0">
                <a:solidFill>
                  <a:srgbClr val="FF0000"/>
                </a:solidFill>
              </a:rPr>
              <a:t>5</a:t>
            </a:r>
            <a:r>
              <a:rPr lang="nl-NL" dirty="0">
                <a:solidFill>
                  <a:srgbClr val="FF0000"/>
                </a:solidFill>
              </a:rPr>
              <a:t>OH</a:t>
            </a:r>
          </a:p>
        </p:txBody>
      </p:sp>
    </p:spTree>
    <p:extLst>
      <p:ext uri="{BB962C8B-B14F-4D97-AF65-F5344CB8AC3E}">
        <p14:creationId xmlns:p14="http://schemas.microsoft.com/office/powerpoint/2010/main" val="2530644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ep 12">
            <a:extLst>
              <a:ext uri="{FF2B5EF4-FFF2-40B4-BE49-F238E27FC236}">
                <a16:creationId xmlns:a16="http://schemas.microsoft.com/office/drawing/2014/main" id="{37CBADA0-BD89-4377-AC22-1F3A1002D088}"/>
              </a:ext>
            </a:extLst>
          </p:cNvPr>
          <p:cNvGrpSpPr/>
          <p:nvPr/>
        </p:nvGrpSpPr>
        <p:grpSpPr>
          <a:xfrm>
            <a:off x="-1383" y="2340000"/>
            <a:ext cx="9145383" cy="972000"/>
            <a:chOff x="-1383" y="2340000"/>
            <a:chExt cx="9145383" cy="972000"/>
          </a:xfrm>
        </p:grpSpPr>
        <p:pic>
          <p:nvPicPr>
            <p:cNvPr id="14" name="Picture 2" descr="http://www.hinmeijer.nl/Upload/1235/web/Thumb/87ca48f8-6dcf-41e3-ad7d-deac80e4ca98.jpg">
              <a:extLst>
                <a:ext uri="{FF2B5EF4-FFF2-40B4-BE49-F238E27FC236}">
                  <a16:creationId xmlns:a16="http://schemas.microsoft.com/office/drawing/2014/main" id="{02C48D1A-E7A8-4804-833A-9A1AA48AFC32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7499" b="34285"/>
            <a:stretch/>
          </p:blipFill>
          <p:spPr bwMode="auto">
            <a:xfrm>
              <a:off x="-1383" y="2340000"/>
              <a:ext cx="3117600" cy="972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5" name="Picture 4" descr="http://www.hinmeijer.nl/Upload/1235/web/Thumb/87ca48f8-6dcf-41e3-ad7d-deac80e4ca98.jpg">
              <a:extLst>
                <a:ext uri="{FF2B5EF4-FFF2-40B4-BE49-F238E27FC236}">
                  <a16:creationId xmlns:a16="http://schemas.microsoft.com/office/drawing/2014/main" id="{59354AA7-211A-41EB-B06B-D3DD54CF76C9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7076" b="34710"/>
            <a:stretch/>
          </p:blipFill>
          <p:spPr bwMode="auto">
            <a:xfrm>
              <a:off x="3059832" y="2340000"/>
              <a:ext cx="3116216" cy="972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6" name="Picture 6" descr="http://www.hinmeijer.nl/Upload/1235/web/Thumb/87ca48f8-6dcf-41e3-ad7d-deac80e4ca98.jpg">
              <a:extLst>
                <a:ext uri="{FF2B5EF4-FFF2-40B4-BE49-F238E27FC236}">
                  <a16:creationId xmlns:a16="http://schemas.microsoft.com/office/drawing/2014/main" id="{E6485CEC-630C-47FC-B8C7-FF7543E7D86D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7429" b="34338"/>
            <a:stretch/>
          </p:blipFill>
          <p:spPr bwMode="auto">
            <a:xfrm>
              <a:off x="6027784" y="2340000"/>
              <a:ext cx="3116216" cy="972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0" name="Ovaal 3"/>
          <p:cNvSpPr/>
          <p:nvPr/>
        </p:nvSpPr>
        <p:spPr>
          <a:xfrm>
            <a:off x="7117840" y="2856349"/>
            <a:ext cx="936104" cy="227189"/>
          </a:xfrm>
          <a:custGeom>
            <a:avLst/>
            <a:gdLst>
              <a:gd name="connsiteX0" fmla="*/ 0 w 2232248"/>
              <a:gd name="connsiteY0" fmla="*/ 468052 h 936104"/>
              <a:gd name="connsiteX1" fmla="*/ 1116124 w 2232248"/>
              <a:gd name="connsiteY1" fmla="*/ 0 h 936104"/>
              <a:gd name="connsiteX2" fmla="*/ 2232248 w 2232248"/>
              <a:gd name="connsiteY2" fmla="*/ 468052 h 936104"/>
              <a:gd name="connsiteX3" fmla="*/ 1116124 w 2232248"/>
              <a:gd name="connsiteY3" fmla="*/ 936104 h 936104"/>
              <a:gd name="connsiteX4" fmla="*/ 0 w 2232248"/>
              <a:gd name="connsiteY4" fmla="*/ 468052 h 936104"/>
              <a:gd name="connsiteX0" fmla="*/ 775 w 2233023"/>
              <a:gd name="connsiteY0" fmla="*/ 468052 h 689627"/>
              <a:gd name="connsiteX1" fmla="*/ 1116899 w 2233023"/>
              <a:gd name="connsiteY1" fmla="*/ 0 h 689627"/>
              <a:gd name="connsiteX2" fmla="*/ 2233023 w 2233023"/>
              <a:gd name="connsiteY2" fmla="*/ 468052 h 689627"/>
              <a:gd name="connsiteX3" fmla="*/ 992611 w 2233023"/>
              <a:gd name="connsiteY3" fmla="*/ 687529 h 689627"/>
              <a:gd name="connsiteX4" fmla="*/ 775 w 2233023"/>
              <a:gd name="connsiteY4" fmla="*/ 468052 h 689627"/>
              <a:gd name="connsiteX0" fmla="*/ 471 w 2306861"/>
              <a:gd name="connsiteY0" fmla="*/ 468052 h 692113"/>
              <a:gd name="connsiteX1" fmla="*/ 1116595 w 2306861"/>
              <a:gd name="connsiteY1" fmla="*/ 0 h 692113"/>
              <a:gd name="connsiteX2" fmla="*/ 2232719 w 2306861"/>
              <a:gd name="connsiteY2" fmla="*/ 468052 h 692113"/>
              <a:gd name="connsiteX3" fmla="*/ 2065023 w 2306861"/>
              <a:gd name="connsiteY3" fmla="*/ 605418 h 692113"/>
              <a:gd name="connsiteX4" fmla="*/ 992307 w 2306861"/>
              <a:gd name="connsiteY4" fmla="*/ 687529 h 692113"/>
              <a:gd name="connsiteX5" fmla="*/ 471 w 2306861"/>
              <a:gd name="connsiteY5" fmla="*/ 468052 h 6921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306861" h="692113">
                <a:moveTo>
                  <a:pt x="471" y="468052"/>
                </a:moveTo>
                <a:cubicBezTo>
                  <a:pt x="21186" y="353464"/>
                  <a:pt x="500177" y="0"/>
                  <a:pt x="1116595" y="0"/>
                </a:cubicBezTo>
                <a:cubicBezTo>
                  <a:pt x="1733013" y="0"/>
                  <a:pt x="2071689" y="362710"/>
                  <a:pt x="2232719" y="468052"/>
                </a:cubicBezTo>
                <a:cubicBezTo>
                  <a:pt x="2393749" y="573394"/>
                  <a:pt x="2271758" y="568839"/>
                  <a:pt x="2065023" y="605418"/>
                </a:cubicBezTo>
                <a:cubicBezTo>
                  <a:pt x="1858288" y="641997"/>
                  <a:pt x="1336399" y="710423"/>
                  <a:pt x="992307" y="687529"/>
                </a:cubicBezTo>
                <a:cubicBezTo>
                  <a:pt x="648215" y="664635"/>
                  <a:pt x="-20244" y="582640"/>
                  <a:pt x="471" y="468052"/>
                </a:cubicBezTo>
                <a:close/>
              </a:path>
            </a:pathLst>
          </a:custGeom>
          <a:solidFill>
            <a:schemeClr val="accent5">
              <a:lumMod val="60000"/>
              <a:lumOff val="40000"/>
            </a:schemeClr>
          </a:solidFill>
          <a:ln w="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1" name="Ovaal 3"/>
          <p:cNvSpPr/>
          <p:nvPr/>
        </p:nvSpPr>
        <p:spPr>
          <a:xfrm>
            <a:off x="1187624" y="2792147"/>
            <a:ext cx="936104" cy="227189"/>
          </a:xfrm>
          <a:custGeom>
            <a:avLst/>
            <a:gdLst>
              <a:gd name="connsiteX0" fmla="*/ 0 w 2232248"/>
              <a:gd name="connsiteY0" fmla="*/ 468052 h 936104"/>
              <a:gd name="connsiteX1" fmla="*/ 1116124 w 2232248"/>
              <a:gd name="connsiteY1" fmla="*/ 0 h 936104"/>
              <a:gd name="connsiteX2" fmla="*/ 2232248 w 2232248"/>
              <a:gd name="connsiteY2" fmla="*/ 468052 h 936104"/>
              <a:gd name="connsiteX3" fmla="*/ 1116124 w 2232248"/>
              <a:gd name="connsiteY3" fmla="*/ 936104 h 936104"/>
              <a:gd name="connsiteX4" fmla="*/ 0 w 2232248"/>
              <a:gd name="connsiteY4" fmla="*/ 468052 h 936104"/>
              <a:gd name="connsiteX0" fmla="*/ 775 w 2233023"/>
              <a:gd name="connsiteY0" fmla="*/ 468052 h 689627"/>
              <a:gd name="connsiteX1" fmla="*/ 1116899 w 2233023"/>
              <a:gd name="connsiteY1" fmla="*/ 0 h 689627"/>
              <a:gd name="connsiteX2" fmla="*/ 2233023 w 2233023"/>
              <a:gd name="connsiteY2" fmla="*/ 468052 h 689627"/>
              <a:gd name="connsiteX3" fmla="*/ 992611 w 2233023"/>
              <a:gd name="connsiteY3" fmla="*/ 687529 h 689627"/>
              <a:gd name="connsiteX4" fmla="*/ 775 w 2233023"/>
              <a:gd name="connsiteY4" fmla="*/ 468052 h 689627"/>
              <a:gd name="connsiteX0" fmla="*/ 471 w 2306861"/>
              <a:gd name="connsiteY0" fmla="*/ 468052 h 692113"/>
              <a:gd name="connsiteX1" fmla="*/ 1116595 w 2306861"/>
              <a:gd name="connsiteY1" fmla="*/ 0 h 692113"/>
              <a:gd name="connsiteX2" fmla="*/ 2232719 w 2306861"/>
              <a:gd name="connsiteY2" fmla="*/ 468052 h 692113"/>
              <a:gd name="connsiteX3" fmla="*/ 2065023 w 2306861"/>
              <a:gd name="connsiteY3" fmla="*/ 605418 h 692113"/>
              <a:gd name="connsiteX4" fmla="*/ 992307 w 2306861"/>
              <a:gd name="connsiteY4" fmla="*/ 687529 h 692113"/>
              <a:gd name="connsiteX5" fmla="*/ 471 w 2306861"/>
              <a:gd name="connsiteY5" fmla="*/ 468052 h 6921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306861" h="692113">
                <a:moveTo>
                  <a:pt x="471" y="468052"/>
                </a:moveTo>
                <a:cubicBezTo>
                  <a:pt x="21186" y="353464"/>
                  <a:pt x="500177" y="0"/>
                  <a:pt x="1116595" y="0"/>
                </a:cubicBezTo>
                <a:cubicBezTo>
                  <a:pt x="1733013" y="0"/>
                  <a:pt x="2071689" y="362710"/>
                  <a:pt x="2232719" y="468052"/>
                </a:cubicBezTo>
                <a:cubicBezTo>
                  <a:pt x="2393749" y="573394"/>
                  <a:pt x="2271758" y="568839"/>
                  <a:pt x="2065023" y="605418"/>
                </a:cubicBezTo>
                <a:cubicBezTo>
                  <a:pt x="1858288" y="641997"/>
                  <a:pt x="1336399" y="710423"/>
                  <a:pt x="992307" y="687529"/>
                </a:cubicBezTo>
                <a:cubicBezTo>
                  <a:pt x="648215" y="664635"/>
                  <a:pt x="-20244" y="582640"/>
                  <a:pt x="471" y="468052"/>
                </a:cubicBezTo>
                <a:close/>
              </a:path>
            </a:pathLst>
          </a:custGeom>
          <a:solidFill>
            <a:schemeClr val="accent5">
              <a:lumMod val="60000"/>
              <a:lumOff val="40000"/>
            </a:schemeClr>
          </a:solidFill>
          <a:ln w="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2" name="Ovaal 3"/>
          <p:cNvSpPr/>
          <p:nvPr/>
        </p:nvSpPr>
        <p:spPr>
          <a:xfrm>
            <a:off x="4149888" y="2856348"/>
            <a:ext cx="936104" cy="227189"/>
          </a:xfrm>
          <a:custGeom>
            <a:avLst/>
            <a:gdLst>
              <a:gd name="connsiteX0" fmla="*/ 0 w 2232248"/>
              <a:gd name="connsiteY0" fmla="*/ 468052 h 936104"/>
              <a:gd name="connsiteX1" fmla="*/ 1116124 w 2232248"/>
              <a:gd name="connsiteY1" fmla="*/ 0 h 936104"/>
              <a:gd name="connsiteX2" fmla="*/ 2232248 w 2232248"/>
              <a:gd name="connsiteY2" fmla="*/ 468052 h 936104"/>
              <a:gd name="connsiteX3" fmla="*/ 1116124 w 2232248"/>
              <a:gd name="connsiteY3" fmla="*/ 936104 h 936104"/>
              <a:gd name="connsiteX4" fmla="*/ 0 w 2232248"/>
              <a:gd name="connsiteY4" fmla="*/ 468052 h 936104"/>
              <a:gd name="connsiteX0" fmla="*/ 775 w 2233023"/>
              <a:gd name="connsiteY0" fmla="*/ 468052 h 689627"/>
              <a:gd name="connsiteX1" fmla="*/ 1116899 w 2233023"/>
              <a:gd name="connsiteY1" fmla="*/ 0 h 689627"/>
              <a:gd name="connsiteX2" fmla="*/ 2233023 w 2233023"/>
              <a:gd name="connsiteY2" fmla="*/ 468052 h 689627"/>
              <a:gd name="connsiteX3" fmla="*/ 992611 w 2233023"/>
              <a:gd name="connsiteY3" fmla="*/ 687529 h 689627"/>
              <a:gd name="connsiteX4" fmla="*/ 775 w 2233023"/>
              <a:gd name="connsiteY4" fmla="*/ 468052 h 689627"/>
              <a:gd name="connsiteX0" fmla="*/ 471 w 2306861"/>
              <a:gd name="connsiteY0" fmla="*/ 468052 h 692113"/>
              <a:gd name="connsiteX1" fmla="*/ 1116595 w 2306861"/>
              <a:gd name="connsiteY1" fmla="*/ 0 h 692113"/>
              <a:gd name="connsiteX2" fmla="*/ 2232719 w 2306861"/>
              <a:gd name="connsiteY2" fmla="*/ 468052 h 692113"/>
              <a:gd name="connsiteX3" fmla="*/ 2065023 w 2306861"/>
              <a:gd name="connsiteY3" fmla="*/ 605418 h 692113"/>
              <a:gd name="connsiteX4" fmla="*/ 992307 w 2306861"/>
              <a:gd name="connsiteY4" fmla="*/ 687529 h 692113"/>
              <a:gd name="connsiteX5" fmla="*/ 471 w 2306861"/>
              <a:gd name="connsiteY5" fmla="*/ 468052 h 6921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306861" h="692113">
                <a:moveTo>
                  <a:pt x="471" y="468052"/>
                </a:moveTo>
                <a:cubicBezTo>
                  <a:pt x="21186" y="353464"/>
                  <a:pt x="500177" y="0"/>
                  <a:pt x="1116595" y="0"/>
                </a:cubicBezTo>
                <a:cubicBezTo>
                  <a:pt x="1733013" y="0"/>
                  <a:pt x="2071689" y="362710"/>
                  <a:pt x="2232719" y="468052"/>
                </a:cubicBezTo>
                <a:cubicBezTo>
                  <a:pt x="2393749" y="573394"/>
                  <a:pt x="2271758" y="568839"/>
                  <a:pt x="2065023" y="605418"/>
                </a:cubicBezTo>
                <a:cubicBezTo>
                  <a:pt x="1858288" y="641997"/>
                  <a:pt x="1336399" y="710423"/>
                  <a:pt x="992307" y="687529"/>
                </a:cubicBezTo>
                <a:cubicBezTo>
                  <a:pt x="648215" y="664635"/>
                  <a:pt x="-20244" y="582640"/>
                  <a:pt x="471" y="468052"/>
                </a:cubicBezTo>
                <a:close/>
              </a:path>
            </a:pathLst>
          </a:custGeom>
          <a:solidFill>
            <a:schemeClr val="accent5">
              <a:lumMod val="60000"/>
              <a:lumOff val="40000"/>
            </a:schemeClr>
          </a:solidFill>
          <a:ln w="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7" name="Tekstvak 16">
            <a:extLst>
              <a:ext uri="{FF2B5EF4-FFF2-40B4-BE49-F238E27FC236}">
                <a16:creationId xmlns:a16="http://schemas.microsoft.com/office/drawing/2014/main" id="{377FA55E-0A27-413A-9FD8-6DBE426C9D87}"/>
              </a:ext>
            </a:extLst>
          </p:cNvPr>
          <p:cNvSpPr txBox="1"/>
          <p:nvPr/>
        </p:nvSpPr>
        <p:spPr>
          <a:xfrm>
            <a:off x="323528" y="332656"/>
            <a:ext cx="871296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       druppel hexaan  	             druppel ethanol                          </a:t>
            </a:r>
            <a:r>
              <a:rPr lang="nl-NL" dirty="0">
                <a:solidFill>
                  <a:srgbClr val="FF0000"/>
                </a:solidFill>
              </a:rPr>
              <a:t>druppel water</a:t>
            </a:r>
            <a:r>
              <a:rPr lang="nl-NL" dirty="0"/>
              <a:t>                                    </a:t>
            </a:r>
          </a:p>
          <a:p>
            <a:endParaRPr lang="nl-NL" dirty="0"/>
          </a:p>
          <a:p>
            <a:r>
              <a:rPr lang="nl-NL" dirty="0"/>
              <a:t>	C</a:t>
            </a:r>
            <a:r>
              <a:rPr lang="nl-NL" baseline="-25000" dirty="0"/>
              <a:t>6</a:t>
            </a:r>
            <a:r>
              <a:rPr lang="nl-NL" dirty="0"/>
              <a:t>H</a:t>
            </a:r>
            <a:r>
              <a:rPr lang="nl-NL" baseline="-25000" dirty="0"/>
              <a:t>14</a:t>
            </a:r>
            <a:r>
              <a:rPr lang="nl-NL" dirty="0"/>
              <a:t>                                               C</a:t>
            </a:r>
            <a:r>
              <a:rPr lang="nl-NL" baseline="-25000" dirty="0"/>
              <a:t>2</a:t>
            </a:r>
            <a:r>
              <a:rPr lang="nl-NL" dirty="0"/>
              <a:t>H</a:t>
            </a:r>
            <a:r>
              <a:rPr lang="nl-NL" baseline="-25000" dirty="0"/>
              <a:t>5</a:t>
            </a:r>
            <a:r>
              <a:rPr lang="nl-NL" dirty="0"/>
              <a:t>OH                                           </a:t>
            </a:r>
            <a:r>
              <a:rPr lang="nl-NL" dirty="0">
                <a:solidFill>
                  <a:srgbClr val="FF0000"/>
                </a:solidFill>
              </a:rPr>
              <a:t>H</a:t>
            </a:r>
            <a:r>
              <a:rPr lang="nl-NL" baseline="-25000" dirty="0">
                <a:solidFill>
                  <a:srgbClr val="FF0000"/>
                </a:solidFill>
              </a:rPr>
              <a:t>2</a:t>
            </a:r>
            <a:r>
              <a:rPr lang="nl-NL" dirty="0">
                <a:solidFill>
                  <a:srgbClr val="FF0000"/>
                </a:solidFill>
              </a:rPr>
              <a:t>O</a:t>
            </a:r>
          </a:p>
        </p:txBody>
      </p:sp>
    </p:spTree>
    <p:extLst>
      <p:ext uri="{BB962C8B-B14F-4D97-AF65-F5344CB8AC3E}">
        <p14:creationId xmlns:p14="http://schemas.microsoft.com/office/powerpoint/2010/main" val="10028243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kstvak 16">
            <a:extLst>
              <a:ext uri="{FF2B5EF4-FFF2-40B4-BE49-F238E27FC236}">
                <a16:creationId xmlns:a16="http://schemas.microsoft.com/office/drawing/2014/main" id="{7B8BAF65-B97E-44A7-B302-C24D15952DD9}"/>
              </a:ext>
            </a:extLst>
          </p:cNvPr>
          <p:cNvSpPr txBox="1"/>
          <p:nvPr/>
        </p:nvSpPr>
        <p:spPr>
          <a:xfrm>
            <a:off x="719572" y="3764147"/>
            <a:ext cx="79208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          2 s			                 8 s                                                    17 s</a:t>
            </a:r>
          </a:p>
        </p:txBody>
      </p:sp>
      <p:grpSp>
        <p:nvGrpSpPr>
          <p:cNvPr id="13" name="Groep 12">
            <a:extLst>
              <a:ext uri="{FF2B5EF4-FFF2-40B4-BE49-F238E27FC236}">
                <a16:creationId xmlns:a16="http://schemas.microsoft.com/office/drawing/2014/main" id="{37CBADA0-BD89-4377-AC22-1F3A1002D088}"/>
              </a:ext>
            </a:extLst>
          </p:cNvPr>
          <p:cNvGrpSpPr/>
          <p:nvPr/>
        </p:nvGrpSpPr>
        <p:grpSpPr>
          <a:xfrm>
            <a:off x="-1383" y="2340000"/>
            <a:ext cx="9145383" cy="972000"/>
            <a:chOff x="-1383" y="2340000"/>
            <a:chExt cx="9145383" cy="972000"/>
          </a:xfrm>
        </p:grpSpPr>
        <p:pic>
          <p:nvPicPr>
            <p:cNvPr id="14" name="Picture 2" descr="http://www.hinmeijer.nl/Upload/1235/web/Thumb/87ca48f8-6dcf-41e3-ad7d-deac80e4ca98.jpg">
              <a:extLst>
                <a:ext uri="{FF2B5EF4-FFF2-40B4-BE49-F238E27FC236}">
                  <a16:creationId xmlns:a16="http://schemas.microsoft.com/office/drawing/2014/main" id="{02C48D1A-E7A8-4804-833A-9A1AA48AFC32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7499" b="34285"/>
            <a:stretch/>
          </p:blipFill>
          <p:spPr bwMode="auto">
            <a:xfrm>
              <a:off x="-1383" y="2340000"/>
              <a:ext cx="3117600" cy="972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5" name="Picture 4" descr="http://www.hinmeijer.nl/Upload/1235/web/Thumb/87ca48f8-6dcf-41e3-ad7d-deac80e4ca98.jpg">
              <a:extLst>
                <a:ext uri="{FF2B5EF4-FFF2-40B4-BE49-F238E27FC236}">
                  <a16:creationId xmlns:a16="http://schemas.microsoft.com/office/drawing/2014/main" id="{59354AA7-211A-41EB-B06B-D3DD54CF76C9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7076" b="34710"/>
            <a:stretch/>
          </p:blipFill>
          <p:spPr bwMode="auto">
            <a:xfrm>
              <a:off x="3059832" y="2340000"/>
              <a:ext cx="3116216" cy="972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6" name="Picture 6" descr="http://www.hinmeijer.nl/Upload/1235/web/Thumb/87ca48f8-6dcf-41e3-ad7d-deac80e4ca98.jpg">
              <a:extLst>
                <a:ext uri="{FF2B5EF4-FFF2-40B4-BE49-F238E27FC236}">
                  <a16:creationId xmlns:a16="http://schemas.microsoft.com/office/drawing/2014/main" id="{E6485CEC-630C-47FC-B8C7-FF7543E7D86D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7429" b="34338"/>
            <a:stretch/>
          </p:blipFill>
          <p:spPr bwMode="auto">
            <a:xfrm>
              <a:off x="6027784" y="2340000"/>
              <a:ext cx="3116216" cy="972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0" name="Ovaal 3"/>
          <p:cNvSpPr/>
          <p:nvPr/>
        </p:nvSpPr>
        <p:spPr>
          <a:xfrm>
            <a:off x="7117840" y="2856349"/>
            <a:ext cx="936104" cy="227189"/>
          </a:xfrm>
          <a:custGeom>
            <a:avLst/>
            <a:gdLst>
              <a:gd name="connsiteX0" fmla="*/ 0 w 2232248"/>
              <a:gd name="connsiteY0" fmla="*/ 468052 h 936104"/>
              <a:gd name="connsiteX1" fmla="*/ 1116124 w 2232248"/>
              <a:gd name="connsiteY1" fmla="*/ 0 h 936104"/>
              <a:gd name="connsiteX2" fmla="*/ 2232248 w 2232248"/>
              <a:gd name="connsiteY2" fmla="*/ 468052 h 936104"/>
              <a:gd name="connsiteX3" fmla="*/ 1116124 w 2232248"/>
              <a:gd name="connsiteY3" fmla="*/ 936104 h 936104"/>
              <a:gd name="connsiteX4" fmla="*/ 0 w 2232248"/>
              <a:gd name="connsiteY4" fmla="*/ 468052 h 936104"/>
              <a:gd name="connsiteX0" fmla="*/ 775 w 2233023"/>
              <a:gd name="connsiteY0" fmla="*/ 468052 h 689627"/>
              <a:gd name="connsiteX1" fmla="*/ 1116899 w 2233023"/>
              <a:gd name="connsiteY1" fmla="*/ 0 h 689627"/>
              <a:gd name="connsiteX2" fmla="*/ 2233023 w 2233023"/>
              <a:gd name="connsiteY2" fmla="*/ 468052 h 689627"/>
              <a:gd name="connsiteX3" fmla="*/ 992611 w 2233023"/>
              <a:gd name="connsiteY3" fmla="*/ 687529 h 689627"/>
              <a:gd name="connsiteX4" fmla="*/ 775 w 2233023"/>
              <a:gd name="connsiteY4" fmla="*/ 468052 h 689627"/>
              <a:gd name="connsiteX0" fmla="*/ 471 w 2306861"/>
              <a:gd name="connsiteY0" fmla="*/ 468052 h 692113"/>
              <a:gd name="connsiteX1" fmla="*/ 1116595 w 2306861"/>
              <a:gd name="connsiteY1" fmla="*/ 0 h 692113"/>
              <a:gd name="connsiteX2" fmla="*/ 2232719 w 2306861"/>
              <a:gd name="connsiteY2" fmla="*/ 468052 h 692113"/>
              <a:gd name="connsiteX3" fmla="*/ 2065023 w 2306861"/>
              <a:gd name="connsiteY3" fmla="*/ 605418 h 692113"/>
              <a:gd name="connsiteX4" fmla="*/ 992307 w 2306861"/>
              <a:gd name="connsiteY4" fmla="*/ 687529 h 692113"/>
              <a:gd name="connsiteX5" fmla="*/ 471 w 2306861"/>
              <a:gd name="connsiteY5" fmla="*/ 468052 h 6921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306861" h="692113">
                <a:moveTo>
                  <a:pt x="471" y="468052"/>
                </a:moveTo>
                <a:cubicBezTo>
                  <a:pt x="21186" y="353464"/>
                  <a:pt x="500177" y="0"/>
                  <a:pt x="1116595" y="0"/>
                </a:cubicBezTo>
                <a:cubicBezTo>
                  <a:pt x="1733013" y="0"/>
                  <a:pt x="2071689" y="362710"/>
                  <a:pt x="2232719" y="468052"/>
                </a:cubicBezTo>
                <a:cubicBezTo>
                  <a:pt x="2393749" y="573394"/>
                  <a:pt x="2271758" y="568839"/>
                  <a:pt x="2065023" y="605418"/>
                </a:cubicBezTo>
                <a:cubicBezTo>
                  <a:pt x="1858288" y="641997"/>
                  <a:pt x="1336399" y="710423"/>
                  <a:pt x="992307" y="687529"/>
                </a:cubicBezTo>
                <a:cubicBezTo>
                  <a:pt x="648215" y="664635"/>
                  <a:pt x="-20244" y="582640"/>
                  <a:pt x="471" y="468052"/>
                </a:cubicBezTo>
                <a:close/>
              </a:path>
            </a:pathLst>
          </a:custGeom>
          <a:solidFill>
            <a:schemeClr val="accent5">
              <a:lumMod val="60000"/>
              <a:lumOff val="40000"/>
            </a:schemeClr>
          </a:solidFill>
          <a:ln w="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1" name="Ovaal 3"/>
          <p:cNvSpPr/>
          <p:nvPr/>
        </p:nvSpPr>
        <p:spPr>
          <a:xfrm>
            <a:off x="1187624" y="2792147"/>
            <a:ext cx="936104" cy="227189"/>
          </a:xfrm>
          <a:custGeom>
            <a:avLst/>
            <a:gdLst>
              <a:gd name="connsiteX0" fmla="*/ 0 w 2232248"/>
              <a:gd name="connsiteY0" fmla="*/ 468052 h 936104"/>
              <a:gd name="connsiteX1" fmla="*/ 1116124 w 2232248"/>
              <a:gd name="connsiteY1" fmla="*/ 0 h 936104"/>
              <a:gd name="connsiteX2" fmla="*/ 2232248 w 2232248"/>
              <a:gd name="connsiteY2" fmla="*/ 468052 h 936104"/>
              <a:gd name="connsiteX3" fmla="*/ 1116124 w 2232248"/>
              <a:gd name="connsiteY3" fmla="*/ 936104 h 936104"/>
              <a:gd name="connsiteX4" fmla="*/ 0 w 2232248"/>
              <a:gd name="connsiteY4" fmla="*/ 468052 h 936104"/>
              <a:gd name="connsiteX0" fmla="*/ 775 w 2233023"/>
              <a:gd name="connsiteY0" fmla="*/ 468052 h 689627"/>
              <a:gd name="connsiteX1" fmla="*/ 1116899 w 2233023"/>
              <a:gd name="connsiteY1" fmla="*/ 0 h 689627"/>
              <a:gd name="connsiteX2" fmla="*/ 2233023 w 2233023"/>
              <a:gd name="connsiteY2" fmla="*/ 468052 h 689627"/>
              <a:gd name="connsiteX3" fmla="*/ 992611 w 2233023"/>
              <a:gd name="connsiteY3" fmla="*/ 687529 h 689627"/>
              <a:gd name="connsiteX4" fmla="*/ 775 w 2233023"/>
              <a:gd name="connsiteY4" fmla="*/ 468052 h 689627"/>
              <a:gd name="connsiteX0" fmla="*/ 471 w 2306861"/>
              <a:gd name="connsiteY0" fmla="*/ 468052 h 692113"/>
              <a:gd name="connsiteX1" fmla="*/ 1116595 w 2306861"/>
              <a:gd name="connsiteY1" fmla="*/ 0 h 692113"/>
              <a:gd name="connsiteX2" fmla="*/ 2232719 w 2306861"/>
              <a:gd name="connsiteY2" fmla="*/ 468052 h 692113"/>
              <a:gd name="connsiteX3" fmla="*/ 2065023 w 2306861"/>
              <a:gd name="connsiteY3" fmla="*/ 605418 h 692113"/>
              <a:gd name="connsiteX4" fmla="*/ 992307 w 2306861"/>
              <a:gd name="connsiteY4" fmla="*/ 687529 h 692113"/>
              <a:gd name="connsiteX5" fmla="*/ 471 w 2306861"/>
              <a:gd name="connsiteY5" fmla="*/ 468052 h 6921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306861" h="692113">
                <a:moveTo>
                  <a:pt x="471" y="468052"/>
                </a:moveTo>
                <a:cubicBezTo>
                  <a:pt x="21186" y="353464"/>
                  <a:pt x="500177" y="0"/>
                  <a:pt x="1116595" y="0"/>
                </a:cubicBezTo>
                <a:cubicBezTo>
                  <a:pt x="1733013" y="0"/>
                  <a:pt x="2071689" y="362710"/>
                  <a:pt x="2232719" y="468052"/>
                </a:cubicBezTo>
                <a:cubicBezTo>
                  <a:pt x="2393749" y="573394"/>
                  <a:pt x="2271758" y="568839"/>
                  <a:pt x="2065023" y="605418"/>
                </a:cubicBezTo>
                <a:cubicBezTo>
                  <a:pt x="1858288" y="641997"/>
                  <a:pt x="1336399" y="710423"/>
                  <a:pt x="992307" y="687529"/>
                </a:cubicBezTo>
                <a:cubicBezTo>
                  <a:pt x="648215" y="664635"/>
                  <a:pt x="-20244" y="582640"/>
                  <a:pt x="471" y="468052"/>
                </a:cubicBezTo>
                <a:close/>
              </a:path>
            </a:pathLst>
          </a:custGeom>
          <a:solidFill>
            <a:schemeClr val="accent5">
              <a:lumMod val="60000"/>
              <a:lumOff val="40000"/>
            </a:schemeClr>
          </a:solidFill>
          <a:ln w="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2" name="Ovaal 3"/>
          <p:cNvSpPr/>
          <p:nvPr/>
        </p:nvSpPr>
        <p:spPr>
          <a:xfrm>
            <a:off x="4149888" y="2856348"/>
            <a:ext cx="936104" cy="227189"/>
          </a:xfrm>
          <a:custGeom>
            <a:avLst/>
            <a:gdLst>
              <a:gd name="connsiteX0" fmla="*/ 0 w 2232248"/>
              <a:gd name="connsiteY0" fmla="*/ 468052 h 936104"/>
              <a:gd name="connsiteX1" fmla="*/ 1116124 w 2232248"/>
              <a:gd name="connsiteY1" fmla="*/ 0 h 936104"/>
              <a:gd name="connsiteX2" fmla="*/ 2232248 w 2232248"/>
              <a:gd name="connsiteY2" fmla="*/ 468052 h 936104"/>
              <a:gd name="connsiteX3" fmla="*/ 1116124 w 2232248"/>
              <a:gd name="connsiteY3" fmla="*/ 936104 h 936104"/>
              <a:gd name="connsiteX4" fmla="*/ 0 w 2232248"/>
              <a:gd name="connsiteY4" fmla="*/ 468052 h 936104"/>
              <a:gd name="connsiteX0" fmla="*/ 775 w 2233023"/>
              <a:gd name="connsiteY0" fmla="*/ 468052 h 689627"/>
              <a:gd name="connsiteX1" fmla="*/ 1116899 w 2233023"/>
              <a:gd name="connsiteY1" fmla="*/ 0 h 689627"/>
              <a:gd name="connsiteX2" fmla="*/ 2233023 w 2233023"/>
              <a:gd name="connsiteY2" fmla="*/ 468052 h 689627"/>
              <a:gd name="connsiteX3" fmla="*/ 992611 w 2233023"/>
              <a:gd name="connsiteY3" fmla="*/ 687529 h 689627"/>
              <a:gd name="connsiteX4" fmla="*/ 775 w 2233023"/>
              <a:gd name="connsiteY4" fmla="*/ 468052 h 689627"/>
              <a:gd name="connsiteX0" fmla="*/ 471 w 2306861"/>
              <a:gd name="connsiteY0" fmla="*/ 468052 h 692113"/>
              <a:gd name="connsiteX1" fmla="*/ 1116595 w 2306861"/>
              <a:gd name="connsiteY1" fmla="*/ 0 h 692113"/>
              <a:gd name="connsiteX2" fmla="*/ 2232719 w 2306861"/>
              <a:gd name="connsiteY2" fmla="*/ 468052 h 692113"/>
              <a:gd name="connsiteX3" fmla="*/ 2065023 w 2306861"/>
              <a:gd name="connsiteY3" fmla="*/ 605418 h 692113"/>
              <a:gd name="connsiteX4" fmla="*/ 992307 w 2306861"/>
              <a:gd name="connsiteY4" fmla="*/ 687529 h 692113"/>
              <a:gd name="connsiteX5" fmla="*/ 471 w 2306861"/>
              <a:gd name="connsiteY5" fmla="*/ 468052 h 6921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306861" h="692113">
                <a:moveTo>
                  <a:pt x="471" y="468052"/>
                </a:moveTo>
                <a:cubicBezTo>
                  <a:pt x="21186" y="353464"/>
                  <a:pt x="500177" y="0"/>
                  <a:pt x="1116595" y="0"/>
                </a:cubicBezTo>
                <a:cubicBezTo>
                  <a:pt x="1733013" y="0"/>
                  <a:pt x="2071689" y="362710"/>
                  <a:pt x="2232719" y="468052"/>
                </a:cubicBezTo>
                <a:cubicBezTo>
                  <a:pt x="2393749" y="573394"/>
                  <a:pt x="2271758" y="568839"/>
                  <a:pt x="2065023" y="605418"/>
                </a:cubicBezTo>
                <a:cubicBezTo>
                  <a:pt x="1858288" y="641997"/>
                  <a:pt x="1336399" y="710423"/>
                  <a:pt x="992307" y="687529"/>
                </a:cubicBezTo>
                <a:cubicBezTo>
                  <a:pt x="648215" y="664635"/>
                  <a:pt x="-20244" y="582640"/>
                  <a:pt x="471" y="468052"/>
                </a:cubicBezTo>
                <a:close/>
              </a:path>
            </a:pathLst>
          </a:custGeom>
          <a:solidFill>
            <a:schemeClr val="accent5">
              <a:lumMod val="60000"/>
              <a:lumOff val="40000"/>
            </a:schemeClr>
          </a:solidFill>
          <a:ln w="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pic>
        <p:nvPicPr>
          <p:cNvPr id="21" name="Afbeelding 20">
            <a:extLst>
              <a:ext uri="{FF2B5EF4-FFF2-40B4-BE49-F238E27FC236}">
                <a16:creationId xmlns:a16="http://schemas.microsoft.com/office/drawing/2014/main" id="{7DF7D0C6-50AA-4C6F-AC5B-BB543CEAAAD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7708" y="3312000"/>
            <a:ext cx="952500" cy="952500"/>
          </a:xfrm>
          <a:prstGeom prst="rect">
            <a:avLst/>
          </a:prstGeom>
        </p:spPr>
      </p:pic>
      <p:pic>
        <p:nvPicPr>
          <p:cNvPr id="22" name="Afbeelding 21">
            <a:extLst>
              <a:ext uri="{FF2B5EF4-FFF2-40B4-BE49-F238E27FC236}">
                <a16:creationId xmlns:a16="http://schemas.microsoft.com/office/drawing/2014/main" id="{566A9434-8541-4891-B0F4-2D6E5A6F948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09642" y="3321190"/>
            <a:ext cx="952500" cy="952500"/>
          </a:xfrm>
          <a:prstGeom prst="rect">
            <a:avLst/>
          </a:prstGeom>
        </p:spPr>
      </p:pic>
      <p:pic>
        <p:nvPicPr>
          <p:cNvPr id="23" name="Afbeelding 22">
            <a:extLst>
              <a:ext uri="{FF2B5EF4-FFF2-40B4-BE49-F238E27FC236}">
                <a16:creationId xmlns:a16="http://schemas.microsoft.com/office/drawing/2014/main" id="{065305AA-FB5C-4DF0-9889-C41E9A9D027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95750" y="3321190"/>
            <a:ext cx="952500" cy="952500"/>
          </a:xfrm>
          <a:prstGeom prst="rect">
            <a:avLst/>
          </a:prstGeom>
        </p:spPr>
      </p:pic>
      <p:sp>
        <p:nvSpPr>
          <p:cNvPr id="18" name="Tekstvak 17">
            <a:extLst>
              <a:ext uri="{FF2B5EF4-FFF2-40B4-BE49-F238E27FC236}">
                <a16:creationId xmlns:a16="http://schemas.microsoft.com/office/drawing/2014/main" id="{7421A252-7ACE-40A7-80E8-C0C535C39BC8}"/>
              </a:ext>
            </a:extLst>
          </p:cNvPr>
          <p:cNvSpPr txBox="1"/>
          <p:nvPr/>
        </p:nvSpPr>
        <p:spPr>
          <a:xfrm>
            <a:off x="323528" y="332656"/>
            <a:ext cx="871296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       druppel hexaan  	             druppel ethanol                          druppel water                                    </a:t>
            </a:r>
          </a:p>
          <a:p>
            <a:endParaRPr lang="nl-NL" dirty="0"/>
          </a:p>
          <a:p>
            <a:r>
              <a:rPr lang="nl-NL" dirty="0"/>
              <a:t>	C</a:t>
            </a:r>
            <a:r>
              <a:rPr lang="nl-NL" baseline="-25000" dirty="0"/>
              <a:t>6</a:t>
            </a:r>
            <a:r>
              <a:rPr lang="nl-NL" dirty="0"/>
              <a:t>H</a:t>
            </a:r>
            <a:r>
              <a:rPr lang="nl-NL" baseline="-25000" dirty="0"/>
              <a:t>14</a:t>
            </a:r>
            <a:r>
              <a:rPr lang="nl-NL" dirty="0"/>
              <a:t>                                               C</a:t>
            </a:r>
            <a:r>
              <a:rPr lang="nl-NL" baseline="-25000" dirty="0"/>
              <a:t>2</a:t>
            </a:r>
            <a:r>
              <a:rPr lang="nl-NL" dirty="0"/>
              <a:t>H</a:t>
            </a:r>
            <a:r>
              <a:rPr lang="nl-NL" baseline="-25000" dirty="0"/>
              <a:t>5</a:t>
            </a:r>
            <a:r>
              <a:rPr lang="nl-NL" dirty="0"/>
              <a:t>OH                                           H</a:t>
            </a:r>
            <a:r>
              <a:rPr lang="nl-NL" baseline="-25000" dirty="0"/>
              <a:t>2</a:t>
            </a:r>
            <a:r>
              <a:rPr lang="nl-NL" dirty="0"/>
              <a:t>O</a:t>
            </a:r>
          </a:p>
        </p:txBody>
      </p:sp>
    </p:spTree>
    <p:extLst>
      <p:ext uri="{BB962C8B-B14F-4D97-AF65-F5344CB8AC3E}">
        <p14:creationId xmlns:p14="http://schemas.microsoft.com/office/powerpoint/2010/main" val="8571237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fad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0"/>
                            </p:stCondLst>
                            <p:childTnLst>
                              <p:par>
                                <p:cTn id="13" presetID="10" presetClass="exit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4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3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1000"/>
                            </p:stCondLst>
                            <p:childTnLst>
                              <p:par>
                                <p:cTn id="17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3000"/>
                            </p:stCondLst>
                            <p:childTnLst>
                              <p:par>
                                <p:cTn id="21" presetID="10" presetClass="exit" presetSubtype="0" fill="hold" grpId="0" nodeType="afterEffect">
                                  <p:stCondLst>
                                    <p:cond delay="4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4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3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1000"/>
                            </p:stCondLst>
                            <p:childTnLst>
                              <p:par>
                                <p:cTn id="25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www.hinmeijer.nl/Upload/1235/web/Thumb/87ca48f8-6dcf-41e3-ad7d-deac80e4ca98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499" b="34285"/>
          <a:stretch/>
        </p:blipFill>
        <p:spPr bwMode="auto">
          <a:xfrm>
            <a:off x="-1383" y="2340000"/>
            <a:ext cx="3117600" cy="9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://www.hinmeijer.nl/Upload/1235/web/Thumb/87ca48f8-6dcf-41e3-ad7d-deac80e4ca98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076" b="34710"/>
          <a:stretch/>
        </p:blipFill>
        <p:spPr bwMode="auto">
          <a:xfrm>
            <a:off x="3059832" y="2340000"/>
            <a:ext cx="3116216" cy="9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://www.hinmeijer.nl/Upload/1235/web/Thumb/87ca48f8-6dcf-41e3-ad7d-deac80e4ca98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429" b="34338"/>
          <a:stretch/>
        </p:blipFill>
        <p:spPr bwMode="auto">
          <a:xfrm>
            <a:off x="6027784" y="2340000"/>
            <a:ext cx="3116216" cy="9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kstvak 1"/>
          <p:cNvSpPr txBox="1"/>
          <p:nvPr/>
        </p:nvSpPr>
        <p:spPr>
          <a:xfrm>
            <a:off x="467544" y="4005064"/>
            <a:ext cx="8568952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r>
              <a:rPr lang="nl-NL" dirty="0">
                <a:solidFill>
                  <a:srgbClr val="FF0000"/>
                </a:solidFill>
              </a:rPr>
              <a:t> vanderwaalsbinding</a:t>
            </a:r>
            <a:r>
              <a:rPr lang="nl-NL" dirty="0"/>
              <a:t>	</a:t>
            </a:r>
            <a:r>
              <a:rPr lang="nl-NL" dirty="0">
                <a:solidFill>
                  <a:srgbClr val="FF0000"/>
                </a:solidFill>
              </a:rPr>
              <a:t>         waterstofbruggen                          waterstofbruggen</a:t>
            </a:r>
            <a:r>
              <a:rPr lang="nl-NL" dirty="0"/>
              <a:t>			</a:t>
            </a:r>
          </a:p>
          <a:p>
            <a:r>
              <a:rPr lang="nl-NL" dirty="0"/>
              <a:t>                                                                   </a:t>
            </a:r>
          </a:p>
          <a:p>
            <a:r>
              <a:rPr lang="nl-NL" dirty="0">
                <a:solidFill>
                  <a:srgbClr val="0070C0"/>
                </a:solidFill>
              </a:rPr>
              <a:t>	</a:t>
            </a:r>
          </a:p>
          <a:p>
            <a:endParaRPr lang="nl-NL" dirty="0"/>
          </a:p>
          <a:p>
            <a:r>
              <a:rPr lang="nl-NL" dirty="0"/>
              <a:t>		</a:t>
            </a:r>
            <a:endParaRPr lang="nl-NL" dirty="0">
              <a:solidFill>
                <a:srgbClr val="FF0000"/>
              </a:solidFill>
            </a:endParaRPr>
          </a:p>
        </p:txBody>
      </p:sp>
      <p:sp>
        <p:nvSpPr>
          <p:cNvPr id="8" name="Tekstvak 7">
            <a:extLst>
              <a:ext uri="{FF2B5EF4-FFF2-40B4-BE49-F238E27FC236}">
                <a16:creationId xmlns:a16="http://schemas.microsoft.com/office/drawing/2014/main" id="{5EF7FC59-126B-4EF3-82A5-DEFC6DD1952E}"/>
              </a:ext>
            </a:extLst>
          </p:cNvPr>
          <p:cNvSpPr txBox="1"/>
          <p:nvPr/>
        </p:nvSpPr>
        <p:spPr>
          <a:xfrm>
            <a:off x="719572" y="3764147"/>
            <a:ext cx="79208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          2 s			                 8 s                                                    17 s</a:t>
            </a:r>
          </a:p>
        </p:txBody>
      </p:sp>
      <p:sp>
        <p:nvSpPr>
          <p:cNvPr id="9" name="Tekstvak 8">
            <a:extLst>
              <a:ext uri="{FF2B5EF4-FFF2-40B4-BE49-F238E27FC236}">
                <a16:creationId xmlns:a16="http://schemas.microsoft.com/office/drawing/2014/main" id="{06637B5D-3AF9-48FA-AAE5-25C2F8EEED40}"/>
              </a:ext>
            </a:extLst>
          </p:cNvPr>
          <p:cNvSpPr txBox="1"/>
          <p:nvPr/>
        </p:nvSpPr>
        <p:spPr>
          <a:xfrm>
            <a:off x="323528" y="332656"/>
            <a:ext cx="871296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       druppel hexaan  	             druppel ethanol                          druppel water                                    </a:t>
            </a:r>
          </a:p>
          <a:p>
            <a:endParaRPr lang="nl-NL" dirty="0"/>
          </a:p>
          <a:p>
            <a:r>
              <a:rPr lang="nl-NL" dirty="0"/>
              <a:t>	C</a:t>
            </a:r>
            <a:r>
              <a:rPr lang="nl-NL" baseline="-25000" dirty="0"/>
              <a:t>6</a:t>
            </a:r>
            <a:r>
              <a:rPr lang="nl-NL" dirty="0"/>
              <a:t>H</a:t>
            </a:r>
            <a:r>
              <a:rPr lang="nl-NL" baseline="-25000" dirty="0"/>
              <a:t>14</a:t>
            </a:r>
            <a:r>
              <a:rPr lang="nl-NL" dirty="0"/>
              <a:t>                                               C</a:t>
            </a:r>
            <a:r>
              <a:rPr lang="nl-NL" baseline="-25000" dirty="0"/>
              <a:t>2</a:t>
            </a:r>
            <a:r>
              <a:rPr lang="nl-NL" dirty="0"/>
              <a:t>H</a:t>
            </a:r>
            <a:r>
              <a:rPr lang="nl-NL" baseline="-25000" dirty="0"/>
              <a:t>5</a:t>
            </a:r>
            <a:r>
              <a:rPr lang="nl-NL" dirty="0"/>
              <a:t>OH                                           H</a:t>
            </a:r>
            <a:r>
              <a:rPr lang="nl-NL" baseline="-25000" dirty="0"/>
              <a:t>2</a:t>
            </a:r>
            <a:r>
              <a:rPr lang="nl-NL" dirty="0"/>
              <a:t>O</a:t>
            </a:r>
          </a:p>
        </p:txBody>
      </p:sp>
    </p:spTree>
    <p:extLst>
      <p:ext uri="{BB962C8B-B14F-4D97-AF65-F5344CB8AC3E}">
        <p14:creationId xmlns:p14="http://schemas.microsoft.com/office/powerpoint/2010/main" val="2950022655"/>
      </p:ext>
    </p:extLst>
  </p:cSld>
  <p:clrMapOvr>
    <a:masterClrMapping/>
  </p:clrMapOvr>
  <p:transition spd="med"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www.hinmeijer.nl/Upload/1235/web/Thumb/87ca48f8-6dcf-41e3-ad7d-deac80e4ca98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499" b="34285"/>
          <a:stretch/>
        </p:blipFill>
        <p:spPr bwMode="auto">
          <a:xfrm>
            <a:off x="-1383" y="2340000"/>
            <a:ext cx="3117600" cy="9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://www.hinmeijer.nl/Upload/1235/web/Thumb/87ca48f8-6dcf-41e3-ad7d-deac80e4ca98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076" b="34710"/>
          <a:stretch/>
        </p:blipFill>
        <p:spPr bwMode="auto">
          <a:xfrm>
            <a:off x="3059832" y="2340000"/>
            <a:ext cx="3116216" cy="9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://www.hinmeijer.nl/Upload/1235/web/Thumb/87ca48f8-6dcf-41e3-ad7d-deac80e4ca98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429" b="34338"/>
          <a:stretch/>
        </p:blipFill>
        <p:spPr bwMode="auto">
          <a:xfrm>
            <a:off x="6027784" y="2340000"/>
            <a:ext cx="3116216" cy="9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kstvak 1"/>
          <p:cNvSpPr txBox="1"/>
          <p:nvPr/>
        </p:nvSpPr>
        <p:spPr>
          <a:xfrm>
            <a:off x="467544" y="4005064"/>
            <a:ext cx="8568952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r>
              <a:rPr lang="nl-NL" dirty="0">
                <a:solidFill>
                  <a:srgbClr val="FF0000"/>
                </a:solidFill>
              </a:rPr>
              <a:t> </a:t>
            </a:r>
            <a:r>
              <a:rPr lang="nl-NL" dirty="0"/>
              <a:t>vanderwaalsbinding	         waterstofbruggen                          waterstofbruggen			</a:t>
            </a:r>
          </a:p>
          <a:p>
            <a:r>
              <a:rPr lang="nl-NL" dirty="0"/>
              <a:t>                                                                   </a:t>
            </a:r>
            <a:r>
              <a:rPr lang="nl-NL" dirty="0">
                <a:solidFill>
                  <a:srgbClr val="FF0000"/>
                </a:solidFill>
              </a:rPr>
              <a:t>1  OH groep                                   2 OH groepen</a:t>
            </a:r>
          </a:p>
          <a:p>
            <a:r>
              <a:rPr lang="nl-NL" dirty="0">
                <a:solidFill>
                  <a:srgbClr val="0070C0"/>
                </a:solidFill>
              </a:rPr>
              <a:t>	</a:t>
            </a:r>
          </a:p>
          <a:p>
            <a:endParaRPr lang="nl-NL" dirty="0"/>
          </a:p>
          <a:p>
            <a:r>
              <a:rPr lang="nl-NL" dirty="0"/>
              <a:t>		</a:t>
            </a:r>
            <a:endParaRPr lang="nl-NL" dirty="0">
              <a:solidFill>
                <a:srgbClr val="FF0000"/>
              </a:solidFill>
            </a:endParaRPr>
          </a:p>
        </p:txBody>
      </p:sp>
      <p:sp>
        <p:nvSpPr>
          <p:cNvPr id="8" name="Tekstvak 7">
            <a:extLst>
              <a:ext uri="{FF2B5EF4-FFF2-40B4-BE49-F238E27FC236}">
                <a16:creationId xmlns:a16="http://schemas.microsoft.com/office/drawing/2014/main" id="{5EF7FC59-126B-4EF3-82A5-DEFC6DD1952E}"/>
              </a:ext>
            </a:extLst>
          </p:cNvPr>
          <p:cNvSpPr txBox="1"/>
          <p:nvPr/>
        </p:nvSpPr>
        <p:spPr>
          <a:xfrm>
            <a:off x="719572" y="3764147"/>
            <a:ext cx="79208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          2 s			                 8 s                                                    17 s</a:t>
            </a:r>
          </a:p>
        </p:txBody>
      </p:sp>
      <p:sp>
        <p:nvSpPr>
          <p:cNvPr id="9" name="Tekstvak 8">
            <a:extLst>
              <a:ext uri="{FF2B5EF4-FFF2-40B4-BE49-F238E27FC236}">
                <a16:creationId xmlns:a16="http://schemas.microsoft.com/office/drawing/2014/main" id="{06637B5D-3AF9-48FA-AAE5-25C2F8EEED40}"/>
              </a:ext>
            </a:extLst>
          </p:cNvPr>
          <p:cNvSpPr txBox="1"/>
          <p:nvPr/>
        </p:nvSpPr>
        <p:spPr>
          <a:xfrm>
            <a:off x="323528" y="332656"/>
            <a:ext cx="871296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       druppel hexaan  	             druppel ethanol                          druppel water                                    </a:t>
            </a:r>
          </a:p>
          <a:p>
            <a:endParaRPr lang="nl-NL" dirty="0"/>
          </a:p>
          <a:p>
            <a:r>
              <a:rPr lang="nl-NL" dirty="0"/>
              <a:t>	C</a:t>
            </a:r>
            <a:r>
              <a:rPr lang="nl-NL" baseline="-25000" dirty="0"/>
              <a:t>6</a:t>
            </a:r>
            <a:r>
              <a:rPr lang="nl-NL" dirty="0"/>
              <a:t>H</a:t>
            </a:r>
            <a:r>
              <a:rPr lang="nl-NL" baseline="-25000" dirty="0"/>
              <a:t>14</a:t>
            </a:r>
            <a:r>
              <a:rPr lang="nl-NL" dirty="0"/>
              <a:t>                                               C</a:t>
            </a:r>
            <a:r>
              <a:rPr lang="nl-NL" baseline="-25000" dirty="0"/>
              <a:t>2</a:t>
            </a:r>
            <a:r>
              <a:rPr lang="nl-NL" dirty="0"/>
              <a:t>H</a:t>
            </a:r>
            <a:r>
              <a:rPr lang="nl-NL" baseline="-25000" dirty="0"/>
              <a:t>5</a:t>
            </a:r>
            <a:r>
              <a:rPr lang="nl-NL" dirty="0"/>
              <a:t>OH                                           H</a:t>
            </a:r>
            <a:r>
              <a:rPr lang="nl-NL" baseline="-25000" dirty="0"/>
              <a:t>2</a:t>
            </a:r>
            <a:r>
              <a:rPr lang="nl-NL" dirty="0"/>
              <a:t>O</a:t>
            </a:r>
          </a:p>
        </p:txBody>
      </p:sp>
    </p:spTree>
    <p:extLst>
      <p:ext uri="{BB962C8B-B14F-4D97-AF65-F5344CB8AC3E}">
        <p14:creationId xmlns:p14="http://schemas.microsoft.com/office/powerpoint/2010/main" val="540897365"/>
      </p:ext>
    </p:extLst>
  </p:cSld>
  <p:clrMapOvr>
    <a:masterClrMapping/>
  </p:clrMapOvr>
  <p:transition spd="med"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17182056"/>
      </p:ext>
    </p:extLst>
  </p:cSld>
  <p:clrMapOvr>
    <a:masterClrMapping/>
  </p:clrMapOvr>
  <p:transition>
    <p:fade/>
  </p:transition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505</TotalTime>
  <Words>135</Words>
  <Application>Microsoft Office PowerPoint</Application>
  <PresentationFormat>Diavoorstelling (4:3)</PresentationFormat>
  <Paragraphs>39</Paragraphs>
  <Slides>8</Slides>
  <Notes>2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8</vt:i4>
      </vt:variant>
    </vt:vector>
  </HeadingPairs>
  <TitlesOfParts>
    <vt:vector size="11" baseType="lpstr">
      <vt:lpstr>Arial</vt:lpstr>
      <vt:lpstr>Calibri</vt:lpstr>
      <vt:lpstr>Kantoorthema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Paul</dc:creator>
  <cp:lastModifiedBy>Paul Boddeke</cp:lastModifiedBy>
  <cp:revision>31</cp:revision>
  <dcterms:created xsi:type="dcterms:W3CDTF">2012-09-29T11:10:51Z</dcterms:created>
  <dcterms:modified xsi:type="dcterms:W3CDTF">2023-02-10T20:02:24Z</dcterms:modified>
</cp:coreProperties>
</file>