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8" r:id="rId2"/>
    <p:sldId id="257" r:id="rId3"/>
    <p:sldId id="259" r:id="rId4"/>
    <p:sldId id="264" r:id="rId5"/>
    <p:sldId id="278" r:id="rId6"/>
    <p:sldId id="267" r:id="rId7"/>
    <p:sldId id="268" r:id="rId8"/>
    <p:sldId id="280" r:id="rId9"/>
    <p:sldId id="281" r:id="rId10"/>
    <p:sldId id="275" r:id="rId11"/>
    <p:sldId id="276" r:id="rId12"/>
    <p:sldId id="277" r:id="rId13"/>
    <p:sldId id="283" r:id="rId14"/>
    <p:sldId id="284" r:id="rId15"/>
    <p:sldId id="285" r:id="rId16"/>
    <p:sldId id="286" r:id="rId17"/>
    <p:sldId id="287" r:id="rId18"/>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52DC4D5-A9CA-4DD1-A1ED-22FD1816C98D}" v="10" dt="2023-03-10T13:19:43.024"/>
  </p1510:revLst>
</p1510:revInfo>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Stijl, gemiddeld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3B4B98B0-60AC-42C2-AFA5-B58CD77FA1E5}" styleName="Stijl, licht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63" d="100"/>
          <a:sy n="63" d="100"/>
        </p:scale>
        <p:origin x="80" y="1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mil van der Weijden" userId="d5a97714-595f-41f7-a457-b8fe7f3b0d31" providerId="ADAL" clId="{152DC4D5-A9CA-4DD1-A1ED-22FD1816C98D}"/>
    <pc:docChg chg="undo custSel modSld">
      <pc:chgData name="Emil van der Weijden" userId="d5a97714-595f-41f7-a457-b8fe7f3b0d31" providerId="ADAL" clId="{152DC4D5-A9CA-4DD1-A1ED-22FD1816C98D}" dt="2023-03-10T13:24:11.261" v="159" actId="26606"/>
      <pc:docMkLst>
        <pc:docMk/>
      </pc:docMkLst>
      <pc:sldChg chg="addSp delSp modSp mod setBg">
        <pc:chgData name="Emil van der Weijden" userId="d5a97714-595f-41f7-a457-b8fe7f3b0d31" providerId="ADAL" clId="{152DC4D5-A9CA-4DD1-A1ED-22FD1816C98D}" dt="2023-03-10T13:24:11.261" v="159" actId="26606"/>
        <pc:sldMkLst>
          <pc:docMk/>
          <pc:sldMk cId="2727947432" sldId="257"/>
        </pc:sldMkLst>
        <pc:spChg chg="mod">
          <ac:chgData name="Emil van der Weijden" userId="d5a97714-595f-41f7-a457-b8fe7f3b0d31" providerId="ADAL" clId="{152DC4D5-A9CA-4DD1-A1ED-22FD1816C98D}" dt="2023-03-10T13:24:11.261" v="159" actId="26606"/>
          <ac:spMkLst>
            <pc:docMk/>
            <pc:sldMk cId="2727947432" sldId="257"/>
            <ac:spMk id="2" creationId="{00000000-0000-0000-0000-000000000000}"/>
          </ac:spMkLst>
        </pc:spChg>
        <pc:spChg chg="add del mod">
          <ac:chgData name="Emil van der Weijden" userId="d5a97714-595f-41f7-a457-b8fe7f3b0d31" providerId="ADAL" clId="{152DC4D5-A9CA-4DD1-A1ED-22FD1816C98D}" dt="2023-03-10T13:17:34.416" v="83"/>
          <ac:spMkLst>
            <pc:docMk/>
            <pc:sldMk cId="2727947432" sldId="257"/>
            <ac:spMk id="5" creationId="{F80D7D09-D09A-0395-8846-A9BFA71ECFD2}"/>
          </ac:spMkLst>
        </pc:spChg>
        <pc:spChg chg="add del mod">
          <ac:chgData name="Emil van der Weijden" userId="d5a97714-595f-41f7-a457-b8fe7f3b0d31" providerId="ADAL" clId="{152DC4D5-A9CA-4DD1-A1ED-22FD1816C98D}" dt="2023-03-10T13:19:43.024" v="87"/>
          <ac:spMkLst>
            <pc:docMk/>
            <pc:sldMk cId="2727947432" sldId="257"/>
            <ac:spMk id="8" creationId="{98759370-3BA4-FCAC-1511-A0577381A23B}"/>
          </ac:spMkLst>
        </pc:spChg>
        <pc:spChg chg="add del">
          <ac:chgData name="Emil van der Weijden" userId="d5a97714-595f-41f7-a457-b8fe7f3b0d31" providerId="ADAL" clId="{152DC4D5-A9CA-4DD1-A1ED-22FD1816C98D}" dt="2023-03-10T13:19:58.245" v="89" actId="26606"/>
          <ac:spMkLst>
            <pc:docMk/>
            <pc:sldMk cId="2727947432" sldId="257"/>
            <ac:spMk id="14" creationId="{BACC6370-2D7E-4714-9D71-7542949D7D5D}"/>
          </ac:spMkLst>
        </pc:spChg>
        <pc:spChg chg="add del">
          <ac:chgData name="Emil van der Weijden" userId="d5a97714-595f-41f7-a457-b8fe7f3b0d31" providerId="ADAL" clId="{152DC4D5-A9CA-4DD1-A1ED-22FD1816C98D}" dt="2023-03-10T13:19:58.245" v="89" actId="26606"/>
          <ac:spMkLst>
            <pc:docMk/>
            <pc:sldMk cId="2727947432" sldId="257"/>
            <ac:spMk id="16" creationId="{F68B3F68-107C-434F-AA38-110D5EA91B85}"/>
          </ac:spMkLst>
        </pc:spChg>
        <pc:spChg chg="add del">
          <ac:chgData name="Emil van der Weijden" userId="d5a97714-595f-41f7-a457-b8fe7f3b0d31" providerId="ADAL" clId="{152DC4D5-A9CA-4DD1-A1ED-22FD1816C98D}" dt="2023-03-10T13:19:58.245" v="89" actId="26606"/>
          <ac:spMkLst>
            <pc:docMk/>
            <pc:sldMk cId="2727947432" sldId="257"/>
            <ac:spMk id="18" creationId="{AAD0DBB9-1A4B-4391-81D4-CB19F9AB918A}"/>
          </ac:spMkLst>
        </pc:spChg>
        <pc:spChg chg="add del">
          <ac:chgData name="Emil van der Weijden" userId="d5a97714-595f-41f7-a457-b8fe7f3b0d31" providerId="ADAL" clId="{152DC4D5-A9CA-4DD1-A1ED-22FD1816C98D}" dt="2023-03-10T13:19:58.245" v="89" actId="26606"/>
          <ac:spMkLst>
            <pc:docMk/>
            <pc:sldMk cId="2727947432" sldId="257"/>
            <ac:spMk id="20" creationId="{063BBA22-50EA-4C4D-BE05-F1CE4E63AA56}"/>
          </ac:spMkLst>
        </pc:spChg>
        <pc:spChg chg="add del">
          <ac:chgData name="Emil van der Weijden" userId="d5a97714-595f-41f7-a457-b8fe7f3b0d31" providerId="ADAL" clId="{152DC4D5-A9CA-4DD1-A1ED-22FD1816C98D}" dt="2023-03-10T13:24:11.261" v="159" actId="26606"/>
          <ac:spMkLst>
            <pc:docMk/>
            <pc:sldMk cId="2727947432" sldId="257"/>
            <ac:spMk id="22" creationId="{7301F447-EEF7-48F5-AF73-7566EE7F64AD}"/>
          </ac:spMkLst>
        </pc:spChg>
        <pc:spChg chg="add del">
          <ac:chgData name="Emil van der Weijden" userId="d5a97714-595f-41f7-a457-b8fe7f3b0d31" providerId="ADAL" clId="{152DC4D5-A9CA-4DD1-A1ED-22FD1816C98D}" dt="2023-03-10T13:24:11.261" v="159" actId="26606"/>
          <ac:spMkLst>
            <pc:docMk/>
            <pc:sldMk cId="2727947432" sldId="257"/>
            <ac:spMk id="23" creationId="{F7117410-A2A4-4085-9ADC-46744551DBDE}"/>
          </ac:spMkLst>
        </pc:spChg>
        <pc:spChg chg="add del">
          <ac:chgData name="Emil van der Weijden" userId="d5a97714-595f-41f7-a457-b8fe7f3b0d31" providerId="ADAL" clId="{152DC4D5-A9CA-4DD1-A1ED-22FD1816C98D}" dt="2023-03-10T13:24:11.261" v="159" actId="26606"/>
          <ac:spMkLst>
            <pc:docMk/>
            <pc:sldMk cId="2727947432" sldId="257"/>
            <ac:spMk id="24" creationId="{99F74EB5-E547-4FB4-95F5-BCC788F3C4A0}"/>
          </ac:spMkLst>
        </pc:spChg>
        <pc:spChg chg="add del">
          <ac:chgData name="Emil van der Weijden" userId="d5a97714-595f-41f7-a457-b8fe7f3b0d31" providerId="ADAL" clId="{152DC4D5-A9CA-4DD1-A1ED-22FD1816C98D}" dt="2023-03-10T13:24:11.190" v="158" actId="26606"/>
          <ac:spMkLst>
            <pc:docMk/>
            <pc:sldMk cId="2727947432" sldId="257"/>
            <ac:spMk id="29" creationId="{545D489D-16E1-484D-867B-144368D74B83}"/>
          </ac:spMkLst>
        </pc:spChg>
        <pc:spChg chg="add del">
          <ac:chgData name="Emil van der Weijden" userId="d5a97714-595f-41f7-a457-b8fe7f3b0d31" providerId="ADAL" clId="{152DC4D5-A9CA-4DD1-A1ED-22FD1816C98D}" dt="2023-03-10T13:24:11.190" v="158" actId="26606"/>
          <ac:spMkLst>
            <pc:docMk/>
            <pc:sldMk cId="2727947432" sldId="257"/>
            <ac:spMk id="31" creationId="{49A496F5-B01E-4BF8-9D1E-C4E53B6F9652}"/>
          </ac:spMkLst>
        </pc:spChg>
        <pc:spChg chg="add del">
          <ac:chgData name="Emil van der Weijden" userId="d5a97714-595f-41f7-a457-b8fe7f3b0d31" providerId="ADAL" clId="{152DC4D5-A9CA-4DD1-A1ED-22FD1816C98D}" dt="2023-03-10T13:24:11.190" v="158" actId="26606"/>
          <ac:spMkLst>
            <pc:docMk/>
            <pc:sldMk cId="2727947432" sldId="257"/>
            <ac:spMk id="33" creationId="{6E895C8D-1379-40B8-8B1B-B6F5AEAF0A6C}"/>
          </ac:spMkLst>
        </pc:spChg>
        <pc:spChg chg="add">
          <ac:chgData name="Emil van der Weijden" userId="d5a97714-595f-41f7-a457-b8fe7f3b0d31" providerId="ADAL" clId="{152DC4D5-A9CA-4DD1-A1ED-22FD1816C98D}" dt="2023-03-10T13:24:11.261" v="159" actId="26606"/>
          <ac:spMkLst>
            <pc:docMk/>
            <pc:sldMk cId="2727947432" sldId="257"/>
            <ac:spMk id="35" creationId="{35DB3719-6FDC-4E5D-891D-FF40B7300F64}"/>
          </ac:spMkLst>
        </pc:spChg>
        <pc:spChg chg="add">
          <ac:chgData name="Emil van der Weijden" userId="d5a97714-595f-41f7-a457-b8fe7f3b0d31" providerId="ADAL" clId="{152DC4D5-A9CA-4DD1-A1ED-22FD1816C98D}" dt="2023-03-10T13:24:11.261" v="159" actId="26606"/>
          <ac:spMkLst>
            <pc:docMk/>
            <pc:sldMk cId="2727947432" sldId="257"/>
            <ac:spMk id="36" creationId="{E0CBAC23-2E3F-4A90-BA59-F8299F6A5439}"/>
          </ac:spMkLst>
        </pc:spChg>
        <pc:graphicFrameChg chg="add del">
          <ac:chgData name="Emil van der Weijden" userId="d5a97714-595f-41f7-a457-b8fe7f3b0d31" providerId="ADAL" clId="{152DC4D5-A9CA-4DD1-A1ED-22FD1816C98D}" dt="2023-03-10T13:01:42.619" v="77"/>
          <ac:graphicFrameMkLst>
            <pc:docMk/>
            <pc:sldMk cId="2727947432" sldId="257"/>
            <ac:graphicFrameMk id="3" creationId="{BE49151D-82B8-2C77-9FBB-1E96FAB6D67E}"/>
          </ac:graphicFrameMkLst>
        </pc:graphicFrameChg>
        <pc:graphicFrameChg chg="del mod modGraphic">
          <ac:chgData name="Emil van der Weijden" userId="d5a97714-595f-41f7-a457-b8fe7f3b0d31" providerId="ADAL" clId="{152DC4D5-A9CA-4DD1-A1ED-22FD1816C98D}" dt="2023-03-10T13:03:43.912" v="82" actId="21"/>
          <ac:graphicFrameMkLst>
            <pc:docMk/>
            <pc:sldMk cId="2727947432" sldId="257"/>
            <ac:graphicFrameMk id="4" creationId="{00000000-0000-0000-0000-000000000000}"/>
          </ac:graphicFrameMkLst>
        </pc:graphicFrameChg>
        <pc:graphicFrameChg chg="add del mod modGraphic">
          <ac:chgData name="Emil van der Weijden" userId="d5a97714-595f-41f7-a457-b8fe7f3b0d31" providerId="ADAL" clId="{152DC4D5-A9CA-4DD1-A1ED-22FD1816C98D}" dt="2023-03-10T13:19:28.980" v="86" actId="21"/>
          <ac:graphicFrameMkLst>
            <pc:docMk/>
            <pc:sldMk cId="2727947432" sldId="257"/>
            <ac:graphicFrameMk id="6" creationId="{833F42C2-4B99-A82E-87CD-4A7625519BF9}"/>
          </ac:graphicFrameMkLst>
        </pc:graphicFrameChg>
        <pc:graphicFrameChg chg="add mod modGraphic">
          <ac:chgData name="Emil van der Weijden" userId="d5a97714-595f-41f7-a457-b8fe7f3b0d31" providerId="ADAL" clId="{152DC4D5-A9CA-4DD1-A1ED-22FD1816C98D}" dt="2023-03-10T13:24:11.261" v="159" actId="26606"/>
          <ac:graphicFrameMkLst>
            <pc:docMk/>
            <pc:sldMk cId="2727947432" sldId="257"/>
            <ac:graphicFrameMk id="9" creationId="{A493458A-03BC-D147-43C9-7914884581D5}"/>
          </ac:graphicFrameMkLst>
        </pc:graphicFrameChg>
      </pc:sldChg>
      <pc:sldChg chg="addSp modSp mod setBg">
        <pc:chgData name="Emil van der Weijden" userId="d5a97714-595f-41f7-a457-b8fe7f3b0d31" providerId="ADAL" clId="{152DC4D5-A9CA-4DD1-A1ED-22FD1816C98D}" dt="2023-03-10T13:21:28.379" v="136" actId="26606"/>
        <pc:sldMkLst>
          <pc:docMk/>
          <pc:sldMk cId="1590731009" sldId="259"/>
        </pc:sldMkLst>
        <pc:spChg chg="mod">
          <ac:chgData name="Emil van der Weijden" userId="d5a97714-595f-41f7-a457-b8fe7f3b0d31" providerId="ADAL" clId="{152DC4D5-A9CA-4DD1-A1ED-22FD1816C98D}" dt="2023-03-10T13:21:28.379" v="136" actId="26606"/>
          <ac:spMkLst>
            <pc:docMk/>
            <pc:sldMk cId="1590731009" sldId="259"/>
            <ac:spMk id="2" creationId="{00000000-0000-0000-0000-000000000000}"/>
          </ac:spMkLst>
        </pc:spChg>
        <pc:spChg chg="mod">
          <ac:chgData name="Emil van der Weijden" userId="d5a97714-595f-41f7-a457-b8fe7f3b0d31" providerId="ADAL" clId="{152DC4D5-A9CA-4DD1-A1ED-22FD1816C98D}" dt="2023-03-10T13:21:28.379" v="136" actId="26606"/>
          <ac:spMkLst>
            <pc:docMk/>
            <pc:sldMk cId="1590731009" sldId="259"/>
            <ac:spMk id="3" creationId="{00000000-0000-0000-0000-000000000000}"/>
          </ac:spMkLst>
        </pc:spChg>
        <pc:spChg chg="add">
          <ac:chgData name="Emil van der Weijden" userId="d5a97714-595f-41f7-a457-b8fe7f3b0d31" providerId="ADAL" clId="{152DC4D5-A9CA-4DD1-A1ED-22FD1816C98D}" dt="2023-03-10T13:21:28.379" v="136" actId="26606"/>
          <ac:spMkLst>
            <pc:docMk/>
            <pc:sldMk cId="1590731009" sldId="259"/>
            <ac:spMk id="8" creationId="{907EF6B7-1338-4443-8C46-6A318D952DFD}"/>
          </ac:spMkLst>
        </pc:spChg>
        <pc:spChg chg="add">
          <ac:chgData name="Emil van der Weijden" userId="d5a97714-595f-41f7-a457-b8fe7f3b0d31" providerId="ADAL" clId="{152DC4D5-A9CA-4DD1-A1ED-22FD1816C98D}" dt="2023-03-10T13:21:28.379" v="136" actId="26606"/>
          <ac:spMkLst>
            <pc:docMk/>
            <pc:sldMk cId="1590731009" sldId="259"/>
            <ac:spMk id="10" creationId="{DAAE4CDD-124C-4DCF-9584-B6033B545DD5}"/>
          </ac:spMkLst>
        </pc:spChg>
        <pc:spChg chg="add">
          <ac:chgData name="Emil van der Weijden" userId="d5a97714-595f-41f7-a457-b8fe7f3b0d31" providerId="ADAL" clId="{152DC4D5-A9CA-4DD1-A1ED-22FD1816C98D}" dt="2023-03-10T13:21:28.379" v="136" actId="26606"/>
          <ac:spMkLst>
            <pc:docMk/>
            <pc:sldMk cId="1590731009" sldId="259"/>
            <ac:spMk id="12" creationId="{081E4A58-353D-44AE-B2FC-2A74E2E400F7}"/>
          </ac:spMkLst>
        </pc:spChg>
      </pc:sldChg>
      <pc:sldChg chg="addSp modSp mod setBg">
        <pc:chgData name="Emil van der Weijden" userId="d5a97714-595f-41f7-a457-b8fe7f3b0d31" providerId="ADAL" clId="{152DC4D5-A9CA-4DD1-A1ED-22FD1816C98D}" dt="2023-03-10T13:20:43.687" v="135" actId="26606"/>
        <pc:sldMkLst>
          <pc:docMk/>
          <pc:sldMk cId="3362335679" sldId="264"/>
        </pc:sldMkLst>
        <pc:spChg chg="mod">
          <ac:chgData name="Emil van der Weijden" userId="d5a97714-595f-41f7-a457-b8fe7f3b0d31" providerId="ADAL" clId="{152DC4D5-A9CA-4DD1-A1ED-22FD1816C98D}" dt="2023-03-10T13:20:43.687" v="135" actId="26606"/>
          <ac:spMkLst>
            <pc:docMk/>
            <pc:sldMk cId="3362335679" sldId="264"/>
            <ac:spMk id="2" creationId="{00000000-0000-0000-0000-000000000000}"/>
          </ac:spMkLst>
        </pc:spChg>
        <pc:spChg chg="mod">
          <ac:chgData name="Emil van der Weijden" userId="d5a97714-595f-41f7-a457-b8fe7f3b0d31" providerId="ADAL" clId="{152DC4D5-A9CA-4DD1-A1ED-22FD1816C98D}" dt="2023-03-10T13:20:43.687" v="135" actId="26606"/>
          <ac:spMkLst>
            <pc:docMk/>
            <pc:sldMk cId="3362335679" sldId="264"/>
            <ac:spMk id="3" creationId="{00000000-0000-0000-0000-000000000000}"/>
          </ac:spMkLst>
        </pc:spChg>
        <pc:spChg chg="add">
          <ac:chgData name="Emil van der Weijden" userId="d5a97714-595f-41f7-a457-b8fe7f3b0d31" providerId="ADAL" clId="{152DC4D5-A9CA-4DD1-A1ED-22FD1816C98D}" dt="2023-03-10T13:20:43.687" v="135" actId="26606"/>
          <ac:spMkLst>
            <pc:docMk/>
            <pc:sldMk cId="3362335679" sldId="264"/>
            <ac:spMk id="6151" creationId="{F13C74B1-5B17-4795-BED0-7140497B445A}"/>
          </ac:spMkLst>
        </pc:spChg>
        <pc:spChg chg="add">
          <ac:chgData name="Emil van der Weijden" userId="d5a97714-595f-41f7-a457-b8fe7f3b0d31" providerId="ADAL" clId="{152DC4D5-A9CA-4DD1-A1ED-22FD1816C98D}" dt="2023-03-10T13:20:43.687" v="135" actId="26606"/>
          <ac:spMkLst>
            <pc:docMk/>
            <pc:sldMk cId="3362335679" sldId="264"/>
            <ac:spMk id="6153" creationId="{D4974D33-8DC5-464E-8C6D-BE58F0669C17}"/>
          </ac:spMkLst>
        </pc:spChg>
        <pc:picChg chg="mod">
          <ac:chgData name="Emil van der Weijden" userId="d5a97714-595f-41f7-a457-b8fe7f3b0d31" providerId="ADAL" clId="{152DC4D5-A9CA-4DD1-A1ED-22FD1816C98D}" dt="2023-03-10T13:20:43.687" v="135" actId="26606"/>
          <ac:picMkLst>
            <pc:docMk/>
            <pc:sldMk cId="3362335679" sldId="264"/>
            <ac:picMk id="6146" creationId="{00000000-0000-0000-0000-000000000000}"/>
          </ac:picMkLst>
        </pc:picChg>
      </pc:sldChg>
      <pc:sldChg chg="addSp modSp mod setBg">
        <pc:chgData name="Emil van der Weijden" userId="d5a97714-595f-41f7-a457-b8fe7f3b0d31" providerId="ADAL" clId="{152DC4D5-A9CA-4DD1-A1ED-22FD1816C98D}" dt="2023-03-10T13:22:44.041" v="143" actId="113"/>
        <pc:sldMkLst>
          <pc:docMk/>
          <pc:sldMk cId="81350439" sldId="275"/>
        </pc:sldMkLst>
        <pc:spChg chg="mod ord">
          <ac:chgData name="Emil van der Weijden" userId="d5a97714-595f-41f7-a457-b8fe7f3b0d31" providerId="ADAL" clId="{152DC4D5-A9CA-4DD1-A1ED-22FD1816C98D}" dt="2023-03-10T13:22:08.830" v="138" actId="26606"/>
          <ac:spMkLst>
            <pc:docMk/>
            <pc:sldMk cId="81350439" sldId="275"/>
            <ac:spMk id="2" creationId="{00000000-0000-0000-0000-000000000000}"/>
          </ac:spMkLst>
        </pc:spChg>
        <pc:spChg chg="mod ord">
          <ac:chgData name="Emil van der Weijden" userId="d5a97714-595f-41f7-a457-b8fe7f3b0d31" providerId="ADAL" clId="{152DC4D5-A9CA-4DD1-A1ED-22FD1816C98D}" dt="2023-03-10T13:22:44.041" v="143" actId="113"/>
          <ac:spMkLst>
            <pc:docMk/>
            <pc:sldMk cId="81350439" sldId="275"/>
            <ac:spMk id="3" creationId="{00000000-0000-0000-0000-000000000000}"/>
          </ac:spMkLst>
        </pc:spChg>
        <pc:spChg chg="add">
          <ac:chgData name="Emil van der Weijden" userId="d5a97714-595f-41f7-a457-b8fe7f3b0d31" providerId="ADAL" clId="{152DC4D5-A9CA-4DD1-A1ED-22FD1816C98D}" dt="2023-03-10T13:22:08.830" v="138" actId="26606"/>
          <ac:spMkLst>
            <pc:docMk/>
            <pc:sldMk cId="81350439" sldId="275"/>
            <ac:spMk id="12" creationId="{A3C210E6-A35A-4F68-8D60-801A019C75B8}"/>
          </ac:spMkLst>
        </pc:spChg>
        <pc:spChg chg="add">
          <ac:chgData name="Emil van der Weijden" userId="d5a97714-595f-41f7-a457-b8fe7f3b0d31" providerId="ADAL" clId="{152DC4D5-A9CA-4DD1-A1ED-22FD1816C98D}" dt="2023-03-10T13:22:08.830" v="138" actId="26606"/>
          <ac:spMkLst>
            <pc:docMk/>
            <pc:sldMk cId="81350439" sldId="275"/>
            <ac:spMk id="14" creationId="{AC0D06B0-F19C-459E-B221-A34B506FB5E3}"/>
          </ac:spMkLst>
        </pc:spChg>
        <pc:spChg chg="add">
          <ac:chgData name="Emil van der Weijden" userId="d5a97714-595f-41f7-a457-b8fe7f3b0d31" providerId="ADAL" clId="{152DC4D5-A9CA-4DD1-A1ED-22FD1816C98D}" dt="2023-03-10T13:22:08.830" v="138" actId="26606"/>
          <ac:spMkLst>
            <pc:docMk/>
            <pc:sldMk cId="81350439" sldId="275"/>
            <ac:spMk id="16" creationId="{345B26DA-1C6B-4C66-81C9-9C1877FC2DB1}"/>
          </ac:spMkLst>
        </pc:spChg>
        <pc:spChg chg="add">
          <ac:chgData name="Emil van der Weijden" userId="d5a97714-595f-41f7-a457-b8fe7f3b0d31" providerId="ADAL" clId="{152DC4D5-A9CA-4DD1-A1ED-22FD1816C98D}" dt="2023-03-10T13:22:08.830" v="138" actId="26606"/>
          <ac:spMkLst>
            <pc:docMk/>
            <pc:sldMk cId="81350439" sldId="275"/>
            <ac:spMk id="18" creationId="{98DE6C44-43F8-4DE4-AB81-66853FFEA09A}"/>
          </ac:spMkLst>
        </pc:spChg>
        <pc:spChg chg="add">
          <ac:chgData name="Emil van der Weijden" userId="d5a97714-595f-41f7-a457-b8fe7f3b0d31" providerId="ADAL" clId="{152DC4D5-A9CA-4DD1-A1ED-22FD1816C98D}" dt="2023-03-10T13:22:08.830" v="138" actId="26606"/>
          <ac:spMkLst>
            <pc:docMk/>
            <pc:sldMk cId="81350439" sldId="275"/>
            <ac:spMk id="20" creationId="{2409529B-9B56-4F10-BE4D-F934DB89E57E}"/>
          </ac:spMkLst>
        </pc:spChg>
        <pc:picChg chg="mod">
          <ac:chgData name="Emil van der Weijden" userId="d5a97714-595f-41f7-a457-b8fe7f3b0d31" providerId="ADAL" clId="{152DC4D5-A9CA-4DD1-A1ED-22FD1816C98D}" dt="2023-03-10T13:22:08.830" v="138" actId="26606"/>
          <ac:picMkLst>
            <pc:docMk/>
            <pc:sldMk cId="81350439" sldId="275"/>
            <ac:picMk id="4" creationId="{00000000-0000-0000-0000-000000000000}"/>
          </ac:picMkLst>
        </pc:picChg>
        <pc:picChg chg="mod">
          <ac:chgData name="Emil van der Weijden" userId="d5a97714-595f-41f7-a457-b8fe7f3b0d31" providerId="ADAL" clId="{152DC4D5-A9CA-4DD1-A1ED-22FD1816C98D}" dt="2023-03-10T13:22:08.830" v="138" actId="26606"/>
          <ac:picMkLst>
            <pc:docMk/>
            <pc:sldMk cId="81350439" sldId="275"/>
            <ac:picMk id="5" creationId="{00000000-0000-0000-0000-000000000000}"/>
          </ac:picMkLst>
        </pc:picChg>
        <pc:picChg chg="mod">
          <ac:chgData name="Emil van der Weijden" userId="d5a97714-595f-41f7-a457-b8fe7f3b0d31" providerId="ADAL" clId="{152DC4D5-A9CA-4DD1-A1ED-22FD1816C98D}" dt="2023-03-10T13:22:08.830" v="138" actId="26606"/>
          <ac:picMkLst>
            <pc:docMk/>
            <pc:sldMk cId="81350439" sldId="275"/>
            <ac:picMk id="6" creationId="{00000000-0000-0000-0000-000000000000}"/>
          </ac:picMkLst>
        </pc:picChg>
        <pc:picChg chg="mod ord">
          <ac:chgData name="Emil van der Weijden" userId="d5a97714-595f-41f7-a457-b8fe7f3b0d31" providerId="ADAL" clId="{152DC4D5-A9CA-4DD1-A1ED-22FD1816C98D}" dt="2023-03-10T13:22:08.830" v="138" actId="26606"/>
          <ac:picMkLst>
            <pc:docMk/>
            <pc:sldMk cId="81350439" sldId="275"/>
            <ac:picMk id="7" creationId="{00000000-0000-0000-0000-000000000000}"/>
          </ac:picMkLst>
        </pc:picChg>
      </pc:sldChg>
      <pc:sldChg chg="addSp delSp modSp mod setBg">
        <pc:chgData name="Emil van der Weijden" userId="d5a97714-595f-41f7-a457-b8fe7f3b0d31" providerId="ADAL" clId="{152DC4D5-A9CA-4DD1-A1ED-22FD1816C98D}" dt="2023-03-10T13:23:02.723" v="150" actId="26606"/>
        <pc:sldMkLst>
          <pc:docMk/>
          <pc:sldMk cId="2611010361" sldId="276"/>
        </pc:sldMkLst>
        <pc:spChg chg="mod">
          <ac:chgData name="Emil van der Weijden" userId="d5a97714-595f-41f7-a457-b8fe7f3b0d31" providerId="ADAL" clId="{152DC4D5-A9CA-4DD1-A1ED-22FD1816C98D}" dt="2023-03-10T13:23:02.723" v="150" actId="26606"/>
          <ac:spMkLst>
            <pc:docMk/>
            <pc:sldMk cId="2611010361" sldId="276"/>
            <ac:spMk id="2" creationId="{00000000-0000-0000-0000-000000000000}"/>
          </ac:spMkLst>
        </pc:spChg>
        <pc:spChg chg="mod">
          <ac:chgData name="Emil van der Weijden" userId="d5a97714-595f-41f7-a457-b8fe7f3b0d31" providerId="ADAL" clId="{152DC4D5-A9CA-4DD1-A1ED-22FD1816C98D}" dt="2023-03-10T13:23:02.723" v="150" actId="26606"/>
          <ac:spMkLst>
            <pc:docMk/>
            <pc:sldMk cId="2611010361" sldId="276"/>
            <ac:spMk id="3" creationId="{00000000-0000-0000-0000-000000000000}"/>
          </ac:spMkLst>
        </pc:spChg>
        <pc:spChg chg="add del">
          <ac:chgData name="Emil van der Weijden" userId="d5a97714-595f-41f7-a457-b8fe7f3b0d31" providerId="ADAL" clId="{152DC4D5-A9CA-4DD1-A1ED-22FD1816C98D}" dt="2023-03-10T13:23:02.700" v="149" actId="26606"/>
          <ac:spMkLst>
            <pc:docMk/>
            <pc:sldMk cId="2611010361" sldId="276"/>
            <ac:spMk id="8" creationId="{1BB867FF-FC45-48F7-8104-F89BE54909F1}"/>
          </ac:spMkLst>
        </pc:spChg>
        <pc:spChg chg="add del">
          <ac:chgData name="Emil van der Weijden" userId="d5a97714-595f-41f7-a457-b8fe7f3b0d31" providerId="ADAL" clId="{152DC4D5-A9CA-4DD1-A1ED-22FD1816C98D}" dt="2023-03-10T13:22:58.115" v="145" actId="26606"/>
          <ac:spMkLst>
            <pc:docMk/>
            <pc:sldMk cId="2611010361" sldId="276"/>
            <ac:spMk id="9" creationId="{2C61293E-6EBE-43EF-A52C-9BEBFD7679D4}"/>
          </ac:spMkLst>
        </pc:spChg>
        <pc:spChg chg="add del">
          <ac:chgData name="Emil van der Weijden" userId="d5a97714-595f-41f7-a457-b8fe7f3b0d31" providerId="ADAL" clId="{152DC4D5-A9CA-4DD1-A1ED-22FD1816C98D}" dt="2023-03-10T13:23:02.700" v="149" actId="26606"/>
          <ac:spMkLst>
            <pc:docMk/>
            <pc:sldMk cId="2611010361" sldId="276"/>
            <ac:spMk id="10" creationId="{8BB56887-D0D5-4F0C-9E19-7247EB83C8B7}"/>
          </ac:spMkLst>
        </pc:spChg>
        <pc:spChg chg="add del">
          <ac:chgData name="Emil van der Weijden" userId="d5a97714-595f-41f7-a457-b8fe7f3b0d31" providerId="ADAL" clId="{152DC4D5-A9CA-4DD1-A1ED-22FD1816C98D}" dt="2023-03-10T13:22:58.115" v="145" actId="26606"/>
          <ac:spMkLst>
            <pc:docMk/>
            <pc:sldMk cId="2611010361" sldId="276"/>
            <ac:spMk id="11" creationId="{21540236-BFD5-4A9D-8840-4703E7F76825}"/>
          </ac:spMkLst>
        </pc:spChg>
        <pc:spChg chg="add del">
          <ac:chgData name="Emil van der Weijden" userId="d5a97714-595f-41f7-a457-b8fe7f3b0d31" providerId="ADAL" clId="{152DC4D5-A9CA-4DD1-A1ED-22FD1816C98D}" dt="2023-03-10T13:23:02.700" v="149" actId="26606"/>
          <ac:spMkLst>
            <pc:docMk/>
            <pc:sldMk cId="2611010361" sldId="276"/>
            <ac:spMk id="12" creationId="{081E4A58-353D-44AE-B2FC-2A74E2E400F7}"/>
          </ac:spMkLst>
        </pc:spChg>
        <pc:spChg chg="add del">
          <ac:chgData name="Emil van der Weijden" userId="d5a97714-595f-41f7-a457-b8fe7f3b0d31" providerId="ADAL" clId="{152DC4D5-A9CA-4DD1-A1ED-22FD1816C98D}" dt="2023-03-10T13:23:00.480" v="147" actId="26606"/>
          <ac:spMkLst>
            <pc:docMk/>
            <pc:sldMk cId="2611010361" sldId="276"/>
            <ac:spMk id="13" creationId="{79BB35BC-D5C2-4C8B-A22A-A71E6191913B}"/>
          </ac:spMkLst>
        </pc:spChg>
        <pc:spChg chg="add">
          <ac:chgData name="Emil van der Weijden" userId="d5a97714-595f-41f7-a457-b8fe7f3b0d31" providerId="ADAL" clId="{152DC4D5-A9CA-4DD1-A1ED-22FD1816C98D}" dt="2023-03-10T13:23:02.723" v="150" actId="26606"/>
          <ac:spMkLst>
            <pc:docMk/>
            <pc:sldMk cId="2611010361" sldId="276"/>
            <ac:spMk id="15" creationId="{2C61293E-6EBE-43EF-A52C-9BEBFD7679D4}"/>
          </ac:spMkLst>
        </pc:spChg>
        <pc:spChg chg="add">
          <ac:chgData name="Emil van der Weijden" userId="d5a97714-595f-41f7-a457-b8fe7f3b0d31" providerId="ADAL" clId="{152DC4D5-A9CA-4DD1-A1ED-22FD1816C98D}" dt="2023-03-10T13:23:02.723" v="150" actId="26606"/>
          <ac:spMkLst>
            <pc:docMk/>
            <pc:sldMk cId="2611010361" sldId="276"/>
            <ac:spMk id="17" creationId="{21540236-BFD5-4A9D-8840-4703E7F76825}"/>
          </ac:spMkLst>
        </pc:spChg>
        <pc:picChg chg="add del">
          <ac:chgData name="Emil van der Weijden" userId="d5a97714-595f-41f7-a457-b8fe7f3b0d31" providerId="ADAL" clId="{152DC4D5-A9CA-4DD1-A1ED-22FD1816C98D}" dt="2023-03-10T13:22:58.115" v="145" actId="26606"/>
          <ac:picMkLst>
            <pc:docMk/>
            <pc:sldMk cId="2611010361" sldId="276"/>
            <ac:picMk id="5" creationId="{822C77B5-769F-DB0A-7BE6-FE85B68C8CC7}"/>
          </ac:picMkLst>
        </pc:picChg>
        <pc:picChg chg="add del">
          <ac:chgData name="Emil van der Weijden" userId="d5a97714-595f-41f7-a457-b8fe7f3b0d31" providerId="ADAL" clId="{152DC4D5-A9CA-4DD1-A1ED-22FD1816C98D}" dt="2023-03-10T13:23:00.480" v="147" actId="26606"/>
          <ac:picMkLst>
            <pc:docMk/>
            <pc:sldMk cId="2611010361" sldId="276"/>
            <ac:picMk id="14" creationId="{C75F251C-2FF6-9319-EA8A-8D1E0A1B7797}"/>
          </ac:picMkLst>
        </pc:picChg>
        <pc:picChg chg="add">
          <ac:chgData name="Emil van der Weijden" userId="d5a97714-595f-41f7-a457-b8fe7f3b0d31" providerId="ADAL" clId="{152DC4D5-A9CA-4DD1-A1ED-22FD1816C98D}" dt="2023-03-10T13:23:02.723" v="150" actId="26606"/>
          <ac:picMkLst>
            <pc:docMk/>
            <pc:sldMk cId="2611010361" sldId="276"/>
            <ac:picMk id="16" creationId="{822C77B5-769F-DB0A-7BE6-FE85B68C8CC7}"/>
          </ac:picMkLst>
        </pc:picChg>
      </pc:sldChg>
      <pc:sldChg chg="addSp modSp mod setBg">
        <pc:chgData name="Emil van der Weijden" userId="d5a97714-595f-41f7-a457-b8fe7f3b0d31" providerId="ADAL" clId="{152DC4D5-A9CA-4DD1-A1ED-22FD1816C98D}" dt="2023-03-10T13:23:08.613" v="151" actId="26606"/>
        <pc:sldMkLst>
          <pc:docMk/>
          <pc:sldMk cId="2920679590" sldId="277"/>
        </pc:sldMkLst>
        <pc:spChg chg="mod">
          <ac:chgData name="Emil van der Weijden" userId="d5a97714-595f-41f7-a457-b8fe7f3b0d31" providerId="ADAL" clId="{152DC4D5-A9CA-4DD1-A1ED-22FD1816C98D}" dt="2023-03-10T13:23:08.613" v="151" actId="26606"/>
          <ac:spMkLst>
            <pc:docMk/>
            <pc:sldMk cId="2920679590" sldId="277"/>
            <ac:spMk id="2" creationId="{00000000-0000-0000-0000-000000000000}"/>
          </ac:spMkLst>
        </pc:spChg>
        <pc:spChg chg="mod">
          <ac:chgData name="Emil van der Weijden" userId="d5a97714-595f-41f7-a457-b8fe7f3b0d31" providerId="ADAL" clId="{152DC4D5-A9CA-4DD1-A1ED-22FD1816C98D}" dt="2023-03-10T13:23:08.613" v="151" actId="26606"/>
          <ac:spMkLst>
            <pc:docMk/>
            <pc:sldMk cId="2920679590" sldId="277"/>
            <ac:spMk id="3" creationId="{00000000-0000-0000-0000-000000000000}"/>
          </ac:spMkLst>
        </pc:spChg>
        <pc:spChg chg="add">
          <ac:chgData name="Emil van der Weijden" userId="d5a97714-595f-41f7-a457-b8fe7f3b0d31" providerId="ADAL" clId="{152DC4D5-A9CA-4DD1-A1ED-22FD1816C98D}" dt="2023-03-10T13:23:08.613" v="151" actId="26606"/>
          <ac:spMkLst>
            <pc:docMk/>
            <pc:sldMk cId="2920679590" sldId="277"/>
            <ac:spMk id="8" creationId="{907EF6B7-1338-4443-8C46-6A318D952DFD}"/>
          </ac:spMkLst>
        </pc:spChg>
        <pc:spChg chg="add">
          <ac:chgData name="Emil van der Weijden" userId="d5a97714-595f-41f7-a457-b8fe7f3b0d31" providerId="ADAL" clId="{152DC4D5-A9CA-4DD1-A1ED-22FD1816C98D}" dt="2023-03-10T13:23:08.613" v="151" actId="26606"/>
          <ac:spMkLst>
            <pc:docMk/>
            <pc:sldMk cId="2920679590" sldId="277"/>
            <ac:spMk id="10" creationId="{DAAE4CDD-124C-4DCF-9584-B6033B545DD5}"/>
          </ac:spMkLst>
        </pc:spChg>
        <pc:spChg chg="add">
          <ac:chgData name="Emil van der Weijden" userId="d5a97714-595f-41f7-a457-b8fe7f3b0d31" providerId="ADAL" clId="{152DC4D5-A9CA-4DD1-A1ED-22FD1816C98D}" dt="2023-03-10T13:23:08.613" v="151" actId="26606"/>
          <ac:spMkLst>
            <pc:docMk/>
            <pc:sldMk cId="2920679590" sldId="277"/>
            <ac:spMk id="12" creationId="{081E4A58-353D-44AE-B2FC-2A74E2E400F7}"/>
          </ac:spMkLst>
        </pc:spChg>
      </pc:sldChg>
      <pc:sldChg chg="addSp modSp mod setBg">
        <pc:chgData name="Emil van der Weijden" userId="d5a97714-595f-41f7-a457-b8fe7f3b0d31" providerId="ADAL" clId="{152DC4D5-A9CA-4DD1-A1ED-22FD1816C98D}" dt="2023-03-10T13:21:58.031" v="137" actId="26606"/>
        <pc:sldMkLst>
          <pc:docMk/>
          <pc:sldMk cId="939970868" sldId="281"/>
        </pc:sldMkLst>
        <pc:spChg chg="mod">
          <ac:chgData name="Emil van der Weijden" userId="d5a97714-595f-41f7-a457-b8fe7f3b0d31" providerId="ADAL" clId="{152DC4D5-A9CA-4DD1-A1ED-22FD1816C98D}" dt="2023-03-10T13:21:58.031" v="137" actId="26606"/>
          <ac:spMkLst>
            <pc:docMk/>
            <pc:sldMk cId="939970868" sldId="281"/>
            <ac:spMk id="2" creationId="{00000000-0000-0000-0000-000000000000}"/>
          </ac:spMkLst>
        </pc:spChg>
        <pc:spChg chg="mod">
          <ac:chgData name="Emil van der Weijden" userId="d5a97714-595f-41f7-a457-b8fe7f3b0d31" providerId="ADAL" clId="{152DC4D5-A9CA-4DD1-A1ED-22FD1816C98D}" dt="2023-03-10T13:21:58.031" v="137" actId="26606"/>
          <ac:spMkLst>
            <pc:docMk/>
            <pc:sldMk cId="939970868" sldId="281"/>
            <ac:spMk id="3" creationId="{00000000-0000-0000-0000-000000000000}"/>
          </ac:spMkLst>
        </pc:spChg>
        <pc:spChg chg="add">
          <ac:chgData name="Emil van der Weijden" userId="d5a97714-595f-41f7-a457-b8fe7f3b0d31" providerId="ADAL" clId="{152DC4D5-A9CA-4DD1-A1ED-22FD1816C98D}" dt="2023-03-10T13:21:58.031" v="137" actId="26606"/>
          <ac:spMkLst>
            <pc:docMk/>
            <pc:sldMk cId="939970868" sldId="281"/>
            <ac:spMk id="10247" creationId="{45D37F4E-DDB4-456B-97E0-9937730A039F}"/>
          </ac:spMkLst>
        </pc:spChg>
        <pc:spChg chg="add">
          <ac:chgData name="Emil van der Weijden" userId="d5a97714-595f-41f7-a457-b8fe7f3b0d31" providerId="ADAL" clId="{152DC4D5-A9CA-4DD1-A1ED-22FD1816C98D}" dt="2023-03-10T13:21:58.031" v="137" actId="26606"/>
          <ac:spMkLst>
            <pc:docMk/>
            <pc:sldMk cId="939970868" sldId="281"/>
            <ac:spMk id="10249" creationId="{B2DD41CD-8F47-4F56-AD12-4E2FF7696987}"/>
          </ac:spMkLst>
        </pc:spChg>
        <pc:picChg chg="mod">
          <ac:chgData name="Emil van der Weijden" userId="d5a97714-595f-41f7-a457-b8fe7f3b0d31" providerId="ADAL" clId="{152DC4D5-A9CA-4DD1-A1ED-22FD1816C98D}" dt="2023-03-10T13:21:58.031" v="137" actId="26606"/>
          <ac:picMkLst>
            <pc:docMk/>
            <pc:sldMk cId="939970868" sldId="281"/>
            <ac:picMk id="10242" creationId="{00000000-0000-0000-0000-000000000000}"/>
          </ac:picMkLst>
        </pc:picChg>
      </pc:sldChg>
      <pc:sldChg chg="addSp modSp mod setBg">
        <pc:chgData name="Emil van der Weijden" userId="d5a97714-595f-41f7-a457-b8fe7f3b0d31" providerId="ADAL" clId="{152DC4D5-A9CA-4DD1-A1ED-22FD1816C98D}" dt="2023-03-10T13:23:19.379" v="152" actId="26606"/>
        <pc:sldMkLst>
          <pc:docMk/>
          <pc:sldMk cId="987277974" sldId="283"/>
        </pc:sldMkLst>
        <pc:spChg chg="mod">
          <ac:chgData name="Emil van der Weijden" userId="d5a97714-595f-41f7-a457-b8fe7f3b0d31" providerId="ADAL" clId="{152DC4D5-A9CA-4DD1-A1ED-22FD1816C98D}" dt="2023-03-10T13:23:19.379" v="152" actId="26606"/>
          <ac:spMkLst>
            <pc:docMk/>
            <pc:sldMk cId="987277974" sldId="283"/>
            <ac:spMk id="2" creationId="{E7C17E13-51F0-4D7D-9086-A88A8C1EE4DA}"/>
          </ac:spMkLst>
        </pc:spChg>
        <pc:spChg chg="mod">
          <ac:chgData name="Emil van der Weijden" userId="d5a97714-595f-41f7-a457-b8fe7f3b0d31" providerId="ADAL" clId="{152DC4D5-A9CA-4DD1-A1ED-22FD1816C98D}" dt="2023-03-10T13:23:19.379" v="152" actId="26606"/>
          <ac:spMkLst>
            <pc:docMk/>
            <pc:sldMk cId="987277974" sldId="283"/>
            <ac:spMk id="3" creationId="{BF33AAF5-FD95-4818-A844-30431FC76988}"/>
          </ac:spMkLst>
        </pc:spChg>
        <pc:spChg chg="add">
          <ac:chgData name="Emil van der Weijden" userId="d5a97714-595f-41f7-a457-b8fe7f3b0d31" providerId="ADAL" clId="{152DC4D5-A9CA-4DD1-A1ED-22FD1816C98D}" dt="2023-03-10T13:23:19.379" v="152" actId="26606"/>
          <ac:spMkLst>
            <pc:docMk/>
            <pc:sldMk cId="987277974" sldId="283"/>
            <ac:spMk id="8" creationId="{1709F1D5-B0F1-4714-A239-E5B61C161915}"/>
          </ac:spMkLst>
        </pc:spChg>
        <pc:spChg chg="add">
          <ac:chgData name="Emil van der Weijden" userId="d5a97714-595f-41f7-a457-b8fe7f3b0d31" providerId="ADAL" clId="{152DC4D5-A9CA-4DD1-A1ED-22FD1816C98D}" dt="2023-03-10T13:23:19.379" v="152" actId="26606"/>
          <ac:spMkLst>
            <pc:docMk/>
            <pc:sldMk cId="987277974" sldId="283"/>
            <ac:spMk id="10" creationId="{228FB460-D3FF-4440-A020-05982A09E517}"/>
          </ac:spMkLst>
        </pc:spChg>
        <pc:spChg chg="add">
          <ac:chgData name="Emil van der Weijden" userId="d5a97714-595f-41f7-a457-b8fe7f3b0d31" providerId="ADAL" clId="{152DC4D5-A9CA-4DD1-A1ED-22FD1816C98D}" dt="2023-03-10T13:23:19.379" v="152" actId="26606"/>
          <ac:spMkLst>
            <pc:docMk/>
            <pc:sldMk cId="987277974" sldId="283"/>
            <ac:spMk id="12" creationId="{14847E93-7DC1-4D4B-8829-B19AA7137C50}"/>
          </ac:spMkLst>
        </pc:spChg>
        <pc:spChg chg="add">
          <ac:chgData name="Emil van der Weijden" userId="d5a97714-595f-41f7-a457-b8fe7f3b0d31" providerId="ADAL" clId="{152DC4D5-A9CA-4DD1-A1ED-22FD1816C98D}" dt="2023-03-10T13:23:19.379" v="152" actId="26606"/>
          <ac:spMkLst>
            <pc:docMk/>
            <pc:sldMk cId="987277974" sldId="283"/>
            <ac:spMk id="14" creationId="{5566D6E1-03A1-4D73-A4E0-35D74D568A04}"/>
          </ac:spMkLst>
        </pc:spChg>
        <pc:spChg chg="add">
          <ac:chgData name="Emil van der Weijden" userId="d5a97714-595f-41f7-a457-b8fe7f3b0d31" providerId="ADAL" clId="{152DC4D5-A9CA-4DD1-A1ED-22FD1816C98D}" dt="2023-03-10T13:23:19.379" v="152" actId="26606"/>
          <ac:spMkLst>
            <pc:docMk/>
            <pc:sldMk cId="987277974" sldId="283"/>
            <ac:spMk id="16" creationId="{9F835A99-04AC-494A-A572-AFE8413CC938}"/>
          </ac:spMkLst>
        </pc:spChg>
        <pc:spChg chg="add">
          <ac:chgData name="Emil van der Weijden" userId="d5a97714-595f-41f7-a457-b8fe7f3b0d31" providerId="ADAL" clId="{152DC4D5-A9CA-4DD1-A1ED-22FD1816C98D}" dt="2023-03-10T13:23:19.379" v="152" actId="26606"/>
          <ac:spMkLst>
            <pc:docMk/>
            <pc:sldMk cId="987277974" sldId="283"/>
            <ac:spMk id="18" creationId="{7B786209-1B0B-4CA9-9BDD-F7327066A84D}"/>
          </ac:spMkLst>
        </pc:spChg>
        <pc:spChg chg="add">
          <ac:chgData name="Emil van der Weijden" userId="d5a97714-595f-41f7-a457-b8fe7f3b0d31" providerId="ADAL" clId="{152DC4D5-A9CA-4DD1-A1ED-22FD1816C98D}" dt="2023-03-10T13:23:19.379" v="152" actId="26606"/>
          <ac:spMkLst>
            <pc:docMk/>
            <pc:sldMk cId="987277974" sldId="283"/>
            <ac:spMk id="20" creationId="{2D2964BB-484D-45AE-AD66-D407D0629652}"/>
          </ac:spMkLst>
        </pc:spChg>
        <pc:spChg chg="add">
          <ac:chgData name="Emil van der Weijden" userId="d5a97714-595f-41f7-a457-b8fe7f3b0d31" providerId="ADAL" clId="{152DC4D5-A9CA-4DD1-A1ED-22FD1816C98D}" dt="2023-03-10T13:23:19.379" v="152" actId="26606"/>
          <ac:spMkLst>
            <pc:docMk/>
            <pc:sldMk cId="987277974" sldId="283"/>
            <ac:spMk id="22" creationId="{6691AC69-A76E-4DAB-B565-468B6B87ACF3}"/>
          </ac:spMkLst>
        </pc:spChg>
      </pc:sldChg>
      <pc:sldChg chg="addSp modSp mod setBg">
        <pc:chgData name="Emil van der Weijden" userId="d5a97714-595f-41f7-a457-b8fe7f3b0d31" providerId="ADAL" clId="{152DC4D5-A9CA-4DD1-A1ED-22FD1816C98D}" dt="2023-03-10T13:23:23.300" v="153" actId="26606"/>
        <pc:sldMkLst>
          <pc:docMk/>
          <pc:sldMk cId="2645151129" sldId="284"/>
        </pc:sldMkLst>
        <pc:spChg chg="mod">
          <ac:chgData name="Emil van der Weijden" userId="d5a97714-595f-41f7-a457-b8fe7f3b0d31" providerId="ADAL" clId="{152DC4D5-A9CA-4DD1-A1ED-22FD1816C98D}" dt="2023-03-10T13:23:23.300" v="153" actId="26606"/>
          <ac:spMkLst>
            <pc:docMk/>
            <pc:sldMk cId="2645151129" sldId="284"/>
            <ac:spMk id="2" creationId="{D7AD4E74-D3FD-433B-BB84-99AE876F3D99}"/>
          </ac:spMkLst>
        </pc:spChg>
        <pc:spChg chg="mod">
          <ac:chgData name="Emil van der Weijden" userId="d5a97714-595f-41f7-a457-b8fe7f3b0d31" providerId="ADAL" clId="{152DC4D5-A9CA-4DD1-A1ED-22FD1816C98D}" dt="2023-03-10T13:23:23.300" v="153" actId="26606"/>
          <ac:spMkLst>
            <pc:docMk/>
            <pc:sldMk cId="2645151129" sldId="284"/>
            <ac:spMk id="3" creationId="{F6D7942B-1E70-44A9-8783-D227E3C82E2D}"/>
          </ac:spMkLst>
        </pc:spChg>
        <pc:spChg chg="add">
          <ac:chgData name="Emil van der Weijden" userId="d5a97714-595f-41f7-a457-b8fe7f3b0d31" providerId="ADAL" clId="{152DC4D5-A9CA-4DD1-A1ED-22FD1816C98D}" dt="2023-03-10T13:23:23.300" v="153" actId="26606"/>
          <ac:spMkLst>
            <pc:docMk/>
            <pc:sldMk cId="2645151129" sldId="284"/>
            <ac:spMk id="8" creationId="{1709F1D5-B0F1-4714-A239-E5B61C161915}"/>
          </ac:spMkLst>
        </pc:spChg>
        <pc:spChg chg="add">
          <ac:chgData name="Emil van der Weijden" userId="d5a97714-595f-41f7-a457-b8fe7f3b0d31" providerId="ADAL" clId="{152DC4D5-A9CA-4DD1-A1ED-22FD1816C98D}" dt="2023-03-10T13:23:23.300" v="153" actId="26606"/>
          <ac:spMkLst>
            <pc:docMk/>
            <pc:sldMk cId="2645151129" sldId="284"/>
            <ac:spMk id="10" creationId="{228FB460-D3FF-4440-A020-05982A09E517}"/>
          </ac:spMkLst>
        </pc:spChg>
        <pc:spChg chg="add">
          <ac:chgData name="Emil van der Weijden" userId="d5a97714-595f-41f7-a457-b8fe7f3b0d31" providerId="ADAL" clId="{152DC4D5-A9CA-4DD1-A1ED-22FD1816C98D}" dt="2023-03-10T13:23:23.300" v="153" actId="26606"/>
          <ac:spMkLst>
            <pc:docMk/>
            <pc:sldMk cId="2645151129" sldId="284"/>
            <ac:spMk id="12" creationId="{14847E93-7DC1-4D4B-8829-B19AA7137C50}"/>
          </ac:spMkLst>
        </pc:spChg>
        <pc:spChg chg="add">
          <ac:chgData name="Emil van der Weijden" userId="d5a97714-595f-41f7-a457-b8fe7f3b0d31" providerId="ADAL" clId="{152DC4D5-A9CA-4DD1-A1ED-22FD1816C98D}" dt="2023-03-10T13:23:23.300" v="153" actId="26606"/>
          <ac:spMkLst>
            <pc:docMk/>
            <pc:sldMk cId="2645151129" sldId="284"/>
            <ac:spMk id="14" creationId="{5566D6E1-03A1-4D73-A4E0-35D74D568A04}"/>
          </ac:spMkLst>
        </pc:spChg>
        <pc:spChg chg="add">
          <ac:chgData name="Emil van der Weijden" userId="d5a97714-595f-41f7-a457-b8fe7f3b0d31" providerId="ADAL" clId="{152DC4D5-A9CA-4DD1-A1ED-22FD1816C98D}" dt="2023-03-10T13:23:23.300" v="153" actId="26606"/>
          <ac:spMkLst>
            <pc:docMk/>
            <pc:sldMk cId="2645151129" sldId="284"/>
            <ac:spMk id="16" creationId="{9F835A99-04AC-494A-A572-AFE8413CC938}"/>
          </ac:spMkLst>
        </pc:spChg>
        <pc:spChg chg="add">
          <ac:chgData name="Emil van der Weijden" userId="d5a97714-595f-41f7-a457-b8fe7f3b0d31" providerId="ADAL" clId="{152DC4D5-A9CA-4DD1-A1ED-22FD1816C98D}" dt="2023-03-10T13:23:23.300" v="153" actId="26606"/>
          <ac:spMkLst>
            <pc:docMk/>
            <pc:sldMk cId="2645151129" sldId="284"/>
            <ac:spMk id="18" creationId="{7B786209-1B0B-4CA9-9BDD-F7327066A84D}"/>
          </ac:spMkLst>
        </pc:spChg>
        <pc:spChg chg="add">
          <ac:chgData name="Emil van der Weijden" userId="d5a97714-595f-41f7-a457-b8fe7f3b0d31" providerId="ADAL" clId="{152DC4D5-A9CA-4DD1-A1ED-22FD1816C98D}" dt="2023-03-10T13:23:23.300" v="153" actId="26606"/>
          <ac:spMkLst>
            <pc:docMk/>
            <pc:sldMk cId="2645151129" sldId="284"/>
            <ac:spMk id="20" creationId="{2D2964BB-484D-45AE-AD66-D407D0629652}"/>
          </ac:spMkLst>
        </pc:spChg>
        <pc:spChg chg="add">
          <ac:chgData name="Emil van der Weijden" userId="d5a97714-595f-41f7-a457-b8fe7f3b0d31" providerId="ADAL" clId="{152DC4D5-A9CA-4DD1-A1ED-22FD1816C98D}" dt="2023-03-10T13:23:23.300" v="153" actId="26606"/>
          <ac:spMkLst>
            <pc:docMk/>
            <pc:sldMk cId="2645151129" sldId="284"/>
            <ac:spMk id="22" creationId="{6691AC69-A76E-4DAB-B565-468B6B87ACF3}"/>
          </ac:spMkLst>
        </pc:spChg>
      </pc:sldChg>
      <pc:sldChg chg="addSp modSp mod setBg">
        <pc:chgData name="Emil van der Weijden" userId="d5a97714-595f-41f7-a457-b8fe7f3b0d31" providerId="ADAL" clId="{152DC4D5-A9CA-4DD1-A1ED-22FD1816C98D}" dt="2023-03-10T13:23:27.056" v="154" actId="26606"/>
        <pc:sldMkLst>
          <pc:docMk/>
          <pc:sldMk cId="1175903925" sldId="285"/>
        </pc:sldMkLst>
        <pc:spChg chg="mod">
          <ac:chgData name="Emil van der Weijden" userId="d5a97714-595f-41f7-a457-b8fe7f3b0d31" providerId="ADAL" clId="{152DC4D5-A9CA-4DD1-A1ED-22FD1816C98D}" dt="2023-03-10T13:23:27.056" v="154" actId="26606"/>
          <ac:spMkLst>
            <pc:docMk/>
            <pc:sldMk cId="1175903925" sldId="285"/>
            <ac:spMk id="2" creationId="{1B51927C-01F3-47F4-A48C-AAEA7E3788C6}"/>
          </ac:spMkLst>
        </pc:spChg>
        <pc:spChg chg="mod">
          <ac:chgData name="Emil van der Weijden" userId="d5a97714-595f-41f7-a457-b8fe7f3b0d31" providerId="ADAL" clId="{152DC4D5-A9CA-4DD1-A1ED-22FD1816C98D}" dt="2023-03-10T13:23:27.056" v="154" actId="26606"/>
          <ac:spMkLst>
            <pc:docMk/>
            <pc:sldMk cId="1175903925" sldId="285"/>
            <ac:spMk id="3" creationId="{40F20019-D61D-4B4D-A7F2-EB8CFEFA9052}"/>
          </ac:spMkLst>
        </pc:spChg>
        <pc:spChg chg="add">
          <ac:chgData name="Emil van der Weijden" userId="d5a97714-595f-41f7-a457-b8fe7f3b0d31" providerId="ADAL" clId="{152DC4D5-A9CA-4DD1-A1ED-22FD1816C98D}" dt="2023-03-10T13:23:27.056" v="154" actId="26606"/>
          <ac:spMkLst>
            <pc:docMk/>
            <pc:sldMk cId="1175903925" sldId="285"/>
            <ac:spMk id="8" creationId="{1709F1D5-B0F1-4714-A239-E5B61C161915}"/>
          </ac:spMkLst>
        </pc:spChg>
        <pc:spChg chg="add">
          <ac:chgData name="Emil van der Weijden" userId="d5a97714-595f-41f7-a457-b8fe7f3b0d31" providerId="ADAL" clId="{152DC4D5-A9CA-4DD1-A1ED-22FD1816C98D}" dt="2023-03-10T13:23:27.056" v="154" actId="26606"/>
          <ac:spMkLst>
            <pc:docMk/>
            <pc:sldMk cId="1175903925" sldId="285"/>
            <ac:spMk id="10" creationId="{228FB460-D3FF-4440-A020-05982A09E517}"/>
          </ac:spMkLst>
        </pc:spChg>
        <pc:spChg chg="add">
          <ac:chgData name="Emil van der Weijden" userId="d5a97714-595f-41f7-a457-b8fe7f3b0d31" providerId="ADAL" clId="{152DC4D5-A9CA-4DD1-A1ED-22FD1816C98D}" dt="2023-03-10T13:23:27.056" v="154" actId="26606"/>
          <ac:spMkLst>
            <pc:docMk/>
            <pc:sldMk cId="1175903925" sldId="285"/>
            <ac:spMk id="12" creationId="{14847E93-7DC1-4D4B-8829-B19AA7137C50}"/>
          </ac:spMkLst>
        </pc:spChg>
        <pc:spChg chg="add">
          <ac:chgData name="Emil van der Weijden" userId="d5a97714-595f-41f7-a457-b8fe7f3b0d31" providerId="ADAL" clId="{152DC4D5-A9CA-4DD1-A1ED-22FD1816C98D}" dt="2023-03-10T13:23:27.056" v="154" actId="26606"/>
          <ac:spMkLst>
            <pc:docMk/>
            <pc:sldMk cId="1175903925" sldId="285"/>
            <ac:spMk id="14" creationId="{5566D6E1-03A1-4D73-A4E0-35D74D568A04}"/>
          </ac:spMkLst>
        </pc:spChg>
        <pc:spChg chg="add">
          <ac:chgData name="Emil van der Weijden" userId="d5a97714-595f-41f7-a457-b8fe7f3b0d31" providerId="ADAL" clId="{152DC4D5-A9CA-4DD1-A1ED-22FD1816C98D}" dt="2023-03-10T13:23:27.056" v="154" actId="26606"/>
          <ac:spMkLst>
            <pc:docMk/>
            <pc:sldMk cId="1175903925" sldId="285"/>
            <ac:spMk id="16" creationId="{9F835A99-04AC-494A-A572-AFE8413CC938}"/>
          </ac:spMkLst>
        </pc:spChg>
        <pc:spChg chg="add">
          <ac:chgData name="Emil van der Weijden" userId="d5a97714-595f-41f7-a457-b8fe7f3b0d31" providerId="ADAL" clId="{152DC4D5-A9CA-4DD1-A1ED-22FD1816C98D}" dt="2023-03-10T13:23:27.056" v="154" actId="26606"/>
          <ac:spMkLst>
            <pc:docMk/>
            <pc:sldMk cId="1175903925" sldId="285"/>
            <ac:spMk id="18" creationId="{7B786209-1B0B-4CA9-9BDD-F7327066A84D}"/>
          </ac:spMkLst>
        </pc:spChg>
        <pc:spChg chg="add">
          <ac:chgData name="Emil van der Weijden" userId="d5a97714-595f-41f7-a457-b8fe7f3b0d31" providerId="ADAL" clId="{152DC4D5-A9CA-4DD1-A1ED-22FD1816C98D}" dt="2023-03-10T13:23:27.056" v="154" actId="26606"/>
          <ac:spMkLst>
            <pc:docMk/>
            <pc:sldMk cId="1175903925" sldId="285"/>
            <ac:spMk id="20" creationId="{2D2964BB-484D-45AE-AD66-D407D0629652}"/>
          </ac:spMkLst>
        </pc:spChg>
        <pc:spChg chg="add">
          <ac:chgData name="Emil van der Weijden" userId="d5a97714-595f-41f7-a457-b8fe7f3b0d31" providerId="ADAL" clId="{152DC4D5-A9CA-4DD1-A1ED-22FD1816C98D}" dt="2023-03-10T13:23:27.056" v="154" actId="26606"/>
          <ac:spMkLst>
            <pc:docMk/>
            <pc:sldMk cId="1175903925" sldId="285"/>
            <ac:spMk id="22" creationId="{6691AC69-A76E-4DAB-B565-468B6B87ACF3}"/>
          </ac:spMkLst>
        </pc:spChg>
      </pc:sldChg>
      <pc:sldChg chg="addSp modSp mod setBg">
        <pc:chgData name="Emil van der Weijden" userId="d5a97714-595f-41f7-a457-b8fe7f3b0d31" providerId="ADAL" clId="{152DC4D5-A9CA-4DD1-A1ED-22FD1816C98D}" dt="2023-03-10T13:23:32.532" v="155" actId="26606"/>
        <pc:sldMkLst>
          <pc:docMk/>
          <pc:sldMk cId="2916148713" sldId="286"/>
        </pc:sldMkLst>
        <pc:spChg chg="mod">
          <ac:chgData name="Emil van der Weijden" userId="d5a97714-595f-41f7-a457-b8fe7f3b0d31" providerId="ADAL" clId="{152DC4D5-A9CA-4DD1-A1ED-22FD1816C98D}" dt="2023-03-10T13:23:32.532" v="155" actId="26606"/>
          <ac:spMkLst>
            <pc:docMk/>
            <pc:sldMk cId="2916148713" sldId="286"/>
            <ac:spMk id="2" creationId="{41FD2FC5-FD01-48CB-B8E4-B8D4BEE80765}"/>
          </ac:spMkLst>
        </pc:spChg>
        <pc:spChg chg="mod">
          <ac:chgData name="Emil van der Weijden" userId="d5a97714-595f-41f7-a457-b8fe7f3b0d31" providerId="ADAL" clId="{152DC4D5-A9CA-4DD1-A1ED-22FD1816C98D}" dt="2023-03-10T13:23:32.532" v="155" actId="26606"/>
          <ac:spMkLst>
            <pc:docMk/>
            <pc:sldMk cId="2916148713" sldId="286"/>
            <ac:spMk id="3" creationId="{987C701B-828A-492B-9576-022E1B494615}"/>
          </ac:spMkLst>
        </pc:spChg>
        <pc:spChg chg="add">
          <ac:chgData name="Emil van der Weijden" userId="d5a97714-595f-41f7-a457-b8fe7f3b0d31" providerId="ADAL" clId="{152DC4D5-A9CA-4DD1-A1ED-22FD1816C98D}" dt="2023-03-10T13:23:32.532" v="155" actId="26606"/>
          <ac:spMkLst>
            <pc:docMk/>
            <pc:sldMk cId="2916148713" sldId="286"/>
            <ac:spMk id="8" creationId="{1709F1D5-B0F1-4714-A239-E5B61C161915}"/>
          </ac:spMkLst>
        </pc:spChg>
        <pc:spChg chg="add">
          <ac:chgData name="Emil van der Weijden" userId="d5a97714-595f-41f7-a457-b8fe7f3b0d31" providerId="ADAL" clId="{152DC4D5-A9CA-4DD1-A1ED-22FD1816C98D}" dt="2023-03-10T13:23:32.532" v="155" actId="26606"/>
          <ac:spMkLst>
            <pc:docMk/>
            <pc:sldMk cId="2916148713" sldId="286"/>
            <ac:spMk id="10" creationId="{228FB460-D3FF-4440-A020-05982A09E517}"/>
          </ac:spMkLst>
        </pc:spChg>
        <pc:spChg chg="add">
          <ac:chgData name="Emil van der Weijden" userId="d5a97714-595f-41f7-a457-b8fe7f3b0d31" providerId="ADAL" clId="{152DC4D5-A9CA-4DD1-A1ED-22FD1816C98D}" dt="2023-03-10T13:23:32.532" v="155" actId="26606"/>
          <ac:spMkLst>
            <pc:docMk/>
            <pc:sldMk cId="2916148713" sldId="286"/>
            <ac:spMk id="12" creationId="{14847E93-7DC1-4D4B-8829-B19AA7137C50}"/>
          </ac:spMkLst>
        </pc:spChg>
        <pc:spChg chg="add">
          <ac:chgData name="Emil van der Weijden" userId="d5a97714-595f-41f7-a457-b8fe7f3b0d31" providerId="ADAL" clId="{152DC4D5-A9CA-4DD1-A1ED-22FD1816C98D}" dt="2023-03-10T13:23:32.532" v="155" actId="26606"/>
          <ac:spMkLst>
            <pc:docMk/>
            <pc:sldMk cId="2916148713" sldId="286"/>
            <ac:spMk id="14" creationId="{5566D6E1-03A1-4D73-A4E0-35D74D568A04}"/>
          </ac:spMkLst>
        </pc:spChg>
        <pc:spChg chg="add">
          <ac:chgData name="Emil van der Weijden" userId="d5a97714-595f-41f7-a457-b8fe7f3b0d31" providerId="ADAL" clId="{152DC4D5-A9CA-4DD1-A1ED-22FD1816C98D}" dt="2023-03-10T13:23:32.532" v="155" actId="26606"/>
          <ac:spMkLst>
            <pc:docMk/>
            <pc:sldMk cId="2916148713" sldId="286"/>
            <ac:spMk id="16" creationId="{9F835A99-04AC-494A-A572-AFE8413CC938}"/>
          </ac:spMkLst>
        </pc:spChg>
        <pc:spChg chg="add">
          <ac:chgData name="Emil van der Weijden" userId="d5a97714-595f-41f7-a457-b8fe7f3b0d31" providerId="ADAL" clId="{152DC4D5-A9CA-4DD1-A1ED-22FD1816C98D}" dt="2023-03-10T13:23:32.532" v="155" actId="26606"/>
          <ac:spMkLst>
            <pc:docMk/>
            <pc:sldMk cId="2916148713" sldId="286"/>
            <ac:spMk id="18" creationId="{7B786209-1B0B-4CA9-9BDD-F7327066A84D}"/>
          </ac:spMkLst>
        </pc:spChg>
        <pc:spChg chg="add">
          <ac:chgData name="Emil van der Weijden" userId="d5a97714-595f-41f7-a457-b8fe7f3b0d31" providerId="ADAL" clId="{152DC4D5-A9CA-4DD1-A1ED-22FD1816C98D}" dt="2023-03-10T13:23:32.532" v="155" actId="26606"/>
          <ac:spMkLst>
            <pc:docMk/>
            <pc:sldMk cId="2916148713" sldId="286"/>
            <ac:spMk id="20" creationId="{2D2964BB-484D-45AE-AD66-D407D0629652}"/>
          </ac:spMkLst>
        </pc:spChg>
        <pc:spChg chg="add">
          <ac:chgData name="Emil van der Weijden" userId="d5a97714-595f-41f7-a457-b8fe7f3b0d31" providerId="ADAL" clId="{152DC4D5-A9CA-4DD1-A1ED-22FD1816C98D}" dt="2023-03-10T13:23:32.532" v="155" actId="26606"/>
          <ac:spMkLst>
            <pc:docMk/>
            <pc:sldMk cId="2916148713" sldId="286"/>
            <ac:spMk id="22" creationId="{6691AC69-A76E-4DAB-B565-468B6B87ACF3}"/>
          </ac:spMkLst>
        </pc:spChg>
      </pc:sldChg>
      <pc:sldChg chg="addSp modSp mod setBg">
        <pc:chgData name="Emil van der Weijden" userId="d5a97714-595f-41f7-a457-b8fe7f3b0d31" providerId="ADAL" clId="{152DC4D5-A9CA-4DD1-A1ED-22FD1816C98D}" dt="2023-03-10T13:23:41.021" v="156" actId="26606"/>
        <pc:sldMkLst>
          <pc:docMk/>
          <pc:sldMk cId="2099270273" sldId="287"/>
        </pc:sldMkLst>
        <pc:spChg chg="mod">
          <ac:chgData name="Emil van der Weijden" userId="d5a97714-595f-41f7-a457-b8fe7f3b0d31" providerId="ADAL" clId="{152DC4D5-A9CA-4DD1-A1ED-22FD1816C98D}" dt="2023-03-10T13:23:41.021" v="156" actId="26606"/>
          <ac:spMkLst>
            <pc:docMk/>
            <pc:sldMk cId="2099270273" sldId="287"/>
            <ac:spMk id="2" creationId="{F4A50D7C-9E8E-46CC-8A60-918B0C9516E8}"/>
          </ac:spMkLst>
        </pc:spChg>
        <pc:spChg chg="mod">
          <ac:chgData name="Emil van der Weijden" userId="d5a97714-595f-41f7-a457-b8fe7f3b0d31" providerId="ADAL" clId="{152DC4D5-A9CA-4DD1-A1ED-22FD1816C98D}" dt="2023-03-10T13:23:41.021" v="156" actId="26606"/>
          <ac:spMkLst>
            <pc:docMk/>
            <pc:sldMk cId="2099270273" sldId="287"/>
            <ac:spMk id="3" creationId="{22559B8D-0BB4-413D-AAED-A81C3863FED3}"/>
          </ac:spMkLst>
        </pc:spChg>
        <pc:spChg chg="add">
          <ac:chgData name="Emil van der Weijden" userId="d5a97714-595f-41f7-a457-b8fe7f3b0d31" providerId="ADAL" clId="{152DC4D5-A9CA-4DD1-A1ED-22FD1816C98D}" dt="2023-03-10T13:23:41.021" v="156" actId="26606"/>
          <ac:spMkLst>
            <pc:docMk/>
            <pc:sldMk cId="2099270273" sldId="287"/>
            <ac:spMk id="9" creationId="{D3E17859-C5F0-476F-A082-A4CB8841DB24}"/>
          </ac:spMkLst>
        </pc:spChg>
        <pc:spChg chg="add">
          <ac:chgData name="Emil van der Weijden" userId="d5a97714-595f-41f7-a457-b8fe7f3b0d31" providerId="ADAL" clId="{152DC4D5-A9CA-4DD1-A1ED-22FD1816C98D}" dt="2023-03-10T13:23:41.021" v="156" actId="26606"/>
          <ac:spMkLst>
            <pc:docMk/>
            <pc:sldMk cId="2099270273" sldId="287"/>
            <ac:spMk id="11" creationId="{70BEB1E7-2F88-40BC-B73D-42E5B6F80BFC}"/>
          </ac:spMkLst>
        </pc:spChg>
        <pc:spChg chg="add">
          <ac:chgData name="Emil van der Weijden" userId="d5a97714-595f-41f7-a457-b8fe7f3b0d31" providerId="ADAL" clId="{152DC4D5-A9CA-4DD1-A1ED-22FD1816C98D}" dt="2023-03-10T13:23:41.021" v="156" actId="26606"/>
          <ac:spMkLst>
            <pc:docMk/>
            <pc:sldMk cId="2099270273" sldId="287"/>
            <ac:spMk id="13" creationId="{A7B99495-F43F-4D80-A44F-2CB4764EB90B}"/>
          </ac:spMkLst>
        </pc:spChg>
        <pc:picChg chg="mod">
          <ac:chgData name="Emil van der Weijden" userId="d5a97714-595f-41f7-a457-b8fe7f3b0d31" providerId="ADAL" clId="{152DC4D5-A9CA-4DD1-A1ED-22FD1816C98D}" dt="2023-03-10T13:23:41.021" v="156" actId="26606"/>
          <ac:picMkLst>
            <pc:docMk/>
            <pc:sldMk cId="2099270273" sldId="287"/>
            <ac:picMk id="4" creationId="{9D46C0CE-3B81-4D15-813A-988FDA2BA42C}"/>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a:t>Klik om de stijl te bewerken</a:t>
            </a:r>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 om de ondertitelstijl van het model te bewerken</a:t>
            </a:r>
          </a:p>
        </p:txBody>
      </p:sp>
      <p:sp>
        <p:nvSpPr>
          <p:cNvPr id="4" name="Tijdelijke aanduiding voor datum 3"/>
          <p:cNvSpPr>
            <a:spLocks noGrp="1"/>
          </p:cNvSpPr>
          <p:nvPr>
            <p:ph type="dt" sz="half" idx="10"/>
          </p:nvPr>
        </p:nvSpPr>
        <p:spPr/>
        <p:txBody>
          <a:bodyPr/>
          <a:lstStyle/>
          <a:p>
            <a:fld id="{47B70532-C53F-4BFE-AB8E-9A8AAEEC8635}" type="datetimeFigureOut">
              <a:rPr lang="nl-NL" smtClean="0"/>
              <a:t>10-3-2023</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B6B78703-0A0D-4437-8835-4835F2D45913}" type="slidenum">
              <a:rPr lang="nl-NL" smtClean="0"/>
              <a:t>‹nr.›</a:t>
            </a:fld>
            <a:endParaRPr lang="nl-NL"/>
          </a:p>
        </p:txBody>
      </p:sp>
    </p:spTree>
    <p:extLst>
      <p:ext uri="{BB962C8B-B14F-4D97-AF65-F5344CB8AC3E}">
        <p14:creationId xmlns:p14="http://schemas.microsoft.com/office/powerpoint/2010/main" val="40426067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47B70532-C53F-4BFE-AB8E-9A8AAEEC8635}" type="datetimeFigureOut">
              <a:rPr lang="nl-NL" smtClean="0"/>
              <a:t>10-3-2023</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B6B78703-0A0D-4437-8835-4835F2D45913}" type="slidenum">
              <a:rPr lang="nl-NL" smtClean="0"/>
              <a:t>‹nr.›</a:t>
            </a:fld>
            <a:endParaRPr lang="nl-NL"/>
          </a:p>
        </p:txBody>
      </p:sp>
    </p:spTree>
    <p:extLst>
      <p:ext uri="{BB962C8B-B14F-4D97-AF65-F5344CB8AC3E}">
        <p14:creationId xmlns:p14="http://schemas.microsoft.com/office/powerpoint/2010/main" val="15943959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47B70532-C53F-4BFE-AB8E-9A8AAEEC8635}" type="datetimeFigureOut">
              <a:rPr lang="nl-NL" smtClean="0"/>
              <a:t>10-3-2023</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B6B78703-0A0D-4437-8835-4835F2D45913}" type="slidenum">
              <a:rPr lang="nl-NL" smtClean="0"/>
              <a:t>‹nr.›</a:t>
            </a:fld>
            <a:endParaRPr lang="nl-NL"/>
          </a:p>
        </p:txBody>
      </p:sp>
    </p:spTree>
    <p:extLst>
      <p:ext uri="{BB962C8B-B14F-4D97-AF65-F5344CB8AC3E}">
        <p14:creationId xmlns:p14="http://schemas.microsoft.com/office/powerpoint/2010/main" val="10397972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47B70532-C53F-4BFE-AB8E-9A8AAEEC8635}" type="datetimeFigureOut">
              <a:rPr lang="nl-NL" smtClean="0"/>
              <a:t>10-3-2023</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B6B78703-0A0D-4437-8835-4835F2D45913}" type="slidenum">
              <a:rPr lang="nl-NL" smtClean="0"/>
              <a:t>‹nr.›</a:t>
            </a:fld>
            <a:endParaRPr lang="nl-NL"/>
          </a:p>
        </p:txBody>
      </p:sp>
    </p:spTree>
    <p:extLst>
      <p:ext uri="{BB962C8B-B14F-4D97-AF65-F5344CB8AC3E}">
        <p14:creationId xmlns:p14="http://schemas.microsoft.com/office/powerpoint/2010/main" val="10927641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a:t>Klik om de stijl te bewerken</a:t>
            </a:r>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Tekststijl van het model bewerken</a:t>
            </a:r>
          </a:p>
        </p:txBody>
      </p:sp>
      <p:sp>
        <p:nvSpPr>
          <p:cNvPr id="4" name="Tijdelijke aanduiding voor datum 3"/>
          <p:cNvSpPr>
            <a:spLocks noGrp="1"/>
          </p:cNvSpPr>
          <p:nvPr>
            <p:ph type="dt" sz="half" idx="10"/>
          </p:nvPr>
        </p:nvSpPr>
        <p:spPr/>
        <p:txBody>
          <a:bodyPr/>
          <a:lstStyle/>
          <a:p>
            <a:fld id="{47B70532-C53F-4BFE-AB8E-9A8AAEEC8635}" type="datetimeFigureOut">
              <a:rPr lang="nl-NL" smtClean="0"/>
              <a:t>10-3-2023</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B6B78703-0A0D-4437-8835-4835F2D45913}" type="slidenum">
              <a:rPr lang="nl-NL" smtClean="0"/>
              <a:t>‹nr.›</a:t>
            </a:fld>
            <a:endParaRPr lang="nl-NL"/>
          </a:p>
        </p:txBody>
      </p:sp>
    </p:spTree>
    <p:extLst>
      <p:ext uri="{BB962C8B-B14F-4D97-AF65-F5344CB8AC3E}">
        <p14:creationId xmlns:p14="http://schemas.microsoft.com/office/powerpoint/2010/main" val="7750094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838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6172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p:cNvSpPr>
            <a:spLocks noGrp="1"/>
          </p:cNvSpPr>
          <p:nvPr>
            <p:ph type="dt" sz="half" idx="10"/>
          </p:nvPr>
        </p:nvSpPr>
        <p:spPr/>
        <p:txBody>
          <a:bodyPr/>
          <a:lstStyle/>
          <a:p>
            <a:fld id="{47B70532-C53F-4BFE-AB8E-9A8AAEEC8635}" type="datetimeFigureOut">
              <a:rPr lang="nl-NL" smtClean="0"/>
              <a:t>10-3-2023</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B6B78703-0A0D-4437-8835-4835F2D45913}" type="slidenum">
              <a:rPr lang="nl-NL" smtClean="0"/>
              <a:t>‹nr.›</a:t>
            </a:fld>
            <a:endParaRPr lang="nl-NL"/>
          </a:p>
        </p:txBody>
      </p:sp>
    </p:spTree>
    <p:extLst>
      <p:ext uri="{BB962C8B-B14F-4D97-AF65-F5344CB8AC3E}">
        <p14:creationId xmlns:p14="http://schemas.microsoft.com/office/powerpoint/2010/main" val="14780074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a:t>Klik om de stijl te bewerken</a:t>
            </a:r>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p:cNvSpPr>
            <a:spLocks noGrp="1"/>
          </p:cNvSpPr>
          <p:nvPr>
            <p:ph type="dt" sz="half" idx="10"/>
          </p:nvPr>
        </p:nvSpPr>
        <p:spPr/>
        <p:txBody>
          <a:bodyPr/>
          <a:lstStyle/>
          <a:p>
            <a:fld id="{47B70532-C53F-4BFE-AB8E-9A8AAEEC8635}" type="datetimeFigureOut">
              <a:rPr lang="nl-NL" smtClean="0"/>
              <a:t>10-3-2023</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B6B78703-0A0D-4437-8835-4835F2D45913}" type="slidenum">
              <a:rPr lang="nl-NL" smtClean="0"/>
              <a:t>‹nr.›</a:t>
            </a:fld>
            <a:endParaRPr lang="nl-NL"/>
          </a:p>
        </p:txBody>
      </p:sp>
    </p:spTree>
    <p:extLst>
      <p:ext uri="{BB962C8B-B14F-4D97-AF65-F5344CB8AC3E}">
        <p14:creationId xmlns:p14="http://schemas.microsoft.com/office/powerpoint/2010/main" val="24431771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datum 2"/>
          <p:cNvSpPr>
            <a:spLocks noGrp="1"/>
          </p:cNvSpPr>
          <p:nvPr>
            <p:ph type="dt" sz="half" idx="10"/>
          </p:nvPr>
        </p:nvSpPr>
        <p:spPr/>
        <p:txBody>
          <a:bodyPr/>
          <a:lstStyle/>
          <a:p>
            <a:fld id="{47B70532-C53F-4BFE-AB8E-9A8AAEEC8635}" type="datetimeFigureOut">
              <a:rPr lang="nl-NL" smtClean="0"/>
              <a:t>10-3-2023</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B6B78703-0A0D-4437-8835-4835F2D45913}" type="slidenum">
              <a:rPr lang="nl-NL" smtClean="0"/>
              <a:t>‹nr.›</a:t>
            </a:fld>
            <a:endParaRPr lang="nl-NL"/>
          </a:p>
        </p:txBody>
      </p:sp>
    </p:spTree>
    <p:extLst>
      <p:ext uri="{BB962C8B-B14F-4D97-AF65-F5344CB8AC3E}">
        <p14:creationId xmlns:p14="http://schemas.microsoft.com/office/powerpoint/2010/main" val="602644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47B70532-C53F-4BFE-AB8E-9A8AAEEC8635}" type="datetimeFigureOut">
              <a:rPr lang="nl-NL" smtClean="0"/>
              <a:t>10-3-2023</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B6B78703-0A0D-4437-8835-4835F2D45913}" type="slidenum">
              <a:rPr lang="nl-NL" smtClean="0"/>
              <a:t>‹nr.›</a:t>
            </a:fld>
            <a:endParaRPr lang="nl-NL"/>
          </a:p>
        </p:txBody>
      </p:sp>
    </p:spTree>
    <p:extLst>
      <p:ext uri="{BB962C8B-B14F-4D97-AF65-F5344CB8AC3E}">
        <p14:creationId xmlns:p14="http://schemas.microsoft.com/office/powerpoint/2010/main" val="18248768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p:cNvSpPr>
            <a:spLocks noGrp="1"/>
          </p:cNvSpPr>
          <p:nvPr>
            <p:ph type="dt" sz="half" idx="10"/>
          </p:nvPr>
        </p:nvSpPr>
        <p:spPr/>
        <p:txBody>
          <a:bodyPr/>
          <a:lstStyle/>
          <a:p>
            <a:fld id="{47B70532-C53F-4BFE-AB8E-9A8AAEEC8635}" type="datetimeFigureOut">
              <a:rPr lang="nl-NL" smtClean="0"/>
              <a:t>10-3-2023</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B6B78703-0A0D-4437-8835-4835F2D45913}" type="slidenum">
              <a:rPr lang="nl-NL" smtClean="0"/>
              <a:t>‹nr.›</a:t>
            </a:fld>
            <a:endParaRPr lang="nl-NL"/>
          </a:p>
        </p:txBody>
      </p:sp>
    </p:spTree>
    <p:extLst>
      <p:ext uri="{BB962C8B-B14F-4D97-AF65-F5344CB8AC3E}">
        <p14:creationId xmlns:p14="http://schemas.microsoft.com/office/powerpoint/2010/main" val="35903123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p:cNvSpPr>
            <a:spLocks noGrp="1"/>
          </p:cNvSpPr>
          <p:nvPr>
            <p:ph type="dt" sz="half" idx="10"/>
          </p:nvPr>
        </p:nvSpPr>
        <p:spPr/>
        <p:txBody>
          <a:bodyPr/>
          <a:lstStyle/>
          <a:p>
            <a:fld id="{47B70532-C53F-4BFE-AB8E-9A8AAEEC8635}" type="datetimeFigureOut">
              <a:rPr lang="nl-NL" smtClean="0"/>
              <a:t>10-3-2023</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B6B78703-0A0D-4437-8835-4835F2D45913}" type="slidenum">
              <a:rPr lang="nl-NL" smtClean="0"/>
              <a:t>‹nr.›</a:t>
            </a:fld>
            <a:endParaRPr lang="nl-NL"/>
          </a:p>
        </p:txBody>
      </p:sp>
    </p:spTree>
    <p:extLst>
      <p:ext uri="{BB962C8B-B14F-4D97-AF65-F5344CB8AC3E}">
        <p14:creationId xmlns:p14="http://schemas.microsoft.com/office/powerpoint/2010/main" val="32064717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de stijl te bewerken</a:t>
            </a:r>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7B70532-C53F-4BFE-AB8E-9A8AAEEC8635}" type="datetimeFigureOut">
              <a:rPr lang="nl-NL" smtClean="0"/>
              <a:t>10-3-2023</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B78703-0A0D-4437-8835-4835F2D45913}" type="slidenum">
              <a:rPr lang="nl-NL" smtClean="0"/>
              <a:t>‹nr.›</a:t>
            </a:fld>
            <a:endParaRPr lang="nl-NL"/>
          </a:p>
        </p:txBody>
      </p:sp>
    </p:spTree>
    <p:extLst>
      <p:ext uri="{BB962C8B-B14F-4D97-AF65-F5344CB8AC3E}">
        <p14:creationId xmlns:p14="http://schemas.microsoft.com/office/powerpoint/2010/main" val="354127699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mailto:kborgerink@zone.college"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11.jpeg"/></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s://www.youtube.com/watch?v=w8izEMs7eyo"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s://www.youtube.com/watch?v=cBdEEzZvOYk"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www.youtube.com/watch?v=CC7q6wE89yE&amp;t=5s" TargetMode="External"/><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437344"/>
            <a:ext cx="9144000" cy="2387600"/>
          </a:xfrm>
        </p:spPr>
        <p:txBody>
          <a:bodyPr>
            <a:normAutofit/>
          </a:bodyPr>
          <a:lstStyle/>
          <a:p>
            <a:pPr algn="ctr"/>
            <a:r>
              <a:rPr lang="nl-NL" sz="4000" dirty="0"/>
              <a:t>Lessen</a:t>
            </a:r>
            <a:br>
              <a:rPr lang="nl-NL" dirty="0"/>
            </a:br>
            <a:r>
              <a:rPr lang="nl-NL" b="1" dirty="0"/>
              <a:t>Trainen van een dier</a:t>
            </a:r>
            <a:br>
              <a:rPr lang="nl-NL" b="1" dirty="0"/>
            </a:br>
            <a:r>
              <a:rPr lang="nl-NL" sz="3600" b="1" dirty="0"/>
              <a:t>Les 3</a:t>
            </a:r>
          </a:p>
        </p:txBody>
      </p:sp>
      <p:sp>
        <p:nvSpPr>
          <p:cNvPr id="3" name="Ondertitel 2"/>
          <p:cNvSpPr>
            <a:spLocks noGrp="1"/>
          </p:cNvSpPr>
          <p:nvPr>
            <p:ph type="subTitle" idx="1"/>
          </p:nvPr>
        </p:nvSpPr>
        <p:spPr>
          <a:xfrm>
            <a:off x="1524000" y="4415247"/>
            <a:ext cx="9144000" cy="1456508"/>
          </a:xfrm>
        </p:spPr>
        <p:txBody>
          <a:bodyPr>
            <a:normAutofit/>
          </a:bodyPr>
          <a:lstStyle/>
          <a:p>
            <a:pPr algn="ctr"/>
            <a:r>
              <a:rPr lang="nl-NL" sz="1867" dirty="0"/>
              <a:t>Docent</a:t>
            </a:r>
          </a:p>
          <a:p>
            <a:pPr algn="ctr"/>
            <a:r>
              <a:rPr lang="nl-NL" sz="1867" dirty="0" err="1">
                <a:hlinkClick r:id="rId2"/>
              </a:rPr>
              <a:t>evdweijden@zone.college</a:t>
            </a:r>
            <a:r>
              <a:rPr lang="nl-NL" sz="1867" dirty="0"/>
              <a:t> </a:t>
            </a:r>
          </a:p>
        </p:txBody>
      </p:sp>
      <p:pic>
        <p:nvPicPr>
          <p:cNvPr id="4098" name="Picture 2" descr="Gerelateerde afbeeldi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18604" y="2965269"/>
            <a:ext cx="2354502" cy="3319848"/>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Gerelateerde afbeeldi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H="1">
            <a:off x="218894" y="2965269"/>
            <a:ext cx="2354502" cy="33198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033404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A3C210E6-A35A-4F68-8D60-801A019C75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2" descr="http://howtotrainpets.com/wp-content/uploads/2010/08/training-pets-shaping.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5509" r="-2" b="3404"/>
          <a:stretch/>
        </p:blipFill>
        <p:spPr bwMode="auto">
          <a:xfrm>
            <a:off x="3136389" y="10"/>
            <a:ext cx="4979304" cy="3401558"/>
          </a:xfrm>
          <a:custGeom>
            <a:avLst/>
            <a:gdLst/>
            <a:ahLst/>
            <a:cxnLst/>
            <a:rect l="l" t="t" r="r" b="b"/>
            <a:pathLst>
              <a:path w="4979304" h="3364992">
                <a:moveTo>
                  <a:pt x="0" y="0"/>
                </a:moveTo>
                <a:lnTo>
                  <a:pt x="4211250" y="0"/>
                </a:lnTo>
                <a:lnTo>
                  <a:pt x="4309461" y="192282"/>
                </a:lnTo>
                <a:cubicBezTo>
                  <a:pt x="4697535" y="1033269"/>
                  <a:pt x="4937593" y="2032690"/>
                  <a:pt x="4974907" y="3110424"/>
                </a:cubicBezTo>
                <a:lnTo>
                  <a:pt x="4979304" y="3364992"/>
                </a:lnTo>
                <a:lnTo>
                  <a:pt x="800592" y="3364992"/>
                </a:lnTo>
                <a:lnTo>
                  <a:pt x="797493" y="3185579"/>
                </a:lnTo>
                <a:cubicBezTo>
                  <a:pt x="756786" y="2009870"/>
                  <a:pt x="474799" y="927359"/>
                  <a:pt x="22579" y="42066"/>
                </a:cubicBezTo>
                <a:close/>
              </a:path>
            </a:pathLst>
          </a:custGeom>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pic>
        <p:nvPicPr>
          <p:cNvPr id="7" name="Picture 8" descr="http://farm4.static.flickr.com/3360/3258609068_20c727e190.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5959" r="1" b="1"/>
          <a:stretch/>
        </p:blipFill>
        <p:spPr bwMode="auto">
          <a:xfrm>
            <a:off x="7381690" y="3456433"/>
            <a:ext cx="4810310" cy="3401568"/>
          </a:xfrm>
          <a:custGeom>
            <a:avLst/>
            <a:gdLst/>
            <a:ahLst/>
            <a:cxnLst/>
            <a:rect l="l" t="t" r="r" b="b"/>
            <a:pathLst>
              <a:path w="4810310" h="3401568">
                <a:moveTo>
                  <a:pt x="781270" y="0"/>
                </a:moveTo>
                <a:lnTo>
                  <a:pt x="4810310" y="0"/>
                </a:lnTo>
                <a:lnTo>
                  <a:pt x="4810310" y="3401568"/>
                </a:lnTo>
                <a:lnTo>
                  <a:pt x="0" y="3401568"/>
                </a:lnTo>
                <a:lnTo>
                  <a:pt x="1963" y="3397912"/>
                </a:lnTo>
                <a:cubicBezTo>
                  <a:pt x="454182" y="2512619"/>
                  <a:pt x="736170" y="1430108"/>
                  <a:pt x="776876" y="254399"/>
                </a:cubicBezTo>
                <a:close/>
              </a:path>
            </a:pathLst>
          </a:custGeom>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pic>
        <p:nvPicPr>
          <p:cNvPr id="5" name="Picture 4" descr="http://www.joncoedesign.com/trends/images_trends/train_tapir.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r="2" b="10892"/>
          <a:stretch/>
        </p:blipFill>
        <p:spPr bwMode="auto">
          <a:xfrm>
            <a:off x="3189428" y="3456432"/>
            <a:ext cx="4925479" cy="3401568"/>
          </a:xfrm>
          <a:custGeom>
            <a:avLst/>
            <a:gdLst/>
            <a:ahLst/>
            <a:cxnLst/>
            <a:rect l="l" t="t" r="r" b="b"/>
            <a:pathLst>
              <a:path w="4925479" h="3364992">
                <a:moveTo>
                  <a:pt x="749362" y="0"/>
                </a:moveTo>
                <a:lnTo>
                  <a:pt x="4925479" y="0"/>
                </a:lnTo>
                <a:lnTo>
                  <a:pt x="4921868" y="209033"/>
                </a:lnTo>
                <a:cubicBezTo>
                  <a:pt x="4884554" y="1286766"/>
                  <a:pt x="4644496" y="2286187"/>
                  <a:pt x="4256422" y="3127175"/>
                </a:cubicBezTo>
                <a:lnTo>
                  <a:pt x="4134952" y="3364992"/>
                </a:lnTo>
                <a:lnTo>
                  <a:pt x="0" y="3364992"/>
                </a:lnTo>
                <a:lnTo>
                  <a:pt x="79008" y="3202330"/>
                </a:lnTo>
                <a:cubicBezTo>
                  <a:pt x="467082" y="2361343"/>
                  <a:pt x="707140" y="1361922"/>
                  <a:pt x="744454" y="284189"/>
                </a:cubicBezTo>
                <a:close/>
              </a:path>
            </a:pathLst>
          </a:custGeom>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sp useBgFill="1">
        <p:nvSpPr>
          <p:cNvPr id="14" name="Freeform: Shape 13">
            <a:extLst>
              <a:ext uri="{FF2B5EF4-FFF2-40B4-BE49-F238E27FC236}">
                <a16:creationId xmlns:a16="http://schemas.microsoft.com/office/drawing/2014/main" id="{AC0D06B0-F19C-459E-B221-A34B506FB5E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945815" cy="6858000"/>
          </a:xfrm>
          <a:custGeom>
            <a:avLst/>
            <a:gdLst>
              <a:gd name="connsiteX0" fmla="*/ 0 w 3945815"/>
              <a:gd name="connsiteY0" fmla="*/ 0 h 6858000"/>
              <a:gd name="connsiteX1" fmla="*/ 3138662 w 3945815"/>
              <a:gd name="connsiteY1" fmla="*/ 0 h 6858000"/>
              <a:gd name="connsiteX2" fmla="*/ 3275260 w 3945815"/>
              <a:gd name="connsiteY2" fmla="*/ 267438 h 6858000"/>
              <a:gd name="connsiteX3" fmla="*/ 3945815 w 3945815"/>
              <a:gd name="connsiteY3" fmla="*/ 3481388 h 6858000"/>
              <a:gd name="connsiteX4" fmla="*/ 3275260 w 3945815"/>
              <a:gd name="connsiteY4" fmla="*/ 6695338 h 6858000"/>
              <a:gd name="connsiteX5" fmla="*/ 3192177 w 3945815"/>
              <a:gd name="connsiteY5" fmla="*/ 6858000 h 6858000"/>
              <a:gd name="connsiteX6" fmla="*/ 0 w 3945815"/>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45815" h="6858000">
                <a:moveTo>
                  <a:pt x="0" y="0"/>
                </a:moveTo>
                <a:lnTo>
                  <a:pt x="3138662" y="0"/>
                </a:lnTo>
                <a:lnTo>
                  <a:pt x="3275260" y="267438"/>
                </a:lnTo>
                <a:cubicBezTo>
                  <a:pt x="3698614" y="1184879"/>
                  <a:pt x="3945815" y="2290869"/>
                  <a:pt x="3945815" y="3481388"/>
                </a:cubicBezTo>
                <a:cubicBezTo>
                  <a:pt x="3945815" y="4671908"/>
                  <a:pt x="3698614" y="5777898"/>
                  <a:pt x="3275260" y="6695338"/>
                </a:cubicBezTo>
                <a:lnTo>
                  <a:pt x="3192177" y="6858000"/>
                </a:lnTo>
                <a:lnTo>
                  <a:pt x="0" y="6858000"/>
                </a:lnTo>
                <a:close/>
              </a:path>
            </a:pathLst>
          </a:custGeom>
          <a:ln w="9525">
            <a:solidFill>
              <a:srgbClr val="EFEFEF"/>
            </a:solidFill>
          </a:ln>
          <a:effectLst>
            <a:outerShdw blurRad="50800" dist="38100" algn="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6" name="Freeform: Shape 15">
            <a:extLst>
              <a:ext uri="{FF2B5EF4-FFF2-40B4-BE49-F238E27FC236}">
                <a16:creationId xmlns:a16="http://schemas.microsoft.com/office/drawing/2014/main" id="{345B26DA-1C6B-4C66-81C9-9C1877FC2D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936670" cy="6858000"/>
          </a:xfrm>
          <a:custGeom>
            <a:avLst/>
            <a:gdLst>
              <a:gd name="connsiteX0" fmla="*/ 0 w 3936670"/>
              <a:gd name="connsiteY0" fmla="*/ 0 h 6858000"/>
              <a:gd name="connsiteX1" fmla="*/ 3129517 w 3936670"/>
              <a:gd name="connsiteY1" fmla="*/ 0 h 6858000"/>
              <a:gd name="connsiteX2" fmla="*/ 3266115 w 3936670"/>
              <a:gd name="connsiteY2" fmla="*/ 267438 h 6858000"/>
              <a:gd name="connsiteX3" fmla="*/ 3936670 w 3936670"/>
              <a:gd name="connsiteY3" fmla="*/ 3481388 h 6858000"/>
              <a:gd name="connsiteX4" fmla="*/ 3266115 w 3936670"/>
              <a:gd name="connsiteY4" fmla="*/ 6695338 h 6858000"/>
              <a:gd name="connsiteX5" fmla="*/ 3183032 w 3936670"/>
              <a:gd name="connsiteY5" fmla="*/ 6858000 h 6858000"/>
              <a:gd name="connsiteX6" fmla="*/ 0 w 3936670"/>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36670" h="6858000">
                <a:moveTo>
                  <a:pt x="0" y="0"/>
                </a:moveTo>
                <a:lnTo>
                  <a:pt x="3129517" y="0"/>
                </a:lnTo>
                <a:lnTo>
                  <a:pt x="3266115" y="267438"/>
                </a:lnTo>
                <a:cubicBezTo>
                  <a:pt x="3689469" y="1184879"/>
                  <a:pt x="3936670" y="2290869"/>
                  <a:pt x="3936670" y="3481388"/>
                </a:cubicBezTo>
                <a:cubicBezTo>
                  <a:pt x="3936670" y="4671908"/>
                  <a:pt x="3689469" y="5777898"/>
                  <a:pt x="3266115" y="6695338"/>
                </a:cubicBezTo>
                <a:lnTo>
                  <a:pt x="3183032"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el 1"/>
          <p:cNvSpPr>
            <a:spLocks noGrp="1"/>
          </p:cNvSpPr>
          <p:nvPr>
            <p:ph type="title"/>
          </p:nvPr>
        </p:nvSpPr>
        <p:spPr>
          <a:xfrm>
            <a:off x="448056" y="685800"/>
            <a:ext cx="2807208" cy="1325563"/>
          </a:xfrm>
        </p:spPr>
        <p:txBody>
          <a:bodyPr>
            <a:normAutofit/>
          </a:bodyPr>
          <a:lstStyle/>
          <a:p>
            <a:r>
              <a:rPr lang="nl-NL" sz="2800"/>
              <a:t>Shaping</a:t>
            </a:r>
          </a:p>
        </p:txBody>
      </p:sp>
      <p:sp>
        <p:nvSpPr>
          <p:cNvPr id="18" name="Rectangle 17">
            <a:extLst>
              <a:ext uri="{FF2B5EF4-FFF2-40B4-BE49-F238E27FC236}">
                <a16:creationId xmlns:a16="http://schemas.microsoft.com/office/drawing/2014/main" id="{98DE6C44-43F8-4DE4-AB81-66853FFEA09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005840"/>
            <a:ext cx="128016" cy="6539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0" name="Rectangle 19">
            <a:extLst>
              <a:ext uri="{FF2B5EF4-FFF2-40B4-BE49-F238E27FC236}">
                <a16:creationId xmlns:a16="http://schemas.microsoft.com/office/drawing/2014/main" id="{2409529B-9B56-4F10-BE4D-F934DB89E5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38912" y="2089941"/>
            <a:ext cx="28346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Tijdelijke aanduiding voor inhoud 2"/>
          <p:cNvSpPr>
            <a:spLocks noGrp="1"/>
          </p:cNvSpPr>
          <p:nvPr>
            <p:ph idx="1"/>
          </p:nvPr>
        </p:nvSpPr>
        <p:spPr>
          <a:xfrm>
            <a:off x="448056" y="2258568"/>
            <a:ext cx="2807208" cy="3922776"/>
          </a:xfrm>
        </p:spPr>
        <p:txBody>
          <a:bodyPr>
            <a:normAutofit/>
          </a:bodyPr>
          <a:lstStyle/>
          <a:p>
            <a:r>
              <a:rPr lang="en-US" sz="1400" dirty="0" err="1"/>
              <a:t>Verschillende</a:t>
            </a:r>
            <a:r>
              <a:rPr lang="en-US" sz="1400" dirty="0"/>
              <a:t> </a:t>
            </a:r>
            <a:r>
              <a:rPr lang="en-US" sz="1400" dirty="0" err="1"/>
              <a:t>technieken</a:t>
            </a:r>
            <a:r>
              <a:rPr lang="en-US" sz="1400" dirty="0"/>
              <a:t>:</a:t>
            </a:r>
          </a:p>
          <a:p>
            <a:pPr lvl="1"/>
            <a:r>
              <a:rPr lang="nl-NL" sz="1400" b="1" dirty="0"/>
              <a:t>Scanning</a:t>
            </a:r>
            <a:r>
              <a:rPr lang="nl-NL" sz="1400" dirty="0"/>
              <a:t>: natuurlijk gedrag op een gewenst moment laten terugkomen.</a:t>
            </a:r>
          </a:p>
          <a:p>
            <a:pPr lvl="1"/>
            <a:r>
              <a:rPr lang="nl-NL" sz="1400" b="1" dirty="0" err="1"/>
              <a:t>Modeling</a:t>
            </a:r>
            <a:r>
              <a:rPr lang="nl-NL" sz="1400" dirty="0"/>
              <a:t>: leren door te laten zien.</a:t>
            </a:r>
          </a:p>
          <a:p>
            <a:pPr lvl="1"/>
            <a:r>
              <a:rPr lang="nl-NL" sz="1400" b="1" dirty="0" err="1"/>
              <a:t>Mimicr</a:t>
            </a:r>
            <a:r>
              <a:rPr lang="nl-NL" sz="1400" dirty="0" err="1"/>
              <a:t>i</a:t>
            </a:r>
            <a:r>
              <a:rPr lang="nl-NL" sz="1400" dirty="0"/>
              <a:t>: leren door imitatie</a:t>
            </a:r>
          </a:p>
          <a:p>
            <a:pPr lvl="1"/>
            <a:r>
              <a:rPr lang="nl-NL" sz="1400" b="1" dirty="0"/>
              <a:t>Target</a:t>
            </a:r>
            <a:r>
              <a:rPr lang="nl-NL" sz="1400" dirty="0"/>
              <a:t>: een dier leert een object aan te raken met een bepaald lichaamsdeel.</a:t>
            </a:r>
          </a:p>
          <a:p>
            <a:pPr lvl="1"/>
            <a:r>
              <a:rPr lang="nl-NL" sz="1400" b="1" dirty="0" err="1"/>
              <a:t>Clicker</a:t>
            </a:r>
            <a:r>
              <a:rPr lang="nl-NL" sz="1400" dirty="0"/>
              <a:t>: je leert dat zodra het dier iets goed heeft gedaan, er een klik + beloning volgt.</a:t>
            </a:r>
          </a:p>
          <a:p>
            <a:endParaRPr lang="nl-NL" sz="1400" dirty="0"/>
          </a:p>
        </p:txBody>
      </p:sp>
      <p:pic>
        <p:nvPicPr>
          <p:cNvPr id="6" name="Picture 6" descr="http://pad3.whstatic.com/images/thumb/6/62/Teach-Your-Dog-to-Sit-Step-15.jpg/550px-Teach-Your-Dog-to-Sit-Step-15.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r="-1" b="5268"/>
          <a:stretch/>
        </p:blipFill>
        <p:spPr bwMode="auto">
          <a:xfrm>
            <a:off x="7404372" y="10"/>
            <a:ext cx="4787628" cy="3401558"/>
          </a:xfrm>
          <a:custGeom>
            <a:avLst/>
            <a:gdLst/>
            <a:ahLst/>
            <a:cxnLst/>
            <a:rect l="l" t="t" r="r" b="b"/>
            <a:pathLst>
              <a:path w="4787628" h="3401568">
                <a:moveTo>
                  <a:pt x="0" y="0"/>
                </a:moveTo>
                <a:lnTo>
                  <a:pt x="4787628" y="0"/>
                </a:lnTo>
                <a:lnTo>
                  <a:pt x="4787628" y="3401568"/>
                </a:lnTo>
                <a:lnTo>
                  <a:pt x="762748" y="3401568"/>
                </a:lnTo>
                <a:lnTo>
                  <a:pt x="751436" y="2963954"/>
                </a:lnTo>
                <a:cubicBezTo>
                  <a:pt x="698408" y="1942163"/>
                  <a:pt x="463174" y="995044"/>
                  <a:pt x="93264" y="192283"/>
                </a:cubicBezTo>
                <a:close/>
              </a:path>
            </a:pathLst>
          </a:custGeom>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13504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8">
            <a:extLst>
              <a:ext uri="{FF2B5EF4-FFF2-40B4-BE49-F238E27FC236}">
                <a16:creationId xmlns:a16="http://schemas.microsoft.com/office/drawing/2014/main" id="{2C61293E-6EBE-43EF-A52C-9BEBFD7679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title"/>
          </p:nvPr>
        </p:nvSpPr>
        <p:spPr>
          <a:xfrm>
            <a:off x="5297762" y="329184"/>
            <a:ext cx="6251110" cy="1783080"/>
          </a:xfrm>
        </p:spPr>
        <p:txBody>
          <a:bodyPr anchor="b">
            <a:normAutofit/>
          </a:bodyPr>
          <a:lstStyle/>
          <a:p>
            <a:r>
              <a:rPr lang="nl-NL" sz="5400"/>
              <a:t>Trainingsplan</a:t>
            </a:r>
          </a:p>
        </p:txBody>
      </p:sp>
      <p:pic>
        <p:nvPicPr>
          <p:cNvPr id="16" name="Picture 4" descr="Hand die kuiken aait">
            <a:extLst>
              <a:ext uri="{FF2B5EF4-FFF2-40B4-BE49-F238E27FC236}">
                <a16:creationId xmlns:a16="http://schemas.microsoft.com/office/drawing/2014/main" id="{822C77B5-769F-DB0A-7BE6-FE85B68C8CC7}"/>
              </a:ext>
            </a:extLst>
          </p:cNvPr>
          <p:cNvPicPr>
            <a:picLocks noChangeAspect="1"/>
          </p:cNvPicPr>
          <p:nvPr/>
        </p:nvPicPr>
        <p:blipFill rotWithShape="1">
          <a:blip r:embed="rId2"/>
          <a:srcRect l="31215" r="23454" b="-1"/>
          <a:stretch/>
        </p:blipFill>
        <p:spPr>
          <a:xfrm>
            <a:off x="1" y="10"/>
            <a:ext cx="4657344" cy="6857990"/>
          </a:xfrm>
          <a:custGeom>
            <a:avLst/>
            <a:gdLst/>
            <a:ahLst/>
            <a:cxnLst/>
            <a:rect l="l" t="t" r="r" b="b"/>
            <a:pathLst>
              <a:path w="4657344" h="6858000">
                <a:moveTo>
                  <a:pt x="0" y="0"/>
                </a:moveTo>
                <a:lnTo>
                  <a:pt x="3429755" y="0"/>
                </a:lnTo>
                <a:lnTo>
                  <a:pt x="3526016" y="148742"/>
                </a:lnTo>
                <a:cubicBezTo>
                  <a:pt x="3657740" y="365513"/>
                  <a:pt x="3777402" y="589569"/>
                  <a:pt x="3886489" y="819975"/>
                </a:cubicBezTo>
                <a:cubicBezTo>
                  <a:pt x="3891856" y="833492"/>
                  <a:pt x="3900663" y="845393"/>
                  <a:pt x="3912049" y="854514"/>
                </a:cubicBezTo>
                <a:cubicBezTo>
                  <a:pt x="3897352" y="819849"/>
                  <a:pt x="3883037" y="784928"/>
                  <a:pt x="3868083" y="750263"/>
                </a:cubicBezTo>
                <a:cubicBezTo>
                  <a:pt x="3806989" y="608712"/>
                  <a:pt x="3742478" y="469145"/>
                  <a:pt x="3674155" y="331786"/>
                </a:cubicBezTo>
                <a:lnTo>
                  <a:pt x="3496656" y="0"/>
                </a:lnTo>
                <a:lnTo>
                  <a:pt x="3554371" y="0"/>
                </a:lnTo>
                <a:lnTo>
                  <a:pt x="3661621" y="196614"/>
                </a:lnTo>
                <a:cubicBezTo>
                  <a:pt x="3856899" y="573253"/>
                  <a:pt x="4021071" y="966066"/>
                  <a:pt x="4161279" y="1371196"/>
                </a:cubicBezTo>
                <a:cubicBezTo>
                  <a:pt x="4379525" y="2007265"/>
                  <a:pt x="4530141" y="2664286"/>
                  <a:pt x="4610660" y="3331516"/>
                </a:cubicBezTo>
                <a:cubicBezTo>
                  <a:pt x="4652837" y="3672965"/>
                  <a:pt x="4671625" y="4013908"/>
                  <a:pt x="4645040" y="4357388"/>
                </a:cubicBezTo>
                <a:cubicBezTo>
                  <a:pt x="4613599" y="4758899"/>
                  <a:pt x="4566181" y="5157998"/>
                  <a:pt x="4485789" y="5552906"/>
                </a:cubicBezTo>
                <a:cubicBezTo>
                  <a:pt x="4397121" y="5988893"/>
                  <a:pt x="4276748" y="6414594"/>
                  <a:pt x="4117769" y="6828295"/>
                </a:cubicBezTo>
                <a:lnTo>
                  <a:pt x="4105288" y="6858000"/>
                </a:lnTo>
                <a:lnTo>
                  <a:pt x="4052520" y="6858000"/>
                </a:lnTo>
                <a:lnTo>
                  <a:pt x="4059369" y="6841549"/>
                </a:lnTo>
                <a:cubicBezTo>
                  <a:pt x="4147276" y="6614016"/>
                  <a:pt x="4224193" y="6380817"/>
                  <a:pt x="4291518" y="6142729"/>
                </a:cubicBezTo>
                <a:cubicBezTo>
                  <a:pt x="4350055" y="5935370"/>
                  <a:pt x="4393256" y="5723695"/>
                  <a:pt x="4443357" y="5513923"/>
                </a:cubicBezTo>
                <a:cubicBezTo>
                  <a:pt x="4444541" y="5502788"/>
                  <a:pt x="4445137" y="5491601"/>
                  <a:pt x="4445146" y="5480401"/>
                </a:cubicBezTo>
                <a:cubicBezTo>
                  <a:pt x="4408465" y="5607635"/>
                  <a:pt x="4379196" y="5719759"/>
                  <a:pt x="4344559" y="5830359"/>
                </a:cubicBezTo>
                <a:cubicBezTo>
                  <a:pt x="4254261" y="6118381"/>
                  <a:pt x="4150112" y="6398531"/>
                  <a:pt x="4031702" y="6670527"/>
                </a:cubicBezTo>
                <a:lnTo>
                  <a:pt x="3943824" y="6858000"/>
                </a:lnTo>
                <a:lnTo>
                  <a:pt x="0" y="6858000"/>
                </a:lnTo>
                <a:close/>
              </a:path>
            </a:pathLst>
          </a:custGeom>
        </p:spPr>
      </p:pic>
      <p:sp>
        <p:nvSpPr>
          <p:cNvPr id="17" name="sketchy line">
            <a:extLst>
              <a:ext uri="{FF2B5EF4-FFF2-40B4-BE49-F238E27FC236}">
                <a16:creationId xmlns:a16="http://schemas.microsoft.com/office/drawing/2014/main" id="{21540236-BFD5-4A9D-8840-4703E7F768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297762" y="2374947"/>
            <a:ext cx="4243589" cy="18288"/>
          </a:xfrm>
          <a:custGeom>
            <a:avLst/>
            <a:gdLst>
              <a:gd name="connsiteX0" fmla="*/ 0 w 4243589"/>
              <a:gd name="connsiteY0" fmla="*/ 0 h 18288"/>
              <a:gd name="connsiteX1" fmla="*/ 478919 w 4243589"/>
              <a:gd name="connsiteY1" fmla="*/ 0 h 18288"/>
              <a:gd name="connsiteX2" fmla="*/ 957839 w 4243589"/>
              <a:gd name="connsiteY2" fmla="*/ 0 h 18288"/>
              <a:gd name="connsiteX3" fmla="*/ 1521630 w 4243589"/>
              <a:gd name="connsiteY3" fmla="*/ 0 h 18288"/>
              <a:gd name="connsiteX4" fmla="*/ 2212729 w 4243589"/>
              <a:gd name="connsiteY4" fmla="*/ 0 h 18288"/>
              <a:gd name="connsiteX5" fmla="*/ 2734084 w 4243589"/>
              <a:gd name="connsiteY5" fmla="*/ 0 h 18288"/>
              <a:gd name="connsiteX6" fmla="*/ 3255439 w 4243589"/>
              <a:gd name="connsiteY6" fmla="*/ 0 h 18288"/>
              <a:gd name="connsiteX7" fmla="*/ 4243589 w 4243589"/>
              <a:gd name="connsiteY7" fmla="*/ 0 h 18288"/>
              <a:gd name="connsiteX8" fmla="*/ 4243589 w 4243589"/>
              <a:gd name="connsiteY8" fmla="*/ 18288 h 18288"/>
              <a:gd name="connsiteX9" fmla="*/ 3594926 w 4243589"/>
              <a:gd name="connsiteY9" fmla="*/ 18288 h 18288"/>
              <a:gd name="connsiteX10" fmla="*/ 3073571 w 4243589"/>
              <a:gd name="connsiteY10" fmla="*/ 18288 h 18288"/>
              <a:gd name="connsiteX11" fmla="*/ 2552216 w 4243589"/>
              <a:gd name="connsiteY11" fmla="*/ 18288 h 18288"/>
              <a:gd name="connsiteX12" fmla="*/ 1903553 w 4243589"/>
              <a:gd name="connsiteY12" fmla="*/ 18288 h 18288"/>
              <a:gd name="connsiteX13" fmla="*/ 1212454 w 4243589"/>
              <a:gd name="connsiteY13" fmla="*/ 18288 h 18288"/>
              <a:gd name="connsiteX14" fmla="*/ 733535 w 4243589"/>
              <a:gd name="connsiteY14" fmla="*/ 18288 h 18288"/>
              <a:gd name="connsiteX15" fmla="*/ 0 w 4243589"/>
              <a:gd name="connsiteY15" fmla="*/ 18288 h 18288"/>
              <a:gd name="connsiteX16" fmla="*/ 0 w 4243589"/>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18288" fill="none" extrusionOk="0">
                <a:moveTo>
                  <a:pt x="0" y="0"/>
                </a:moveTo>
                <a:cubicBezTo>
                  <a:pt x="213395" y="-21006"/>
                  <a:pt x="307421" y="-18116"/>
                  <a:pt x="478919" y="0"/>
                </a:cubicBezTo>
                <a:cubicBezTo>
                  <a:pt x="650417" y="18116"/>
                  <a:pt x="831092" y="-21237"/>
                  <a:pt x="957839" y="0"/>
                </a:cubicBezTo>
                <a:cubicBezTo>
                  <a:pt x="1084586" y="21237"/>
                  <a:pt x="1301682" y="25124"/>
                  <a:pt x="1521630" y="0"/>
                </a:cubicBezTo>
                <a:cubicBezTo>
                  <a:pt x="1741578" y="-25124"/>
                  <a:pt x="1970269" y="-29139"/>
                  <a:pt x="2212729" y="0"/>
                </a:cubicBezTo>
                <a:cubicBezTo>
                  <a:pt x="2455189" y="29139"/>
                  <a:pt x="2558847" y="-4796"/>
                  <a:pt x="2734084" y="0"/>
                </a:cubicBezTo>
                <a:cubicBezTo>
                  <a:pt x="2909321" y="4796"/>
                  <a:pt x="3097217" y="-13409"/>
                  <a:pt x="3255439" y="0"/>
                </a:cubicBezTo>
                <a:cubicBezTo>
                  <a:pt x="3413662" y="13409"/>
                  <a:pt x="3979999" y="-10121"/>
                  <a:pt x="4243589" y="0"/>
                </a:cubicBezTo>
                <a:cubicBezTo>
                  <a:pt x="4244484" y="8974"/>
                  <a:pt x="4243043" y="9359"/>
                  <a:pt x="4243589" y="18288"/>
                </a:cubicBezTo>
                <a:cubicBezTo>
                  <a:pt x="4058777" y="31246"/>
                  <a:pt x="3910348" y="3158"/>
                  <a:pt x="3594926" y="18288"/>
                </a:cubicBezTo>
                <a:cubicBezTo>
                  <a:pt x="3279504" y="33418"/>
                  <a:pt x="3319955" y="-3977"/>
                  <a:pt x="3073571" y="18288"/>
                </a:cubicBezTo>
                <a:cubicBezTo>
                  <a:pt x="2827187" y="40553"/>
                  <a:pt x="2767387" y="1863"/>
                  <a:pt x="2552216" y="18288"/>
                </a:cubicBezTo>
                <a:cubicBezTo>
                  <a:pt x="2337046" y="34713"/>
                  <a:pt x="2181871" y="19527"/>
                  <a:pt x="1903553" y="18288"/>
                </a:cubicBezTo>
                <a:cubicBezTo>
                  <a:pt x="1625235" y="17049"/>
                  <a:pt x="1557672" y="24174"/>
                  <a:pt x="1212454" y="18288"/>
                </a:cubicBezTo>
                <a:cubicBezTo>
                  <a:pt x="867236" y="12402"/>
                  <a:pt x="874382" y="15627"/>
                  <a:pt x="733535" y="18288"/>
                </a:cubicBezTo>
                <a:cubicBezTo>
                  <a:pt x="592688" y="20949"/>
                  <a:pt x="183477" y="14753"/>
                  <a:pt x="0" y="18288"/>
                </a:cubicBezTo>
                <a:cubicBezTo>
                  <a:pt x="-229" y="14222"/>
                  <a:pt x="509" y="5816"/>
                  <a:pt x="0" y="0"/>
                </a:cubicBezTo>
                <a:close/>
              </a:path>
              <a:path w="4243589" h="18288" stroke="0" extrusionOk="0">
                <a:moveTo>
                  <a:pt x="0" y="0"/>
                </a:moveTo>
                <a:cubicBezTo>
                  <a:pt x="143690" y="16630"/>
                  <a:pt x="266667" y="14847"/>
                  <a:pt x="521355" y="0"/>
                </a:cubicBezTo>
                <a:cubicBezTo>
                  <a:pt x="776043" y="-14847"/>
                  <a:pt x="814491" y="-17363"/>
                  <a:pt x="1000275" y="0"/>
                </a:cubicBezTo>
                <a:cubicBezTo>
                  <a:pt x="1186059" y="17363"/>
                  <a:pt x="1352504" y="-23507"/>
                  <a:pt x="1521630" y="0"/>
                </a:cubicBezTo>
                <a:cubicBezTo>
                  <a:pt x="1690756" y="23507"/>
                  <a:pt x="1889525" y="5871"/>
                  <a:pt x="2127857" y="0"/>
                </a:cubicBezTo>
                <a:cubicBezTo>
                  <a:pt x="2366189" y="-5871"/>
                  <a:pt x="2620628" y="-27997"/>
                  <a:pt x="2776520" y="0"/>
                </a:cubicBezTo>
                <a:cubicBezTo>
                  <a:pt x="2932412" y="27997"/>
                  <a:pt x="3131683" y="-25073"/>
                  <a:pt x="3467618" y="0"/>
                </a:cubicBezTo>
                <a:cubicBezTo>
                  <a:pt x="3803553" y="25073"/>
                  <a:pt x="4017371" y="3071"/>
                  <a:pt x="4243589" y="0"/>
                </a:cubicBezTo>
                <a:cubicBezTo>
                  <a:pt x="4243134" y="6162"/>
                  <a:pt x="4243492" y="11775"/>
                  <a:pt x="4243589" y="18288"/>
                </a:cubicBezTo>
                <a:cubicBezTo>
                  <a:pt x="4017834" y="-5779"/>
                  <a:pt x="3834586" y="13376"/>
                  <a:pt x="3594926" y="18288"/>
                </a:cubicBezTo>
                <a:cubicBezTo>
                  <a:pt x="3355266" y="23200"/>
                  <a:pt x="3204179" y="2869"/>
                  <a:pt x="2903827" y="18288"/>
                </a:cubicBezTo>
                <a:cubicBezTo>
                  <a:pt x="2603475" y="33707"/>
                  <a:pt x="2526187" y="46187"/>
                  <a:pt x="2212729" y="18288"/>
                </a:cubicBezTo>
                <a:cubicBezTo>
                  <a:pt x="1899271" y="-9611"/>
                  <a:pt x="1966289" y="29692"/>
                  <a:pt x="1733809" y="18288"/>
                </a:cubicBezTo>
                <a:cubicBezTo>
                  <a:pt x="1501329" y="6884"/>
                  <a:pt x="1343612" y="12492"/>
                  <a:pt x="1085146" y="18288"/>
                </a:cubicBezTo>
                <a:cubicBezTo>
                  <a:pt x="826680" y="24084"/>
                  <a:pt x="778184" y="35607"/>
                  <a:pt x="521355" y="18288"/>
                </a:cubicBezTo>
                <a:cubicBezTo>
                  <a:pt x="264526" y="969"/>
                  <a:pt x="120277" y="4268"/>
                  <a:pt x="0" y="18288"/>
                </a:cubicBezTo>
                <a:cubicBezTo>
                  <a:pt x="766" y="10800"/>
                  <a:pt x="-457" y="8180"/>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jdelijke aanduiding voor inhoud 2"/>
          <p:cNvSpPr>
            <a:spLocks noGrp="1"/>
          </p:cNvSpPr>
          <p:nvPr>
            <p:ph idx="1"/>
          </p:nvPr>
        </p:nvSpPr>
        <p:spPr>
          <a:xfrm>
            <a:off x="5297762" y="2706624"/>
            <a:ext cx="6251110" cy="3483864"/>
          </a:xfrm>
        </p:spPr>
        <p:txBody>
          <a:bodyPr>
            <a:normAutofit/>
          </a:bodyPr>
          <a:lstStyle/>
          <a:p>
            <a:pPr marL="0" indent="0">
              <a:buNone/>
            </a:pPr>
            <a:r>
              <a:rPr lang="nl-NL" sz="1200"/>
              <a:t>10 wetten:</a:t>
            </a:r>
          </a:p>
          <a:p>
            <a:pPr marL="514350" indent="-514350">
              <a:buFont typeface="+mj-lt"/>
              <a:buAutoNum type="arabicPeriod"/>
            </a:pPr>
            <a:r>
              <a:rPr lang="nl-NL" sz="1200"/>
              <a:t>Gebruik kleine stapjes</a:t>
            </a:r>
          </a:p>
          <a:p>
            <a:pPr marL="514350" indent="-514350">
              <a:buFont typeface="+mj-lt"/>
              <a:buAutoNum type="arabicPeriod"/>
            </a:pPr>
            <a:r>
              <a:rPr lang="nl-NL" sz="1200"/>
              <a:t>Train één stap tegelijk </a:t>
            </a:r>
          </a:p>
          <a:p>
            <a:pPr marL="514350" indent="-514350">
              <a:buFont typeface="+mj-lt"/>
              <a:buAutoNum type="arabicPeriod"/>
            </a:pPr>
            <a:r>
              <a:rPr lang="nl-NL" sz="1200"/>
              <a:t>Varieer de beloning voor volgende stap. </a:t>
            </a:r>
          </a:p>
          <a:p>
            <a:pPr marL="514350" indent="-514350">
              <a:buFont typeface="+mj-lt"/>
              <a:buAutoNum type="arabicPeriod"/>
            </a:pPr>
            <a:r>
              <a:rPr lang="nl-NL" sz="1200"/>
              <a:t>Accepteer dat dier het geleerde tijdelijk minder goed doet bij het aanleren van een nieuwe stap. </a:t>
            </a:r>
          </a:p>
          <a:p>
            <a:pPr marL="514350" indent="-514350">
              <a:buFont typeface="+mj-lt"/>
              <a:buAutoNum type="arabicPeriod"/>
            </a:pPr>
            <a:r>
              <a:rPr lang="nl-NL" sz="1200"/>
              <a:t>Plan vooruit: hou het trainingsplan in gedachten.</a:t>
            </a:r>
          </a:p>
          <a:p>
            <a:pPr marL="514350" indent="-514350">
              <a:buFont typeface="+mj-lt"/>
              <a:buAutoNum type="arabicPeriod"/>
            </a:pPr>
            <a:r>
              <a:rPr lang="nl-NL" sz="1200"/>
              <a:t>Verander niet van trainer(s) tijdens de stappen.</a:t>
            </a:r>
          </a:p>
          <a:p>
            <a:pPr marL="514350" indent="-514350">
              <a:buFont typeface="+mj-lt"/>
              <a:buAutoNum type="arabicPeriod"/>
            </a:pPr>
            <a:r>
              <a:rPr lang="nl-NL" sz="1200"/>
              <a:t>Als iets niet werkt: verander dan het plan. </a:t>
            </a:r>
          </a:p>
          <a:p>
            <a:pPr marL="514350" indent="-514350">
              <a:buFont typeface="+mj-lt"/>
              <a:buAutoNum type="arabicPeriod"/>
            </a:pPr>
            <a:r>
              <a:rPr lang="nl-NL" sz="1200"/>
              <a:t>Stop de sessie niet onnodig.</a:t>
            </a:r>
          </a:p>
          <a:p>
            <a:pPr marL="514350" indent="-514350">
              <a:buFont typeface="+mj-lt"/>
              <a:buAutoNum type="arabicPeriod"/>
            </a:pPr>
            <a:r>
              <a:rPr lang="nl-NL" sz="1200"/>
              <a:t>Doe een stap terug wanneer nodig.</a:t>
            </a:r>
          </a:p>
          <a:p>
            <a:pPr marL="514350" indent="-514350">
              <a:buFont typeface="+mj-lt"/>
              <a:buAutoNum type="arabicPeriod"/>
            </a:pPr>
            <a:r>
              <a:rPr lang="nl-NL" sz="1200"/>
              <a:t>Eindig een sessie positief: eindig met succes. </a:t>
            </a:r>
          </a:p>
          <a:p>
            <a:endParaRPr lang="nl-NL" sz="1200"/>
          </a:p>
        </p:txBody>
      </p:sp>
    </p:spTree>
    <p:extLst>
      <p:ext uri="{BB962C8B-B14F-4D97-AF65-F5344CB8AC3E}">
        <p14:creationId xmlns:p14="http://schemas.microsoft.com/office/powerpoint/2010/main" val="26110103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title"/>
          </p:nvPr>
        </p:nvSpPr>
        <p:spPr>
          <a:xfrm>
            <a:off x="686834" y="1153572"/>
            <a:ext cx="3200400" cy="4461163"/>
          </a:xfrm>
        </p:spPr>
        <p:txBody>
          <a:bodyPr>
            <a:normAutofit/>
          </a:bodyPr>
          <a:lstStyle/>
          <a:p>
            <a:r>
              <a:rPr lang="nl-NL">
                <a:solidFill>
                  <a:srgbClr val="FFFFFF"/>
                </a:solidFill>
              </a:rPr>
              <a:t>Stimulus control</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Tijdelijke aanduiding voor inhoud 2"/>
          <p:cNvSpPr>
            <a:spLocks noGrp="1"/>
          </p:cNvSpPr>
          <p:nvPr>
            <p:ph idx="1"/>
          </p:nvPr>
        </p:nvSpPr>
        <p:spPr>
          <a:xfrm>
            <a:off x="4447308" y="591344"/>
            <a:ext cx="6906491" cy="5585619"/>
          </a:xfrm>
        </p:spPr>
        <p:txBody>
          <a:bodyPr anchor="ctr">
            <a:normAutofit/>
          </a:bodyPr>
          <a:lstStyle/>
          <a:p>
            <a:r>
              <a:rPr lang="nl-NL" sz="2400"/>
              <a:t>Als je een gedrag hebt getraind, dan wil je dat het dier dit gedrag laat zien op commando.</a:t>
            </a:r>
          </a:p>
          <a:p>
            <a:endParaRPr lang="nl-NL" sz="2400"/>
          </a:p>
          <a:p>
            <a:pPr marL="0" indent="0">
              <a:buNone/>
            </a:pPr>
            <a:r>
              <a:rPr lang="nl-NL" sz="2400"/>
              <a:t>Hoe kun je controleren of er stimulus control is?</a:t>
            </a:r>
          </a:p>
          <a:p>
            <a:pPr marL="514350" indent="-514350">
              <a:buFont typeface="+mj-lt"/>
              <a:buAutoNum type="arabicPeriod"/>
            </a:pPr>
            <a:r>
              <a:rPr lang="nl-NL" sz="2400"/>
              <a:t>Gedrag wordt altijd getoond direct nadat de SD gegeven is. (hond gaat zitten op het signaal)</a:t>
            </a:r>
          </a:p>
          <a:p>
            <a:pPr marL="514350" indent="-514350">
              <a:buFont typeface="+mj-lt"/>
              <a:buAutoNum type="arabicPeriod"/>
            </a:pPr>
            <a:r>
              <a:rPr lang="nl-NL" sz="2400"/>
              <a:t>Gedrag wordt nooit getoond zonder dat de SD gegeven is. (hond gaat nooit spontaan zitten tijdens een trainingssessie)</a:t>
            </a:r>
          </a:p>
          <a:p>
            <a:pPr marL="514350" indent="-514350">
              <a:buFont typeface="+mj-lt"/>
              <a:buAutoNum type="arabicPeriod"/>
            </a:pPr>
            <a:r>
              <a:rPr lang="nl-NL" sz="2400"/>
              <a:t>Gedrag wordt nooit vertoond nadat een andere SD gegeven is. (hond gaat niet zitten als je “af” zegt)</a:t>
            </a:r>
          </a:p>
          <a:p>
            <a:pPr marL="514350" indent="-514350">
              <a:buFont typeface="+mj-lt"/>
              <a:buAutoNum type="arabicPeriod"/>
            </a:pPr>
            <a:r>
              <a:rPr lang="nl-NL" sz="2400"/>
              <a:t>Er wordt geen ander gedrag getoond bij de SD. (hond gaat niet liggen als je “zit” zegt)</a:t>
            </a:r>
            <a:endParaRPr lang="en-US" sz="2400"/>
          </a:p>
          <a:p>
            <a:endParaRPr lang="nl-NL" sz="2400"/>
          </a:p>
          <a:p>
            <a:endParaRPr lang="nl-NL" sz="2400"/>
          </a:p>
        </p:txBody>
      </p:sp>
    </p:spTree>
    <p:extLst>
      <p:ext uri="{BB962C8B-B14F-4D97-AF65-F5344CB8AC3E}">
        <p14:creationId xmlns:p14="http://schemas.microsoft.com/office/powerpoint/2010/main" val="29206795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709F1D5-B0F1-4714-A239-E5B61C16191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Rounded Corners 9">
            <a:extLst>
              <a:ext uri="{FF2B5EF4-FFF2-40B4-BE49-F238E27FC236}">
                <a16:creationId xmlns:a16="http://schemas.microsoft.com/office/drawing/2014/main" id="{228FB460-D3FF-4440-A020-05982A09E5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40546" y="1011045"/>
            <a:ext cx="4369859" cy="4369859"/>
          </a:xfrm>
          <a:prstGeom prst="roundRect">
            <a:avLst>
              <a:gd name="adj" fmla="val 275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E7C17E13-51F0-4D7D-9086-A88A8C1EE4DA}"/>
              </a:ext>
            </a:extLst>
          </p:cNvPr>
          <p:cNvSpPr>
            <a:spLocks noGrp="1"/>
          </p:cNvSpPr>
          <p:nvPr>
            <p:ph type="title"/>
          </p:nvPr>
        </p:nvSpPr>
        <p:spPr>
          <a:xfrm>
            <a:off x="956826" y="1112969"/>
            <a:ext cx="3937298" cy="4166010"/>
          </a:xfrm>
        </p:spPr>
        <p:txBody>
          <a:bodyPr>
            <a:normAutofit/>
          </a:bodyPr>
          <a:lstStyle/>
          <a:p>
            <a:r>
              <a:rPr lang="nl-NL">
                <a:solidFill>
                  <a:srgbClr val="FFFFFF"/>
                </a:solidFill>
              </a:rPr>
              <a:t>Trainingsplan</a:t>
            </a:r>
          </a:p>
        </p:txBody>
      </p:sp>
      <p:sp>
        <p:nvSpPr>
          <p:cNvPr id="12" name="Freeform: Shape 11">
            <a:extLst>
              <a:ext uri="{FF2B5EF4-FFF2-40B4-BE49-F238E27FC236}">
                <a16:creationId xmlns:a16="http://schemas.microsoft.com/office/drawing/2014/main" id="{14847E93-7DC1-4D4B-8829-B19AA7137C5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30529" y="0"/>
            <a:ext cx="1155142" cy="591009"/>
          </a:xfrm>
          <a:custGeom>
            <a:avLst/>
            <a:gdLst>
              <a:gd name="connsiteX0" fmla="*/ 1355 w 1155142"/>
              <a:gd name="connsiteY0" fmla="*/ 0 h 591009"/>
              <a:gd name="connsiteX1" fmla="*/ 1153787 w 1155142"/>
              <a:gd name="connsiteY1" fmla="*/ 0 h 591009"/>
              <a:gd name="connsiteX2" fmla="*/ 1155142 w 1155142"/>
              <a:gd name="connsiteY2" fmla="*/ 13438 h 591009"/>
              <a:gd name="connsiteX3" fmla="*/ 577571 w 1155142"/>
              <a:gd name="connsiteY3" fmla="*/ 591009 h 591009"/>
              <a:gd name="connsiteX4" fmla="*/ 0 w 1155142"/>
              <a:gd name="connsiteY4" fmla="*/ 13438 h 5910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5142" h="591009">
                <a:moveTo>
                  <a:pt x="1355" y="0"/>
                </a:moveTo>
                <a:lnTo>
                  <a:pt x="1153787" y="0"/>
                </a:lnTo>
                <a:lnTo>
                  <a:pt x="1155142" y="13438"/>
                </a:lnTo>
                <a:cubicBezTo>
                  <a:pt x="1155142" y="332422"/>
                  <a:pt x="896555" y="591009"/>
                  <a:pt x="577571" y="591009"/>
                </a:cubicBezTo>
                <a:cubicBezTo>
                  <a:pt x="258587" y="591009"/>
                  <a:pt x="0" y="332422"/>
                  <a:pt x="0" y="13438"/>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Freeform: Shape 13">
            <a:extLst>
              <a:ext uri="{FF2B5EF4-FFF2-40B4-BE49-F238E27FC236}">
                <a16:creationId xmlns:a16="http://schemas.microsoft.com/office/drawing/2014/main" id="{5566D6E1-03A1-4D73-A4E0-35D74D568A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961511" y="-1"/>
            <a:ext cx="1737401" cy="959536"/>
          </a:xfrm>
          <a:custGeom>
            <a:avLst/>
            <a:gdLst>
              <a:gd name="connsiteX0" fmla="*/ 0 w 1737401"/>
              <a:gd name="connsiteY0" fmla="*/ 0 h 959536"/>
              <a:gd name="connsiteX1" fmla="*/ 123825 w 1737401"/>
              <a:gd name="connsiteY1" fmla="*/ 0 h 959536"/>
              <a:gd name="connsiteX2" fmla="*/ 123825 w 1737401"/>
              <a:gd name="connsiteY2" fmla="*/ 790277 h 959536"/>
              <a:gd name="connsiteX3" fmla="*/ 1490095 w 1737401"/>
              <a:gd name="connsiteY3" fmla="*/ 0 h 959536"/>
              <a:gd name="connsiteX4" fmla="*/ 1737401 w 1737401"/>
              <a:gd name="connsiteY4" fmla="*/ 0 h 959536"/>
              <a:gd name="connsiteX5" fmla="*/ 92869 w 1737401"/>
              <a:gd name="connsiteY5" fmla="*/ 951249 h 959536"/>
              <a:gd name="connsiteX6" fmla="*/ 61913 w 1737401"/>
              <a:gd name="connsiteY6" fmla="*/ 959536 h 959536"/>
              <a:gd name="connsiteX7" fmla="*/ 0 w 1737401"/>
              <a:gd name="connsiteY7" fmla="*/ 897624 h 959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37401" h="959536">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w="9525"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9F835A99-04AC-494A-A572-AFE8413CC9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2936831"/>
            <a:ext cx="159741" cy="552996"/>
          </a:xfrm>
          <a:custGeom>
            <a:avLst/>
            <a:gdLst>
              <a:gd name="connsiteX0" fmla="*/ 159741 w 159741"/>
              <a:gd name="connsiteY0" fmla="*/ 0 h 552996"/>
              <a:gd name="connsiteX1" fmla="*/ 159741 w 159741"/>
              <a:gd name="connsiteY1" fmla="*/ 552996 h 552996"/>
              <a:gd name="connsiteX2" fmla="*/ 141849 w 159741"/>
              <a:gd name="connsiteY2" fmla="*/ 543285 h 552996"/>
              <a:gd name="connsiteX3" fmla="*/ 0 w 159741"/>
              <a:gd name="connsiteY3" fmla="*/ 276498 h 552996"/>
              <a:gd name="connsiteX4" fmla="*/ 141849 w 159741"/>
              <a:gd name="connsiteY4" fmla="*/ 9711 h 552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741" h="552996">
                <a:moveTo>
                  <a:pt x="159741" y="0"/>
                </a:moveTo>
                <a:lnTo>
                  <a:pt x="159741" y="552996"/>
                </a:lnTo>
                <a:lnTo>
                  <a:pt x="141849" y="543285"/>
                </a:lnTo>
                <a:cubicBezTo>
                  <a:pt x="56268" y="485467"/>
                  <a:pt x="0" y="387554"/>
                  <a:pt x="0" y="276498"/>
                </a:cubicBezTo>
                <a:cubicBezTo>
                  <a:pt x="0" y="165443"/>
                  <a:pt x="56268" y="67529"/>
                  <a:pt x="141849" y="9711"/>
                </a:cubicBezTo>
                <a:close/>
              </a:path>
            </a:pathLst>
          </a:custGeom>
          <a:solidFill>
            <a:schemeClr val="accent4"/>
          </a:solidFill>
          <a:ln w="1270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Tijdelijke aanduiding voor inhoud 2">
            <a:extLst>
              <a:ext uri="{FF2B5EF4-FFF2-40B4-BE49-F238E27FC236}">
                <a16:creationId xmlns:a16="http://schemas.microsoft.com/office/drawing/2014/main" id="{BF33AAF5-FD95-4818-A844-30431FC76988}"/>
              </a:ext>
            </a:extLst>
          </p:cNvPr>
          <p:cNvSpPr>
            <a:spLocks noGrp="1"/>
          </p:cNvSpPr>
          <p:nvPr>
            <p:ph idx="1"/>
          </p:nvPr>
        </p:nvSpPr>
        <p:spPr>
          <a:xfrm>
            <a:off x="6096000" y="820880"/>
            <a:ext cx="5257799" cy="4889350"/>
          </a:xfrm>
        </p:spPr>
        <p:txBody>
          <a:bodyPr anchor="t">
            <a:normAutofit/>
          </a:bodyPr>
          <a:lstStyle/>
          <a:p>
            <a:r>
              <a:rPr lang="nl-NL" sz="1700" b="1"/>
              <a:t>Stap 1: Kies een dier en verzamel informatie over het dier. </a:t>
            </a:r>
            <a:endParaRPr lang="nl-NL" sz="1700"/>
          </a:p>
          <a:p>
            <a:pPr lvl="1"/>
            <a:r>
              <a:rPr lang="nl-NL" sz="1700"/>
              <a:t>Waar komt het dier vandaan?</a:t>
            </a:r>
          </a:p>
          <a:p>
            <a:pPr lvl="1"/>
            <a:r>
              <a:rPr lang="nl-NL" sz="1700"/>
              <a:t>Welke ervaringen heeft het al met mensen/ training opgedaan?</a:t>
            </a:r>
          </a:p>
          <a:p>
            <a:pPr lvl="1"/>
            <a:r>
              <a:rPr lang="nl-NL" sz="1700"/>
              <a:t>Wat is zijn rantsoen?</a:t>
            </a:r>
          </a:p>
          <a:p>
            <a:pPr lvl="1"/>
            <a:r>
              <a:rPr lang="nl-NL" sz="1700"/>
              <a:t>Hoeveel ruimte heeft het dier nodig en welke omgeving?</a:t>
            </a:r>
          </a:p>
          <a:p>
            <a:pPr lvl="1"/>
            <a:r>
              <a:rPr lang="nl-NL" sz="1700"/>
              <a:t>Wat is natuurlijk gedrag voor het dier (en wat is dus afwijkend/ ongewenst gedrag)?</a:t>
            </a:r>
          </a:p>
          <a:p>
            <a:pPr lvl="1"/>
            <a:r>
              <a:rPr lang="nl-NL" sz="1700"/>
              <a:t>Wat is de sociale structuur waarin het dier leeft?</a:t>
            </a:r>
          </a:p>
          <a:p>
            <a:endParaRPr lang="nl-NL" sz="1700"/>
          </a:p>
        </p:txBody>
      </p:sp>
      <p:sp>
        <p:nvSpPr>
          <p:cNvPr id="18" name="Freeform: Shape 17">
            <a:extLst>
              <a:ext uri="{FF2B5EF4-FFF2-40B4-BE49-F238E27FC236}">
                <a16:creationId xmlns:a16="http://schemas.microsoft.com/office/drawing/2014/main" id="{7B786209-1B0B-4CA9-9BDD-F7327066A8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5835649"/>
            <a:ext cx="1548180" cy="1022351"/>
          </a:xfrm>
          <a:custGeom>
            <a:avLst/>
            <a:gdLst>
              <a:gd name="connsiteX0" fmla="*/ 61913 w 1548180"/>
              <a:gd name="connsiteY0" fmla="*/ 0 h 1022351"/>
              <a:gd name="connsiteX1" fmla="*/ 1548180 w 1548180"/>
              <a:gd name="connsiteY1" fmla="*/ 0 h 1022351"/>
              <a:gd name="connsiteX2" fmla="*/ 1548180 w 1548180"/>
              <a:gd name="connsiteY2" fmla="*/ 123825 h 1022351"/>
              <a:gd name="connsiteX3" fmla="*/ 123825 w 1548180"/>
              <a:gd name="connsiteY3" fmla="*/ 123825 h 1022351"/>
              <a:gd name="connsiteX4" fmla="*/ 123825 w 1548180"/>
              <a:gd name="connsiteY4" fmla="*/ 1022351 h 1022351"/>
              <a:gd name="connsiteX5" fmla="*/ 0 w 1548180"/>
              <a:gd name="connsiteY5" fmla="*/ 1022351 h 1022351"/>
              <a:gd name="connsiteX6" fmla="*/ 0 w 1548180"/>
              <a:gd name="connsiteY6" fmla="*/ 61913 h 1022351"/>
              <a:gd name="connsiteX7" fmla="*/ 61913 w 1548180"/>
              <a:gd name="connsiteY7" fmla="*/ 0 h 1022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48180" h="1022351">
                <a:moveTo>
                  <a:pt x="61913" y="0"/>
                </a:moveTo>
                <a:lnTo>
                  <a:pt x="1548180" y="0"/>
                </a:lnTo>
                <a:lnTo>
                  <a:pt x="1548180" y="123825"/>
                </a:lnTo>
                <a:lnTo>
                  <a:pt x="123825" y="123825"/>
                </a:lnTo>
                <a:lnTo>
                  <a:pt x="123825" y="1022351"/>
                </a:lnTo>
                <a:lnTo>
                  <a:pt x="0" y="1022351"/>
                </a:lnTo>
                <a:lnTo>
                  <a:pt x="0" y="61913"/>
                </a:lnTo>
                <a:cubicBezTo>
                  <a:pt x="0" y="27719"/>
                  <a:pt x="27719" y="0"/>
                  <a:pt x="61913" y="0"/>
                </a:cubicBezTo>
                <a:close/>
              </a:path>
            </a:pathLst>
          </a:custGeom>
          <a:solidFill>
            <a:schemeClr val="accent6"/>
          </a:solidFill>
          <a:ln w="952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2D2964BB-484D-45AE-AD66-D407D06296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418308" y="5717905"/>
            <a:ext cx="1771609" cy="1140095"/>
          </a:xfrm>
          <a:custGeom>
            <a:avLst/>
            <a:gdLst>
              <a:gd name="connsiteX0" fmla="*/ 1561721 w 1771609"/>
              <a:gd name="connsiteY0" fmla="*/ 763041 h 1140095"/>
              <a:gd name="connsiteX1" fmla="*/ 1623024 w 1771609"/>
              <a:gd name="connsiteY1" fmla="*/ 792810 h 1140095"/>
              <a:gd name="connsiteX2" fmla="*/ 1711735 w 1771609"/>
              <a:gd name="connsiteY2" fmla="*/ 970132 h 1140095"/>
              <a:gd name="connsiteX3" fmla="*/ 1771609 w 1771609"/>
              <a:gd name="connsiteY3" fmla="*/ 1140095 h 1140095"/>
              <a:gd name="connsiteX4" fmla="*/ 1637225 w 1771609"/>
              <a:gd name="connsiteY4" fmla="*/ 1140095 h 1140095"/>
              <a:gd name="connsiteX5" fmla="*/ 1594820 w 1771609"/>
              <a:gd name="connsiteY5" fmla="*/ 1019711 h 1140095"/>
              <a:gd name="connsiteX6" fmla="*/ 1513200 w 1771609"/>
              <a:gd name="connsiteY6" fmla="*/ 856627 h 1140095"/>
              <a:gd name="connsiteX7" fmla="*/ 1538499 w 1771609"/>
              <a:gd name="connsiteY7" fmla="*/ 770415 h 1140095"/>
              <a:gd name="connsiteX8" fmla="*/ 1561721 w 1771609"/>
              <a:gd name="connsiteY8" fmla="*/ 763041 h 1140095"/>
              <a:gd name="connsiteX9" fmla="*/ 933455 w 1771609"/>
              <a:gd name="connsiteY9" fmla="*/ 161309 h 1140095"/>
              <a:gd name="connsiteX10" fmla="*/ 957797 w 1771609"/>
              <a:gd name="connsiteY10" fmla="*/ 167970 h 1140095"/>
              <a:gd name="connsiteX11" fmla="*/ 1286982 w 1771609"/>
              <a:gd name="connsiteY11" fmla="*/ 387616 h 1140095"/>
              <a:gd name="connsiteX12" fmla="*/ 1293725 w 1771609"/>
              <a:gd name="connsiteY12" fmla="*/ 477075 h 1140095"/>
              <a:gd name="connsiteX13" fmla="*/ 1245453 w 1771609"/>
              <a:gd name="connsiteY13" fmla="*/ 499154 h 1140095"/>
              <a:gd name="connsiteX14" fmla="*/ 1245167 w 1771609"/>
              <a:gd name="connsiteY14" fmla="*/ 499154 h 1140095"/>
              <a:gd name="connsiteX15" fmla="*/ 1203638 w 1771609"/>
              <a:gd name="connsiteY15" fmla="*/ 484104 h 1140095"/>
              <a:gd name="connsiteX16" fmla="*/ 900647 w 1771609"/>
              <a:gd name="connsiteY16" fmla="*/ 281508 h 1140095"/>
              <a:gd name="connsiteX17" fmla="*/ 872454 w 1771609"/>
              <a:gd name="connsiteY17" fmla="*/ 196164 h 1140095"/>
              <a:gd name="connsiteX18" fmla="*/ 933455 w 1771609"/>
              <a:gd name="connsiteY18" fmla="*/ 161309 h 1140095"/>
              <a:gd name="connsiteX19" fmla="*/ 256260 w 1771609"/>
              <a:gd name="connsiteY19" fmla="*/ 29 h 1140095"/>
              <a:gd name="connsiteX20" fmla="*/ 454020 w 1771609"/>
              <a:gd name="connsiteY20" fmla="*/ 13474 h 1140095"/>
              <a:gd name="connsiteX21" fmla="*/ 509236 w 1771609"/>
              <a:gd name="connsiteY21" fmla="*/ 84182 h 1140095"/>
              <a:gd name="connsiteX22" fmla="*/ 445829 w 1771609"/>
              <a:gd name="connsiteY22" fmla="*/ 139871 h 1140095"/>
              <a:gd name="connsiteX23" fmla="*/ 437447 w 1771609"/>
              <a:gd name="connsiteY23" fmla="*/ 139395 h 1140095"/>
              <a:gd name="connsiteX24" fmla="*/ 73211 w 1771609"/>
              <a:gd name="connsiteY24" fmla="*/ 137204 h 1140095"/>
              <a:gd name="connsiteX25" fmla="*/ 749 w 1771609"/>
              <a:gd name="connsiteY25" fmla="*/ 84082 h 1140095"/>
              <a:gd name="connsiteX26" fmla="*/ 53871 w 1771609"/>
              <a:gd name="connsiteY26" fmla="*/ 11621 h 1140095"/>
              <a:gd name="connsiteX27" fmla="*/ 58352 w 1771609"/>
              <a:gd name="connsiteY27" fmla="*/ 11093 h 1140095"/>
              <a:gd name="connsiteX28" fmla="*/ 256260 w 1771609"/>
              <a:gd name="connsiteY28" fmla="*/ 29 h 11400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771609" h="1140095">
                <a:moveTo>
                  <a:pt x="1561721" y="763041"/>
                </a:moveTo>
                <a:cubicBezTo>
                  <a:pt x="1585506" y="760324"/>
                  <a:pt x="1609722" y="771249"/>
                  <a:pt x="1623024" y="792810"/>
                </a:cubicBezTo>
                <a:cubicBezTo>
                  <a:pt x="1656300" y="850065"/>
                  <a:pt x="1685920" y="909291"/>
                  <a:pt x="1711735" y="970132"/>
                </a:cubicBezTo>
                <a:lnTo>
                  <a:pt x="1771609" y="1140095"/>
                </a:lnTo>
                <a:lnTo>
                  <a:pt x="1637225" y="1140095"/>
                </a:lnTo>
                <a:lnTo>
                  <a:pt x="1594820" y="1019711"/>
                </a:lnTo>
                <a:cubicBezTo>
                  <a:pt x="1571072" y="963753"/>
                  <a:pt x="1543818" y="909282"/>
                  <a:pt x="1513200" y="856627"/>
                </a:cubicBezTo>
                <a:cubicBezTo>
                  <a:pt x="1496379" y="825834"/>
                  <a:pt x="1507704" y="787236"/>
                  <a:pt x="1538499" y="770415"/>
                </a:cubicBezTo>
                <a:cubicBezTo>
                  <a:pt x="1545912" y="766367"/>
                  <a:pt x="1553792" y="763946"/>
                  <a:pt x="1561721" y="763041"/>
                </a:cubicBezTo>
                <a:close/>
                <a:moveTo>
                  <a:pt x="933455" y="161309"/>
                </a:moveTo>
                <a:cubicBezTo>
                  <a:pt x="941693" y="161855"/>
                  <a:pt x="949959" y="164025"/>
                  <a:pt x="957797" y="167970"/>
                </a:cubicBezTo>
                <a:cubicBezTo>
                  <a:pt x="1076184" y="227289"/>
                  <a:pt x="1186759" y="301068"/>
                  <a:pt x="1286982" y="387616"/>
                </a:cubicBezTo>
                <a:cubicBezTo>
                  <a:pt x="1313547" y="410457"/>
                  <a:pt x="1316566" y="450510"/>
                  <a:pt x="1293725" y="477075"/>
                </a:cubicBezTo>
                <a:cubicBezTo>
                  <a:pt x="1281638" y="491137"/>
                  <a:pt x="1263998" y="499204"/>
                  <a:pt x="1245453" y="499154"/>
                </a:cubicBezTo>
                <a:lnTo>
                  <a:pt x="1245167" y="499154"/>
                </a:lnTo>
                <a:cubicBezTo>
                  <a:pt x="1229965" y="499301"/>
                  <a:pt x="1215220" y="493956"/>
                  <a:pt x="1203638" y="484104"/>
                </a:cubicBezTo>
                <a:cubicBezTo>
                  <a:pt x="1111407" y="404300"/>
                  <a:pt x="1009633" y="336248"/>
                  <a:pt x="900647" y="281508"/>
                </a:cubicBezTo>
                <a:cubicBezTo>
                  <a:pt x="869295" y="265726"/>
                  <a:pt x="856672" y="227516"/>
                  <a:pt x="872454" y="196164"/>
                </a:cubicBezTo>
                <a:cubicBezTo>
                  <a:pt x="884290" y="172650"/>
                  <a:pt x="908742" y="159670"/>
                  <a:pt x="933455" y="161309"/>
                </a:cubicBezTo>
                <a:close/>
                <a:moveTo>
                  <a:pt x="256260" y="29"/>
                </a:moveTo>
                <a:cubicBezTo>
                  <a:pt x="322331" y="427"/>
                  <a:pt x="388378" y="4909"/>
                  <a:pt x="454020" y="13474"/>
                </a:cubicBezTo>
                <a:cubicBezTo>
                  <a:pt x="488793" y="17752"/>
                  <a:pt x="513514" y="49409"/>
                  <a:pt x="509236" y="84182"/>
                </a:cubicBezTo>
                <a:cubicBezTo>
                  <a:pt x="505303" y="116151"/>
                  <a:pt x="478038" y="140098"/>
                  <a:pt x="445829" y="139871"/>
                </a:cubicBezTo>
                <a:cubicBezTo>
                  <a:pt x="443027" y="139899"/>
                  <a:pt x="440227" y="139740"/>
                  <a:pt x="437447" y="139395"/>
                </a:cubicBezTo>
                <a:cubicBezTo>
                  <a:pt x="316592" y="123615"/>
                  <a:pt x="194247" y="122878"/>
                  <a:pt x="73211" y="137204"/>
                </a:cubicBezTo>
                <a:cubicBezTo>
                  <a:pt x="38532" y="142545"/>
                  <a:pt x="6090" y="118762"/>
                  <a:pt x="749" y="84082"/>
                </a:cubicBezTo>
                <a:cubicBezTo>
                  <a:pt x="-4591" y="49403"/>
                  <a:pt x="19192" y="16961"/>
                  <a:pt x="53871" y="11621"/>
                </a:cubicBezTo>
                <a:cubicBezTo>
                  <a:pt x="55358" y="11392"/>
                  <a:pt x="56852" y="11216"/>
                  <a:pt x="58352" y="11093"/>
                </a:cubicBezTo>
                <a:cubicBezTo>
                  <a:pt x="124093" y="3319"/>
                  <a:pt x="190189" y="-369"/>
                  <a:pt x="256260" y="29"/>
                </a:cubicBezTo>
                <a:close/>
              </a:path>
            </a:pathLst>
          </a:custGeom>
          <a:solidFill>
            <a:schemeClr val="accent4"/>
          </a:solidFill>
          <a:ln w="9525"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6691AC69-A76E-4DAB-B565-468B6B87ACF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132972" y="6258755"/>
            <a:ext cx="1565940" cy="599245"/>
          </a:xfrm>
          <a:custGeom>
            <a:avLst/>
            <a:gdLst>
              <a:gd name="connsiteX0" fmla="*/ 782970 w 1565940"/>
              <a:gd name="connsiteY0" fmla="*/ 0 h 599245"/>
              <a:gd name="connsiteX1" fmla="*/ 1528042 w 1565940"/>
              <a:gd name="connsiteY1" fmla="*/ 480469 h 599245"/>
              <a:gd name="connsiteX2" fmla="*/ 1565940 w 1565940"/>
              <a:gd name="connsiteY2" fmla="*/ 599245 h 599245"/>
              <a:gd name="connsiteX3" fmla="*/ 0 w 1565940"/>
              <a:gd name="connsiteY3" fmla="*/ 599245 h 599245"/>
              <a:gd name="connsiteX4" fmla="*/ 37898 w 1565940"/>
              <a:gd name="connsiteY4" fmla="*/ 480469 h 599245"/>
              <a:gd name="connsiteX5" fmla="*/ 782970 w 1565940"/>
              <a:gd name="connsiteY5" fmla="*/ 0 h 599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65940" h="599245">
                <a:moveTo>
                  <a:pt x="782970" y="0"/>
                </a:moveTo>
                <a:cubicBezTo>
                  <a:pt x="1117910" y="0"/>
                  <a:pt x="1405287" y="198118"/>
                  <a:pt x="1528042" y="480469"/>
                </a:cubicBezTo>
                <a:lnTo>
                  <a:pt x="1565940" y="599245"/>
                </a:lnTo>
                <a:lnTo>
                  <a:pt x="0" y="599245"/>
                </a:lnTo>
                <a:lnTo>
                  <a:pt x="37898" y="480469"/>
                </a:lnTo>
                <a:cubicBezTo>
                  <a:pt x="160653" y="198118"/>
                  <a:pt x="448030" y="0"/>
                  <a:pt x="78297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Tree>
    <p:extLst>
      <p:ext uri="{BB962C8B-B14F-4D97-AF65-F5344CB8AC3E}">
        <p14:creationId xmlns:p14="http://schemas.microsoft.com/office/powerpoint/2010/main" val="9872779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709F1D5-B0F1-4714-A239-E5B61C16191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Rounded Corners 9">
            <a:extLst>
              <a:ext uri="{FF2B5EF4-FFF2-40B4-BE49-F238E27FC236}">
                <a16:creationId xmlns:a16="http://schemas.microsoft.com/office/drawing/2014/main" id="{228FB460-D3FF-4440-A020-05982A09E5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40546" y="1011045"/>
            <a:ext cx="4369859" cy="4369859"/>
          </a:xfrm>
          <a:prstGeom prst="roundRect">
            <a:avLst>
              <a:gd name="adj" fmla="val 275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D7AD4E74-D3FD-433B-BB84-99AE876F3D99}"/>
              </a:ext>
            </a:extLst>
          </p:cNvPr>
          <p:cNvSpPr>
            <a:spLocks noGrp="1"/>
          </p:cNvSpPr>
          <p:nvPr>
            <p:ph type="title"/>
          </p:nvPr>
        </p:nvSpPr>
        <p:spPr>
          <a:xfrm>
            <a:off x="956826" y="1112969"/>
            <a:ext cx="3937298" cy="4166010"/>
          </a:xfrm>
        </p:spPr>
        <p:txBody>
          <a:bodyPr>
            <a:normAutofit/>
          </a:bodyPr>
          <a:lstStyle/>
          <a:p>
            <a:r>
              <a:rPr lang="nl-NL">
                <a:solidFill>
                  <a:srgbClr val="FFFFFF"/>
                </a:solidFill>
              </a:rPr>
              <a:t>Trainingsplan</a:t>
            </a:r>
          </a:p>
        </p:txBody>
      </p:sp>
      <p:sp>
        <p:nvSpPr>
          <p:cNvPr id="12" name="Freeform: Shape 11">
            <a:extLst>
              <a:ext uri="{FF2B5EF4-FFF2-40B4-BE49-F238E27FC236}">
                <a16:creationId xmlns:a16="http://schemas.microsoft.com/office/drawing/2014/main" id="{14847E93-7DC1-4D4B-8829-B19AA7137C5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30529" y="0"/>
            <a:ext cx="1155142" cy="591009"/>
          </a:xfrm>
          <a:custGeom>
            <a:avLst/>
            <a:gdLst>
              <a:gd name="connsiteX0" fmla="*/ 1355 w 1155142"/>
              <a:gd name="connsiteY0" fmla="*/ 0 h 591009"/>
              <a:gd name="connsiteX1" fmla="*/ 1153787 w 1155142"/>
              <a:gd name="connsiteY1" fmla="*/ 0 h 591009"/>
              <a:gd name="connsiteX2" fmla="*/ 1155142 w 1155142"/>
              <a:gd name="connsiteY2" fmla="*/ 13438 h 591009"/>
              <a:gd name="connsiteX3" fmla="*/ 577571 w 1155142"/>
              <a:gd name="connsiteY3" fmla="*/ 591009 h 591009"/>
              <a:gd name="connsiteX4" fmla="*/ 0 w 1155142"/>
              <a:gd name="connsiteY4" fmla="*/ 13438 h 5910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5142" h="591009">
                <a:moveTo>
                  <a:pt x="1355" y="0"/>
                </a:moveTo>
                <a:lnTo>
                  <a:pt x="1153787" y="0"/>
                </a:lnTo>
                <a:lnTo>
                  <a:pt x="1155142" y="13438"/>
                </a:lnTo>
                <a:cubicBezTo>
                  <a:pt x="1155142" y="332422"/>
                  <a:pt x="896555" y="591009"/>
                  <a:pt x="577571" y="591009"/>
                </a:cubicBezTo>
                <a:cubicBezTo>
                  <a:pt x="258587" y="591009"/>
                  <a:pt x="0" y="332422"/>
                  <a:pt x="0" y="13438"/>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Freeform: Shape 13">
            <a:extLst>
              <a:ext uri="{FF2B5EF4-FFF2-40B4-BE49-F238E27FC236}">
                <a16:creationId xmlns:a16="http://schemas.microsoft.com/office/drawing/2014/main" id="{5566D6E1-03A1-4D73-A4E0-35D74D568A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961511" y="-1"/>
            <a:ext cx="1737401" cy="959536"/>
          </a:xfrm>
          <a:custGeom>
            <a:avLst/>
            <a:gdLst>
              <a:gd name="connsiteX0" fmla="*/ 0 w 1737401"/>
              <a:gd name="connsiteY0" fmla="*/ 0 h 959536"/>
              <a:gd name="connsiteX1" fmla="*/ 123825 w 1737401"/>
              <a:gd name="connsiteY1" fmla="*/ 0 h 959536"/>
              <a:gd name="connsiteX2" fmla="*/ 123825 w 1737401"/>
              <a:gd name="connsiteY2" fmla="*/ 790277 h 959536"/>
              <a:gd name="connsiteX3" fmla="*/ 1490095 w 1737401"/>
              <a:gd name="connsiteY3" fmla="*/ 0 h 959536"/>
              <a:gd name="connsiteX4" fmla="*/ 1737401 w 1737401"/>
              <a:gd name="connsiteY4" fmla="*/ 0 h 959536"/>
              <a:gd name="connsiteX5" fmla="*/ 92869 w 1737401"/>
              <a:gd name="connsiteY5" fmla="*/ 951249 h 959536"/>
              <a:gd name="connsiteX6" fmla="*/ 61913 w 1737401"/>
              <a:gd name="connsiteY6" fmla="*/ 959536 h 959536"/>
              <a:gd name="connsiteX7" fmla="*/ 0 w 1737401"/>
              <a:gd name="connsiteY7" fmla="*/ 897624 h 959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37401" h="959536">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w="9525"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9F835A99-04AC-494A-A572-AFE8413CC9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2936831"/>
            <a:ext cx="159741" cy="552996"/>
          </a:xfrm>
          <a:custGeom>
            <a:avLst/>
            <a:gdLst>
              <a:gd name="connsiteX0" fmla="*/ 159741 w 159741"/>
              <a:gd name="connsiteY0" fmla="*/ 0 h 552996"/>
              <a:gd name="connsiteX1" fmla="*/ 159741 w 159741"/>
              <a:gd name="connsiteY1" fmla="*/ 552996 h 552996"/>
              <a:gd name="connsiteX2" fmla="*/ 141849 w 159741"/>
              <a:gd name="connsiteY2" fmla="*/ 543285 h 552996"/>
              <a:gd name="connsiteX3" fmla="*/ 0 w 159741"/>
              <a:gd name="connsiteY3" fmla="*/ 276498 h 552996"/>
              <a:gd name="connsiteX4" fmla="*/ 141849 w 159741"/>
              <a:gd name="connsiteY4" fmla="*/ 9711 h 552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741" h="552996">
                <a:moveTo>
                  <a:pt x="159741" y="0"/>
                </a:moveTo>
                <a:lnTo>
                  <a:pt x="159741" y="552996"/>
                </a:lnTo>
                <a:lnTo>
                  <a:pt x="141849" y="543285"/>
                </a:lnTo>
                <a:cubicBezTo>
                  <a:pt x="56268" y="485467"/>
                  <a:pt x="0" y="387554"/>
                  <a:pt x="0" y="276498"/>
                </a:cubicBezTo>
                <a:cubicBezTo>
                  <a:pt x="0" y="165443"/>
                  <a:pt x="56268" y="67529"/>
                  <a:pt x="141849" y="9711"/>
                </a:cubicBezTo>
                <a:close/>
              </a:path>
            </a:pathLst>
          </a:custGeom>
          <a:solidFill>
            <a:schemeClr val="accent4"/>
          </a:solidFill>
          <a:ln w="1270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Tijdelijke aanduiding voor inhoud 2">
            <a:extLst>
              <a:ext uri="{FF2B5EF4-FFF2-40B4-BE49-F238E27FC236}">
                <a16:creationId xmlns:a16="http://schemas.microsoft.com/office/drawing/2014/main" id="{F6D7942B-1E70-44A9-8783-D227E3C82E2D}"/>
              </a:ext>
            </a:extLst>
          </p:cNvPr>
          <p:cNvSpPr>
            <a:spLocks noGrp="1"/>
          </p:cNvSpPr>
          <p:nvPr>
            <p:ph idx="1"/>
          </p:nvPr>
        </p:nvSpPr>
        <p:spPr>
          <a:xfrm>
            <a:off x="6096000" y="820880"/>
            <a:ext cx="5257799" cy="4889350"/>
          </a:xfrm>
        </p:spPr>
        <p:txBody>
          <a:bodyPr anchor="t">
            <a:normAutofit/>
          </a:bodyPr>
          <a:lstStyle/>
          <a:p>
            <a:r>
              <a:rPr lang="nl-NL" b="1" dirty="0"/>
              <a:t>Stap 2: Welk gedrag wil je op commando aanleren?</a:t>
            </a:r>
            <a:endParaRPr lang="nl-NL" dirty="0"/>
          </a:p>
          <a:p>
            <a:pPr lvl="1"/>
            <a:r>
              <a:rPr lang="nl-NL" dirty="0"/>
              <a:t>Wat is het doel van de training?</a:t>
            </a:r>
            <a:r>
              <a:rPr lang="nl-NL" b="1" dirty="0"/>
              <a:t> </a:t>
            </a:r>
            <a:endParaRPr lang="nl-NL" dirty="0"/>
          </a:p>
          <a:p>
            <a:pPr lvl="1"/>
            <a:r>
              <a:rPr lang="nl-NL" dirty="0"/>
              <a:t>Wat is het nut voor het dier, de verzorgers en/of de organisatie?</a:t>
            </a:r>
          </a:p>
          <a:p>
            <a:pPr lvl="1"/>
            <a:r>
              <a:rPr lang="nl-NL" dirty="0"/>
              <a:t>Welk gedrag wil je aanleren?</a:t>
            </a:r>
          </a:p>
          <a:p>
            <a:pPr lvl="1"/>
            <a:r>
              <a:rPr lang="nl-NL" dirty="0"/>
              <a:t>Wanneer is er stimulus control?</a:t>
            </a:r>
          </a:p>
          <a:p>
            <a:pPr lvl="1"/>
            <a:r>
              <a:rPr lang="nl-NL" dirty="0"/>
              <a:t>Wanneer is het doel bereikt?</a:t>
            </a:r>
          </a:p>
          <a:p>
            <a:endParaRPr lang="nl-NL" dirty="0"/>
          </a:p>
        </p:txBody>
      </p:sp>
      <p:sp>
        <p:nvSpPr>
          <p:cNvPr id="18" name="Freeform: Shape 17">
            <a:extLst>
              <a:ext uri="{FF2B5EF4-FFF2-40B4-BE49-F238E27FC236}">
                <a16:creationId xmlns:a16="http://schemas.microsoft.com/office/drawing/2014/main" id="{7B786209-1B0B-4CA9-9BDD-F7327066A8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5835649"/>
            <a:ext cx="1548180" cy="1022351"/>
          </a:xfrm>
          <a:custGeom>
            <a:avLst/>
            <a:gdLst>
              <a:gd name="connsiteX0" fmla="*/ 61913 w 1548180"/>
              <a:gd name="connsiteY0" fmla="*/ 0 h 1022351"/>
              <a:gd name="connsiteX1" fmla="*/ 1548180 w 1548180"/>
              <a:gd name="connsiteY1" fmla="*/ 0 h 1022351"/>
              <a:gd name="connsiteX2" fmla="*/ 1548180 w 1548180"/>
              <a:gd name="connsiteY2" fmla="*/ 123825 h 1022351"/>
              <a:gd name="connsiteX3" fmla="*/ 123825 w 1548180"/>
              <a:gd name="connsiteY3" fmla="*/ 123825 h 1022351"/>
              <a:gd name="connsiteX4" fmla="*/ 123825 w 1548180"/>
              <a:gd name="connsiteY4" fmla="*/ 1022351 h 1022351"/>
              <a:gd name="connsiteX5" fmla="*/ 0 w 1548180"/>
              <a:gd name="connsiteY5" fmla="*/ 1022351 h 1022351"/>
              <a:gd name="connsiteX6" fmla="*/ 0 w 1548180"/>
              <a:gd name="connsiteY6" fmla="*/ 61913 h 1022351"/>
              <a:gd name="connsiteX7" fmla="*/ 61913 w 1548180"/>
              <a:gd name="connsiteY7" fmla="*/ 0 h 1022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48180" h="1022351">
                <a:moveTo>
                  <a:pt x="61913" y="0"/>
                </a:moveTo>
                <a:lnTo>
                  <a:pt x="1548180" y="0"/>
                </a:lnTo>
                <a:lnTo>
                  <a:pt x="1548180" y="123825"/>
                </a:lnTo>
                <a:lnTo>
                  <a:pt x="123825" y="123825"/>
                </a:lnTo>
                <a:lnTo>
                  <a:pt x="123825" y="1022351"/>
                </a:lnTo>
                <a:lnTo>
                  <a:pt x="0" y="1022351"/>
                </a:lnTo>
                <a:lnTo>
                  <a:pt x="0" y="61913"/>
                </a:lnTo>
                <a:cubicBezTo>
                  <a:pt x="0" y="27719"/>
                  <a:pt x="27719" y="0"/>
                  <a:pt x="61913" y="0"/>
                </a:cubicBezTo>
                <a:close/>
              </a:path>
            </a:pathLst>
          </a:custGeom>
          <a:solidFill>
            <a:schemeClr val="accent6"/>
          </a:solidFill>
          <a:ln w="952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2D2964BB-484D-45AE-AD66-D407D06296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418308" y="5717905"/>
            <a:ext cx="1771609" cy="1140095"/>
          </a:xfrm>
          <a:custGeom>
            <a:avLst/>
            <a:gdLst>
              <a:gd name="connsiteX0" fmla="*/ 1561721 w 1771609"/>
              <a:gd name="connsiteY0" fmla="*/ 763041 h 1140095"/>
              <a:gd name="connsiteX1" fmla="*/ 1623024 w 1771609"/>
              <a:gd name="connsiteY1" fmla="*/ 792810 h 1140095"/>
              <a:gd name="connsiteX2" fmla="*/ 1711735 w 1771609"/>
              <a:gd name="connsiteY2" fmla="*/ 970132 h 1140095"/>
              <a:gd name="connsiteX3" fmla="*/ 1771609 w 1771609"/>
              <a:gd name="connsiteY3" fmla="*/ 1140095 h 1140095"/>
              <a:gd name="connsiteX4" fmla="*/ 1637225 w 1771609"/>
              <a:gd name="connsiteY4" fmla="*/ 1140095 h 1140095"/>
              <a:gd name="connsiteX5" fmla="*/ 1594820 w 1771609"/>
              <a:gd name="connsiteY5" fmla="*/ 1019711 h 1140095"/>
              <a:gd name="connsiteX6" fmla="*/ 1513200 w 1771609"/>
              <a:gd name="connsiteY6" fmla="*/ 856627 h 1140095"/>
              <a:gd name="connsiteX7" fmla="*/ 1538499 w 1771609"/>
              <a:gd name="connsiteY7" fmla="*/ 770415 h 1140095"/>
              <a:gd name="connsiteX8" fmla="*/ 1561721 w 1771609"/>
              <a:gd name="connsiteY8" fmla="*/ 763041 h 1140095"/>
              <a:gd name="connsiteX9" fmla="*/ 933455 w 1771609"/>
              <a:gd name="connsiteY9" fmla="*/ 161309 h 1140095"/>
              <a:gd name="connsiteX10" fmla="*/ 957797 w 1771609"/>
              <a:gd name="connsiteY10" fmla="*/ 167970 h 1140095"/>
              <a:gd name="connsiteX11" fmla="*/ 1286982 w 1771609"/>
              <a:gd name="connsiteY11" fmla="*/ 387616 h 1140095"/>
              <a:gd name="connsiteX12" fmla="*/ 1293725 w 1771609"/>
              <a:gd name="connsiteY12" fmla="*/ 477075 h 1140095"/>
              <a:gd name="connsiteX13" fmla="*/ 1245453 w 1771609"/>
              <a:gd name="connsiteY13" fmla="*/ 499154 h 1140095"/>
              <a:gd name="connsiteX14" fmla="*/ 1245167 w 1771609"/>
              <a:gd name="connsiteY14" fmla="*/ 499154 h 1140095"/>
              <a:gd name="connsiteX15" fmla="*/ 1203638 w 1771609"/>
              <a:gd name="connsiteY15" fmla="*/ 484104 h 1140095"/>
              <a:gd name="connsiteX16" fmla="*/ 900647 w 1771609"/>
              <a:gd name="connsiteY16" fmla="*/ 281508 h 1140095"/>
              <a:gd name="connsiteX17" fmla="*/ 872454 w 1771609"/>
              <a:gd name="connsiteY17" fmla="*/ 196164 h 1140095"/>
              <a:gd name="connsiteX18" fmla="*/ 933455 w 1771609"/>
              <a:gd name="connsiteY18" fmla="*/ 161309 h 1140095"/>
              <a:gd name="connsiteX19" fmla="*/ 256260 w 1771609"/>
              <a:gd name="connsiteY19" fmla="*/ 29 h 1140095"/>
              <a:gd name="connsiteX20" fmla="*/ 454020 w 1771609"/>
              <a:gd name="connsiteY20" fmla="*/ 13474 h 1140095"/>
              <a:gd name="connsiteX21" fmla="*/ 509236 w 1771609"/>
              <a:gd name="connsiteY21" fmla="*/ 84182 h 1140095"/>
              <a:gd name="connsiteX22" fmla="*/ 445829 w 1771609"/>
              <a:gd name="connsiteY22" fmla="*/ 139871 h 1140095"/>
              <a:gd name="connsiteX23" fmla="*/ 437447 w 1771609"/>
              <a:gd name="connsiteY23" fmla="*/ 139395 h 1140095"/>
              <a:gd name="connsiteX24" fmla="*/ 73211 w 1771609"/>
              <a:gd name="connsiteY24" fmla="*/ 137204 h 1140095"/>
              <a:gd name="connsiteX25" fmla="*/ 749 w 1771609"/>
              <a:gd name="connsiteY25" fmla="*/ 84082 h 1140095"/>
              <a:gd name="connsiteX26" fmla="*/ 53871 w 1771609"/>
              <a:gd name="connsiteY26" fmla="*/ 11621 h 1140095"/>
              <a:gd name="connsiteX27" fmla="*/ 58352 w 1771609"/>
              <a:gd name="connsiteY27" fmla="*/ 11093 h 1140095"/>
              <a:gd name="connsiteX28" fmla="*/ 256260 w 1771609"/>
              <a:gd name="connsiteY28" fmla="*/ 29 h 11400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771609" h="1140095">
                <a:moveTo>
                  <a:pt x="1561721" y="763041"/>
                </a:moveTo>
                <a:cubicBezTo>
                  <a:pt x="1585506" y="760324"/>
                  <a:pt x="1609722" y="771249"/>
                  <a:pt x="1623024" y="792810"/>
                </a:cubicBezTo>
                <a:cubicBezTo>
                  <a:pt x="1656300" y="850065"/>
                  <a:pt x="1685920" y="909291"/>
                  <a:pt x="1711735" y="970132"/>
                </a:cubicBezTo>
                <a:lnTo>
                  <a:pt x="1771609" y="1140095"/>
                </a:lnTo>
                <a:lnTo>
                  <a:pt x="1637225" y="1140095"/>
                </a:lnTo>
                <a:lnTo>
                  <a:pt x="1594820" y="1019711"/>
                </a:lnTo>
                <a:cubicBezTo>
                  <a:pt x="1571072" y="963753"/>
                  <a:pt x="1543818" y="909282"/>
                  <a:pt x="1513200" y="856627"/>
                </a:cubicBezTo>
                <a:cubicBezTo>
                  <a:pt x="1496379" y="825834"/>
                  <a:pt x="1507704" y="787236"/>
                  <a:pt x="1538499" y="770415"/>
                </a:cubicBezTo>
                <a:cubicBezTo>
                  <a:pt x="1545912" y="766367"/>
                  <a:pt x="1553792" y="763946"/>
                  <a:pt x="1561721" y="763041"/>
                </a:cubicBezTo>
                <a:close/>
                <a:moveTo>
                  <a:pt x="933455" y="161309"/>
                </a:moveTo>
                <a:cubicBezTo>
                  <a:pt x="941693" y="161855"/>
                  <a:pt x="949959" y="164025"/>
                  <a:pt x="957797" y="167970"/>
                </a:cubicBezTo>
                <a:cubicBezTo>
                  <a:pt x="1076184" y="227289"/>
                  <a:pt x="1186759" y="301068"/>
                  <a:pt x="1286982" y="387616"/>
                </a:cubicBezTo>
                <a:cubicBezTo>
                  <a:pt x="1313547" y="410457"/>
                  <a:pt x="1316566" y="450510"/>
                  <a:pt x="1293725" y="477075"/>
                </a:cubicBezTo>
                <a:cubicBezTo>
                  <a:pt x="1281638" y="491137"/>
                  <a:pt x="1263998" y="499204"/>
                  <a:pt x="1245453" y="499154"/>
                </a:cubicBezTo>
                <a:lnTo>
                  <a:pt x="1245167" y="499154"/>
                </a:lnTo>
                <a:cubicBezTo>
                  <a:pt x="1229965" y="499301"/>
                  <a:pt x="1215220" y="493956"/>
                  <a:pt x="1203638" y="484104"/>
                </a:cubicBezTo>
                <a:cubicBezTo>
                  <a:pt x="1111407" y="404300"/>
                  <a:pt x="1009633" y="336248"/>
                  <a:pt x="900647" y="281508"/>
                </a:cubicBezTo>
                <a:cubicBezTo>
                  <a:pt x="869295" y="265726"/>
                  <a:pt x="856672" y="227516"/>
                  <a:pt x="872454" y="196164"/>
                </a:cubicBezTo>
                <a:cubicBezTo>
                  <a:pt x="884290" y="172650"/>
                  <a:pt x="908742" y="159670"/>
                  <a:pt x="933455" y="161309"/>
                </a:cubicBezTo>
                <a:close/>
                <a:moveTo>
                  <a:pt x="256260" y="29"/>
                </a:moveTo>
                <a:cubicBezTo>
                  <a:pt x="322331" y="427"/>
                  <a:pt x="388378" y="4909"/>
                  <a:pt x="454020" y="13474"/>
                </a:cubicBezTo>
                <a:cubicBezTo>
                  <a:pt x="488793" y="17752"/>
                  <a:pt x="513514" y="49409"/>
                  <a:pt x="509236" y="84182"/>
                </a:cubicBezTo>
                <a:cubicBezTo>
                  <a:pt x="505303" y="116151"/>
                  <a:pt x="478038" y="140098"/>
                  <a:pt x="445829" y="139871"/>
                </a:cubicBezTo>
                <a:cubicBezTo>
                  <a:pt x="443027" y="139899"/>
                  <a:pt x="440227" y="139740"/>
                  <a:pt x="437447" y="139395"/>
                </a:cubicBezTo>
                <a:cubicBezTo>
                  <a:pt x="316592" y="123615"/>
                  <a:pt x="194247" y="122878"/>
                  <a:pt x="73211" y="137204"/>
                </a:cubicBezTo>
                <a:cubicBezTo>
                  <a:pt x="38532" y="142545"/>
                  <a:pt x="6090" y="118762"/>
                  <a:pt x="749" y="84082"/>
                </a:cubicBezTo>
                <a:cubicBezTo>
                  <a:pt x="-4591" y="49403"/>
                  <a:pt x="19192" y="16961"/>
                  <a:pt x="53871" y="11621"/>
                </a:cubicBezTo>
                <a:cubicBezTo>
                  <a:pt x="55358" y="11392"/>
                  <a:pt x="56852" y="11216"/>
                  <a:pt x="58352" y="11093"/>
                </a:cubicBezTo>
                <a:cubicBezTo>
                  <a:pt x="124093" y="3319"/>
                  <a:pt x="190189" y="-369"/>
                  <a:pt x="256260" y="29"/>
                </a:cubicBezTo>
                <a:close/>
              </a:path>
            </a:pathLst>
          </a:custGeom>
          <a:solidFill>
            <a:schemeClr val="accent4"/>
          </a:solidFill>
          <a:ln w="9525"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6691AC69-A76E-4DAB-B565-468B6B87ACF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132972" y="6258755"/>
            <a:ext cx="1565940" cy="599245"/>
          </a:xfrm>
          <a:custGeom>
            <a:avLst/>
            <a:gdLst>
              <a:gd name="connsiteX0" fmla="*/ 782970 w 1565940"/>
              <a:gd name="connsiteY0" fmla="*/ 0 h 599245"/>
              <a:gd name="connsiteX1" fmla="*/ 1528042 w 1565940"/>
              <a:gd name="connsiteY1" fmla="*/ 480469 h 599245"/>
              <a:gd name="connsiteX2" fmla="*/ 1565940 w 1565940"/>
              <a:gd name="connsiteY2" fmla="*/ 599245 h 599245"/>
              <a:gd name="connsiteX3" fmla="*/ 0 w 1565940"/>
              <a:gd name="connsiteY3" fmla="*/ 599245 h 599245"/>
              <a:gd name="connsiteX4" fmla="*/ 37898 w 1565940"/>
              <a:gd name="connsiteY4" fmla="*/ 480469 h 599245"/>
              <a:gd name="connsiteX5" fmla="*/ 782970 w 1565940"/>
              <a:gd name="connsiteY5" fmla="*/ 0 h 599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65940" h="599245">
                <a:moveTo>
                  <a:pt x="782970" y="0"/>
                </a:moveTo>
                <a:cubicBezTo>
                  <a:pt x="1117910" y="0"/>
                  <a:pt x="1405287" y="198118"/>
                  <a:pt x="1528042" y="480469"/>
                </a:cubicBezTo>
                <a:lnTo>
                  <a:pt x="1565940" y="599245"/>
                </a:lnTo>
                <a:lnTo>
                  <a:pt x="0" y="599245"/>
                </a:lnTo>
                <a:lnTo>
                  <a:pt x="37898" y="480469"/>
                </a:lnTo>
                <a:cubicBezTo>
                  <a:pt x="160653" y="198118"/>
                  <a:pt x="448030" y="0"/>
                  <a:pt x="78297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Tree>
    <p:extLst>
      <p:ext uri="{BB962C8B-B14F-4D97-AF65-F5344CB8AC3E}">
        <p14:creationId xmlns:p14="http://schemas.microsoft.com/office/powerpoint/2010/main" val="26451511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709F1D5-B0F1-4714-A239-E5B61C16191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Rounded Corners 9">
            <a:extLst>
              <a:ext uri="{FF2B5EF4-FFF2-40B4-BE49-F238E27FC236}">
                <a16:creationId xmlns:a16="http://schemas.microsoft.com/office/drawing/2014/main" id="{228FB460-D3FF-4440-A020-05982A09E5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40546" y="1011045"/>
            <a:ext cx="4369859" cy="4369859"/>
          </a:xfrm>
          <a:prstGeom prst="roundRect">
            <a:avLst>
              <a:gd name="adj" fmla="val 275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B51927C-01F3-47F4-A48C-AAEA7E3788C6}"/>
              </a:ext>
            </a:extLst>
          </p:cNvPr>
          <p:cNvSpPr>
            <a:spLocks noGrp="1"/>
          </p:cNvSpPr>
          <p:nvPr>
            <p:ph type="title"/>
          </p:nvPr>
        </p:nvSpPr>
        <p:spPr>
          <a:xfrm>
            <a:off x="956826" y="1112969"/>
            <a:ext cx="3937298" cy="4166010"/>
          </a:xfrm>
        </p:spPr>
        <p:txBody>
          <a:bodyPr>
            <a:normAutofit/>
          </a:bodyPr>
          <a:lstStyle/>
          <a:p>
            <a:r>
              <a:rPr lang="nl-NL">
                <a:solidFill>
                  <a:srgbClr val="FFFFFF"/>
                </a:solidFill>
              </a:rPr>
              <a:t>Trainingsplan</a:t>
            </a:r>
          </a:p>
        </p:txBody>
      </p:sp>
      <p:sp>
        <p:nvSpPr>
          <p:cNvPr id="12" name="Freeform: Shape 11">
            <a:extLst>
              <a:ext uri="{FF2B5EF4-FFF2-40B4-BE49-F238E27FC236}">
                <a16:creationId xmlns:a16="http://schemas.microsoft.com/office/drawing/2014/main" id="{14847E93-7DC1-4D4B-8829-B19AA7137C5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30529" y="0"/>
            <a:ext cx="1155142" cy="591009"/>
          </a:xfrm>
          <a:custGeom>
            <a:avLst/>
            <a:gdLst>
              <a:gd name="connsiteX0" fmla="*/ 1355 w 1155142"/>
              <a:gd name="connsiteY0" fmla="*/ 0 h 591009"/>
              <a:gd name="connsiteX1" fmla="*/ 1153787 w 1155142"/>
              <a:gd name="connsiteY1" fmla="*/ 0 h 591009"/>
              <a:gd name="connsiteX2" fmla="*/ 1155142 w 1155142"/>
              <a:gd name="connsiteY2" fmla="*/ 13438 h 591009"/>
              <a:gd name="connsiteX3" fmla="*/ 577571 w 1155142"/>
              <a:gd name="connsiteY3" fmla="*/ 591009 h 591009"/>
              <a:gd name="connsiteX4" fmla="*/ 0 w 1155142"/>
              <a:gd name="connsiteY4" fmla="*/ 13438 h 5910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5142" h="591009">
                <a:moveTo>
                  <a:pt x="1355" y="0"/>
                </a:moveTo>
                <a:lnTo>
                  <a:pt x="1153787" y="0"/>
                </a:lnTo>
                <a:lnTo>
                  <a:pt x="1155142" y="13438"/>
                </a:lnTo>
                <a:cubicBezTo>
                  <a:pt x="1155142" y="332422"/>
                  <a:pt x="896555" y="591009"/>
                  <a:pt x="577571" y="591009"/>
                </a:cubicBezTo>
                <a:cubicBezTo>
                  <a:pt x="258587" y="591009"/>
                  <a:pt x="0" y="332422"/>
                  <a:pt x="0" y="13438"/>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Freeform: Shape 13">
            <a:extLst>
              <a:ext uri="{FF2B5EF4-FFF2-40B4-BE49-F238E27FC236}">
                <a16:creationId xmlns:a16="http://schemas.microsoft.com/office/drawing/2014/main" id="{5566D6E1-03A1-4D73-A4E0-35D74D568A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961511" y="-1"/>
            <a:ext cx="1737401" cy="959536"/>
          </a:xfrm>
          <a:custGeom>
            <a:avLst/>
            <a:gdLst>
              <a:gd name="connsiteX0" fmla="*/ 0 w 1737401"/>
              <a:gd name="connsiteY0" fmla="*/ 0 h 959536"/>
              <a:gd name="connsiteX1" fmla="*/ 123825 w 1737401"/>
              <a:gd name="connsiteY1" fmla="*/ 0 h 959536"/>
              <a:gd name="connsiteX2" fmla="*/ 123825 w 1737401"/>
              <a:gd name="connsiteY2" fmla="*/ 790277 h 959536"/>
              <a:gd name="connsiteX3" fmla="*/ 1490095 w 1737401"/>
              <a:gd name="connsiteY3" fmla="*/ 0 h 959536"/>
              <a:gd name="connsiteX4" fmla="*/ 1737401 w 1737401"/>
              <a:gd name="connsiteY4" fmla="*/ 0 h 959536"/>
              <a:gd name="connsiteX5" fmla="*/ 92869 w 1737401"/>
              <a:gd name="connsiteY5" fmla="*/ 951249 h 959536"/>
              <a:gd name="connsiteX6" fmla="*/ 61913 w 1737401"/>
              <a:gd name="connsiteY6" fmla="*/ 959536 h 959536"/>
              <a:gd name="connsiteX7" fmla="*/ 0 w 1737401"/>
              <a:gd name="connsiteY7" fmla="*/ 897624 h 959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37401" h="959536">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w="9525"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9F835A99-04AC-494A-A572-AFE8413CC9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2936831"/>
            <a:ext cx="159741" cy="552996"/>
          </a:xfrm>
          <a:custGeom>
            <a:avLst/>
            <a:gdLst>
              <a:gd name="connsiteX0" fmla="*/ 159741 w 159741"/>
              <a:gd name="connsiteY0" fmla="*/ 0 h 552996"/>
              <a:gd name="connsiteX1" fmla="*/ 159741 w 159741"/>
              <a:gd name="connsiteY1" fmla="*/ 552996 h 552996"/>
              <a:gd name="connsiteX2" fmla="*/ 141849 w 159741"/>
              <a:gd name="connsiteY2" fmla="*/ 543285 h 552996"/>
              <a:gd name="connsiteX3" fmla="*/ 0 w 159741"/>
              <a:gd name="connsiteY3" fmla="*/ 276498 h 552996"/>
              <a:gd name="connsiteX4" fmla="*/ 141849 w 159741"/>
              <a:gd name="connsiteY4" fmla="*/ 9711 h 552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741" h="552996">
                <a:moveTo>
                  <a:pt x="159741" y="0"/>
                </a:moveTo>
                <a:lnTo>
                  <a:pt x="159741" y="552996"/>
                </a:lnTo>
                <a:lnTo>
                  <a:pt x="141849" y="543285"/>
                </a:lnTo>
                <a:cubicBezTo>
                  <a:pt x="56268" y="485467"/>
                  <a:pt x="0" y="387554"/>
                  <a:pt x="0" y="276498"/>
                </a:cubicBezTo>
                <a:cubicBezTo>
                  <a:pt x="0" y="165443"/>
                  <a:pt x="56268" y="67529"/>
                  <a:pt x="141849" y="9711"/>
                </a:cubicBezTo>
                <a:close/>
              </a:path>
            </a:pathLst>
          </a:custGeom>
          <a:solidFill>
            <a:schemeClr val="accent4"/>
          </a:solidFill>
          <a:ln w="1270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Tijdelijke aanduiding voor inhoud 2">
            <a:extLst>
              <a:ext uri="{FF2B5EF4-FFF2-40B4-BE49-F238E27FC236}">
                <a16:creationId xmlns:a16="http://schemas.microsoft.com/office/drawing/2014/main" id="{40F20019-D61D-4B4D-A7F2-EB8CFEFA9052}"/>
              </a:ext>
            </a:extLst>
          </p:cNvPr>
          <p:cNvSpPr>
            <a:spLocks noGrp="1"/>
          </p:cNvSpPr>
          <p:nvPr>
            <p:ph idx="1"/>
          </p:nvPr>
        </p:nvSpPr>
        <p:spPr>
          <a:xfrm>
            <a:off x="6096000" y="820880"/>
            <a:ext cx="5257799" cy="4889350"/>
          </a:xfrm>
        </p:spPr>
        <p:txBody>
          <a:bodyPr anchor="t">
            <a:normAutofit/>
          </a:bodyPr>
          <a:lstStyle/>
          <a:p>
            <a:r>
              <a:rPr lang="nl-NL" sz="1500" b="1"/>
              <a:t>Stap 3: Kies een trainingsmethode.</a:t>
            </a:r>
            <a:endParaRPr lang="nl-NL" sz="1500"/>
          </a:p>
          <a:p>
            <a:pPr lvl="1"/>
            <a:r>
              <a:rPr lang="nl-NL" sz="1500"/>
              <a:t>Welke trainingsmethode gebruik je en waarom?</a:t>
            </a:r>
          </a:p>
          <a:p>
            <a:pPr lvl="1"/>
            <a:r>
              <a:rPr lang="nl-NL" sz="1500"/>
              <a:t>Voor welk type contact heb je gekozen en waarom?</a:t>
            </a:r>
          </a:p>
          <a:p>
            <a:pPr lvl="1"/>
            <a:r>
              <a:rPr lang="nl-NL" sz="1500"/>
              <a:t>Gebruik je een target? Waarom wel/ niet?</a:t>
            </a:r>
          </a:p>
          <a:p>
            <a:pPr lvl="1"/>
            <a:r>
              <a:rPr lang="nl-NL" sz="1500"/>
              <a:t>Met welke stappen ga je het dier de gedraging(en) aanleren?</a:t>
            </a:r>
          </a:p>
          <a:p>
            <a:pPr lvl="1"/>
            <a:r>
              <a:rPr lang="nl-NL" sz="1500"/>
              <a:t>Hoe vaak ga je trainen?</a:t>
            </a:r>
          </a:p>
          <a:p>
            <a:pPr lvl="1"/>
            <a:r>
              <a:rPr lang="nl-NL" sz="1500"/>
              <a:t>Waar ga je trainen? Waarom deze plek?</a:t>
            </a:r>
          </a:p>
          <a:p>
            <a:pPr lvl="1"/>
            <a:r>
              <a:rPr lang="nl-NL" sz="1500"/>
              <a:t>Wat is de tijdsduur van een training? </a:t>
            </a:r>
          </a:p>
          <a:p>
            <a:pPr lvl="1"/>
            <a:r>
              <a:rPr lang="nl-NL" sz="1500"/>
              <a:t>Wanneer zijn de stappen echt goed? Met andere woorden: wanneer ben je per stap tevreden en verdient het dier de beloning?</a:t>
            </a:r>
          </a:p>
          <a:p>
            <a:endParaRPr lang="nl-NL" sz="1500"/>
          </a:p>
        </p:txBody>
      </p:sp>
      <p:sp>
        <p:nvSpPr>
          <p:cNvPr id="18" name="Freeform: Shape 17">
            <a:extLst>
              <a:ext uri="{FF2B5EF4-FFF2-40B4-BE49-F238E27FC236}">
                <a16:creationId xmlns:a16="http://schemas.microsoft.com/office/drawing/2014/main" id="{7B786209-1B0B-4CA9-9BDD-F7327066A8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5835649"/>
            <a:ext cx="1548180" cy="1022351"/>
          </a:xfrm>
          <a:custGeom>
            <a:avLst/>
            <a:gdLst>
              <a:gd name="connsiteX0" fmla="*/ 61913 w 1548180"/>
              <a:gd name="connsiteY0" fmla="*/ 0 h 1022351"/>
              <a:gd name="connsiteX1" fmla="*/ 1548180 w 1548180"/>
              <a:gd name="connsiteY1" fmla="*/ 0 h 1022351"/>
              <a:gd name="connsiteX2" fmla="*/ 1548180 w 1548180"/>
              <a:gd name="connsiteY2" fmla="*/ 123825 h 1022351"/>
              <a:gd name="connsiteX3" fmla="*/ 123825 w 1548180"/>
              <a:gd name="connsiteY3" fmla="*/ 123825 h 1022351"/>
              <a:gd name="connsiteX4" fmla="*/ 123825 w 1548180"/>
              <a:gd name="connsiteY4" fmla="*/ 1022351 h 1022351"/>
              <a:gd name="connsiteX5" fmla="*/ 0 w 1548180"/>
              <a:gd name="connsiteY5" fmla="*/ 1022351 h 1022351"/>
              <a:gd name="connsiteX6" fmla="*/ 0 w 1548180"/>
              <a:gd name="connsiteY6" fmla="*/ 61913 h 1022351"/>
              <a:gd name="connsiteX7" fmla="*/ 61913 w 1548180"/>
              <a:gd name="connsiteY7" fmla="*/ 0 h 1022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48180" h="1022351">
                <a:moveTo>
                  <a:pt x="61913" y="0"/>
                </a:moveTo>
                <a:lnTo>
                  <a:pt x="1548180" y="0"/>
                </a:lnTo>
                <a:lnTo>
                  <a:pt x="1548180" y="123825"/>
                </a:lnTo>
                <a:lnTo>
                  <a:pt x="123825" y="123825"/>
                </a:lnTo>
                <a:lnTo>
                  <a:pt x="123825" y="1022351"/>
                </a:lnTo>
                <a:lnTo>
                  <a:pt x="0" y="1022351"/>
                </a:lnTo>
                <a:lnTo>
                  <a:pt x="0" y="61913"/>
                </a:lnTo>
                <a:cubicBezTo>
                  <a:pt x="0" y="27719"/>
                  <a:pt x="27719" y="0"/>
                  <a:pt x="61913" y="0"/>
                </a:cubicBezTo>
                <a:close/>
              </a:path>
            </a:pathLst>
          </a:custGeom>
          <a:solidFill>
            <a:schemeClr val="accent6"/>
          </a:solidFill>
          <a:ln w="952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2D2964BB-484D-45AE-AD66-D407D06296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418308" y="5717905"/>
            <a:ext cx="1771609" cy="1140095"/>
          </a:xfrm>
          <a:custGeom>
            <a:avLst/>
            <a:gdLst>
              <a:gd name="connsiteX0" fmla="*/ 1561721 w 1771609"/>
              <a:gd name="connsiteY0" fmla="*/ 763041 h 1140095"/>
              <a:gd name="connsiteX1" fmla="*/ 1623024 w 1771609"/>
              <a:gd name="connsiteY1" fmla="*/ 792810 h 1140095"/>
              <a:gd name="connsiteX2" fmla="*/ 1711735 w 1771609"/>
              <a:gd name="connsiteY2" fmla="*/ 970132 h 1140095"/>
              <a:gd name="connsiteX3" fmla="*/ 1771609 w 1771609"/>
              <a:gd name="connsiteY3" fmla="*/ 1140095 h 1140095"/>
              <a:gd name="connsiteX4" fmla="*/ 1637225 w 1771609"/>
              <a:gd name="connsiteY4" fmla="*/ 1140095 h 1140095"/>
              <a:gd name="connsiteX5" fmla="*/ 1594820 w 1771609"/>
              <a:gd name="connsiteY5" fmla="*/ 1019711 h 1140095"/>
              <a:gd name="connsiteX6" fmla="*/ 1513200 w 1771609"/>
              <a:gd name="connsiteY6" fmla="*/ 856627 h 1140095"/>
              <a:gd name="connsiteX7" fmla="*/ 1538499 w 1771609"/>
              <a:gd name="connsiteY7" fmla="*/ 770415 h 1140095"/>
              <a:gd name="connsiteX8" fmla="*/ 1561721 w 1771609"/>
              <a:gd name="connsiteY8" fmla="*/ 763041 h 1140095"/>
              <a:gd name="connsiteX9" fmla="*/ 933455 w 1771609"/>
              <a:gd name="connsiteY9" fmla="*/ 161309 h 1140095"/>
              <a:gd name="connsiteX10" fmla="*/ 957797 w 1771609"/>
              <a:gd name="connsiteY10" fmla="*/ 167970 h 1140095"/>
              <a:gd name="connsiteX11" fmla="*/ 1286982 w 1771609"/>
              <a:gd name="connsiteY11" fmla="*/ 387616 h 1140095"/>
              <a:gd name="connsiteX12" fmla="*/ 1293725 w 1771609"/>
              <a:gd name="connsiteY12" fmla="*/ 477075 h 1140095"/>
              <a:gd name="connsiteX13" fmla="*/ 1245453 w 1771609"/>
              <a:gd name="connsiteY13" fmla="*/ 499154 h 1140095"/>
              <a:gd name="connsiteX14" fmla="*/ 1245167 w 1771609"/>
              <a:gd name="connsiteY14" fmla="*/ 499154 h 1140095"/>
              <a:gd name="connsiteX15" fmla="*/ 1203638 w 1771609"/>
              <a:gd name="connsiteY15" fmla="*/ 484104 h 1140095"/>
              <a:gd name="connsiteX16" fmla="*/ 900647 w 1771609"/>
              <a:gd name="connsiteY16" fmla="*/ 281508 h 1140095"/>
              <a:gd name="connsiteX17" fmla="*/ 872454 w 1771609"/>
              <a:gd name="connsiteY17" fmla="*/ 196164 h 1140095"/>
              <a:gd name="connsiteX18" fmla="*/ 933455 w 1771609"/>
              <a:gd name="connsiteY18" fmla="*/ 161309 h 1140095"/>
              <a:gd name="connsiteX19" fmla="*/ 256260 w 1771609"/>
              <a:gd name="connsiteY19" fmla="*/ 29 h 1140095"/>
              <a:gd name="connsiteX20" fmla="*/ 454020 w 1771609"/>
              <a:gd name="connsiteY20" fmla="*/ 13474 h 1140095"/>
              <a:gd name="connsiteX21" fmla="*/ 509236 w 1771609"/>
              <a:gd name="connsiteY21" fmla="*/ 84182 h 1140095"/>
              <a:gd name="connsiteX22" fmla="*/ 445829 w 1771609"/>
              <a:gd name="connsiteY22" fmla="*/ 139871 h 1140095"/>
              <a:gd name="connsiteX23" fmla="*/ 437447 w 1771609"/>
              <a:gd name="connsiteY23" fmla="*/ 139395 h 1140095"/>
              <a:gd name="connsiteX24" fmla="*/ 73211 w 1771609"/>
              <a:gd name="connsiteY24" fmla="*/ 137204 h 1140095"/>
              <a:gd name="connsiteX25" fmla="*/ 749 w 1771609"/>
              <a:gd name="connsiteY25" fmla="*/ 84082 h 1140095"/>
              <a:gd name="connsiteX26" fmla="*/ 53871 w 1771609"/>
              <a:gd name="connsiteY26" fmla="*/ 11621 h 1140095"/>
              <a:gd name="connsiteX27" fmla="*/ 58352 w 1771609"/>
              <a:gd name="connsiteY27" fmla="*/ 11093 h 1140095"/>
              <a:gd name="connsiteX28" fmla="*/ 256260 w 1771609"/>
              <a:gd name="connsiteY28" fmla="*/ 29 h 11400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771609" h="1140095">
                <a:moveTo>
                  <a:pt x="1561721" y="763041"/>
                </a:moveTo>
                <a:cubicBezTo>
                  <a:pt x="1585506" y="760324"/>
                  <a:pt x="1609722" y="771249"/>
                  <a:pt x="1623024" y="792810"/>
                </a:cubicBezTo>
                <a:cubicBezTo>
                  <a:pt x="1656300" y="850065"/>
                  <a:pt x="1685920" y="909291"/>
                  <a:pt x="1711735" y="970132"/>
                </a:cubicBezTo>
                <a:lnTo>
                  <a:pt x="1771609" y="1140095"/>
                </a:lnTo>
                <a:lnTo>
                  <a:pt x="1637225" y="1140095"/>
                </a:lnTo>
                <a:lnTo>
                  <a:pt x="1594820" y="1019711"/>
                </a:lnTo>
                <a:cubicBezTo>
                  <a:pt x="1571072" y="963753"/>
                  <a:pt x="1543818" y="909282"/>
                  <a:pt x="1513200" y="856627"/>
                </a:cubicBezTo>
                <a:cubicBezTo>
                  <a:pt x="1496379" y="825834"/>
                  <a:pt x="1507704" y="787236"/>
                  <a:pt x="1538499" y="770415"/>
                </a:cubicBezTo>
                <a:cubicBezTo>
                  <a:pt x="1545912" y="766367"/>
                  <a:pt x="1553792" y="763946"/>
                  <a:pt x="1561721" y="763041"/>
                </a:cubicBezTo>
                <a:close/>
                <a:moveTo>
                  <a:pt x="933455" y="161309"/>
                </a:moveTo>
                <a:cubicBezTo>
                  <a:pt x="941693" y="161855"/>
                  <a:pt x="949959" y="164025"/>
                  <a:pt x="957797" y="167970"/>
                </a:cubicBezTo>
                <a:cubicBezTo>
                  <a:pt x="1076184" y="227289"/>
                  <a:pt x="1186759" y="301068"/>
                  <a:pt x="1286982" y="387616"/>
                </a:cubicBezTo>
                <a:cubicBezTo>
                  <a:pt x="1313547" y="410457"/>
                  <a:pt x="1316566" y="450510"/>
                  <a:pt x="1293725" y="477075"/>
                </a:cubicBezTo>
                <a:cubicBezTo>
                  <a:pt x="1281638" y="491137"/>
                  <a:pt x="1263998" y="499204"/>
                  <a:pt x="1245453" y="499154"/>
                </a:cubicBezTo>
                <a:lnTo>
                  <a:pt x="1245167" y="499154"/>
                </a:lnTo>
                <a:cubicBezTo>
                  <a:pt x="1229965" y="499301"/>
                  <a:pt x="1215220" y="493956"/>
                  <a:pt x="1203638" y="484104"/>
                </a:cubicBezTo>
                <a:cubicBezTo>
                  <a:pt x="1111407" y="404300"/>
                  <a:pt x="1009633" y="336248"/>
                  <a:pt x="900647" y="281508"/>
                </a:cubicBezTo>
                <a:cubicBezTo>
                  <a:pt x="869295" y="265726"/>
                  <a:pt x="856672" y="227516"/>
                  <a:pt x="872454" y="196164"/>
                </a:cubicBezTo>
                <a:cubicBezTo>
                  <a:pt x="884290" y="172650"/>
                  <a:pt x="908742" y="159670"/>
                  <a:pt x="933455" y="161309"/>
                </a:cubicBezTo>
                <a:close/>
                <a:moveTo>
                  <a:pt x="256260" y="29"/>
                </a:moveTo>
                <a:cubicBezTo>
                  <a:pt x="322331" y="427"/>
                  <a:pt x="388378" y="4909"/>
                  <a:pt x="454020" y="13474"/>
                </a:cubicBezTo>
                <a:cubicBezTo>
                  <a:pt x="488793" y="17752"/>
                  <a:pt x="513514" y="49409"/>
                  <a:pt x="509236" y="84182"/>
                </a:cubicBezTo>
                <a:cubicBezTo>
                  <a:pt x="505303" y="116151"/>
                  <a:pt x="478038" y="140098"/>
                  <a:pt x="445829" y="139871"/>
                </a:cubicBezTo>
                <a:cubicBezTo>
                  <a:pt x="443027" y="139899"/>
                  <a:pt x="440227" y="139740"/>
                  <a:pt x="437447" y="139395"/>
                </a:cubicBezTo>
                <a:cubicBezTo>
                  <a:pt x="316592" y="123615"/>
                  <a:pt x="194247" y="122878"/>
                  <a:pt x="73211" y="137204"/>
                </a:cubicBezTo>
                <a:cubicBezTo>
                  <a:pt x="38532" y="142545"/>
                  <a:pt x="6090" y="118762"/>
                  <a:pt x="749" y="84082"/>
                </a:cubicBezTo>
                <a:cubicBezTo>
                  <a:pt x="-4591" y="49403"/>
                  <a:pt x="19192" y="16961"/>
                  <a:pt x="53871" y="11621"/>
                </a:cubicBezTo>
                <a:cubicBezTo>
                  <a:pt x="55358" y="11392"/>
                  <a:pt x="56852" y="11216"/>
                  <a:pt x="58352" y="11093"/>
                </a:cubicBezTo>
                <a:cubicBezTo>
                  <a:pt x="124093" y="3319"/>
                  <a:pt x="190189" y="-369"/>
                  <a:pt x="256260" y="29"/>
                </a:cubicBezTo>
                <a:close/>
              </a:path>
            </a:pathLst>
          </a:custGeom>
          <a:solidFill>
            <a:schemeClr val="accent4"/>
          </a:solidFill>
          <a:ln w="9525"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6691AC69-A76E-4DAB-B565-468B6B87ACF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132972" y="6258755"/>
            <a:ext cx="1565940" cy="599245"/>
          </a:xfrm>
          <a:custGeom>
            <a:avLst/>
            <a:gdLst>
              <a:gd name="connsiteX0" fmla="*/ 782970 w 1565940"/>
              <a:gd name="connsiteY0" fmla="*/ 0 h 599245"/>
              <a:gd name="connsiteX1" fmla="*/ 1528042 w 1565940"/>
              <a:gd name="connsiteY1" fmla="*/ 480469 h 599245"/>
              <a:gd name="connsiteX2" fmla="*/ 1565940 w 1565940"/>
              <a:gd name="connsiteY2" fmla="*/ 599245 h 599245"/>
              <a:gd name="connsiteX3" fmla="*/ 0 w 1565940"/>
              <a:gd name="connsiteY3" fmla="*/ 599245 h 599245"/>
              <a:gd name="connsiteX4" fmla="*/ 37898 w 1565940"/>
              <a:gd name="connsiteY4" fmla="*/ 480469 h 599245"/>
              <a:gd name="connsiteX5" fmla="*/ 782970 w 1565940"/>
              <a:gd name="connsiteY5" fmla="*/ 0 h 599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65940" h="599245">
                <a:moveTo>
                  <a:pt x="782970" y="0"/>
                </a:moveTo>
                <a:cubicBezTo>
                  <a:pt x="1117910" y="0"/>
                  <a:pt x="1405287" y="198118"/>
                  <a:pt x="1528042" y="480469"/>
                </a:cubicBezTo>
                <a:lnTo>
                  <a:pt x="1565940" y="599245"/>
                </a:lnTo>
                <a:lnTo>
                  <a:pt x="0" y="599245"/>
                </a:lnTo>
                <a:lnTo>
                  <a:pt x="37898" y="480469"/>
                </a:lnTo>
                <a:cubicBezTo>
                  <a:pt x="160653" y="198118"/>
                  <a:pt x="448030" y="0"/>
                  <a:pt x="78297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Tree>
    <p:extLst>
      <p:ext uri="{BB962C8B-B14F-4D97-AF65-F5344CB8AC3E}">
        <p14:creationId xmlns:p14="http://schemas.microsoft.com/office/powerpoint/2010/main" val="11759039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709F1D5-B0F1-4714-A239-E5B61C16191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Rounded Corners 9">
            <a:extLst>
              <a:ext uri="{FF2B5EF4-FFF2-40B4-BE49-F238E27FC236}">
                <a16:creationId xmlns:a16="http://schemas.microsoft.com/office/drawing/2014/main" id="{228FB460-D3FF-4440-A020-05982A09E5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40546" y="1011045"/>
            <a:ext cx="4369859" cy="4369859"/>
          </a:xfrm>
          <a:prstGeom prst="roundRect">
            <a:avLst>
              <a:gd name="adj" fmla="val 275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41FD2FC5-FD01-48CB-B8E4-B8D4BEE80765}"/>
              </a:ext>
            </a:extLst>
          </p:cNvPr>
          <p:cNvSpPr>
            <a:spLocks noGrp="1"/>
          </p:cNvSpPr>
          <p:nvPr>
            <p:ph type="title"/>
          </p:nvPr>
        </p:nvSpPr>
        <p:spPr>
          <a:xfrm>
            <a:off x="956826" y="1112969"/>
            <a:ext cx="3937298" cy="4166010"/>
          </a:xfrm>
        </p:spPr>
        <p:txBody>
          <a:bodyPr>
            <a:normAutofit/>
          </a:bodyPr>
          <a:lstStyle/>
          <a:p>
            <a:r>
              <a:rPr lang="nl-NL">
                <a:solidFill>
                  <a:srgbClr val="FFFFFF"/>
                </a:solidFill>
              </a:rPr>
              <a:t>Uitvoering training</a:t>
            </a:r>
          </a:p>
        </p:txBody>
      </p:sp>
      <p:sp>
        <p:nvSpPr>
          <p:cNvPr id="12" name="Freeform: Shape 11">
            <a:extLst>
              <a:ext uri="{FF2B5EF4-FFF2-40B4-BE49-F238E27FC236}">
                <a16:creationId xmlns:a16="http://schemas.microsoft.com/office/drawing/2014/main" id="{14847E93-7DC1-4D4B-8829-B19AA7137C5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30529" y="0"/>
            <a:ext cx="1155142" cy="591009"/>
          </a:xfrm>
          <a:custGeom>
            <a:avLst/>
            <a:gdLst>
              <a:gd name="connsiteX0" fmla="*/ 1355 w 1155142"/>
              <a:gd name="connsiteY0" fmla="*/ 0 h 591009"/>
              <a:gd name="connsiteX1" fmla="*/ 1153787 w 1155142"/>
              <a:gd name="connsiteY1" fmla="*/ 0 h 591009"/>
              <a:gd name="connsiteX2" fmla="*/ 1155142 w 1155142"/>
              <a:gd name="connsiteY2" fmla="*/ 13438 h 591009"/>
              <a:gd name="connsiteX3" fmla="*/ 577571 w 1155142"/>
              <a:gd name="connsiteY3" fmla="*/ 591009 h 591009"/>
              <a:gd name="connsiteX4" fmla="*/ 0 w 1155142"/>
              <a:gd name="connsiteY4" fmla="*/ 13438 h 5910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5142" h="591009">
                <a:moveTo>
                  <a:pt x="1355" y="0"/>
                </a:moveTo>
                <a:lnTo>
                  <a:pt x="1153787" y="0"/>
                </a:lnTo>
                <a:lnTo>
                  <a:pt x="1155142" y="13438"/>
                </a:lnTo>
                <a:cubicBezTo>
                  <a:pt x="1155142" y="332422"/>
                  <a:pt x="896555" y="591009"/>
                  <a:pt x="577571" y="591009"/>
                </a:cubicBezTo>
                <a:cubicBezTo>
                  <a:pt x="258587" y="591009"/>
                  <a:pt x="0" y="332422"/>
                  <a:pt x="0" y="13438"/>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Freeform: Shape 13">
            <a:extLst>
              <a:ext uri="{FF2B5EF4-FFF2-40B4-BE49-F238E27FC236}">
                <a16:creationId xmlns:a16="http://schemas.microsoft.com/office/drawing/2014/main" id="{5566D6E1-03A1-4D73-A4E0-35D74D568A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961511" y="-1"/>
            <a:ext cx="1737401" cy="959536"/>
          </a:xfrm>
          <a:custGeom>
            <a:avLst/>
            <a:gdLst>
              <a:gd name="connsiteX0" fmla="*/ 0 w 1737401"/>
              <a:gd name="connsiteY0" fmla="*/ 0 h 959536"/>
              <a:gd name="connsiteX1" fmla="*/ 123825 w 1737401"/>
              <a:gd name="connsiteY1" fmla="*/ 0 h 959536"/>
              <a:gd name="connsiteX2" fmla="*/ 123825 w 1737401"/>
              <a:gd name="connsiteY2" fmla="*/ 790277 h 959536"/>
              <a:gd name="connsiteX3" fmla="*/ 1490095 w 1737401"/>
              <a:gd name="connsiteY3" fmla="*/ 0 h 959536"/>
              <a:gd name="connsiteX4" fmla="*/ 1737401 w 1737401"/>
              <a:gd name="connsiteY4" fmla="*/ 0 h 959536"/>
              <a:gd name="connsiteX5" fmla="*/ 92869 w 1737401"/>
              <a:gd name="connsiteY5" fmla="*/ 951249 h 959536"/>
              <a:gd name="connsiteX6" fmla="*/ 61913 w 1737401"/>
              <a:gd name="connsiteY6" fmla="*/ 959536 h 959536"/>
              <a:gd name="connsiteX7" fmla="*/ 0 w 1737401"/>
              <a:gd name="connsiteY7" fmla="*/ 897624 h 959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37401" h="959536">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w="9525"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9F835A99-04AC-494A-A572-AFE8413CC9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2936831"/>
            <a:ext cx="159741" cy="552996"/>
          </a:xfrm>
          <a:custGeom>
            <a:avLst/>
            <a:gdLst>
              <a:gd name="connsiteX0" fmla="*/ 159741 w 159741"/>
              <a:gd name="connsiteY0" fmla="*/ 0 h 552996"/>
              <a:gd name="connsiteX1" fmla="*/ 159741 w 159741"/>
              <a:gd name="connsiteY1" fmla="*/ 552996 h 552996"/>
              <a:gd name="connsiteX2" fmla="*/ 141849 w 159741"/>
              <a:gd name="connsiteY2" fmla="*/ 543285 h 552996"/>
              <a:gd name="connsiteX3" fmla="*/ 0 w 159741"/>
              <a:gd name="connsiteY3" fmla="*/ 276498 h 552996"/>
              <a:gd name="connsiteX4" fmla="*/ 141849 w 159741"/>
              <a:gd name="connsiteY4" fmla="*/ 9711 h 552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741" h="552996">
                <a:moveTo>
                  <a:pt x="159741" y="0"/>
                </a:moveTo>
                <a:lnTo>
                  <a:pt x="159741" y="552996"/>
                </a:lnTo>
                <a:lnTo>
                  <a:pt x="141849" y="543285"/>
                </a:lnTo>
                <a:cubicBezTo>
                  <a:pt x="56268" y="485467"/>
                  <a:pt x="0" y="387554"/>
                  <a:pt x="0" y="276498"/>
                </a:cubicBezTo>
                <a:cubicBezTo>
                  <a:pt x="0" y="165443"/>
                  <a:pt x="56268" y="67529"/>
                  <a:pt x="141849" y="9711"/>
                </a:cubicBezTo>
                <a:close/>
              </a:path>
            </a:pathLst>
          </a:custGeom>
          <a:solidFill>
            <a:schemeClr val="accent4"/>
          </a:solidFill>
          <a:ln w="1270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Tijdelijke aanduiding voor inhoud 2">
            <a:extLst>
              <a:ext uri="{FF2B5EF4-FFF2-40B4-BE49-F238E27FC236}">
                <a16:creationId xmlns:a16="http://schemas.microsoft.com/office/drawing/2014/main" id="{987C701B-828A-492B-9576-022E1B494615}"/>
              </a:ext>
            </a:extLst>
          </p:cNvPr>
          <p:cNvSpPr>
            <a:spLocks noGrp="1"/>
          </p:cNvSpPr>
          <p:nvPr>
            <p:ph idx="1"/>
          </p:nvPr>
        </p:nvSpPr>
        <p:spPr>
          <a:xfrm>
            <a:off x="6096000" y="820880"/>
            <a:ext cx="5257799" cy="4889350"/>
          </a:xfrm>
        </p:spPr>
        <p:txBody>
          <a:bodyPr anchor="t">
            <a:normAutofit/>
          </a:bodyPr>
          <a:lstStyle/>
          <a:p>
            <a:r>
              <a:rPr lang="nl-NL" b="1" dirty="0"/>
              <a:t>Stap 4: Logboek en evaluatie van de training</a:t>
            </a:r>
            <a:endParaRPr lang="nl-NL" dirty="0"/>
          </a:p>
          <a:p>
            <a:pPr lvl="1"/>
            <a:r>
              <a:rPr lang="nl-NL" dirty="0"/>
              <a:t>Wat heb je wanneer, wat en hoe getraind?</a:t>
            </a:r>
          </a:p>
          <a:p>
            <a:pPr lvl="1"/>
            <a:r>
              <a:rPr lang="nl-NL" dirty="0"/>
              <a:t>Hoe ver kwam het dier tijdens de trainingssessie?</a:t>
            </a:r>
          </a:p>
          <a:p>
            <a:pPr lvl="1"/>
            <a:r>
              <a:rPr lang="nl-NL" dirty="0"/>
              <a:t>Welke problemen ben je tegengekomen? Hoe ben je hier mee om gegaan?</a:t>
            </a:r>
          </a:p>
          <a:p>
            <a:pPr lvl="1"/>
            <a:r>
              <a:rPr lang="nl-NL" dirty="0"/>
              <a:t>Leg alle stappen van de training vast op film (dit voor de presentatie). </a:t>
            </a:r>
          </a:p>
          <a:p>
            <a:endParaRPr lang="nl-NL" dirty="0"/>
          </a:p>
        </p:txBody>
      </p:sp>
      <p:sp>
        <p:nvSpPr>
          <p:cNvPr id="18" name="Freeform: Shape 17">
            <a:extLst>
              <a:ext uri="{FF2B5EF4-FFF2-40B4-BE49-F238E27FC236}">
                <a16:creationId xmlns:a16="http://schemas.microsoft.com/office/drawing/2014/main" id="{7B786209-1B0B-4CA9-9BDD-F7327066A8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5835649"/>
            <a:ext cx="1548180" cy="1022351"/>
          </a:xfrm>
          <a:custGeom>
            <a:avLst/>
            <a:gdLst>
              <a:gd name="connsiteX0" fmla="*/ 61913 w 1548180"/>
              <a:gd name="connsiteY0" fmla="*/ 0 h 1022351"/>
              <a:gd name="connsiteX1" fmla="*/ 1548180 w 1548180"/>
              <a:gd name="connsiteY1" fmla="*/ 0 h 1022351"/>
              <a:gd name="connsiteX2" fmla="*/ 1548180 w 1548180"/>
              <a:gd name="connsiteY2" fmla="*/ 123825 h 1022351"/>
              <a:gd name="connsiteX3" fmla="*/ 123825 w 1548180"/>
              <a:gd name="connsiteY3" fmla="*/ 123825 h 1022351"/>
              <a:gd name="connsiteX4" fmla="*/ 123825 w 1548180"/>
              <a:gd name="connsiteY4" fmla="*/ 1022351 h 1022351"/>
              <a:gd name="connsiteX5" fmla="*/ 0 w 1548180"/>
              <a:gd name="connsiteY5" fmla="*/ 1022351 h 1022351"/>
              <a:gd name="connsiteX6" fmla="*/ 0 w 1548180"/>
              <a:gd name="connsiteY6" fmla="*/ 61913 h 1022351"/>
              <a:gd name="connsiteX7" fmla="*/ 61913 w 1548180"/>
              <a:gd name="connsiteY7" fmla="*/ 0 h 1022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48180" h="1022351">
                <a:moveTo>
                  <a:pt x="61913" y="0"/>
                </a:moveTo>
                <a:lnTo>
                  <a:pt x="1548180" y="0"/>
                </a:lnTo>
                <a:lnTo>
                  <a:pt x="1548180" y="123825"/>
                </a:lnTo>
                <a:lnTo>
                  <a:pt x="123825" y="123825"/>
                </a:lnTo>
                <a:lnTo>
                  <a:pt x="123825" y="1022351"/>
                </a:lnTo>
                <a:lnTo>
                  <a:pt x="0" y="1022351"/>
                </a:lnTo>
                <a:lnTo>
                  <a:pt x="0" y="61913"/>
                </a:lnTo>
                <a:cubicBezTo>
                  <a:pt x="0" y="27719"/>
                  <a:pt x="27719" y="0"/>
                  <a:pt x="61913" y="0"/>
                </a:cubicBezTo>
                <a:close/>
              </a:path>
            </a:pathLst>
          </a:custGeom>
          <a:solidFill>
            <a:schemeClr val="accent6"/>
          </a:solidFill>
          <a:ln w="952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2D2964BB-484D-45AE-AD66-D407D06296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418308" y="5717905"/>
            <a:ext cx="1771609" cy="1140095"/>
          </a:xfrm>
          <a:custGeom>
            <a:avLst/>
            <a:gdLst>
              <a:gd name="connsiteX0" fmla="*/ 1561721 w 1771609"/>
              <a:gd name="connsiteY0" fmla="*/ 763041 h 1140095"/>
              <a:gd name="connsiteX1" fmla="*/ 1623024 w 1771609"/>
              <a:gd name="connsiteY1" fmla="*/ 792810 h 1140095"/>
              <a:gd name="connsiteX2" fmla="*/ 1711735 w 1771609"/>
              <a:gd name="connsiteY2" fmla="*/ 970132 h 1140095"/>
              <a:gd name="connsiteX3" fmla="*/ 1771609 w 1771609"/>
              <a:gd name="connsiteY3" fmla="*/ 1140095 h 1140095"/>
              <a:gd name="connsiteX4" fmla="*/ 1637225 w 1771609"/>
              <a:gd name="connsiteY4" fmla="*/ 1140095 h 1140095"/>
              <a:gd name="connsiteX5" fmla="*/ 1594820 w 1771609"/>
              <a:gd name="connsiteY5" fmla="*/ 1019711 h 1140095"/>
              <a:gd name="connsiteX6" fmla="*/ 1513200 w 1771609"/>
              <a:gd name="connsiteY6" fmla="*/ 856627 h 1140095"/>
              <a:gd name="connsiteX7" fmla="*/ 1538499 w 1771609"/>
              <a:gd name="connsiteY7" fmla="*/ 770415 h 1140095"/>
              <a:gd name="connsiteX8" fmla="*/ 1561721 w 1771609"/>
              <a:gd name="connsiteY8" fmla="*/ 763041 h 1140095"/>
              <a:gd name="connsiteX9" fmla="*/ 933455 w 1771609"/>
              <a:gd name="connsiteY9" fmla="*/ 161309 h 1140095"/>
              <a:gd name="connsiteX10" fmla="*/ 957797 w 1771609"/>
              <a:gd name="connsiteY10" fmla="*/ 167970 h 1140095"/>
              <a:gd name="connsiteX11" fmla="*/ 1286982 w 1771609"/>
              <a:gd name="connsiteY11" fmla="*/ 387616 h 1140095"/>
              <a:gd name="connsiteX12" fmla="*/ 1293725 w 1771609"/>
              <a:gd name="connsiteY12" fmla="*/ 477075 h 1140095"/>
              <a:gd name="connsiteX13" fmla="*/ 1245453 w 1771609"/>
              <a:gd name="connsiteY13" fmla="*/ 499154 h 1140095"/>
              <a:gd name="connsiteX14" fmla="*/ 1245167 w 1771609"/>
              <a:gd name="connsiteY14" fmla="*/ 499154 h 1140095"/>
              <a:gd name="connsiteX15" fmla="*/ 1203638 w 1771609"/>
              <a:gd name="connsiteY15" fmla="*/ 484104 h 1140095"/>
              <a:gd name="connsiteX16" fmla="*/ 900647 w 1771609"/>
              <a:gd name="connsiteY16" fmla="*/ 281508 h 1140095"/>
              <a:gd name="connsiteX17" fmla="*/ 872454 w 1771609"/>
              <a:gd name="connsiteY17" fmla="*/ 196164 h 1140095"/>
              <a:gd name="connsiteX18" fmla="*/ 933455 w 1771609"/>
              <a:gd name="connsiteY18" fmla="*/ 161309 h 1140095"/>
              <a:gd name="connsiteX19" fmla="*/ 256260 w 1771609"/>
              <a:gd name="connsiteY19" fmla="*/ 29 h 1140095"/>
              <a:gd name="connsiteX20" fmla="*/ 454020 w 1771609"/>
              <a:gd name="connsiteY20" fmla="*/ 13474 h 1140095"/>
              <a:gd name="connsiteX21" fmla="*/ 509236 w 1771609"/>
              <a:gd name="connsiteY21" fmla="*/ 84182 h 1140095"/>
              <a:gd name="connsiteX22" fmla="*/ 445829 w 1771609"/>
              <a:gd name="connsiteY22" fmla="*/ 139871 h 1140095"/>
              <a:gd name="connsiteX23" fmla="*/ 437447 w 1771609"/>
              <a:gd name="connsiteY23" fmla="*/ 139395 h 1140095"/>
              <a:gd name="connsiteX24" fmla="*/ 73211 w 1771609"/>
              <a:gd name="connsiteY24" fmla="*/ 137204 h 1140095"/>
              <a:gd name="connsiteX25" fmla="*/ 749 w 1771609"/>
              <a:gd name="connsiteY25" fmla="*/ 84082 h 1140095"/>
              <a:gd name="connsiteX26" fmla="*/ 53871 w 1771609"/>
              <a:gd name="connsiteY26" fmla="*/ 11621 h 1140095"/>
              <a:gd name="connsiteX27" fmla="*/ 58352 w 1771609"/>
              <a:gd name="connsiteY27" fmla="*/ 11093 h 1140095"/>
              <a:gd name="connsiteX28" fmla="*/ 256260 w 1771609"/>
              <a:gd name="connsiteY28" fmla="*/ 29 h 11400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771609" h="1140095">
                <a:moveTo>
                  <a:pt x="1561721" y="763041"/>
                </a:moveTo>
                <a:cubicBezTo>
                  <a:pt x="1585506" y="760324"/>
                  <a:pt x="1609722" y="771249"/>
                  <a:pt x="1623024" y="792810"/>
                </a:cubicBezTo>
                <a:cubicBezTo>
                  <a:pt x="1656300" y="850065"/>
                  <a:pt x="1685920" y="909291"/>
                  <a:pt x="1711735" y="970132"/>
                </a:cubicBezTo>
                <a:lnTo>
                  <a:pt x="1771609" y="1140095"/>
                </a:lnTo>
                <a:lnTo>
                  <a:pt x="1637225" y="1140095"/>
                </a:lnTo>
                <a:lnTo>
                  <a:pt x="1594820" y="1019711"/>
                </a:lnTo>
                <a:cubicBezTo>
                  <a:pt x="1571072" y="963753"/>
                  <a:pt x="1543818" y="909282"/>
                  <a:pt x="1513200" y="856627"/>
                </a:cubicBezTo>
                <a:cubicBezTo>
                  <a:pt x="1496379" y="825834"/>
                  <a:pt x="1507704" y="787236"/>
                  <a:pt x="1538499" y="770415"/>
                </a:cubicBezTo>
                <a:cubicBezTo>
                  <a:pt x="1545912" y="766367"/>
                  <a:pt x="1553792" y="763946"/>
                  <a:pt x="1561721" y="763041"/>
                </a:cubicBezTo>
                <a:close/>
                <a:moveTo>
                  <a:pt x="933455" y="161309"/>
                </a:moveTo>
                <a:cubicBezTo>
                  <a:pt x="941693" y="161855"/>
                  <a:pt x="949959" y="164025"/>
                  <a:pt x="957797" y="167970"/>
                </a:cubicBezTo>
                <a:cubicBezTo>
                  <a:pt x="1076184" y="227289"/>
                  <a:pt x="1186759" y="301068"/>
                  <a:pt x="1286982" y="387616"/>
                </a:cubicBezTo>
                <a:cubicBezTo>
                  <a:pt x="1313547" y="410457"/>
                  <a:pt x="1316566" y="450510"/>
                  <a:pt x="1293725" y="477075"/>
                </a:cubicBezTo>
                <a:cubicBezTo>
                  <a:pt x="1281638" y="491137"/>
                  <a:pt x="1263998" y="499204"/>
                  <a:pt x="1245453" y="499154"/>
                </a:cubicBezTo>
                <a:lnTo>
                  <a:pt x="1245167" y="499154"/>
                </a:lnTo>
                <a:cubicBezTo>
                  <a:pt x="1229965" y="499301"/>
                  <a:pt x="1215220" y="493956"/>
                  <a:pt x="1203638" y="484104"/>
                </a:cubicBezTo>
                <a:cubicBezTo>
                  <a:pt x="1111407" y="404300"/>
                  <a:pt x="1009633" y="336248"/>
                  <a:pt x="900647" y="281508"/>
                </a:cubicBezTo>
                <a:cubicBezTo>
                  <a:pt x="869295" y="265726"/>
                  <a:pt x="856672" y="227516"/>
                  <a:pt x="872454" y="196164"/>
                </a:cubicBezTo>
                <a:cubicBezTo>
                  <a:pt x="884290" y="172650"/>
                  <a:pt x="908742" y="159670"/>
                  <a:pt x="933455" y="161309"/>
                </a:cubicBezTo>
                <a:close/>
                <a:moveTo>
                  <a:pt x="256260" y="29"/>
                </a:moveTo>
                <a:cubicBezTo>
                  <a:pt x="322331" y="427"/>
                  <a:pt x="388378" y="4909"/>
                  <a:pt x="454020" y="13474"/>
                </a:cubicBezTo>
                <a:cubicBezTo>
                  <a:pt x="488793" y="17752"/>
                  <a:pt x="513514" y="49409"/>
                  <a:pt x="509236" y="84182"/>
                </a:cubicBezTo>
                <a:cubicBezTo>
                  <a:pt x="505303" y="116151"/>
                  <a:pt x="478038" y="140098"/>
                  <a:pt x="445829" y="139871"/>
                </a:cubicBezTo>
                <a:cubicBezTo>
                  <a:pt x="443027" y="139899"/>
                  <a:pt x="440227" y="139740"/>
                  <a:pt x="437447" y="139395"/>
                </a:cubicBezTo>
                <a:cubicBezTo>
                  <a:pt x="316592" y="123615"/>
                  <a:pt x="194247" y="122878"/>
                  <a:pt x="73211" y="137204"/>
                </a:cubicBezTo>
                <a:cubicBezTo>
                  <a:pt x="38532" y="142545"/>
                  <a:pt x="6090" y="118762"/>
                  <a:pt x="749" y="84082"/>
                </a:cubicBezTo>
                <a:cubicBezTo>
                  <a:pt x="-4591" y="49403"/>
                  <a:pt x="19192" y="16961"/>
                  <a:pt x="53871" y="11621"/>
                </a:cubicBezTo>
                <a:cubicBezTo>
                  <a:pt x="55358" y="11392"/>
                  <a:pt x="56852" y="11216"/>
                  <a:pt x="58352" y="11093"/>
                </a:cubicBezTo>
                <a:cubicBezTo>
                  <a:pt x="124093" y="3319"/>
                  <a:pt x="190189" y="-369"/>
                  <a:pt x="256260" y="29"/>
                </a:cubicBezTo>
                <a:close/>
              </a:path>
            </a:pathLst>
          </a:custGeom>
          <a:solidFill>
            <a:schemeClr val="accent4"/>
          </a:solidFill>
          <a:ln w="9525"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6691AC69-A76E-4DAB-B565-468B6B87ACF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132972" y="6258755"/>
            <a:ext cx="1565940" cy="599245"/>
          </a:xfrm>
          <a:custGeom>
            <a:avLst/>
            <a:gdLst>
              <a:gd name="connsiteX0" fmla="*/ 782970 w 1565940"/>
              <a:gd name="connsiteY0" fmla="*/ 0 h 599245"/>
              <a:gd name="connsiteX1" fmla="*/ 1528042 w 1565940"/>
              <a:gd name="connsiteY1" fmla="*/ 480469 h 599245"/>
              <a:gd name="connsiteX2" fmla="*/ 1565940 w 1565940"/>
              <a:gd name="connsiteY2" fmla="*/ 599245 h 599245"/>
              <a:gd name="connsiteX3" fmla="*/ 0 w 1565940"/>
              <a:gd name="connsiteY3" fmla="*/ 599245 h 599245"/>
              <a:gd name="connsiteX4" fmla="*/ 37898 w 1565940"/>
              <a:gd name="connsiteY4" fmla="*/ 480469 h 599245"/>
              <a:gd name="connsiteX5" fmla="*/ 782970 w 1565940"/>
              <a:gd name="connsiteY5" fmla="*/ 0 h 599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65940" h="599245">
                <a:moveTo>
                  <a:pt x="782970" y="0"/>
                </a:moveTo>
                <a:cubicBezTo>
                  <a:pt x="1117910" y="0"/>
                  <a:pt x="1405287" y="198118"/>
                  <a:pt x="1528042" y="480469"/>
                </a:cubicBezTo>
                <a:lnTo>
                  <a:pt x="1565940" y="599245"/>
                </a:lnTo>
                <a:lnTo>
                  <a:pt x="0" y="599245"/>
                </a:lnTo>
                <a:lnTo>
                  <a:pt x="37898" y="480469"/>
                </a:lnTo>
                <a:cubicBezTo>
                  <a:pt x="160653" y="198118"/>
                  <a:pt x="448030" y="0"/>
                  <a:pt x="78297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Tree>
    <p:extLst>
      <p:ext uri="{BB962C8B-B14F-4D97-AF65-F5344CB8AC3E}">
        <p14:creationId xmlns:p14="http://schemas.microsoft.com/office/powerpoint/2010/main" val="29161487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D3E17859-C5F0-476F-A082-A4CB8841DB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4375"/>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 name="Titel 1">
            <a:extLst>
              <a:ext uri="{FF2B5EF4-FFF2-40B4-BE49-F238E27FC236}">
                <a16:creationId xmlns:a16="http://schemas.microsoft.com/office/drawing/2014/main" id="{F4A50D7C-9E8E-46CC-8A60-918B0C9516E8}"/>
              </a:ext>
            </a:extLst>
          </p:cNvPr>
          <p:cNvSpPr>
            <a:spLocks noGrp="1"/>
          </p:cNvSpPr>
          <p:nvPr>
            <p:ph type="title"/>
          </p:nvPr>
        </p:nvSpPr>
        <p:spPr>
          <a:xfrm>
            <a:off x="838200" y="365125"/>
            <a:ext cx="10515599" cy="1325563"/>
          </a:xfrm>
        </p:spPr>
        <p:txBody>
          <a:bodyPr>
            <a:normAutofit/>
          </a:bodyPr>
          <a:lstStyle/>
          <a:p>
            <a:r>
              <a:rPr lang="nl-NL" dirty="0"/>
              <a:t>Presentatie</a:t>
            </a:r>
          </a:p>
        </p:txBody>
      </p:sp>
      <p:sp>
        <p:nvSpPr>
          <p:cNvPr id="3" name="Tijdelijke aanduiding voor inhoud 2">
            <a:extLst>
              <a:ext uri="{FF2B5EF4-FFF2-40B4-BE49-F238E27FC236}">
                <a16:creationId xmlns:a16="http://schemas.microsoft.com/office/drawing/2014/main" id="{22559B8D-0BB4-413D-AAED-A81C3863FED3}"/>
              </a:ext>
            </a:extLst>
          </p:cNvPr>
          <p:cNvSpPr>
            <a:spLocks noGrp="1"/>
          </p:cNvSpPr>
          <p:nvPr>
            <p:ph idx="1"/>
          </p:nvPr>
        </p:nvSpPr>
        <p:spPr>
          <a:xfrm>
            <a:off x="838200" y="1825625"/>
            <a:ext cx="5393361" cy="4351338"/>
          </a:xfrm>
        </p:spPr>
        <p:txBody>
          <a:bodyPr>
            <a:normAutofit/>
          </a:bodyPr>
          <a:lstStyle/>
          <a:p>
            <a:pPr lvl="0"/>
            <a:r>
              <a:rPr lang="nl-NL" dirty="0"/>
              <a:t>In week 19 ga je je training met het dier presenteren. </a:t>
            </a:r>
          </a:p>
          <a:p>
            <a:pPr lvl="0"/>
            <a:r>
              <a:rPr lang="nl-NL" dirty="0"/>
              <a:t>In de presentatie verwerk je:</a:t>
            </a:r>
          </a:p>
          <a:p>
            <a:pPr lvl="1"/>
            <a:r>
              <a:rPr lang="nl-NL" dirty="0"/>
              <a:t>Bovenstaande vier punten van het trainingsplan.</a:t>
            </a:r>
          </a:p>
          <a:p>
            <a:pPr lvl="1"/>
            <a:r>
              <a:rPr lang="nl-NL" dirty="0"/>
              <a:t>Filmpjes van iedere stap die je getraind hebt met het dier. </a:t>
            </a:r>
          </a:p>
          <a:p>
            <a:pPr lvl="1"/>
            <a:r>
              <a:rPr lang="nl-NL" dirty="0"/>
              <a:t>Je mag eventueel (in overleg) je dier meenemen, om je training te laten zien.</a:t>
            </a:r>
          </a:p>
          <a:p>
            <a:pPr lvl="2"/>
            <a:r>
              <a:rPr lang="nl-NL" dirty="0"/>
              <a:t>Je geeft nog steeds een presentatie!</a:t>
            </a:r>
          </a:p>
          <a:p>
            <a:endParaRPr lang="nl-NL" dirty="0"/>
          </a:p>
        </p:txBody>
      </p:sp>
      <p:pic>
        <p:nvPicPr>
          <p:cNvPr id="4" name="Picture 2" descr="Afbeeldingsresultaat voor presentatie">
            <a:extLst>
              <a:ext uri="{FF2B5EF4-FFF2-40B4-BE49-F238E27FC236}">
                <a16:creationId xmlns:a16="http://schemas.microsoft.com/office/drawing/2014/main" id="{9D46C0CE-3B81-4D15-813A-988FDA2BA42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2" b="-2"/>
          <a:stretch/>
        </p:blipFill>
        <p:spPr bwMode="auto">
          <a:xfrm>
            <a:off x="6848918" y="1771078"/>
            <a:ext cx="4504881" cy="4504881"/>
          </a:xfrm>
          <a:custGeom>
            <a:avLst/>
            <a:gdLst/>
            <a:ahLst/>
            <a:cxnLst/>
            <a:rect l="l" t="t" r="r" b="b"/>
            <a:pathLst>
              <a:path w="2663168" h="2663168">
                <a:moveTo>
                  <a:pt x="1331584" y="0"/>
                </a:moveTo>
                <a:cubicBezTo>
                  <a:pt x="2066998" y="0"/>
                  <a:pt x="2663168" y="596170"/>
                  <a:pt x="2663168" y="1331584"/>
                </a:cubicBezTo>
                <a:cubicBezTo>
                  <a:pt x="2663168" y="2066998"/>
                  <a:pt x="2066998" y="2663168"/>
                  <a:pt x="1331584" y="2663168"/>
                </a:cubicBezTo>
                <a:cubicBezTo>
                  <a:pt x="596170" y="2663168"/>
                  <a:pt x="0" y="2066998"/>
                  <a:pt x="0" y="1331584"/>
                </a:cubicBezTo>
                <a:cubicBezTo>
                  <a:pt x="0" y="596170"/>
                  <a:pt x="596170" y="0"/>
                  <a:pt x="1331584" y="0"/>
                </a:cubicBezTo>
                <a:close/>
              </a:path>
            </a:pathLst>
          </a:custGeom>
          <a:noFill/>
          <a:extLst>
            <a:ext uri="{909E8E84-426E-40DD-AFC4-6F175D3DCCD1}">
              <a14:hiddenFill xmlns:a14="http://schemas.microsoft.com/office/drawing/2010/main">
                <a:solidFill>
                  <a:srgbClr val="FFFFFF"/>
                </a:solidFill>
              </a14:hiddenFill>
            </a:ext>
          </a:extLst>
        </p:spPr>
      </p:pic>
      <p:sp>
        <p:nvSpPr>
          <p:cNvPr id="11" name="!!Arc">
            <a:extLst>
              <a:ext uri="{FF2B5EF4-FFF2-40B4-BE49-F238E27FC236}">
                <a16:creationId xmlns:a16="http://schemas.microsoft.com/office/drawing/2014/main" id="{70BEB1E7-2F88-40BC-B73D-42E5B6F80B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1189197" flipV="1">
            <a:off x="6980527" y="1929807"/>
            <a:ext cx="4556632" cy="4556632"/>
          </a:xfrm>
          <a:prstGeom prst="arc">
            <a:avLst>
              <a:gd name="adj1" fmla="val 16200000"/>
              <a:gd name="adj2" fmla="val 20093138"/>
            </a:avLst>
          </a:prstGeom>
          <a:ln w="127000" cap="rnd">
            <a:solidFill>
              <a:schemeClr val="accent4">
                <a:alpha val="95000"/>
              </a:schemeClr>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3" name="!!Oval">
            <a:extLst>
              <a:ext uri="{FF2B5EF4-FFF2-40B4-BE49-F238E27FC236}">
                <a16:creationId xmlns:a16="http://schemas.microsoft.com/office/drawing/2014/main" id="{A7B99495-F43F-4D80-A44F-2CB4764EB9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300988" y="1969050"/>
            <a:ext cx="666675" cy="64859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992702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5" name="Rectangle 28">
            <a:extLst>
              <a:ext uri="{FF2B5EF4-FFF2-40B4-BE49-F238E27FC236}">
                <a16:creationId xmlns:a16="http://schemas.microsoft.com/office/drawing/2014/main" id="{35DB3719-6FDC-4E5D-891D-FF40B7300F6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title"/>
          </p:nvPr>
        </p:nvSpPr>
        <p:spPr>
          <a:xfrm>
            <a:off x="838200" y="365125"/>
            <a:ext cx="10515600" cy="1325563"/>
          </a:xfrm>
        </p:spPr>
        <p:txBody>
          <a:bodyPr>
            <a:normAutofit/>
          </a:bodyPr>
          <a:lstStyle/>
          <a:p>
            <a:r>
              <a:rPr lang="nl-NL" sz="5400"/>
              <a:t>Planning periode 4</a:t>
            </a:r>
          </a:p>
        </p:txBody>
      </p:sp>
      <p:sp>
        <p:nvSpPr>
          <p:cNvPr id="36" name="sketch line">
            <a:extLst>
              <a:ext uri="{FF2B5EF4-FFF2-40B4-BE49-F238E27FC236}">
                <a16:creationId xmlns:a16="http://schemas.microsoft.com/office/drawing/2014/main" id="{E0CBAC23-2E3F-4A90-BA59-F8299F6A54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38200" y="1865313"/>
            <a:ext cx="10424160" cy="18288"/>
          </a:xfrm>
          <a:custGeom>
            <a:avLst/>
            <a:gdLst>
              <a:gd name="connsiteX0" fmla="*/ 0 w 10424160"/>
              <a:gd name="connsiteY0" fmla="*/ 0 h 18288"/>
              <a:gd name="connsiteX1" fmla="*/ 903427 w 10424160"/>
              <a:gd name="connsiteY1" fmla="*/ 0 h 18288"/>
              <a:gd name="connsiteX2" fmla="*/ 1389888 w 10424160"/>
              <a:gd name="connsiteY2" fmla="*/ 0 h 18288"/>
              <a:gd name="connsiteX3" fmla="*/ 2189074 w 10424160"/>
              <a:gd name="connsiteY3" fmla="*/ 0 h 18288"/>
              <a:gd name="connsiteX4" fmla="*/ 2675534 w 10424160"/>
              <a:gd name="connsiteY4" fmla="*/ 0 h 18288"/>
              <a:gd name="connsiteX5" fmla="*/ 3370478 w 10424160"/>
              <a:gd name="connsiteY5" fmla="*/ 0 h 18288"/>
              <a:gd name="connsiteX6" fmla="*/ 4169664 w 10424160"/>
              <a:gd name="connsiteY6" fmla="*/ 0 h 18288"/>
              <a:gd name="connsiteX7" fmla="*/ 4551883 w 10424160"/>
              <a:gd name="connsiteY7" fmla="*/ 0 h 18288"/>
              <a:gd name="connsiteX8" fmla="*/ 4934102 w 10424160"/>
              <a:gd name="connsiteY8" fmla="*/ 0 h 18288"/>
              <a:gd name="connsiteX9" fmla="*/ 5837530 w 10424160"/>
              <a:gd name="connsiteY9" fmla="*/ 0 h 18288"/>
              <a:gd name="connsiteX10" fmla="*/ 6532474 w 10424160"/>
              <a:gd name="connsiteY10" fmla="*/ 0 h 18288"/>
              <a:gd name="connsiteX11" fmla="*/ 6914693 w 10424160"/>
              <a:gd name="connsiteY11" fmla="*/ 0 h 18288"/>
              <a:gd name="connsiteX12" fmla="*/ 7609637 w 10424160"/>
              <a:gd name="connsiteY12" fmla="*/ 0 h 18288"/>
              <a:gd name="connsiteX13" fmla="*/ 8513064 w 10424160"/>
              <a:gd name="connsiteY13" fmla="*/ 0 h 18288"/>
              <a:gd name="connsiteX14" fmla="*/ 9103766 w 10424160"/>
              <a:gd name="connsiteY14" fmla="*/ 0 h 18288"/>
              <a:gd name="connsiteX15" fmla="*/ 9694469 w 10424160"/>
              <a:gd name="connsiteY15" fmla="*/ 0 h 18288"/>
              <a:gd name="connsiteX16" fmla="*/ 10424160 w 10424160"/>
              <a:gd name="connsiteY16" fmla="*/ 0 h 18288"/>
              <a:gd name="connsiteX17" fmla="*/ 10424160 w 10424160"/>
              <a:gd name="connsiteY17" fmla="*/ 18288 h 18288"/>
              <a:gd name="connsiteX18" fmla="*/ 9729216 w 10424160"/>
              <a:gd name="connsiteY18" fmla="*/ 18288 h 18288"/>
              <a:gd name="connsiteX19" fmla="*/ 8930030 w 10424160"/>
              <a:gd name="connsiteY19" fmla="*/ 18288 h 18288"/>
              <a:gd name="connsiteX20" fmla="*/ 8130845 w 10424160"/>
              <a:gd name="connsiteY20" fmla="*/ 18288 h 18288"/>
              <a:gd name="connsiteX21" fmla="*/ 7644384 w 10424160"/>
              <a:gd name="connsiteY21" fmla="*/ 18288 h 18288"/>
              <a:gd name="connsiteX22" fmla="*/ 6740957 w 10424160"/>
              <a:gd name="connsiteY22" fmla="*/ 18288 h 18288"/>
              <a:gd name="connsiteX23" fmla="*/ 6046013 w 10424160"/>
              <a:gd name="connsiteY23" fmla="*/ 18288 h 18288"/>
              <a:gd name="connsiteX24" fmla="*/ 5663794 w 10424160"/>
              <a:gd name="connsiteY24" fmla="*/ 18288 h 18288"/>
              <a:gd name="connsiteX25" fmla="*/ 4968850 w 10424160"/>
              <a:gd name="connsiteY25" fmla="*/ 18288 h 18288"/>
              <a:gd name="connsiteX26" fmla="*/ 4378147 w 10424160"/>
              <a:gd name="connsiteY26" fmla="*/ 18288 h 18288"/>
              <a:gd name="connsiteX27" fmla="*/ 3787445 w 10424160"/>
              <a:gd name="connsiteY27" fmla="*/ 18288 h 18288"/>
              <a:gd name="connsiteX28" fmla="*/ 3196742 w 10424160"/>
              <a:gd name="connsiteY28" fmla="*/ 18288 h 18288"/>
              <a:gd name="connsiteX29" fmla="*/ 2606040 w 10424160"/>
              <a:gd name="connsiteY29" fmla="*/ 18288 h 18288"/>
              <a:gd name="connsiteX30" fmla="*/ 1806854 w 10424160"/>
              <a:gd name="connsiteY30" fmla="*/ 18288 h 18288"/>
              <a:gd name="connsiteX31" fmla="*/ 1111910 w 10424160"/>
              <a:gd name="connsiteY31" fmla="*/ 18288 h 18288"/>
              <a:gd name="connsiteX32" fmla="*/ 729691 w 10424160"/>
              <a:gd name="connsiteY32" fmla="*/ 18288 h 18288"/>
              <a:gd name="connsiteX33" fmla="*/ 0 w 10424160"/>
              <a:gd name="connsiteY33" fmla="*/ 18288 h 18288"/>
              <a:gd name="connsiteX34" fmla="*/ 0 w 10424160"/>
              <a:gd name="connsiteY34"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0424160" h="18288" fill="none" extrusionOk="0">
                <a:moveTo>
                  <a:pt x="0" y="0"/>
                </a:moveTo>
                <a:cubicBezTo>
                  <a:pt x="251416" y="-3874"/>
                  <a:pt x="479411" y="-20508"/>
                  <a:pt x="903427" y="0"/>
                </a:cubicBezTo>
                <a:cubicBezTo>
                  <a:pt x="1327443" y="20508"/>
                  <a:pt x="1177990" y="-7387"/>
                  <a:pt x="1389888" y="0"/>
                </a:cubicBezTo>
                <a:cubicBezTo>
                  <a:pt x="1601786" y="7387"/>
                  <a:pt x="1928602" y="-6697"/>
                  <a:pt x="2189074" y="0"/>
                </a:cubicBezTo>
                <a:cubicBezTo>
                  <a:pt x="2449546" y="6697"/>
                  <a:pt x="2440085" y="-21144"/>
                  <a:pt x="2675534" y="0"/>
                </a:cubicBezTo>
                <a:cubicBezTo>
                  <a:pt x="2910983" y="21144"/>
                  <a:pt x="3026158" y="-11124"/>
                  <a:pt x="3370478" y="0"/>
                </a:cubicBezTo>
                <a:cubicBezTo>
                  <a:pt x="3714798" y="11124"/>
                  <a:pt x="3864539" y="-10660"/>
                  <a:pt x="4169664" y="0"/>
                </a:cubicBezTo>
                <a:cubicBezTo>
                  <a:pt x="4474789" y="10660"/>
                  <a:pt x="4471218" y="16488"/>
                  <a:pt x="4551883" y="0"/>
                </a:cubicBezTo>
                <a:cubicBezTo>
                  <a:pt x="4632548" y="-16488"/>
                  <a:pt x="4786830" y="7986"/>
                  <a:pt x="4934102" y="0"/>
                </a:cubicBezTo>
                <a:cubicBezTo>
                  <a:pt x="5081374" y="-7986"/>
                  <a:pt x="5575881" y="-33003"/>
                  <a:pt x="5837530" y="0"/>
                </a:cubicBezTo>
                <a:cubicBezTo>
                  <a:pt x="6099179" y="33003"/>
                  <a:pt x="6305895" y="14170"/>
                  <a:pt x="6532474" y="0"/>
                </a:cubicBezTo>
                <a:cubicBezTo>
                  <a:pt x="6759053" y="-14170"/>
                  <a:pt x="6726707" y="16121"/>
                  <a:pt x="6914693" y="0"/>
                </a:cubicBezTo>
                <a:cubicBezTo>
                  <a:pt x="7102679" y="-16121"/>
                  <a:pt x="7397857" y="32594"/>
                  <a:pt x="7609637" y="0"/>
                </a:cubicBezTo>
                <a:cubicBezTo>
                  <a:pt x="7821417" y="-32594"/>
                  <a:pt x="8141235" y="-3745"/>
                  <a:pt x="8513064" y="0"/>
                </a:cubicBezTo>
                <a:cubicBezTo>
                  <a:pt x="8884893" y="3745"/>
                  <a:pt x="8877548" y="3359"/>
                  <a:pt x="9103766" y="0"/>
                </a:cubicBezTo>
                <a:cubicBezTo>
                  <a:pt x="9329984" y="-3359"/>
                  <a:pt x="9545570" y="-17843"/>
                  <a:pt x="9694469" y="0"/>
                </a:cubicBezTo>
                <a:cubicBezTo>
                  <a:pt x="9843368" y="17843"/>
                  <a:pt x="10162477" y="-1217"/>
                  <a:pt x="10424160" y="0"/>
                </a:cubicBezTo>
                <a:cubicBezTo>
                  <a:pt x="10424498" y="7640"/>
                  <a:pt x="10423710" y="11289"/>
                  <a:pt x="10424160" y="18288"/>
                </a:cubicBezTo>
                <a:cubicBezTo>
                  <a:pt x="10184680" y="20716"/>
                  <a:pt x="10034768" y="-9357"/>
                  <a:pt x="9729216" y="18288"/>
                </a:cubicBezTo>
                <a:cubicBezTo>
                  <a:pt x="9423664" y="45933"/>
                  <a:pt x="9309220" y="36372"/>
                  <a:pt x="8930030" y="18288"/>
                </a:cubicBezTo>
                <a:cubicBezTo>
                  <a:pt x="8550840" y="204"/>
                  <a:pt x="8513376" y="34707"/>
                  <a:pt x="8130845" y="18288"/>
                </a:cubicBezTo>
                <a:cubicBezTo>
                  <a:pt x="7748315" y="1869"/>
                  <a:pt x="7864674" y="19659"/>
                  <a:pt x="7644384" y="18288"/>
                </a:cubicBezTo>
                <a:cubicBezTo>
                  <a:pt x="7424094" y="16917"/>
                  <a:pt x="6947001" y="55680"/>
                  <a:pt x="6740957" y="18288"/>
                </a:cubicBezTo>
                <a:cubicBezTo>
                  <a:pt x="6534913" y="-19104"/>
                  <a:pt x="6313809" y="33391"/>
                  <a:pt x="6046013" y="18288"/>
                </a:cubicBezTo>
                <a:cubicBezTo>
                  <a:pt x="5778217" y="3185"/>
                  <a:pt x="5786775" y="1439"/>
                  <a:pt x="5663794" y="18288"/>
                </a:cubicBezTo>
                <a:cubicBezTo>
                  <a:pt x="5540813" y="35137"/>
                  <a:pt x="5204724" y="25434"/>
                  <a:pt x="4968850" y="18288"/>
                </a:cubicBezTo>
                <a:cubicBezTo>
                  <a:pt x="4732976" y="11142"/>
                  <a:pt x="4559928" y="34568"/>
                  <a:pt x="4378147" y="18288"/>
                </a:cubicBezTo>
                <a:cubicBezTo>
                  <a:pt x="4196366" y="2008"/>
                  <a:pt x="3992200" y="35409"/>
                  <a:pt x="3787445" y="18288"/>
                </a:cubicBezTo>
                <a:cubicBezTo>
                  <a:pt x="3582690" y="1167"/>
                  <a:pt x="3488876" y="-7583"/>
                  <a:pt x="3196742" y="18288"/>
                </a:cubicBezTo>
                <a:cubicBezTo>
                  <a:pt x="2904608" y="44159"/>
                  <a:pt x="2729828" y="45906"/>
                  <a:pt x="2606040" y="18288"/>
                </a:cubicBezTo>
                <a:cubicBezTo>
                  <a:pt x="2482252" y="-9330"/>
                  <a:pt x="2000672" y="-5498"/>
                  <a:pt x="1806854" y="18288"/>
                </a:cubicBezTo>
                <a:cubicBezTo>
                  <a:pt x="1613036" y="42074"/>
                  <a:pt x="1310933" y="-4240"/>
                  <a:pt x="1111910" y="18288"/>
                </a:cubicBezTo>
                <a:cubicBezTo>
                  <a:pt x="912887" y="40816"/>
                  <a:pt x="891560" y="1701"/>
                  <a:pt x="729691" y="18288"/>
                </a:cubicBezTo>
                <a:cubicBezTo>
                  <a:pt x="567822" y="34875"/>
                  <a:pt x="203025" y="34462"/>
                  <a:pt x="0" y="18288"/>
                </a:cubicBezTo>
                <a:cubicBezTo>
                  <a:pt x="-82" y="11708"/>
                  <a:pt x="-178" y="8956"/>
                  <a:pt x="0" y="0"/>
                </a:cubicBezTo>
                <a:close/>
              </a:path>
              <a:path w="10424160" h="18288" stroke="0" extrusionOk="0">
                <a:moveTo>
                  <a:pt x="0" y="0"/>
                </a:moveTo>
                <a:cubicBezTo>
                  <a:pt x="119910" y="17195"/>
                  <a:pt x="345032" y="1652"/>
                  <a:pt x="590702" y="0"/>
                </a:cubicBezTo>
                <a:cubicBezTo>
                  <a:pt x="836372" y="-1652"/>
                  <a:pt x="830717" y="-10944"/>
                  <a:pt x="972922" y="0"/>
                </a:cubicBezTo>
                <a:cubicBezTo>
                  <a:pt x="1115127" y="10944"/>
                  <a:pt x="1638708" y="17269"/>
                  <a:pt x="1876349" y="0"/>
                </a:cubicBezTo>
                <a:cubicBezTo>
                  <a:pt x="2113990" y="-17269"/>
                  <a:pt x="2263529" y="27642"/>
                  <a:pt x="2467051" y="0"/>
                </a:cubicBezTo>
                <a:cubicBezTo>
                  <a:pt x="2670573" y="-27642"/>
                  <a:pt x="2867743" y="-1552"/>
                  <a:pt x="3057754" y="0"/>
                </a:cubicBezTo>
                <a:cubicBezTo>
                  <a:pt x="3247765" y="1552"/>
                  <a:pt x="3729099" y="45169"/>
                  <a:pt x="3961181" y="0"/>
                </a:cubicBezTo>
                <a:cubicBezTo>
                  <a:pt x="4193263" y="-45169"/>
                  <a:pt x="4313735" y="4067"/>
                  <a:pt x="4447642" y="0"/>
                </a:cubicBezTo>
                <a:cubicBezTo>
                  <a:pt x="4581549" y="-4067"/>
                  <a:pt x="5123626" y="11867"/>
                  <a:pt x="5351069" y="0"/>
                </a:cubicBezTo>
                <a:cubicBezTo>
                  <a:pt x="5578512" y="-11867"/>
                  <a:pt x="6044105" y="-19983"/>
                  <a:pt x="6254496" y="0"/>
                </a:cubicBezTo>
                <a:cubicBezTo>
                  <a:pt x="6464887" y="19983"/>
                  <a:pt x="6664731" y="4232"/>
                  <a:pt x="6949440" y="0"/>
                </a:cubicBezTo>
                <a:cubicBezTo>
                  <a:pt x="7234149" y="-4232"/>
                  <a:pt x="7497205" y="28731"/>
                  <a:pt x="7852867" y="0"/>
                </a:cubicBezTo>
                <a:cubicBezTo>
                  <a:pt x="8208529" y="-28731"/>
                  <a:pt x="8287556" y="2616"/>
                  <a:pt x="8443570" y="0"/>
                </a:cubicBezTo>
                <a:cubicBezTo>
                  <a:pt x="8599584" y="-2616"/>
                  <a:pt x="8871283" y="-14113"/>
                  <a:pt x="9034272" y="0"/>
                </a:cubicBezTo>
                <a:cubicBezTo>
                  <a:pt x="9197261" y="14113"/>
                  <a:pt x="9604978" y="-35623"/>
                  <a:pt x="9833458" y="0"/>
                </a:cubicBezTo>
                <a:cubicBezTo>
                  <a:pt x="10061938" y="35623"/>
                  <a:pt x="10231944" y="-8194"/>
                  <a:pt x="10424160" y="0"/>
                </a:cubicBezTo>
                <a:cubicBezTo>
                  <a:pt x="10424285" y="4395"/>
                  <a:pt x="10424085" y="9776"/>
                  <a:pt x="10424160" y="18288"/>
                </a:cubicBezTo>
                <a:cubicBezTo>
                  <a:pt x="10058736" y="-5772"/>
                  <a:pt x="9942989" y="-18764"/>
                  <a:pt x="9624974" y="18288"/>
                </a:cubicBezTo>
                <a:cubicBezTo>
                  <a:pt x="9306959" y="55340"/>
                  <a:pt x="9229263" y="24995"/>
                  <a:pt x="8930030" y="18288"/>
                </a:cubicBezTo>
                <a:cubicBezTo>
                  <a:pt x="8630797" y="11581"/>
                  <a:pt x="8647263" y="10931"/>
                  <a:pt x="8547811" y="18288"/>
                </a:cubicBezTo>
                <a:cubicBezTo>
                  <a:pt x="8448359" y="25645"/>
                  <a:pt x="8173221" y="219"/>
                  <a:pt x="8061350" y="18288"/>
                </a:cubicBezTo>
                <a:cubicBezTo>
                  <a:pt x="7949479" y="36357"/>
                  <a:pt x="7437002" y="17516"/>
                  <a:pt x="7157923" y="18288"/>
                </a:cubicBezTo>
                <a:cubicBezTo>
                  <a:pt x="6878844" y="19060"/>
                  <a:pt x="6610241" y="8864"/>
                  <a:pt x="6462979" y="18288"/>
                </a:cubicBezTo>
                <a:cubicBezTo>
                  <a:pt x="6315717" y="27712"/>
                  <a:pt x="6124879" y="4989"/>
                  <a:pt x="5976518" y="18288"/>
                </a:cubicBezTo>
                <a:cubicBezTo>
                  <a:pt x="5828157" y="31587"/>
                  <a:pt x="5566880" y="7112"/>
                  <a:pt x="5281574" y="18288"/>
                </a:cubicBezTo>
                <a:cubicBezTo>
                  <a:pt x="4996268" y="29464"/>
                  <a:pt x="5085614" y="20493"/>
                  <a:pt x="4899355" y="18288"/>
                </a:cubicBezTo>
                <a:cubicBezTo>
                  <a:pt x="4713096" y="16083"/>
                  <a:pt x="4606138" y="34359"/>
                  <a:pt x="4517136" y="18288"/>
                </a:cubicBezTo>
                <a:cubicBezTo>
                  <a:pt x="4428134" y="2217"/>
                  <a:pt x="4125335" y="52414"/>
                  <a:pt x="3822192" y="18288"/>
                </a:cubicBezTo>
                <a:cubicBezTo>
                  <a:pt x="3519049" y="-15838"/>
                  <a:pt x="3453132" y="3859"/>
                  <a:pt x="3335731" y="18288"/>
                </a:cubicBezTo>
                <a:cubicBezTo>
                  <a:pt x="3218330" y="32717"/>
                  <a:pt x="2718749" y="-13936"/>
                  <a:pt x="2536546" y="18288"/>
                </a:cubicBezTo>
                <a:cubicBezTo>
                  <a:pt x="2354343" y="50512"/>
                  <a:pt x="2190669" y="3238"/>
                  <a:pt x="2050085" y="18288"/>
                </a:cubicBezTo>
                <a:cubicBezTo>
                  <a:pt x="1909501" y="33338"/>
                  <a:pt x="1520975" y="3062"/>
                  <a:pt x="1250899" y="18288"/>
                </a:cubicBezTo>
                <a:cubicBezTo>
                  <a:pt x="980823" y="33514"/>
                  <a:pt x="992936" y="28036"/>
                  <a:pt x="868680" y="18288"/>
                </a:cubicBezTo>
                <a:cubicBezTo>
                  <a:pt x="744424" y="8540"/>
                  <a:pt x="230364" y="33365"/>
                  <a:pt x="0" y="18288"/>
                </a:cubicBezTo>
                <a:cubicBezTo>
                  <a:pt x="-504" y="12101"/>
                  <a:pt x="-591" y="7719"/>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9" name="Tijdelijke aanduiding voor inhoud 8">
            <a:extLst>
              <a:ext uri="{FF2B5EF4-FFF2-40B4-BE49-F238E27FC236}">
                <a16:creationId xmlns:a16="http://schemas.microsoft.com/office/drawing/2014/main" id="{A493458A-03BC-D147-43C9-7914884581D5}"/>
              </a:ext>
            </a:extLst>
          </p:cNvPr>
          <p:cNvGraphicFramePr>
            <a:graphicFrameLocks noGrp="1"/>
          </p:cNvGraphicFramePr>
          <p:nvPr>
            <p:ph idx="1"/>
            <p:extLst>
              <p:ext uri="{D42A27DB-BD31-4B8C-83A1-F6EECF244321}">
                <p14:modId xmlns:p14="http://schemas.microsoft.com/office/powerpoint/2010/main" val="1904904952"/>
              </p:ext>
            </p:extLst>
          </p:nvPr>
        </p:nvGraphicFramePr>
        <p:xfrm>
          <a:off x="933993" y="2228087"/>
          <a:ext cx="10324015" cy="3948884"/>
        </p:xfrm>
        <a:graphic>
          <a:graphicData uri="http://schemas.openxmlformats.org/drawingml/2006/table">
            <a:tbl>
              <a:tblPr firstRow="1" firstCol="1" bandRow="1"/>
              <a:tblGrid>
                <a:gridCol w="1431811">
                  <a:extLst>
                    <a:ext uri="{9D8B030D-6E8A-4147-A177-3AD203B41FA5}">
                      <a16:colId xmlns:a16="http://schemas.microsoft.com/office/drawing/2014/main" val="3625941571"/>
                    </a:ext>
                  </a:extLst>
                </a:gridCol>
                <a:gridCol w="798705">
                  <a:extLst>
                    <a:ext uri="{9D8B030D-6E8A-4147-A177-3AD203B41FA5}">
                      <a16:colId xmlns:a16="http://schemas.microsoft.com/office/drawing/2014/main" val="3532661233"/>
                    </a:ext>
                  </a:extLst>
                </a:gridCol>
                <a:gridCol w="914174">
                  <a:extLst>
                    <a:ext uri="{9D8B030D-6E8A-4147-A177-3AD203B41FA5}">
                      <a16:colId xmlns:a16="http://schemas.microsoft.com/office/drawing/2014/main" val="2090003302"/>
                    </a:ext>
                  </a:extLst>
                </a:gridCol>
                <a:gridCol w="7179325">
                  <a:extLst>
                    <a:ext uri="{9D8B030D-6E8A-4147-A177-3AD203B41FA5}">
                      <a16:colId xmlns:a16="http://schemas.microsoft.com/office/drawing/2014/main" val="2554594568"/>
                    </a:ext>
                  </a:extLst>
                </a:gridCol>
              </a:tblGrid>
              <a:tr h="365824">
                <a:tc>
                  <a:txBody>
                    <a:bodyPr/>
                    <a:lstStyle/>
                    <a:p>
                      <a:pPr algn="l" fontAlgn="t">
                        <a:lnSpc>
                          <a:spcPct val="110000"/>
                        </a:lnSpc>
                        <a:spcBef>
                          <a:spcPts val="0"/>
                        </a:spcBef>
                        <a:spcAft>
                          <a:spcPts val="600"/>
                        </a:spcAft>
                      </a:pPr>
                      <a:r>
                        <a:rPr lang="nl-NL" sz="1900" b="1" i="0" u="none" strike="noStrike">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Week</a:t>
                      </a:r>
                      <a:endParaRPr lang="nl-NL" sz="3100" b="0" i="0" u="none" strike="noStrike">
                        <a:effectLst/>
                        <a:latin typeface="Arial" panose="020B0604020202020204" pitchFamily="34" charset="0"/>
                      </a:endParaRPr>
                    </a:p>
                  </a:txBody>
                  <a:tcPr marL="121664" marR="121664" marT="16897" marB="0">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8AB833"/>
                    </a:solidFill>
                  </a:tcPr>
                </a:tc>
                <a:tc>
                  <a:txBody>
                    <a:bodyPr/>
                    <a:lstStyle/>
                    <a:p>
                      <a:pPr algn="l" fontAlgn="t">
                        <a:lnSpc>
                          <a:spcPct val="110000"/>
                        </a:lnSpc>
                        <a:spcBef>
                          <a:spcPts val="0"/>
                        </a:spcBef>
                        <a:spcAft>
                          <a:spcPts val="600"/>
                        </a:spcAft>
                      </a:pPr>
                      <a:r>
                        <a:rPr lang="nl-NL" sz="1900" b="1" i="0" u="none" strike="noStrike">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Les</a:t>
                      </a:r>
                      <a:endParaRPr lang="nl-NL" sz="3100" b="0" i="0" u="none" strike="noStrike">
                        <a:effectLst/>
                        <a:latin typeface="Arial" panose="020B0604020202020204" pitchFamily="34" charset="0"/>
                      </a:endParaRPr>
                    </a:p>
                  </a:txBody>
                  <a:tcPr marL="121664" marR="121664" marT="16897" marB="0">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8AB833"/>
                    </a:solidFill>
                  </a:tcPr>
                </a:tc>
                <a:tc>
                  <a:txBody>
                    <a:bodyPr/>
                    <a:lstStyle/>
                    <a:p>
                      <a:pPr algn="l" fontAlgn="t">
                        <a:lnSpc>
                          <a:spcPct val="110000"/>
                        </a:lnSpc>
                        <a:spcBef>
                          <a:spcPts val="0"/>
                        </a:spcBef>
                        <a:spcAft>
                          <a:spcPts val="600"/>
                        </a:spcAft>
                      </a:pPr>
                      <a:r>
                        <a:rPr lang="nl-NL" sz="1900" b="1" i="0" u="none" strike="noStrike">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Uren</a:t>
                      </a:r>
                      <a:endParaRPr lang="nl-NL" sz="3100" b="0" i="0" u="none" strike="noStrike">
                        <a:effectLst/>
                        <a:latin typeface="Arial" panose="020B0604020202020204" pitchFamily="34" charset="0"/>
                      </a:endParaRPr>
                    </a:p>
                  </a:txBody>
                  <a:tcPr marL="121664" marR="121664" marT="16897" marB="0">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8AB833"/>
                    </a:solidFill>
                  </a:tcPr>
                </a:tc>
                <a:tc>
                  <a:txBody>
                    <a:bodyPr/>
                    <a:lstStyle/>
                    <a:p>
                      <a:pPr algn="l" fontAlgn="t">
                        <a:lnSpc>
                          <a:spcPct val="110000"/>
                        </a:lnSpc>
                        <a:spcBef>
                          <a:spcPts val="0"/>
                        </a:spcBef>
                        <a:spcAft>
                          <a:spcPts val="600"/>
                        </a:spcAft>
                      </a:pPr>
                      <a:r>
                        <a:rPr lang="nl-NL" sz="1900" b="1" i="0" u="none" strike="noStrike">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Onderwerp</a:t>
                      </a:r>
                      <a:endParaRPr lang="nl-NL" sz="3100" b="0" i="0" u="none" strike="noStrike">
                        <a:effectLst/>
                        <a:latin typeface="Arial" panose="020B0604020202020204" pitchFamily="34" charset="0"/>
                      </a:endParaRPr>
                    </a:p>
                  </a:txBody>
                  <a:tcPr marL="121664" marR="121664" marT="16897" marB="0">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8AB833"/>
                    </a:solidFill>
                  </a:tcPr>
                </a:tc>
                <a:extLst>
                  <a:ext uri="{0D108BD9-81ED-4DB2-BD59-A6C34878D82A}">
                    <a16:rowId xmlns:a16="http://schemas.microsoft.com/office/drawing/2014/main" val="2249294659"/>
                  </a:ext>
                </a:extLst>
              </a:tr>
              <a:tr h="511146">
                <a:tc>
                  <a:txBody>
                    <a:bodyPr/>
                    <a:lstStyle/>
                    <a:p>
                      <a:pPr algn="l" fontAlgn="t">
                        <a:lnSpc>
                          <a:spcPct val="110000"/>
                        </a:lnSpc>
                        <a:spcBef>
                          <a:spcPts val="0"/>
                        </a:spcBef>
                        <a:spcAft>
                          <a:spcPts val="600"/>
                        </a:spcAft>
                      </a:pPr>
                      <a:r>
                        <a:rPr lang="nl-NL" sz="1900" b="1" i="0" u="none" strike="noStrike">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7 t/m 11</a:t>
                      </a:r>
                      <a:endParaRPr lang="nl-NL" sz="3100" b="0" i="0" u="none" strike="noStrike">
                        <a:effectLst/>
                        <a:latin typeface="Arial" panose="020B0604020202020204" pitchFamily="34" charset="0"/>
                      </a:endParaRPr>
                    </a:p>
                  </a:txBody>
                  <a:tcPr marL="121664" marR="121664" marT="16897"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8AB833"/>
                    </a:solidFill>
                  </a:tcPr>
                </a:tc>
                <a:tc gridSpan="3">
                  <a:txBody>
                    <a:bodyPr/>
                    <a:lstStyle/>
                    <a:p>
                      <a:pPr algn="ctr" fontAlgn="t">
                        <a:lnSpc>
                          <a:spcPct val="110000"/>
                        </a:lnSpc>
                        <a:spcBef>
                          <a:spcPts val="0"/>
                        </a:spcBef>
                        <a:spcAft>
                          <a:spcPts val="600"/>
                        </a:spcAft>
                      </a:pPr>
                      <a:r>
                        <a:rPr lang="nl-NL" sz="1900" b="0" i="0" u="none" strike="noStrike">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Voortplantingsstage</a:t>
                      </a:r>
                      <a:endParaRPr lang="nl-NL" sz="3100" b="0" i="0" u="none" strike="noStrike">
                        <a:effectLst/>
                        <a:latin typeface="Arial" panose="020B0604020202020204" pitchFamily="34" charset="0"/>
                      </a:endParaRPr>
                    </a:p>
                  </a:txBody>
                  <a:tcPr marL="162219" marR="162219" marT="81110" marB="8111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1E7A8"/>
                    </a:solidFill>
                  </a:tcPr>
                </a:tc>
                <a:tc hMerge="1">
                  <a:txBody>
                    <a:bodyPr/>
                    <a:lstStyle/>
                    <a:p>
                      <a:endParaRPr lang="nl-NL"/>
                    </a:p>
                  </a:txBody>
                  <a:tcPr/>
                </a:tc>
                <a:tc hMerge="1">
                  <a:txBody>
                    <a:bodyPr/>
                    <a:lstStyle/>
                    <a:p>
                      <a:endParaRPr lang="nl-NL"/>
                    </a:p>
                  </a:txBody>
                  <a:tcPr/>
                </a:tc>
                <a:extLst>
                  <a:ext uri="{0D108BD9-81ED-4DB2-BD59-A6C34878D82A}">
                    <a16:rowId xmlns:a16="http://schemas.microsoft.com/office/drawing/2014/main" val="4180687346"/>
                  </a:ext>
                </a:extLst>
              </a:tr>
              <a:tr h="365824">
                <a:tc>
                  <a:txBody>
                    <a:bodyPr/>
                    <a:lstStyle/>
                    <a:p>
                      <a:pPr algn="l" fontAlgn="t">
                        <a:lnSpc>
                          <a:spcPct val="110000"/>
                        </a:lnSpc>
                        <a:spcBef>
                          <a:spcPts val="0"/>
                        </a:spcBef>
                        <a:spcAft>
                          <a:spcPts val="600"/>
                        </a:spcAft>
                      </a:pPr>
                      <a:r>
                        <a:rPr lang="nl-NL" sz="1900" b="1" i="0" u="none" strike="noStrike">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12</a:t>
                      </a:r>
                      <a:endParaRPr lang="nl-NL" sz="3100" b="0" i="0" u="none" strike="noStrike">
                        <a:effectLst/>
                        <a:latin typeface="Arial" panose="020B0604020202020204" pitchFamily="34" charset="0"/>
                      </a:endParaRPr>
                    </a:p>
                  </a:txBody>
                  <a:tcPr marL="121664" marR="121664" marT="16897"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8AB833"/>
                    </a:solidFill>
                  </a:tcPr>
                </a:tc>
                <a:tc>
                  <a:txBody>
                    <a:bodyPr/>
                    <a:lstStyle/>
                    <a:p>
                      <a:pPr algn="l" fontAlgn="t">
                        <a:lnSpc>
                          <a:spcPct val="110000"/>
                        </a:lnSpc>
                        <a:spcBef>
                          <a:spcPts val="0"/>
                        </a:spcBef>
                        <a:spcAft>
                          <a:spcPts val="600"/>
                        </a:spcAft>
                      </a:pPr>
                      <a:r>
                        <a:rPr lang="nl-NL" sz="1900" b="0" i="0" u="none" strike="noStrike">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a:t>
                      </a:r>
                      <a:endParaRPr lang="nl-NL" sz="3100" b="0" i="0" u="none" strike="noStrike">
                        <a:effectLst/>
                        <a:latin typeface="Arial" panose="020B0604020202020204" pitchFamily="34" charset="0"/>
                      </a:endParaRPr>
                    </a:p>
                  </a:txBody>
                  <a:tcPr marL="121664" marR="121664" marT="16897"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8F3D3"/>
                    </a:solidFill>
                  </a:tcPr>
                </a:tc>
                <a:tc>
                  <a:txBody>
                    <a:bodyPr/>
                    <a:lstStyle/>
                    <a:p>
                      <a:pPr algn="l" fontAlgn="t">
                        <a:lnSpc>
                          <a:spcPct val="110000"/>
                        </a:lnSpc>
                        <a:spcBef>
                          <a:spcPts val="0"/>
                        </a:spcBef>
                        <a:spcAft>
                          <a:spcPts val="600"/>
                        </a:spcAft>
                      </a:pPr>
                      <a:r>
                        <a:rPr lang="nl-NL" sz="1900" b="0" i="0" u="none" strike="noStrike">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2</a:t>
                      </a:r>
                      <a:endParaRPr lang="nl-NL" sz="3100" b="0" i="0" u="none" strike="noStrike">
                        <a:effectLst/>
                        <a:latin typeface="Arial" panose="020B0604020202020204" pitchFamily="34" charset="0"/>
                      </a:endParaRPr>
                    </a:p>
                  </a:txBody>
                  <a:tcPr marL="121664" marR="121664" marT="16897"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8F3D3"/>
                    </a:solidFill>
                  </a:tcPr>
                </a:tc>
                <a:tc>
                  <a:txBody>
                    <a:bodyPr/>
                    <a:lstStyle/>
                    <a:p>
                      <a:pPr algn="l" fontAlgn="t">
                        <a:lnSpc>
                          <a:spcPct val="110000"/>
                        </a:lnSpc>
                        <a:spcBef>
                          <a:spcPts val="0"/>
                        </a:spcBef>
                        <a:spcAft>
                          <a:spcPts val="600"/>
                        </a:spcAft>
                      </a:pPr>
                      <a:r>
                        <a:rPr lang="nl-NL" sz="1900" b="0" i="0" u="none" strike="noStrike">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Herhaling trainen, uitleg opdracht trainingsplan schrijven</a:t>
                      </a:r>
                      <a:endParaRPr lang="nl-NL" sz="3100" b="0" i="0" u="none" strike="noStrike">
                        <a:effectLst/>
                        <a:latin typeface="Arial" panose="020B0604020202020204" pitchFamily="34" charset="0"/>
                      </a:endParaRPr>
                    </a:p>
                  </a:txBody>
                  <a:tcPr marL="121664" marR="121664" marT="16897"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8F3D3"/>
                    </a:solidFill>
                  </a:tcPr>
                </a:tc>
                <a:extLst>
                  <a:ext uri="{0D108BD9-81ED-4DB2-BD59-A6C34878D82A}">
                    <a16:rowId xmlns:a16="http://schemas.microsoft.com/office/drawing/2014/main" val="4170829578"/>
                  </a:ext>
                </a:extLst>
              </a:tr>
              <a:tr h="365824">
                <a:tc>
                  <a:txBody>
                    <a:bodyPr/>
                    <a:lstStyle/>
                    <a:p>
                      <a:pPr algn="l" fontAlgn="t">
                        <a:lnSpc>
                          <a:spcPct val="110000"/>
                        </a:lnSpc>
                        <a:spcBef>
                          <a:spcPts val="0"/>
                        </a:spcBef>
                        <a:spcAft>
                          <a:spcPts val="600"/>
                        </a:spcAft>
                      </a:pPr>
                      <a:r>
                        <a:rPr lang="nl-NL" sz="1900" b="1" i="0" u="none" strike="noStrike">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13</a:t>
                      </a:r>
                      <a:endParaRPr lang="nl-NL" sz="3100" b="0" i="0" u="none" strike="noStrike">
                        <a:effectLst/>
                        <a:latin typeface="Arial" panose="020B0604020202020204" pitchFamily="34" charset="0"/>
                      </a:endParaRPr>
                    </a:p>
                  </a:txBody>
                  <a:tcPr marL="121664" marR="121664" marT="16897"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8AB833"/>
                    </a:solidFill>
                  </a:tcPr>
                </a:tc>
                <a:tc>
                  <a:txBody>
                    <a:bodyPr/>
                    <a:lstStyle/>
                    <a:p>
                      <a:pPr algn="l" fontAlgn="t">
                        <a:lnSpc>
                          <a:spcPct val="110000"/>
                        </a:lnSpc>
                        <a:spcBef>
                          <a:spcPts val="0"/>
                        </a:spcBef>
                        <a:spcAft>
                          <a:spcPts val="600"/>
                        </a:spcAft>
                      </a:pPr>
                      <a:r>
                        <a:rPr lang="nl-NL" sz="1900" b="0" i="0" u="none" strike="noStrike">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2</a:t>
                      </a:r>
                      <a:endParaRPr lang="nl-NL" sz="3100" b="0" i="0" u="none" strike="noStrike">
                        <a:effectLst/>
                        <a:latin typeface="Arial" panose="020B0604020202020204" pitchFamily="34" charset="0"/>
                      </a:endParaRPr>
                    </a:p>
                  </a:txBody>
                  <a:tcPr marL="121664" marR="121664" marT="16897"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1E7A8"/>
                    </a:solidFill>
                  </a:tcPr>
                </a:tc>
                <a:tc>
                  <a:txBody>
                    <a:bodyPr/>
                    <a:lstStyle/>
                    <a:p>
                      <a:pPr algn="l" fontAlgn="t">
                        <a:lnSpc>
                          <a:spcPct val="110000"/>
                        </a:lnSpc>
                        <a:spcBef>
                          <a:spcPts val="0"/>
                        </a:spcBef>
                        <a:spcAft>
                          <a:spcPts val="600"/>
                        </a:spcAft>
                      </a:pPr>
                      <a:r>
                        <a:rPr lang="nl-NL" sz="1900" b="0" i="0" u="none" strike="noStrike">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2</a:t>
                      </a:r>
                      <a:endParaRPr lang="nl-NL" sz="3100" b="0" i="0" u="none" strike="noStrike">
                        <a:effectLst/>
                        <a:latin typeface="Arial" panose="020B0604020202020204" pitchFamily="34" charset="0"/>
                      </a:endParaRPr>
                    </a:p>
                  </a:txBody>
                  <a:tcPr marL="121664" marR="121664" marT="16897"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1E7A8"/>
                    </a:solidFill>
                  </a:tcPr>
                </a:tc>
                <a:tc>
                  <a:txBody>
                    <a:bodyPr/>
                    <a:lstStyle/>
                    <a:p>
                      <a:pPr algn="l" fontAlgn="t">
                        <a:lnSpc>
                          <a:spcPct val="110000"/>
                        </a:lnSpc>
                        <a:spcBef>
                          <a:spcPts val="0"/>
                        </a:spcBef>
                        <a:spcAft>
                          <a:spcPts val="600"/>
                        </a:spcAft>
                      </a:pPr>
                      <a:r>
                        <a:rPr lang="nl-NL" sz="1900" b="0" i="0" u="none" strike="noStrike">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Trainingstechnieken, start opdracht trainingsplan schrijven</a:t>
                      </a:r>
                      <a:endParaRPr lang="nl-NL" sz="3100" b="0" i="0" u="none" strike="noStrike">
                        <a:effectLst/>
                        <a:latin typeface="Arial" panose="020B0604020202020204" pitchFamily="34" charset="0"/>
                      </a:endParaRPr>
                    </a:p>
                  </a:txBody>
                  <a:tcPr marL="121664" marR="121664" marT="16897"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1E7A8"/>
                    </a:solidFill>
                  </a:tcPr>
                </a:tc>
                <a:extLst>
                  <a:ext uri="{0D108BD9-81ED-4DB2-BD59-A6C34878D82A}">
                    <a16:rowId xmlns:a16="http://schemas.microsoft.com/office/drawing/2014/main" val="2850316754"/>
                  </a:ext>
                </a:extLst>
              </a:tr>
              <a:tr h="365824">
                <a:tc>
                  <a:txBody>
                    <a:bodyPr/>
                    <a:lstStyle/>
                    <a:p>
                      <a:pPr algn="l" fontAlgn="t">
                        <a:lnSpc>
                          <a:spcPct val="110000"/>
                        </a:lnSpc>
                        <a:spcBef>
                          <a:spcPts val="0"/>
                        </a:spcBef>
                        <a:spcAft>
                          <a:spcPts val="600"/>
                        </a:spcAft>
                      </a:pPr>
                      <a:r>
                        <a:rPr lang="nl-NL" sz="1900" b="1" i="0" u="none" strike="noStrike">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14</a:t>
                      </a:r>
                      <a:endParaRPr lang="nl-NL" sz="3100" b="0" i="0" u="none" strike="noStrike">
                        <a:effectLst/>
                        <a:latin typeface="Arial" panose="020B0604020202020204" pitchFamily="34" charset="0"/>
                      </a:endParaRPr>
                    </a:p>
                  </a:txBody>
                  <a:tcPr marL="121664" marR="121664" marT="16897"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8AB833"/>
                    </a:solidFill>
                  </a:tcPr>
                </a:tc>
                <a:tc>
                  <a:txBody>
                    <a:bodyPr/>
                    <a:lstStyle/>
                    <a:p>
                      <a:pPr algn="l" fontAlgn="t">
                        <a:lnSpc>
                          <a:spcPct val="110000"/>
                        </a:lnSpc>
                        <a:spcBef>
                          <a:spcPts val="0"/>
                        </a:spcBef>
                        <a:spcAft>
                          <a:spcPts val="600"/>
                        </a:spcAft>
                      </a:pPr>
                      <a:r>
                        <a:rPr lang="nl-NL" sz="1900" b="0" i="0" u="none" strike="noStrike">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3</a:t>
                      </a:r>
                      <a:endParaRPr lang="nl-NL" sz="3100" b="0" i="0" u="none" strike="noStrike">
                        <a:effectLst/>
                        <a:latin typeface="Arial" panose="020B0604020202020204" pitchFamily="34" charset="0"/>
                      </a:endParaRPr>
                    </a:p>
                  </a:txBody>
                  <a:tcPr marL="121664" marR="121664" marT="16897"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8F3D3"/>
                    </a:solidFill>
                  </a:tcPr>
                </a:tc>
                <a:tc>
                  <a:txBody>
                    <a:bodyPr/>
                    <a:lstStyle/>
                    <a:p>
                      <a:pPr algn="l" fontAlgn="t">
                        <a:lnSpc>
                          <a:spcPct val="110000"/>
                        </a:lnSpc>
                        <a:spcBef>
                          <a:spcPts val="0"/>
                        </a:spcBef>
                        <a:spcAft>
                          <a:spcPts val="600"/>
                        </a:spcAft>
                      </a:pPr>
                      <a:r>
                        <a:rPr lang="nl-NL" sz="1900" b="0" i="0" u="none" strike="noStrike">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2</a:t>
                      </a:r>
                      <a:endParaRPr lang="nl-NL" sz="3100" b="0" i="0" u="none" strike="noStrike">
                        <a:effectLst/>
                        <a:latin typeface="Arial" panose="020B0604020202020204" pitchFamily="34" charset="0"/>
                      </a:endParaRPr>
                    </a:p>
                  </a:txBody>
                  <a:tcPr marL="121664" marR="121664" marT="16897"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8F3D3"/>
                    </a:solidFill>
                  </a:tcPr>
                </a:tc>
                <a:tc>
                  <a:txBody>
                    <a:bodyPr/>
                    <a:lstStyle/>
                    <a:p>
                      <a:pPr algn="l" fontAlgn="t">
                        <a:lnSpc>
                          <a:spcPct val="110000"/>
                        </a:lnSpc>
                        <a:spcBef>
                          <a:spcPts val="0"/>
                        </a:spcBef>
                        <a:spcAft>
                          <a:spcPts val="600"/>
                        </a:spcAft>
                      </a:pPr>
                      <a:r>
                        <a:rPr lang="nl-NL" sz="1900" b="0" i="0" u="none" strike="noStrike">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Trainingstechnieken, Trainingsplan schrijven</a:t>
                      </a:r>
                      <a:endParaRPr lang="nl-NL" sz="3100" b="0" i="0" u="none" strike="noStrike">
                        <a:effectLst/>
                        <a:latin typeface="Arial" panose="020B0604020202020204" pitchFamily="34" charset="0"/>
                      </a:endParaRPr>
                    </a:p>
                  </a:txBody>
                  <a:tcPr marL="121664" marR="121664" marT="16897"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8F3D3"/>
                    </a:solidFill>
                  </a:tcPr>
                </a:tc>
                <a:extLst>
                  <a:ext uri="{0D108BD9-81ED-4DB2-BD59-A6C34878D82A}">
                    <a16:rowId xmlns:a16="http://schemas.microsoft.com/office/drawing/2014/main" val="2820707195"/>
                  </a:ext>
                </a:extLst>
              </a:tr>
              <a:tr h="365824">
                <a:tc>
                  <a:txBody>
                    <a:bodyPr/>
                    <a:lstStyle/>
                    <a:p>
                      <a:pPr algn="l" fontAlgn="t">
                        <a:lnSpc>
                          <a:spcPct val="110000"/>
                        </a:lnSpc>
                        <a:spcBef>
                          <a:spcPts val="0"/>
                        </a:spcBef>
                        <a:spcAft>
                          <a:spcPts val="600"/>
                        </a:spcAft>
                      </a:pPr>
                      <a:r>
                        <a:rPr lang="nl-NL" sz="1900" b="1" i="0" u="none" strike="noStrike">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15</a:t>
                      </a:r>
                      <a:endParaRPr lang="nl-NL" sz="3100" b="0" i="0" u="none" strike="noStrike">
                        <a:effectLst/>
                        <a:latin typeface="Arial" panose="020B0604020202020204" pitchFamily="34" charset="0"/>
                      </a:endParaRPr>
                    </a:p>
                  </a:txBody>
                  <a:tcPr marL="121664" marR="121664" marT="16897"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8AB833"/>
                    </a:solidFill>
                  </a:tcPr>
                </a:tc>
                <a:tc>
                  <a:txBody>
                    <a:bodyPr/>
                    <a:lstStyle/>
                    <a:p>
                      <a:pPr algn="l" fontAlgn="t">
                        <a:lnSpc>
                          <a:spcPct val="110000"/>
                        </a:lnSpc>
                        <a:spcBef>
                          <a:spcPts val="0"/>
                        </a:spcBef>
                        <a:spcAft>
                          <a:spcPts val="600"/>
                        </a:spcAft>
                      </a:pPr>
                      <a:r>
                        <a:rPr lang="nl-NL" sz="1900" b="0" i="0" u="none" strike="noStrike">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4</a:t>
                      </a:r>
                      <a:endParaRPr lang="nl-NL" sz="3100" b="0" i="0" u="none" strike="noStrike">
                        <a:effectLst/>
                        <a:latin typeface="Arial" panose="020B0604020202020204" pitchFamily="34" charset="0"/>
                      </a:endParaRPr>
                    </a:p>
                  </a:txBody>
                  <a:tcPr marL="121664" marR="121664" marT="16897"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1E7A8"/>
                    </a:solidFill>
                  </a:tcPr>
                </a:tc>
                <a:tc>
                  <a:txBody>
                    <a:bodyPr/>
                    <a:lstStyle/>
                    <a:p>
                      <a:pPr algn="l" fontAlgn="t">
                        <a:lnSpc>
                          <a:spcPct val="110000"/>
                        </a:lnSpc>
                        <a:spcBef>
                          <a:spcPts val="0"/>
                        </a:spcBef>
                        <a:spcAft>
                          <a:spcPts val="600"/>
                        </a:spcAft>
                      </a:pPr>
                      <a:r>
                        <a:rPr lang="nl-NL" sz="1900" b="0" i="0" u="none" strike="noStrike">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2</a:t>
                      </a:r>
                      <a:endParaRPr lang="nl-NL" sz="3100" b="0" i="0" u="none" strike="noStrike">
                        <a:effectLst/>
                        <a:latin typeface="Arial" panose="020B0604020202020204" pitchFamily="34" charset="0"/>
                      </a:endParaRPr>
                    </a:p>
                  </a:txBody>
                  <a:tcPr marL="121664" marR="121664" marT="16897"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1E7A8"/>
                    </a:solidFill>
                  </a:tcPr>
                </a:tc>
                <a:tc>
                  <a:txBody>
                    <a:bodyPr/>
                    <a:lstStyle/>
                    <a:p>
                      <a:pPr algn="l" fontAlgn="t">
                        <a:lnSpc>
                          <a:spcPct val="110000"/>
                        </a:lnSpc>
                        <a:spcBef>
                          <a:spcPts val="0"/>
                        </a:spcBef>
                        <a:spcAft>
                          <a:spcPts val="600"/>
                        </a:spcAft>
                      </a:pPr>
                      <a:r>
                        <a:rPr lang="nl-NL" sz="1900" b="0" i="0" u="none" strike="noStrike">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Beoordeling trainingsplan</a:t>
                      </a:r>
                      <a:endParaRPr lang="nl-NL" sz="3100" b="0" i="0" u="none" strike="noStrike">
                        <a:effectLst/>
                        <a:latin typeface="Arial" panose="020B0604020202020204" pitchFamily="34" charset="0"/>
                      </a:endParaRPr>
                    </a:p>
                  </a:txBody>
                  <a:tcPr marL="121664" marR="121664" marT="16897"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1E7A8"/>
                    </a:solidFill>
                  </a:tcPr>
                </a:tc>
                <a:extLst>
                  <a:ext uri="{0D108BD9-81ED-4DB2-BD59-A6C34878D82A}">
                    <a16:rowId xmlns:a16="http://schemas.microsoft.com/office/drawing/2014/main" val="3519053735"/>
                  </a:ext>
                </a:extLst>
              </a:tr>
              <a:tr h="365824">
                <a:tc>
                  <a:txBody>
                    <a:bodyPr/>
                    <a:lstStyle/>
                    <a:p>
                      <a:pPr algn="l" fontAlgn="t">
                        <a:lnSpc>
                          <a:spcPct val="110000"/>
                        </a:lnSpc>
                        <a:spcBef>
                          <a:spcPts val="0"/>
                        </a:spcBef>
                        <a:spcAft>
                          <a:spcPts val="600"/>
                        </a:spcAft>
                      </a:pPr>
                      <a:r>
                        <a:rPr lang="nl-NL" sz="1900" b="1" i="0" u="none" strike="noStrike">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16</a:t>
                      </a:r>
                      <a:endParaRPr lang="nl-NL" sz="3100" b="0" i="0" u="none" strike="noStrike">
                        <a:effectLst/>
                        <a:latin typeface="Arial" panose="020B0604020202020204" pitchFamily="34" charset="0"/>
                      </a:endParaRPr>
                    </a:p>
                  </a:txBody>
                  <a:tcPr marL="121664" marR="121664" marT="16897"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8AB833"/>
                    </a:solidFill>
                  </a:tcPr>
                </a:tc>
                <a:tc>
                  <a:txBody>
                    <a:bodyPr/>
                    <a:lstStyle/>
                    <a:p>
                      <a:pPr algn="l" fontAlgn="t">
                        <a:lnSpc>
                          <a:spcPct val="110000"/>
                        </a:lnSpc>
                        <a:spcBef>
                          <a:spcPts val="0"/>
                        </a:spcBef>
                        <a:spcAft>
                          <a:spcPts val="600"/>
                        </a:spcAft>
                      </a:pPr>
                      <a:r>
                        <a:rPr lang="nl-NL" sz="1900" b="0" i="0" u="none" strike="noStrike">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5</a:t>
                      </a:r>
                      <a:endParaRPr lang="nl-NL" sz="3100" b="0" i="0" u="none" strike="noStrike">
                        <a:effectLst/>
                        <a:latin typeface="Arial" panose="020B0604020202020204" pitchFamily="34" charset="0"/>
                      </a:endParaRPr>
                    </a:p>
                  </a:txBody>
                  <a:tcPr marL="121664" marR="121664" marT="16897"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8F3D3"/>
                    </a:solidFill>
                  </a:tcPr>
                </a:tc>
                <a:tc>
                  <a:txBody>
                    <a:bodyPr/>
                    <a:lstStyle/>
                    <a:p>
                      <a:pPr algn="l" fontAlgn="t">
                        <a:lnSpc>
                          <a:spcPct val="110000"/>
                        </a:lnSpc>
                        <a:spcBef>
                          <a:spcPts val="0"/>
                        </a:spcBef>
                        <a:spcAft>
                          <a:spcPts val="600"/>
                        </a:spcAft>
                      </a:pPr>
                      <a:r>
                        <a:rPr lang="nl-NL" sz="1900" b="0" i="0" u="none" strike="noStrike">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2</a:t>
                      </a:r>
                      <a:endParaRPr lang="nl-NL" sz="3100" b="0" i="0" u="none" strike="noStrike">
                        <a:effectLst/>
                        <a:latin typeface="Arial" panose="020B0604020202020204" pitchFamily="34" charset="0"/>
                      </a:endParaRPr>
                    </a:p>
                  </a:txBody>
                  <a:tcPr marL="121664" marR="121664" marT="16897"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8F3D3"/>
                    </a:solidFill>
                  </a:tcPr>
                </a:tc>
                <a:tc>
                  <a:txBody>
                    <a:bodyPr/>
                    <a:lstStyle/>
                    <a:p>
                      <a:pPr algn="l" fontAlgn="t">
                        <a:lnSpc>
                          <a:spcPct val="110000"/>
                        </a:lnSpc>
                        <a:spcBef>
                          <a:spcPts val="0"/>
                        </a:spcBef>
                        <a:spcAft>
                          <a:spcPts val="600"/>
                        </a:spcAft>
                      </a:pPr>
                      <a:r>
                        <a:rPr lang="nl-NL" sz="1900" b="0" i="0" u="none" strike="noStrike">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Uitvoeren training</a:t>
                      </a:r>
                      <a:endParaRPr lang="nl-NL" sz="3100" b="0" i="0" u="none" strike="noStrike">
                        <a:effectLst/>
                        <a:latin typeface="Arial" panose="020B0604020202020204" pitchFamily="34" charset="0"/>
                      </a:endParaRPr>
                    </a:p>
                  </a:txBody>
                  <a:tcPr marL="121664" marR="121664" marT="16897"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8F3D3"/>
                    </a:solidFill>
                  </a:tcPr>
                </a:tc>
                <a:extLst>
                  <a:ext uri="{0D108BD9-81ED-4DB2-BD59-A6C34878D82A}">
                    <a16:rowId xmlns:a16="http://schemas.microsoft.com/office/drawing/2014/main" val="754687449"/>
                  </a:ext>
                </a:extLst>
              </a:tr>
              <a:tr h="365824">
                <a:tc>
                  <a:txBody>
                    <a:bodyPr/>
                    <a:lstStyle/>
                    <a:p>
                      <a:pPr algn="l" fontAlgn="t">
                        <a:lnSpc>
                          <a:spcPct val="110000"/>
                        </a:lnSpc>
                        <a:spcBef>
                          <a:spcPts val="0"/>
                        </a:spcBef>
                        <a:spcAft>
                          <a:spcPts val="600"/>
                        </a:spcAft>
                      </a:pPr>
                      <a:r>
                        <a:rPr lang="nl-NL" sz="1900" b="1" i="0" u="none" strike="noStrike">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17</a:t>
                      </a:r>
                      <a:endParaRPr lang="nl-NL" sz="3100" b="0" i="0" u="none" strike="noStrike">
                        <a:effectLst/>
                        <a:latin typeface="Arial" panose="020B0604020202020204" pitchFamily="34" charset="0"/>
                      </a:endParaRPr>
                    </a:p>
                  </a:txBody>
                  <a:tcPr marL="121664" marR="121664" marT="16897"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8AB833"/>
                    </a:solidFill>
                  </a:tcPr>
                </a:tc>
                <a:tc>
                  <a:txBody>
                    <a:bodyPr/>
                    <a:lstStyle/>
                    <a:p>
                      <a:pPr algn="l" fontAlgn="t">
                        <a:lnSpc>
                          <a:spcPct val="110000"/>
                        </a:lnSpc>
                        <a:spcBef>
                          <a:spcPts val="0"/>
                        </a:spcBef>
                        <a:spcAft>
                          <a:spcPts val="600"/>
                        </a:spcAft>
                      </a:pPr>
                      <a:r>
                        <a:rPr lang="nl-NL" sz="1900" b="0" i="0" u="none" strike="noStrike">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6</a:t>
                      </a:r>
                      <a:endParaRPr lang="nl-NL" sz="3100" b="0" i="0" u="none" strike="noStrike">
                        <a:effectLst/>
                        <a:latin typeface="Arial" panose="020B0604020202020204" pitchFamily="34" charset="0"/>
                      </a:endParaRPr>
                    </a:p>
                  </a:txBody>
                  <a:tcPr marL="121664" marR="121664" marT="16897"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1E7A8"/>
                    </a:solidFill>
                  </a:tcPr>
                </a:tc>
                <a:tc>
                  <a:txBody>
                    <a:bodyPr/>
                    <a:lstStyle/>
                    <a:p>
                      <a:pPr algn="l" fontAlgn="t">
                        <a:lnSpc>
                          <a:spcPct val="110000"/>
                        </a:lnSpc>
                        <a:spcBef>
                          <a:spcPts val="0"/>
                        </a:spcBef>
                        <a:spcAft>
                          <a:spcPts val="600"/>
                        </a:spcAft>
                      </a:pPr>
                      <a:r>
                        <a:rPr lang="nl-NL" sz="1900" b="0" i="0" u="none" strike="noStrike">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2</a:t>
                      </a:r>
                      <a:endParaRPr lang="nl-NL" sz="3100" b="0" i="0" u="none" strike="noStrike">
                        <a:effectLst/>
                        <a:latin typeface="Arial" panose="020B0604020202020204" pitchFamily="34" charset="0"/>
                      </a:endParaRPr>
                    </a:p>
                  </a:txBody>
                  <a:tcPr marL="121664" marR="121664" marT="16897"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1E7A8"/>
                    </a:solidFill>
                  </a:tcPr>
                </a:tc>
                <a:tc>
                  <a:txBody>
                    <a:bodyPr/>
                    <a:lstStyle/>
                    <a:p>
                      <a:pPr algn="l" fontAlgn="t">
                        <a:lnSpc>
                          <a:spcPct val="110000"/>
                        </a:lnSpc>
                        <a:spcBef>
                          <a:spcPts val="0"/>
                        </a:spcBef>
                        <a:spcAft>
                          <a:spcPts val="600"/>
                        </a:spcAft>
                      </a:pPr>
                      <a:r>
                        <a:rPr lang="nl-NL" sz="1900" b="0" i="0" u="none" strike="noStrike">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Uitvoeren training</a:t>
                      </a:r>
                      <a:endParaRPr lang="nl-NL" sz="3100" b="0" i="0" u="none" strike="noStrike">
                        <a:effectLst/>
                        <a:latin typeface="Arial" panose="020B0604020202020204" pitchFamily="34" charset="0"/>
                      </a:endParaRPr>
                    </a:p>
                  </a:txBody>
                  <a:tcPr marL="121664" marR="121664" marT="16897"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1E7A8"/>
                    </a:solidFill>
                  </a:tcPr>
                </a:tc>
                <a:extLst>
                  <a:ext uri="{0D108BD9-81ED-4DB2-BD59-A6C34878D82A}">
                    <a16:rowId xmlns:a16="http://schemas.microsoft.com/office/drawing/2014/main" val="382868666"/>
                  </a:ext>
                </a:extLst>
              </a:tr>
              <a:tr h="511146">
                <a:tc>
                  <a:txBody>
                    <a:bodyPr/>
                    <a:lstStyle/>
                    <a:p>
                      <a:pPr algn="l" fontAlgn="t">
                        <a:lnSpc>
                          <a:spcPct val="110000"/>
                        </a:lnSpc>
                        <a:spcBef>
                          <a:spcPts val="0"/>
                        </a:spcBef>
                        <a:spcAft>
                          <a:spcPts val="600"/>
                        </a:spcAft>
                      </a:pPr>
                      <a:r>
                        <a:rPr lang="nl-NL" sz="1900" b="1" i="0" u="none" strike="noStrike">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18</a:t>
                      </a:r>
                      <a:endParaRPr lang="nl-NL" sz="3100" b="0" i="0" u="none" strike="noStrike">
                        <a:effectLst/>
                        <a:latin typeface="Arial" panose="020B0604020202020204" pitchFamily="34" charset="0"/>
                      </a:endParaRPr>
                    </a:p>
                  </a:txBody>
                  <a:tcPr marL="121664" marR="121664" marT="16897"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8AB833"/>
                    </a:solidFill>
                  </a:tcPr>
                </a:tc>
                <a:tc gridSpan="3">
                  <a:txBody>
                    <a:bodyPr/>
                    <a:lstStyle/>
                    <a:p>
                      <a:pPr algn="ctr" fontAlgn="t">
                        <a:lnSpc>
                          <a:spcPct val="110000"/>
                        </a:lnSpc>
                        <a:spcBef>
                          <a:spcPts val="0"/>
                        </a:spcBef>
                        <a:spcAft>
                          <a:spcPts val="600"/>
                        </a:spcAft>
                      </a:pPr>
                      <a:r>
                        <a:rPr lang="nl-NL" sz="1900" b="0" i="0" u="none" strike="noStrike">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Meivakantie</a:t>
                      </a:r>
                      <a:endParaRPr lang="nl-NL" sz="3100" b="0" i="0" u="none" strike="noStrike">
                        <a:effectLst/>
                        <a:latin typeface="Arial" panose="020B0604020202020204" pitchFamily="34" charset="0"/>
                      </a:endParaRPr>
                    </a:p>
                  </a:txBody>
                  <a:tcPr marL="162219" marR="162219" marT="81110" marB="8111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8F3D3"/>
                    </a:solidFill>
                  </a:tcPr>
                </a:tc>
                <a:tc hMerge="1">
                  <a:txBody>
                    <a:bodyPr/>
                    <a:lstStyle/>
                    <a:p>
                      <a:endParaRPr lang="nl-NL"/>
                    </a:p>
                  </a:txBody>
                  <a:tcPr/>
                </a:tc>
                <a:tc hMerge="1">
                  <a:txBody>
                    <a:bodyPr/>
                    <a:lstStyle/>
                    <a:p>
                      <a:endParaRPr lang="nl-NL"/>
                    </a:p>
                  </a:txBody>
                  <a:tcPr/>
                </a:tc>
                <a:extLst>
                  <a:ext uri="{0D108BD9-81ED-4DB2-BD59-A6C34878D82A}">
                    <a16:rowId xmlns:a16="http://schemas.microsoft.com/office/drawing/2014/main" val="4007414650"/>
                  </a:ext>
                </a:extLst>
              </a:tr>
              <a:tr h="365824">
                <a:tc>
                  <a:txBody>
                    <a:bodyPr/>
                    <a:lstStyle/>
                    <a:p>
                      <a:pPr algn="l" fontAlgn="t">
                        <a:lnSpc>
                          <a:spcPct val="110000"/>
                        </a:lnSpc>
                        <a:spcBef>
                          <a:spcPts val="0"/>
                        </a:spcBef>
                        <a:spcAft>
                          <a:spcPts val="600"/>
                        </a:spcAft>
                      </a:pPr>
                      <a:r>
                        <a:rPr lang="nl-NL" sz="1900" b="1" i="0" u="none" strike="noStrike">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19</a:t>
                      </a:r>
                      <a:endParaRPr lang="nl-NL" sz="3100" b="0" i="0" u="none" strike="noStrike">
                        <a:effectLst/>
                        <a:latin typeface="Arial" panose="020B0604020202020204" pitchFamily="34" charset="0"/>
                      </a:endParaRPr>
                    </a:p>
                  </a:txBody>
                  <a:tcPr marL="121664" marR="121664" marT="16897"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8AB833"/>
                    </a:solidFill>
                  </a:tcPr>
                </a:tc>
                <a:tc>
                  <a:txBody>
                    <a:bodyPr/>
                    <a:lstStyle/>
                    <a:p>
                      <a:pPr algn="l" fontAlgn="t">
                        <a:lnSpc>
                          <a:spcPct val="110000"/>
                        </a:lnSpc>
                        <a:spcBef>
                          <a:spcPts val="0"/>
                        </a:spcBef>
                        <a:spcAft>
                          <a:spcPts val="600"/>
                        </a:spcAft>
                      </a:pPr>
                      <a:r>
                        <a:rPr lang="nl-NL" sz="1900" b="0" i="0" u="none" strike="noStrike">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7</a:t>
                      </a:r>
                      <a:endParaRPr lang="nl-NL" sz="3100" b="0" i="0" u="none" strike="noStrike">
                        <a:effectLst/>
                        <a:latin typeface="Arial" panose="020B0604020202020204" pitchFamily="34" charset="0"/>
                      </a:endParaRPr>
                    </a:p>
                  </a:txBody>
                  <a:tcPr marL="121664" marR="121664" marT="16897"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1E7A8"/>
                    </a:solidFill>
                  </a:tcPr>
                </a:tc>
                <a:tc>
                  <a:txBody>
                    <a:bodyPr/>
                    <a:lstStyle/>
                    <a:p>
                      <a:pPr algn="l" fontAlgn="t">
                        <a:lnSpc>
                          <a:spcPct val="110000"/>
                        </a:lnSpc>
                        <a:spcBef>
                          <a:spcPts val="0"/>
                        </a:spcBef>
                        <a:spcAft>
                          <a:spcPts val="600"/>
                        </a:spcAft>
                      </a:pPr>
                      <a:r>
                        <a:rPr lang="nl-NL" sz="1900" b="0" i="0" u="none" strike="noStrike">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2</a:t>
                      </a:r>
                      <a:endParaRPr lang="nl-NL" sz="3100" b="0" i="0" u="none" strike="noStrike">
                        <a:effectLst/>
                        <a:latin typeface="Arial" panose="020B0604020202020204" pitchFamily="34" charset="0"/>
                      </a:endParaRPr>
                    </a:p>
                  </a:txBody>
                  <a:tcPr marL="121664" marR="121664" marT="16897"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1E7A8"/>
                    </a:solidFill>
                  </a:tcPr>
                </a:tc>
                <a:tc>
                  <a:txBody>
                    <a:bodyPr/>
                    <a:lstStyle/>
                    <a:p>
                      <a:pPr algn="l" fontAlgn="t">
                        <a:lnSpc>
                          <a:spcPct val="110000"/>
                        </a:lnSpc>
                        <a:spcBef>
                          <a:spcPts val="0"/>
                        </a:spcBef>
                        <a:spcAft>
                          <a:spcPts val="600"/>
                        </a:spcAft>
                      </a:pPr>
                      <a:r>
                        <a:rPr lang="nl-NL" sz="1900" b="0" i="0" u="none" strike="noStrike">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Presentaties trainingsplannen </a:t>
                      </a:r>
                      <a:endParaRPr lang="nl-NL" sz="3100" b="0" i="0" u="none" strike="noStrike">
                        <a:effectLst/>
                        <a:latin typeface="Arial" panose="020B0604020202020204" pitchFamily="34" charset="0"/>
                      </a:endParaRPr>
                    </a:p>
                  </a:txBody>
                  <a:tcPr marL="121664" marR="121664" marT="16897"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1E7A8"/>
                    </a:solidFill>
                  </a:tcPr>
                </a:tc>
                <a:extLst>
                  <a:ext uri="{0D108BD9-81ED-4DB2-BD59-A6C34878D82A}">
                    <a16:rowId xmlns:a16="http://schemas.microsoft.com/office/drawing/2014/main" val="868059923"/>
                  </a:ext>
                </a:extLst>
              </a:tr>
            </a:tbl>
          </a:graphicData>
        </a:graphic>
      </p:graphicFrame>
    </p:spTree>
    <p:extLst>
      <p:ext uri="{BB962C8B-B14F-4D97-AF65-F5344CB8AC3E}">
        <p14:creationId xmlns:p14="http://schemas.microsoft.com/office/powerpoint/2010/main" val="27279474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title"/>
          </p:nvPr>
        </p:nvSpPr>
        <p:spPr>
          <a:xfrm>
            <a:off x="686834" y="1153572"/>
            <a:ext cx="3200400" cy="4461163"/>
          </a:xfrm>
        </p:spPr>
        <p:txBody>
          <a:bodyPr>
            <a:normAutofit/>
          </a:bodyPr>
          <a:lstStyle/>
          <a:p>
            <a:r>
              <a:rPr lang="nl-NL">
                <a:solidFill>
                  <a:srgbClr val="FFFFFF"/>
                </a:solidFill>
              </a:rPr>
              <a:t>Doel van dit vak</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Tijdelijke aanduiding voor inhoud 2"/>
          <p:cNvSpPr>
            <a:spLocks noGrp="1"/>
          </p:cNvSpPr>
          <p:nvPr>
            <p:ph idx="1"/>
          </p:nvPr>
        </p:nvSpPr>
        <p:spPr>
          <a:xfrm>
            <a:off x="4447308" y="591344"/>
            <a:ext cx="6906491" cy="5585619"/>
          </a:xfrm>
        </p:spPr>
        <p:txBody>
          <a:bodyPr anchor="ctr">
            <a:normAutofit/>
          </a:bodyPr>
          <a:lstStyle/>
          <a:p>
            <a:r>
              <a:rPr lang="nl-NL" dirty="0"/>
              <a:t>Voor de stage hebben we gedaan:</a:t>
            </a:r>
          </a:p>
          <a:p>
            <a:pPr lvl="1"/>
            <a:r>
              <a:rPr lang="nl-NL" dirty="0"/>
              <a:t>Kennis hebben trainen van dieren: geschiedenis, wat is het, waar moet je rekening mee houden en veel gebruikte begrippen.</a:t>
            </a:r>
          </a:p>
          <a:p>
            <a:endParaRPr lang="nl-NL" dirty="0"/>
          </a:p>
          <a:p>
            <a:r>
              <a:rPr lang="nl-NL" dirty="0"/>
              <a:t>Nu gaan we aan de slag met:</a:t>
            </a:r>
          </a:p>
          <a:p>
            <a:pPr lvl="1"/>
            <a:r>
              <a:rPr lang="nl-NL" dirty="0"/>
              <a:t>Begrippen en herhaling trainingstechnieken</a:t>
            </a:r>
          </a:p>
          <a:p>
            <a:pPr lvl="1"/>
            <a:r>
              <a:rPr lang="nl-NL" dirty="0"/>
              <a:t>Kennis hebben van het opstellen en uitvoeren van een trainingsplan.</a:t>
            </a:r>
          </a:p>
          <a:p>
            <a:pPr lvl="1"/>
            <a:r>
              <a:rPr lang="nl-NL" dirty="0"/>
              <a:t>Kennis hebben van mogelijke problemen tijdens het trainen.</a:t>
            </a:r>
          </a:p>
          <a:p>
            <a:pPr lvl="1"/>
            <a:r>
              <a:rPr lang="nl-NL" dirty="0"/>
              <a:t>Kennis hebben van diergedrag van het te trainen dier. </a:t>
            </a:r>
          </a:p>
        </p:txBody>
      </p:sp>
    </p:spTree>
    <p:extLst>
      <p:ext uri="{BB962C8B-B14F-4D97-AF65-F5344CB8AC3E}">
        <p14:creationId xmlns:p14="http://schemas.microsoft.com/office/powerpoint/2010/main" val="15907310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6151" name="Rectangle 6150">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title"/>
          </p:nvPr>
        </p:nvSpPr>
        <p:spPr>
          <a:xfrm>
            <a:off x="640080" y="325369"/>
            <a:ext cx="4368602" cy="1956841"/>
          </a:xfrm>
        </p:spPr>
        <p:txBody>
          <a:bodyPr anchor="b">
            <a:normAutofit/>
          </a:bodyPr>
          <a:lstStyle/>
          <a:p>
            <a:r>
              <a:rPr lang="nl-NL" sz="5400"/>
              <a:t>Waarom trainen?</a:t>
            </a:r>
          </a:p>
        </p:txBody>
      </p:sp>
      <p:sp>
        <p:nvSpPr>
          <p:cNvPr id="6153"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jdelijke aanduiding voor inhoud 2"/>
          <p:cNvSpPr>
            <a:spLocks noGrp="1"/>
          </p:cNvSpPr>
          <p:nvPr>
            <p:ph idx="1"/>
          </p:nvPr>
        </p:nvSpPr>
        <p:spPr>
          <a:xfrm>
            <a:off x="640080" y="2872899"/>
            <a:ext cx="4243589" cy="3320668"/>
          </a:xfrm>
        </p:spPr>
        <p:txBody>
          <a:bodyPr>
            <a:normAutofit/>
          </a:bodyPr>
          <a:lstStyle/>
          <a:p>
            <a:r>
              <a:rPr lang="nl-NL" sz="1400"/>
              <a:t>De hoofdredenen voor het trainen van een dier:</a:t>
            </a:r>
          </a:p>
          <a:p>
            <a:pPr lvl="1"/>
            <a:r>
              <a:rPr lang="nl-NL" sz="1400"/>
              <a:t>Maakt de band tussen jou en het dieren sterker. </a:t>
            </a:r>
          </a:p>
          <a:p>
            <a:pPr lvl="1"/>
            <a:r>
              <a:rPr lang="nl-NL" sz="1400"/>
              <a:t>Het dier leert hoe hij zich moet gedragen in het gezin. </a:t>
            </a:r>
          </a:p>
          <a:p>
            <a:pPr lvl="1"/>
            <a:r>
              <a:rPr lang="nl-NL" sz="1400"/>
              <a:t>Lichamelijke beweging</a:t>
            </a:r>
          </a:p>
          <a:p>
            <a:pPr lvl="1"/>
            <a:r>
              <a:rPr lang="nl-NL" sz="1400"/>
              <a:t>Mentale stimulatie</a:t>
            </a:r>
          </a:p>
          <a:p>
            <a:pPr lvl="2"/>
            <a:r>
              <a:rPr lang="nl-NL" sz="1400"/>
              <a:t>Natuurlijk gedrag</a:t>
            </a:r>
          </a:p>
          <a:p>
            <a:pPr lvl="2"/>
            <a:r>
              <a:rPr lang="nl-NL" sz="1400"/>
              <a:t>Verrijking</a:t>
            </a:r>
          </a:p>
          <a:p>
            <a:pPr lvl="2"/>
            <a:r>
              <a:rPr lang="nl-NL" sz="1400"/>
              <a:t>Voorkomen stereotiepgedrag</a:t>
            </a:r>
          </a:p>
          <a:p>
            <a:pPr lvl="1"/>
            <a:r>
              <a:rPr lang="nl-NL" sz="1400"/>
              <a:t>Coöperatief gedrag</a:t>
            </a:r>
          </a:p>
          <a:p>
            <a:pPr lvl="2"/>
            <a:r>
              <a:rPr lang="nl-NL" sz="1400"/>
              <a:t>Gezondsheidscheck bij dieren</a:t>
            </a:r>
          </a:p>
          <a:p>
            <a:pPr lvl="1"/>
            <a:r>
              <a:rPr lang="nl-NL" sz="1400" i="1"/>
              <a:t>Recreatie/Educatie/Onderzoek</a:t>
            </a:r>
          </a:p>
        </p:txBody>
      </p:sp>
      <p:pic>
        <p:nvPicPr>
          <p:cNvPr id="6146" name="Picture 2" descr="Afbeeldingsresultaat voor trainen van een die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0974" r="22605"/>
          <a:stretch/>
        </p:blipFill>
        <p:spPr bwMode="auto">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623356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Hoe leren dieren? (1)</a:t>
            </a:r>
          </a:p>
        </p:txBody>
      </p:sp>
      <p:sp>
        <p:nvSpPr>
          <p:cNvPr id="3" name="Tijdelijke aanduiding voor inhoud 2"/>
          <p:cNvSpPr>
            <a:spLocks noGrp="1"/>
          </p:cNvSpPr>
          <p:nvPr>
            <p:ph idx="1"/>
          </p:nvPr>
        </p:nvSpPr>
        <p:spPr>
          <a:xfrm>
            <a:off x="838200" y="1825625"/>
            <a:ext cx="10515600" cy="4496798"/>
          </a:xfrm>
        </p:spPr>
        <p:txBody>
          <a:bodyPr>
            <a:normAutofit fontScale="92500" lnSpcReduction="10000"/>
          </a:bodyPr>
          <a:lstStyle/>
          <a:p>
            <a:r>
              <a:rPr lang="nl-NL" sz="2400" b="1" dirty="0"/>
              <a:t>Aangeboren gedrag</a:t>
            </a:r>
          </a:p>
          <a:p>
            <a:pPr lvl="1"/>
            <a:r>
              <a:rPr lang="nl-NL" sz="2000" dirty="0"/>
              <a:t>Reflexen </a:t>
            </a:r>
          </a:p>
          <a:p>
            <a:pPr lvl="1"/>
            <a:r>
              <a:rPr lang="nl-NL" sz="2000" dirty="0"/>
              <a:t>Instinct</a:t>
            </a:r>
          </a:p>
          <a:p>
            <a:pPr lvl="1"/>
            <a:endParaRPr lang="nl-NL" sz="2000" dirty="0"/>
          </a:p>
          <a:p>
            <a:pPr lvl="0"/>
            <a:r>
              <a:rPr lang="nl-NL" sz="2400" b="1" dirty="0"/>
              <a:t>Aangeleerd gedrag </a:t>
            </a:r>
          </a:p>
          <a:p>
            <a:pPr lvl="1"/>
            <a:r>
              <a:rPr lang="nl-NL" sz="2000" dirty="0"/>
              <a:t>Inprenting</a:t>
            </a:r>
          </a:p>
          <a:p>
            <a:pPr lvl="1"/>
            <a:r>
              <a:rPr lang="nl-NL" sz="2000" dirty="0"/>
              <a:t>Gewenning </a:t>
            </a:r>
            <a:r>
              <a:rPr lang="nl-NL" sz="2000" dirty="0">
                <a:sym typeface="Wingdings" panose="05000000000000000000" pitchFamily="2" charset="2"/>
              </a:rPr>
              <a:t> </a:t>
            </a:r>
            <a:r>
              <a:rPr lang="nl-NL" sz="2000" dirty="0"/>
              <a:t>Habituatie en sensitisatie</a:t>
            </a:r>
          </a:p>
          <a:p>
            <a:pPr lvl="1"/>
            <a:r>
              <a:rPr lang="nl-NL" sz="2000" dirty="0"/>
              <a:t>Imitatie </a:t>
            </a:r>
          </a:p>
          <a:p>
            <a:pPr lvl="1"/>
            <a:endParaRPr lang="nl-NL" sz="2000" dirty="0"/>
          </a:p>
          <a:p>
            <a:r>
              <a:rPr lang="nl-NL" sz="2400" b="1" dirty="0"/>
              <a:t>Associatieleren </a:t>
            </a:r>
          </a:p>
          <a:p>
            <a:pPr lvl="1"/>
            <a:r>
              <a:rPr lang="nl-NL" sz="2000" dirty="0"/>
              <a:t>Klassiek conditioneren</a:t>
            </a:r>
          </a:p>
          <a:p>
            <a:pPr lvl="1"/>
            <a:r>
              <a:rPr lang="nl-NL" sz="2000" dirty="0"/>
              <a:t>Operant conditioneren</a:t>
            </a:r>
          </a:p>
          <a:p>
            <a:pPr lvl="1"/>
            <a:r>
              <a:rPr lang="nl-NL" sz="2000" dirty="0"/>
              <a:t>Generaliseren en discrimineren</a:t>
            </a:r>
          </a:p>
          <a:p>
            <a:pPr lvl="1"/>
            <a:r>
              <a:rPr lang="nl-NL" sz="2000" dirty="0"/>
              <a:t>Extinctie</a:t>
            </a:r>
          </a:p>
        </p:txBody>
      </p:sp>
      <p:sp>
        <p:nvSpPr>
          <p:cNvPr id="4" name="Rechthoek 3"/>
          <p:cNvSpPr/>
          <p:nvPr/>
        </p:nvSpPr>
        <p:spPr>
          <a:xfrm>
            <a:off x="6207034" y="5256013"/>
            <a:ext cx="5984966" cy="646331"/>
          </a:xfrm>
          <a:prstGeom prst="rect">
            <a:avLst/>
          </a:prstGeom>
        </p:spPr>
        <p:txBody>
          <a:bodyPr wrap="square">
            <a:spAutoFit/>
          </a:bodyPr>
          <a:lstStyle/>
          <a:p>
            <a:pPr algn="ctr"/>
            <a:r>
              <a:rPr lang="nl-NL" dirty="0"/>
              <a:t>Een leuk voorbeeldje:</a:t>
            </a:r>
          </a:p>
          <a:p>
            <a:pPr algn="ctr"/>
            <a:r>
              <a:rPr lang="nl-NL" dirty="0">
                <a:hlinkClick r:id="rId2"/>
              </a:rPr>
              <a:t>https://www.youtube.com/watch?v=w8izEMs7eyo</a:t>
            </a:r>
            <a:r>
              <a:rPr lang="nl-NL" dirty="0"/>
              <a:t> </a:t>
            </a:r>
          </a:p>
        </p:txBody>
      </p:sp>
      <p:pic>
        <p:nvPicPr>
          <p:cNvPr id="8194" name="Picture 2" descr="Afbeeldingsresultaat voor trainen van een di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62850" y="2002200"/>
            <a:ext cx="3790950" cy="25241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53093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Klassiek conditioneren (Pavlov)</a:t>
            </a:r>
          </a:p>
        </p:txBody>
      </p:sp>
      <p:sp>
        <p:nvSpPr>
          <p:cNvPr id="3" name="Tijdelijke aanduiding voor inhoud 2"/>
          <p:cNvSpPr>
            <a:spLocks noGrp="1"/>
          </p:cNvSpPr>
          <p:nvPr>
            <p:ph idx="1"/>
          </p:nvPr>
        </p:nvSpPr>
        <p:spPr/>
        <p:txBody>
          <a:bodyPr>
            <a:normAutofit fontScale="92500" lnSpcReduction="10000"/>
          </a:bodyPr>
          <a:lstStyle/>
          <a:p>
            <a:r>
              <a:rPr lang="nl-NL" dirty="0"/>
              <a:t>Dier legt verband tussen een bekende prikkel en een nieuwe prikkel, zodat deze nieuwe prikkel hetzelfde gedrag opwekt als de bekende prikkel. Bijvoorbeeld hond krijgt eten als belletje rinkelt. Bel rinkelt, dier kwijlt. </a:t>
            </a:r>
          </a:p>
          <a:p>
            <a:endParaRPr lang="nl-NL" dirty="0"/>
          </a:p>
          <a:p>
            <a:r>
              <a:rPr lang="nl-NL" dirty="0">
                <a:solidFill>
                  <a:schemeClr val="tx1"/>
                </a:solidFill>
              </a:rPr>
              <a:t>Ongeconditioneerde prikkel             Gedrag </a:t>
            </a:r>
          </a:p>
          <a:p>
            <a:r>
              <a:rPr lang="nl-NL" dirty="0">
                <a:solidFill>
                  <a:schemeClr val="tx1"/>
                </a:solidFill>
              </a:rPr>
              <a:t>Bekrachtiging  van prikkel zorgt voor effect.</a:t>
            </a:r>
          </a:p>
          <a:p>
            <a:r>
              <a:rPr lang="nl-NL" dirty="0">
                <a:solidFill>
                  <a:schemeClr val="tx1"/>
                </a:solidFill>
              </a:rPr>
              <a:t>Koppelen bekrachtiging aan gedrag zorgt voor herhaling gedrag.</a:t>
            </a:r>
          </a:p>
          <a:p>
            <a:endParaRPr lang="nl-NL" dirty="0">
              <a:solidFill>
                <a:schemeClr val="tx1"/>
              </a:solidFill>
            </a:endParaRPr>
          </a:p>
          <a:p>
            <a:endParaRPr lang="nl-NL" dirty="0"/>
          </a:p>
          <a:p>
            <a:r>
              <a:rPr lang="nl-NL" sz="1800" dirty="0">
                <a:solidFill>
                  <a:schemeClr val="tx1"/>
                </a:solidFill>
                <a:hlinkClick r:id="rId2"/>
              </a:rPr>
              <a:t>https://www.youtube.com/watch?v=cBdEEzZvOYk</a:t>
            </a:r>
            <a:r>
              <a:rPr lang="nl-NL" sz="1800" dirty="0">
                <a:solidFill>
                  <a:schemeClr val="tx1"/>
                </a:solidFill>
              </a:rPr>
              <a:t>  </a:t>
            </a:r>
            <a:endParaRPr lang="nl-NL" sz="1800" dirty="0"/>
          </a:p>
        </p:txBody>
      </p:sp>
      <p:sp>
        <p:nvSpPr>
          <p:cNvPr id="5" name="PIJL-OMLAAG 4"/>
          <p:cNvSpPr/>
          <p:nvPr/>
        </p:nvSpPr>
        <p:spPr>
          <a:xfrm rot="16200000">
            <a:off x="5310483" y="3223025"/>
            <a:ext cx="144016" cy="57606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7" name="Afbeelding 6"/>
          <p:cNvPicPr>
            <a:picLocks noChangeAspect="1"/>
          </p:cNvPicPr>
          <p:nvPr/>
        </p:nvPicPr>
        <p:blipFill rotWithShape="1">
          <a:blip r:embed="rId3" cstate="print">
            <a:extLst>
              <a:ext uri="{28A0092B-C50C-407E-A947-70E740481C1C}">
                <a14:useLocalDpi xmlns:a14="http://schemas.microsoft.com/office/drawing/2010/main" val="0"/>
              </a:ext>
            </a:extLst>
          </a:blip>
          <a:srcRect t="21143" b="9905"/>
          <a:stretch/>
        </p:blipFill>
        <p:spPr>
          <a:xfrm>
            <a:off x="8979110" y="4650377"/>
            <a:ext cx="3212890" cy="1661523"/>
          </a:xfrm>
          <a:prstGeom prst="rect">
            <a:avLst/>
          </a:prstGeom>
        </p:spPr>
      </p:pic>
    </p:spTree>
    <p:extLst>
      <p:ext uri="{BB962C8B-B14F-4D97-AF65-F5344CB8AC3E}">
        <p14:creationId xmlns:p14="http://schemas.microsoft.com/office/powerpoint/2010/main" val="16671053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5"/>
            <a:ext cx="5829300" cy="1325563"/>
          </a:xfrm>
        </p:spPr>
        <p:txBody>
          <a:bodyPr/>
          <a:lstStyle/>
          <a:p>
            <a:r>
              <a:rPr lang="nl-NL" dirty="0"/>
              <a:t>Operant conditioneren (Skinner)</a:t>
            </a:r>
          </a:p>
        </p:txBody>
      </p:sp>
      <p:sp>
        <p:nvSpPr>
          <p:cNvPr id="3" name="Tijdelijke aanduiding voor inhoud 2"/>
          <p:cNvSpPr>
            <a:spLocks noGrp="1"/>
          </p:cNvSpPr>
          <p:nvPr>
            <p:ph idx="1"/>
          </p:nvPr>
        </p:nvSpPr>
        <p:spPr/>
        <p:txBody>
          <a:bodyPr>
            <a:normAutofit/>
          </a:bodyPr>
          <a:lstStyle/>
          <a:p>
            <a:r>
              <a:rPr lang="nl-NL" dirty="0"/>
              <a:t>Dier legt een verband tussen zijn eigen gedrag en het effect van dat gedrag. </a:t>
            </a:r>
          </a:p>
          <a:p>
            <a:r>
              <a:rPr lang="nl-NL" dirty="0"/>
              <a:t>Kun je splitsen in positieve bekrachtiging, negatieve bekrachtiging, positieve correct en negatieve correctie. </a:t>
            </a:r>
          </a:p>
          <a:p>
            <a:pPr marL="0" indent="0" algn="ctr">
              <a:buNone/>
            </a:pPr>
            <a:endParaRPr lang="nl-NL" b="1" dirty="0">
              <a:solidFill>
                <a:schemeClr val="tx1"/>
              </a:solidFill>
            </a:endParaRPr>
          </a:p>
          <a:p>
            <a:pPr marL="0" indent="0" algn="ctr">
              <a:buNone/>
            </a:pPr>
            <a:r>
              <a:rPr lang="nl-NL" b="1" dirty="0">
                <a:solidFill>
                  <a:schemeClr val="tx1"/>
                </a:solidFill>
              </a:rPr>
              <a:t>Gedrag               effect 	            herhaling of beëindiging</a:t>
            </a:r>
          </a:p>
        </p:txBody>
      </p:sp>
      <p:sp>
        <p:nvSpPr>
          <p:cNvPr id="5" name="PIJL-OMLAAG 4"/>
          <p:cNvSpPr/>
          <p:nvPr/>
        </p:nvSpPr>
        <p:spPr>
          <a:xfrm rot="16200000">
            <a:off x="3567471" y="4091053"/>
            <a:ext cx="144016" cy="57606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 name="PIJL-OMLAAG 4"/>
          <p:cNvSpPr/>
          <p:nvPr/>
        </p:nvSpPr>
        <p:spPr>
          <a:xfrm rot="16200000">
            <a:off x="5758325" y="4081343"/>
            <a:ext cx="144016" cy="57606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7" name="Afbeelding 6"/>
          <p:cNvPicPr>
            <a:picLocks noChangeAspect="1"/>
          </p:cNvPicPr>
          <p:nvPr/>
        </p:nvPicPr>
        <p:blipFill rotWithShape="1">
          <a:blip r:embed="rId2">
            <a:extLst>
              <a:ext uri="{28A0092B-C50C-407E-A947-70E740481C1C}">
                <a14:useLocalDpi xmlns:a14="http://schemas.microsoft.com/office/drawing/2010/main" val="0"/>
              </a:ext>
            </a:extLst>
          </a:blip>
          <a:srcRect t="35903" b="30846"/>
          <a:stretch/>
        </p:blipFill>
        <p:spPr>
          <a:xfrm>
            <a:off x="531937" y="4770696"/>
            <a:ext cx="5639019" cy="1406267"/>
          </a:xfrm>
          <a:prstGeom prst="rect">
            <a:avLst/>
          </a:prstGeom>
        </p:spPr>
      </p:pic>
      <p:sp>
        <p:nvSpPr>
          <p:cNvPr id="4" name="Rechthoek 3"/>
          <p:cNvSpPr/>
          <p:nvPr/>
        </p:nvSpPr>
        <p:spPr>
          <a:xfrm>
            <a:off x="6442935" y="5807631"/>
            <a:ext cx="5601020" cy="369332"/>
          </a:xfrm>
          <a:prstGeom prst="rect">
            <a:avLst/>
          </a:prstGeom>
        </p:spPr>
        <p:txBody>
          <a:bodyPr wrap="none">
            <a:spAutoFit/>
          </a:bodyPr>
          <a:lstStyle/>
          <a:p>
            <a:r>
              <a:rPr lang="nl-NL" dirty="0">
                <a:hlinkClick r:id="rId3"/>
              </a:rPr>
              <a:t>https://www.youtube.com/watch?v=CC7q6wE89yE&amp;t=5s</a:t>
            </a:r>
            <a:r>
              <a:rPr lang="nl-NL" dirty="0"/>
              <a:t> </a:t>
            </a:r>
          </a:p>
        </p:txBody>
      </p:sp>
    </p:spTree>
    <p:extLst>
      <p:ext uri="{BB962C8B-B14F-4D97-AF65-F5344CB8AC3E}">
        <p14:creationId xmlns:p14="http://schemas.microsoft.com/office/powerpoint/2010/main" val="623568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3600" dirty="0"/>
              <a:t>Schema operant conditioneren</a:t>
            </a:r>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a:blip r:embed="rId2"/>
          <a:stretch>
            <a:fillRect/>
          </a:stretch>
        </p:blipFill>
        <p:spPr>
          <a:xfrm>
            <a:off x="838200" y="2283052"/>
            <a:ext cx="10651545" cy="3436484"/>
          </a:xfrm>
          <a:prstGeom prst="rect">
            <a:avLst/>
          </a:prstGeom>
        </p:spPr>
      </p:pic>
    </p:spTree>
    <p:extLst>
      <p:ext uri="{BB962C8B-B14F-4D97-AF65-F5344CB8AC3E}">
        <p14:creationId xmlns:p14="http://schemas.microsoft.com/office/powerpoint/2010/main" val="42132790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247" name="Rectangle 10246">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title"/>
          </p:nvPr>
        </p:nvSpPr>
        <p:spPr>
          <a:xfrm>
            <a:off x="572493" y="238539"/>
            <a:ext cx="11018520" cy="1434415"/>
          </a:xfrm>
        </p:spPr>
        <p:txBody>
          <a:bodyPr anchor="b">
            <a:normAutofit/>
          </a:bodyPr>
          <a:lstStyle/>
          <a:p>
            <a:r>
              <a:rPr lang="nl-NL" sz="5400"/>
              <a:t>Associatieleren. </a:t>
            </a:r>
          </a:p>
        </p:txBody>
      </p:sp>
      <p:sp>
        <p:nvSpPr>
          <p:cNvPr id="10249"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jdelijke aanduiding voor inhoud 2"/>
          <p:cNvSpPr>
            <a:spLocks noGrp="1"/>
          </p:cNvSpPr>
          <p:nvPr>
            <p:ph idx="1"/>
          </p:nvPr>
        </p:nvSpPr>
        <p:spPr>
          <a:xfrm>
            <a:off x="572493" y="2071316"/>
            <a:ext cx="6713552" cy="4119172"/>
          </a:xfrm>
        </p:spPr>
        <p:txBody>
          <a:bodyPr anchor="t">
            <a:normAutofit/>
          </a:bodyPr>
          <a:lstStyle/>
          <a:p>
            <a:r>
              <a:rPr lang="nl-NL" sz="1700" b="1"/>
              <a:t>Generaliseren </a:t>
            </a:r>
            <a:r>
              <a:rPr lang="nl-NL" sz="1700"/>
              <a:t>= Het vermogen om hetzelfde gedrag te laten zien als reactie op een prikkel die lijkt op de oorspronkelijk prikkel.</a:t>
            </a:r>
          </a:p>
          <a:p>
            <a:pPr lvl="1"/>
            <a:r>
              <a:rPr lang="nl-NL" sz="1700"/>
              <a:t>Kleine zwarte hond is agressief </a:t>
            </a:r>
            <a:r>
              <a:rPr lang="nl-NL" sz="1700">
                <a:sym typeface="Wingdings" panose="05000000000000000000" pitchFamily="2" charset="2"/>
              </a:rPr>
              <a:t> a</a:t>
            </a:r>
            <a:r>
              <a:rPr lang="nl-NL" sz="1700"/>
              <a:t>lle zwarte honden zijn agressief. </a:t>
            </a:r>
          </a:p>
          <a:p>
            <a:endParaRPr lang="nl-NL" sz="1700"/>
          </a:p>
          <a:p>
            <a:r>
              <a:rPr lang="nl-NL" sz="1700" b="1"/>
              <a:t>Discrimineren </a:t>
            </a:r>
            <a:r>
              <a:rPr lang="nl-NL" sz="1700"/>
              <a:t>= het vermogen om onderscheid te maken tussen prikkels die op elkaar lijken </a:t>
            </a:r>
          </a:p>
          <a:p>
            <a:pPr lvl="1"/>
            <a:r>
              <a:rPr lang="nl-NL" sz="1700"/>
              <a:t>Klein zwart hondje is agressief </a:t>
            </a:r>
            <a:r>
              <a:rPr lang="nl-NL" sz="1700">
                <a:sym typeface="Wingdings" panose="05000000000000000000" pitchFamily="2" charset="2"/>
              </a:rPr>
              <a:t> </a:t>
            </a:r>
            <a:r>
              <a:rPr lang="nl-NL" sz="1700"/>
              <a:t>maar grote zwarte hond niet. </a:t>
            </a:r>
            <a:endParaRPr lang="nl-NL" sz="1700" b="1"/>
          </a:p>
          <a:p>
            <a:endParaRPr lang="nl-NL" sz="1700"/>
          </a:p>
          <a:p>
            <a:r>
              <a:rPr lang="nl-NL" sz="1700" b="1"/>
              <a:t>Extinctie = </a:t>
            </a:r>
            <a:r>
              <a:rPr lang="nl-NL" sz="1700"/>
              <a:t>het uitdoven van een aangeleerde associatie.</a:t>
            </a:r>
          </a:p>
          <a:p>
            <a:pPr lvl="1"/>
            <a:r>
              <a:rPr lang="nl-NL" sz="1700"/>
              <a:t>Als ik piep krijg ik aandacht. Wanneer je geen aandacht meer geeft, houdt het gepiep na verloop van tijd op. </a:t>
            </a:r>
          </a:p>
          <a:p>
            <a:endParaRPr lang="nl-NL" sz="1700"/>
          </a:p>
        </p:txBody>
      </p:sp>
      <p:pic>
        <p:nvPicPr>
          <p:cNvPr id="10242" name="Picture 2" descr="Afbeeldingsresultaat voor zwart hondje"/>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12187" r="1" b="9855"/>
          <a:stretch/>
        </p:blipFill>
        <p:spPr bwMode="auto">
          <a:xfrm>
            <a:off x="7675658" y="2093976"/>
            <a:ext cx="3941064" cy="40965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39970868"/>
      </p:ext>
    </p:extLst>
  </p:cSld>
  <p:clrMapOvr>
    <a:masterClrMapping/>
  </p:clrMapOvr>
</p:sld>
</file>

<file path=ppt/theme/theme1.xml><?xml version="1.0" encoding="utf-8"?>
<a:theme xmlns:a="http://schemas.openxmlformats.org/drawingml/2006/main" name="pp zone leeg">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pp zone leeg</Template>
  <TotalTime>208</TotalTime>
  <Words>1095</Words>
  <Application>Microsoft Office PowerPoint</Application>
  <PresentationFormat>Breedbeeld</PresentationFormat>
  <Paragraphs>168</Paragraphs>
  <Slides>17</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17</vt:i4>
      </vt:variant>
    </vt:vector>
  </HeadingPairs>
  <TitlesOfParts>
    <vt:vector size="21" baseType="lpstr">
      <vt:lpstr>Arial</vt:lpstr>
      <vt:lpstr>Calibri</vt:lpstr>
      <vt:lpstr>Calibri Light</vt:lpstr>
      <vt:lpstr>pp zone leeg</vt:lpstr>
      <vt:lpstr>Lessen Trainen van een dier Les 3</vt:lpstr>
      <vt:lpstr>Planning periode 4</vt:lpstr>
      <vt:lpstr>Doel van dit vak</vt:lpstr>
      <vt:lpstr>Waarom trainen?</vt:lpstr>
      <vt:lpstr>Hoe leren dieren? (1)</vt:lpstr>
      <vt:lpstr>Klassiek conditioneren (Pavlov)</vt:lpstr>
      <vt:lpstr>Operant conditioneren (Skinner)</vt:lpstr>
      <vt:lpstr>Schema operant conditioneren</vt:lpstr>
      <vt:lpstr>Associatieleren. </vt:lpstr>
      <vt:lpstr>Shaping</vt:lpstr>
      <vt:lpstr>Trainingsplan</vt:lpstr>
      <vt:lpstr>Stimulus control</vt:lpstr>
      <vt:lpstr>Trainingsplan</vt:lpstr>
      <vt:lpstr>Trainingsplan</vt:lpstr>
      <vt:lpstr>Trainingsplan</vt:lpstr>
      <vt:lpstr>Uitvoering training</vt:lpstr>
      <vt:lpstr>Presentatie</vt:lpstr>
    </vt:vector>
  </TitlesOfParts>
  <Company>AOC Oost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Training praktijk</dc:title>
  <dc:creator>Kimberley Borgerink</dc:creator>
  <cp:lastModifiedBy>Emil van der Weijden</cp:lastModifiedBy>
  <cp:revision>33</cp:revision>
  <dcterms:created xsi:type="dcterms:W3CDTF">2019-09-24T15:34:47Z</dcterms:created>
  <dcterms:modified xsi:type="dcterms:W3CDTF">2023-03-10T13:24:11Z</dcterms:modified>
</cp:coreProperties>
</file>