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1"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8B3EA2-62C4-A2D8-5F99-1FCE81CF5CCF}" v="899" dt="2023-03-24T12:54:55.239"/>
    <p1510:client id="{843AB1A9-F2A7-4354-973F-3FA16FB1E62A}" v="676" vWet="678" dt="2023-03-24T12:38:43.931"/>
    <p1510:client id="{9250E13E-5649-CEA0-7D6F-B9BD508DDDA0}" v="310" dt="2023-03-24T12:56:44.3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74526A-41D6-4A52-9750-82330A032853}"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AADC1A05-3258-4FF5-9216-0293D1299A24}">
      <dgm:prSet/>
      <dgm:spPr/>
      <dgm:t>
        <a:bodyPr/>
        <a:lstStyle/>
        <a:p>
          <a:r>
            <a:rPr lang="nl-NL" b="1"/>
            <a:t>Voedingseisen: </a:t>
          </a:r>
          <a:r>
            <a:rPr lang="nl-NL"/>
            <a:t>Dorre grassen, kruiden &amp; struiken. Vers en droog hooi. (Snoepjes: Gedroogde appel of wortel) Kalksteen &amp; water.</a:t>
          </a:r>
          <a:endParaRPr lang="en-US"/>
        </a:p>
      </dgm:t>
    </dgm:pt>
    <dgm:pt modelId="{CC101EF5-A0ED-43A3-9399-3095CADB1E07}" type="parTrans" cxnId="{0C40BB03-05B2-4C0E-95A1-0ADE15221F6C}">
      <dgm:prSet/>
      <dgm:spPr/>
      <dgm:t>
        <a:bodyPr/>
        <a:lstStyle/>
        <a:p>
          <a:endParaRPr lang="en-US"/>
        </a:p>
      </dgm:t>
    </dgm:pt>
    <dgm:pt modelId="{3BA538CE-1A65-41F3-8B82-4062ABDB21D5}" type="sibTrans" cxnId="{0C40BB03-05B2-4C0E-95A1-0ADE15221F6C}">
      <dgm:prSet/>
      <dgm:spPr/>
      <dgm:t>
        <a:bodyPr/>
        <a:lstStyle/>
        <a:p>
          <a:endParaRPr lang="en-US"/>
        </a:p>
      </dgm:t>
    </dgm:pt>
    <dgm:pt modelId="{BC5DA6FE-A76B-489E-8D5F-30EE43CC8E47}">
      <dgm:prSet/>
      <dgm:spPr/>
      <dgm:t>
        <a:bodyPr/>
        <a:lstStyle/>
        <a:p>
          <a:r>
            <a:rPr lang="nl-NL" b="1"/>
            <a:t>Voersoorten: </a:t>
          </a:r>
          <a:r>
            <a:rPr lang="nl-NL"/>
            <a:t>Kijk voedingseisen</a:t>
          </a:r>
          <a:endParaRPr lang="en-US"/>
        </a:p>
      </dgm:t>
    </dgm:pt>
    <dgm:pt modelId="{2587E1B1-CD3F-41FF-A250-077E58B0ED7F}" type="parTrans" cxnId="{5CE1AE60-6019-468E-9930-0527075BCA4F}">
      <dgm:prSet/>
      <dgm:spPr/>
      <dgm:t>
        <a:bodyPr/>
        <a:lstStyle/>
        <a:p>
          <a:endParaRPr lang="en-US"/>
        </a:p>
      </dgm:t>
    </dgm:pt>
    <dgm:pt modelId="{A94E9BE1-A6C9-43A4-A15B-469D910DC303}" type="sibTrans" cxnId="{5CE1AE60-6019-468E-9930-0527075BCA4F}">
      <dgm:prSet/>
      <dgm:spPr/>
      <dgm:t>
        <a:bodyPr/>
        <a:lstStyle/>
        <a:p>
          <a:endParaRPr lang="en-US"/>
        </a:p>
      </dgm:t>
    </dgm:pt>
    <dgm:pt modelId="{16F8DB9D-81BC-4203-8BF3-79EF15123845}">
      <dgm:prSet/>
      <dgm:spPr/>
      <dgm:t>
        <a:bodyPr/>
        <a:lstStyle/>
        <a:p>
          <a:r>
            <a:rPr lang="nl-NL" b="1"/>
            <a:t>Voermethode en Frequentie: </a:t>
          </a:r>
          <a:r>
            <a:rPr lang="nl-NL"/>
            <a:t>30 gram per KG lichaamsgewicht, Voorkeur aan S’avonds voeren, maar s’ochtends en s’avonds een keer kan ook. Oneindig voer aanbieden.</a:t>
          </a:r>
          <a:endParaRPr lang="en-US"/>
        </a:p>
      </dgm:t>
    </dgm:pt>
    <dgm:pt modelId="{76C895E9-49AE-4D26-8251-36A499206ED0}" type="parTrans" cxnId="{E03C3DE6-0F87-4B59-AD7E-C5FED750B6D6}">
      <dgm:prSet/>
      <dgm:spPr/>
      <dgm:t>
        <a:bodyPr/>
        <a:lstStyle/>
        <a:p>
          <a:endParaRPr lang="en-US"/>
        </a:p>
      </dgm:t>
    </dgm:pt>
    <dgm:pt modelId="{793CC0BD-0372-448D-90F9-31CC9738AFA6}" type="sibTrans" cxnId="{E03C3DE6-0F87-4B59-AD7E-C5FED750B6D6}">
      <dgm:prSet/>
      <dgm:spPr/>
      <dgm:t>
        <a:bodyPr/>
        <a:lstStyle/>
        <a:p>
          <a:endParaRPr lang="en-US"/>
        </a:p>
      </dgm:t>
    </dgm:pt>
    <dgm:pt modelId="{A90B093E-334A-4E99-ACC4-A4E39B8EEDC2}" type="pres">
      <dgm:prSet presAssocID="{4A74526A-41D6-4A52-9750-82330A032853}" presName="vert0" presStyleCnt="0">
        <dgm:presLayoutVars>
          <dgm:dir/>
          <dgm:animOne val="branch"/>
          <dgm:animLvl val="lvl"/>
        </dgm:presLayoutVars>
      </dgm:prSet>
      <dgm:spPr/>
    </dgm:pt>
    <dgm:pt modelId="{81328A8B-8A76-4AA6-8FFC-DBD84833A4FB}" type="pres">
      <dgm:prSet presAssocID="{AADC1A05-3258-4FF5-9216-0293D1299A24}" presName="thickLine" presStyleLbl="alignNode1" presStyleIdx="0" presStyleCnt="3"/>
      <dgm:spPr/>
    </dgm:pt>
    <dgm:pt modelId="{55AD09D6-01A0-4D66-8792-E3315786E709}" type="pres">
      <dgm:prSet presAssocID="{AADC1A05-3258-4FF5-9216-0293D1299A24}" presName="horz1" presStyleCnt="0"/>
      <dgm:spPr/>
    </dgm:pt>
    <dgm:pt modelId="{D4A8933B-B10B-4724-92C0-5C54A87F5C91}" type="pres">
      <dgm:prSet presAssocID="{AADC1A05-3258-4FF5-9216-0293D1299A24}" presName="tx1" presStyleLbl="revTx" presStyleIdx="0" presStyleCnt="3"/>
      <dgm:spPr/>
    </dgm:pt>
    <dgm:pt modelId="{8A63ECBC-896B-4862-A720-BF604659F777}" type="pres">
      <dgm:prSet presAssocID="{AADC1A05-3258-4FF5-9216-0293D1299A24}" presName="vert1" presStyleCnt="0"/>
      <dgm:spPr/>
    </dgm:pt>
    <dgm:pt modelId="{8DEEAC14-7D63-4C27-96A8-1521EB130233}" type="pres">
      <dgm:prSet presAssocID="{BC5DA6FE-A76B-489E-8D5F-30EE43CC8E47}" presName="thickLine" presStyleLbl="alignNode1" presStyleIdx="1" presStyleCnt="3"/>
      <dgm:spPr/>
    </dgm:pt>
    <dgm:pt modelId="{83CD7627-5ADA-4D60-AA2F-970528074804}" type="pres">
      <dgm:prSet presAssocID="{BC5DA6FE-A76B-489E-8D5F-30EE43CC8E47}" presName="horz1" presStyleCnt="0"/>
      <dgm:spPr/>
    </dgm:pt>
    <dgm:pt modelId="{40B2E49A-67C4-4795-94F5-E6717536794C}" type="pres">
      <dgm:prSet presAssocID="{BC5DA6FE-A76B-489E-8D5F-30EE43CC8E47}" presName="tx1" presStyleLbl="revTx" presStyleIdx="1" presStyleCnt="3"/>
      <dgm:spPr/>
    </dgm:pt>
    <dgm:pt modelId="{51890F65-8AE9-45D5-BAB3-BCD58F3813D6}" type="pres">
      <dgm:prSet presAssocID="{BC5DA6FE-A76B-489E-8D5F-30EE43CC8E47}" presName="vert1" presStyleCnt="0"/>
      <dgm:spPr/>
    </dgm:pt>
    <dgm:pt modelId="{EB3B7257-097B-4D9F-BD38-C5FE388D7A97}" type="pres">
      <dgm:prSet presAssocID="{16F8DB9D-81BC-4203-8BF3-79EF15123845}" presName="thickLine" presStyleLbl="alignNode1" presStyleIdx="2" presStyleCnt="3"/>
      <dgm:spPr/>
    </dgm:pt>
    <dgm:pt modelId="{05403E6A-A287-438E-8C10-F06227DD11FE}" type="pres">
      <dgm:prSet presAssocID="{16F8DB9D-81BC-4203-8BF3-79EF15123845}" presName="horz1" presStyleCnt="0"/>
      <dgm:spPr/>
    </dgm:pt>
    <dgm:pt modelId="{62D37637-F597-41C1-8B12-F2D2CA734741}" type="pres">
      <dgm:prSet presAssocID="{16F8DB9D-81BC-4203-8BF3-79EF15123845}" presName="tx1" presStyleLbl="revTx" presStyleIdx="2" presStyleCnt="3"/>
      <dgm:spPr/>
    </dgm:pt>
    <dgm:pt modelId="{22665830-0E27-4D4B-8D79-1170B9A370A8}" type="pres">
      <dgm:prSet presAssocID="{16F8DB9D-81BC-4203-8BF3-79EF15123845}" presName="vert1" presStyleCnt="0"/>
      <dgm:spPr/>
    </dgm:pt>
  </dgm:ptLst>
  <dgm:cxnLst>
    <dgm:cxn modelId="{0C40BB03-05B2-4C0E-95A1-0ADE15221F6C}" srcId="{4A74526A-41D6-4A52-9750-82330A032853}" destId="{AADC1A05-3258-4FF5-9216-0293D1299A24}" srcOrd="0" destOrd="0" parTransId="{CC101EF5-A0ED-43A3-9399-3095CADB1E07}" sibTransId="{3BA538CE-1A65-41F3-8B82-4062ABDB21D5}"/>
    <dgm:cxn modelId="{5CE1AE60-6019-468E-9930-0527075BCA4F}" srcId="{4A74526A-41D6-4A52-9750-82330A032853}" destId="{BC5DA6FE-A76B-489E-8D5F-30EE43CC8E47}" srcOrd="1" destOrd="0" parTransId="{2587E1B1-CD3F-41FF-A250-077E58B0ED7F}" sibTransId="{A94E9BE1-A6C9-43A4-A15B-469D910DC303}"/>
    <dgm:cxn modelId="{9ECA5446-993D-4906-B19D-7EA4A84FFE15}" type="presOf" srcId="{4A74526A-41D6-4A52-9750-82330A032853}" destId="{A90B093E-334A-4E99-ACC4-A4E39B8EEDC2}" srcOrd="0" destOrd="0" presId="urn:microsoft.com/office/officeart/2008/layout/LinedList"/>
    <dgm:cxn modelId="{335B6167-6C15-4633-98CA-131D1E3D0A2F}" type="presOf" srcId="{AADC1A05-3258-4FF5-9216-0293D1299A24}" destId="{D4A8933B-B10B-4724-92C0-5C54A87F5C91}" srcOrd="0" destOrd="0" presId="urn:microsoft.com/office/officeart/2008/layout/LinedList"/>
    <dgm:cxn modelId="{BB1CAC57-0370-4018-BEE2-4D05CA49E7B1}" type="presOf" srcId="{BC5DA6FE-A76B-489E-8D5F-30EE43CC8E47}" destId="{40B2E49A-67C4-4795-94F5-E6717536794C}" srcOrd="0" destOrd="0" presId="urn:microsoft.com/office/officeart/2008/layout/LinedList"/>
    <dgm:cxn modelId="{080F49AB-7D13-4F5C-95D7-7EE9B2D5ABC2}" type="presOf" srcId="{16F8DB9D-81BC-4203-8BF3-79EF15123845}" destId="{62D37637-F597-41C1-8B12-F2D2CA734741}" srcOrd="0" destOrd="0" presId="urn:microsoft.com/office/officeart/2008/layout/LinedList"/>
    <dgm:cxn modelId="{E03C3DE6-0F87-4B59-AD7E-C5FED750B6D6}" srcId="{4A74526A-41D6-4A52-9750-82330A032853}" destId="{16F8DB9D-81BC-4203-8BF3-79EF15123845}" srcOrd="2" destOrd="0" parTransId="{76C895E9-49AE-4D26-8251-36A499206ED0}" sibTransId="{793CC0BD-0372-448D-90F9-31CC9738AFA6}"/>
    <dgm:cxn modelId="{5525B79A-5D34-4835-8E68-35A60E312D04}" type="presParOf" srcId="{A90B093E-334A-4E99-ACC4-A4E39B8EEDC2}" destId="{81328A8B-8A76-4AA6-8FFC-DBD84833A4FB}" srcOrd="0" destOrd="0" presId="urn:microsoft.com/office/officeart/2008/layout/LinedList"/>
    <dgm:cxn modelId="{BF8ECD4C-7BDB-4E23-8F4A-7CCC3C5A799C}" type="presParOf" srcId="{A90B093E-334A-4E99-ACC4-A4E39B8EEDC2}" destId="{55AD09D6-01A0-4D66-8792-E3315786E709}" srcOrd="1" destOrd="0" presId="urn:microsoft.com/office/officeart/2008/layout/LinedList"/>
    <dgm:cxn modelId="{407ED9FE-BAA0-4C7A-A243-7A652E026DCA}" type="presParOf" srcId="{55AD09D6-01A0-4D66-8792-E3315786E709}" destId="{D4A8933B-B10B-4724-92C0-5C54A87F5C91}" srcOrd="0" destOrd="0" presId="urn:microsoft.com/office/officeart/2008/layout/LinedList"/>
    <dgm:cxn modelId="{FD4E6595-4AEF-43CA-935A-23453C01F39B}" type="presParOf" srcId="{55AD09D6-01A0-4D66-8792-E3315786E709}" destId="{8A63ECBC-896B-4862-A720-BF604659F777}" srcOrd="1" destOrd="0" presId="urn:microsoft.com/office/officeart/2008/layout/LinedList"/>
    <dgm:cxn modelId="{1B69CAFE-A19F-46B4-A7F6-4DBF16B57DC9}" type="presParOf" srcId="{A90B093E-334A-4E99-ACC4-A4E39B8EEDC2}" destId="{8DEEAC14-7D63-4C27-96A8-1521EB130233}" srcOrd="2" destOrd="0" presId="urn:microsoft.com/office/officeart/2008/layout/LinedList"/>
    <dgm:cxn modelId="{BF5E2A13-B0B8-47D2-94CB-57CF93BB1702}" type="presParOf" srcId="{A90B093E-334A-4E99-ACC4-A4E39B8EEDC2}" destId="{83CD7627-5ADA-4D60-AA2F-970528074804}" srcOrd="3" destOrd="0" presId="urn:microsoft.com/office/officeart/2008/layout/LinedList"/>
    <dgm:cxn modelId="{F6979D57-9D29-4EDB-9990-2FD2FEBFAF62}" type="presParOf" srcId="{83CD7627-5ADA-4D60-AA2F-970528074804}" destId="{40B2E49A-67C4-4795-94F5-E6717536794C}" srcOrd="0" destOrd="0" presId="urn:microsoft.com/office/officeart/2008/layout/LinedList"/>
    <dgm:cxn modelId="{B0B2BA3A-C2CB-49F0-A09F-4C9ABC9DBAAB}" type="presParOf" srcId="{83CD7627-5ADA-4D60-AA2F-970528074804}" destId="{51890F65-8AE9-45D5-BAB3-BCD58F3813D6}" srcOrd="1" destOrd="0" presId="urn:microsoft.com/office/officeart/2008/layout/LinedList"/>
    <dgm:cxn modelId="{9DB0BF46-7CE7-4151-A217-D6A1BE8DC6C1}" type="presParOf" srcId="{A90B093E-334A-4E99-ACC4-A4E39B8EEDC2}" destId="{EB3B7257-097B-4D9F-BD38-C5FE388D7A97}" srcOrd="4" destOrd="0" presId="urn:microsoft.com/office/officeart/2008/layout/LinedList"/>
    <dgm:cxn modelId="{61BF8A06-3710-49C1-ADA0-D993F3115FB0}" type="presParOf" srcId="{A90B093E-334A-4E99-ACC4-A4E39B8EEDC2}" destId="{05403E6A-A287-438E-8C10-F06227DD11FE}" srcOrd="5" destOrd="0" presId="urn:microsoft.com/office/officeart/2008/layout/LinedList"/>
    <dgm:cxn modelId="{08440862-27BD-41A9-A6E9-437501BFA86D}" type="presParOf" srcId="{05403E6A-A287-438E-8C10-F06227DD11FE}" destId="{62D37637-F597-41C1-8B12-F2D2CA734741}" srcOrd="0" destOrd="0" presId="urn:microsoft.com/office/officeart/2008/layout/LinedList"/>
    <dgm:cxn modelId="{EBC84A55-54B9-4A20-84ED-69A79A794658}" type="presParOf" srcId="{05403E6A-A287-438E-8C10-F06227DD11FE}" destId="{22665830-0E27-4D4B-8D79-1170B9A370A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28A8B-8A76-4AA6-8FFC-DBD84833A4FB}">
      <dsp:nvSpPr>
        <dsp:cNvPr id="0" name=""/>
        <dsp:cNvSpPr/>
      </dsp:nvSpPr>
      <dsp:spPr>
        <a:xfrm>
          <a:off x="0" y="2124"/>
          <a:ext cx="5387501"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A8933B-B10B-4724-92C0-5C54A87F5C91}">
      <dsp:nvSpPr>
        <dsp:cNvPr id="0" name=""/>
        <dsp:cNvSpPr/>
      </dsp:nvSpPr>
      <dsp:spPr>
        <a:xfrm>
          <a:off x="0" y="2124"/>
          <a:ext cx="5387501"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b="1" kern="1200"/>
            <a:t>Voedingseisen: </a:t>
          </a:r>
          <a:r>
            <a:rPr lang="nl-NL" sz="2200" kern="1200"/>
            <a:t>Dorre grassen, kruiden &amp; struiken. Vers en droog hooi. (Snoepjes: Gedroogde appel of wortel) Kalksteen &amp; water.</a:t>
          </a:r>
          <a:endParaRPr lang="en-US" sz="2200" kern="1200"/>
        </a:p>
      </dsp:txBody>
      <dsp:txXfrm>
        <a:off x="0" y="2124"/>
        <a:ext cx="5387501" cy="1449029"/>
      </dsp:txXfrm>
    </dsp:sp>
    <dsp:sp modelId="{8DEEAC14-7D63-4C27-96A8-1521EB130233}">
      <dsp:nvSpPr>
        <dsp:cNvPr id="0" name=""/>
        <dsp:cNvSpPr/>
      </dsp:nvSpPr>
      <dsp:spPr>
        <a:xfrm>
          <a:off x="0" y="1451154"/>
          <a:ext cx="5387501"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B2E49A-67C4-4795-94F5-E6717536794C}">
      <dsp:nvSpPr>
        <dsp:cNvPr id="0" name=""/>
        <dsp:cNvSpPr/>
      </dsp:nvSpPr>
      <dsp:spPr>
        <a:xfrm>
          <a:off x="0" y="1451154"/>
          <a:ext cx="5387501"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b="1" kern="1200"/>
            <a:t>Voersoorten: </a:t>
          </a:r>
          <a:r>
            <a:rPr lang="nl-NL" sz="2200" kern="1200"/>
            <a:t>Kijk voedingseisen</a:t>
          </a:r>
          <a:endParaRPr lang="en-US" sz="2200" kern="1200"/>
        </a:p>
      </dsp:txBody>
      <dsp:txXfrm>
        <a:off x="0" y="1451154"/>
        <a:ext cx="5387501" cy="1449029"/>
      </dsp:txXfrm>
    </dsp:sp>
    <dsp:sp modelId="{EB3B7257-097B-4D9F-BD38-C5FE388D7A97}">
      <dsp:nvSpPr>
        <dsp:cNvPr id="0" name=""/>
        <dsp:cNvSpPr/>
      </dsp:nvSpPr>
      <dsp:spPr>
        <a:xfrm>
          <a:off x="0" y="2900183"/>
          <a:ext cx="5387501"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D37637-F597-41C1-8B12-F2D2CA734741}">
      <dsp:nvSpPr>
        <dsp:cNvPr id="0" name=""/>
        <dsp:cNvSpPr/>
      </dsp:nvSpPr>
      <dsp:spPr>
        <a:xfrm>
          <a:off x="0" y="2900183"/>
          <a:ext cx="5387501"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b="1" kern="1200"/>
            <a:t>Voermethode en Frequentie: </a:t>
          </a:r>
          <a:r>
            <a:rPr lang="nl-NL" sz="2200" kern="1200"/>
            <a:t>30 gram per KG lichaamsgewicht, Voorkeur aan S’avonds voeren, maar s’ochtends en s’avonds een keer kan ook. Oneindig voer aanbieden.</a:t>
          </a:r>
          <a:endParaRPr lang="en-US" sz="2200" kern="1200"/>
        </a:p>
      </dsp:txBody>
      <dsp:txXfrm>
        <a:off x="0" y="2900183"/>
        <a:ext cx="5387501" cy="144902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0D15D6-98F3-FA85-4CAB-31F9C50E3FF5}"/>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F30F9DB-8EDF-4EF2-71BE-C96375E712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93D45185-7CEC-6F7A-2FD3-74A0AA0720BA}"/>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5" name="Tijdelijke aanduiding voor voettekst 4">
            <a:extLst>
              <a:ext uri="{FF2B5EF4-FFF2-40B4-BE49-F238E27FC236}">
                <a16:creationId xmlns:a16="http://schemas.microsoft.com/office/drawing/2014/main" id="{55DEFB29-D923-AB3D-3E20-08589EE2D77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BE9906-013B-C443-AB31-AB7CC4039454}"/>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2620226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C35919-3044-B5D7-30A3-636970553AE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AE607B3-74B3-BD70-0360-79898A136636}"/>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A0B5BB5-2C93-B11F-1A05-E5C8E1570B21}"/>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5" name="Tijdelijke aanduiding voor voettekst 4">
            <a:extLst>
              <a:ext uri="{FF2B5EF4-FFF2-40B4-BE49-F238E27FC236}">
                <a16:creationId xmlns:a16="http://schemas.microsoft.com/office/drawing/2014/main" id="{B949F2AC-0E39-D817-2F2D-11CD4088469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A57C9A8-D027-94C6-9358-0B6F81593C01}"/>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584167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473B090-CB3F-3139-1AF8-A33BE53D46F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1ECD295-6F7F-3065-866E-BDAA27C0D151}"/>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1B3B7FE-8A7A-35E7-638C-0E37A579C45C}"/>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5" name="Tijdelijke aanduiding voor voettekst 4">
            <a:extLst>
              <a:ext uri="{FF2B5EF4-FFF2-40B4-BE49-F238E27FC236}">
                <a16:creationId xmlns:a16="http://schemas.microsoft.com/office/drawing/2014/main" id="{AE283CC3-23DE-BB9C-C12A-0B39C956BE9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F12D9CE-817E-15E6-8846-8B656704E879}"/>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2345483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DDA25B-5C85-F6D1-4FDE-2DFAF1DB05D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468E72E-9A53-1435-10C2-05BCE74FDB1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75FB546-3A5A-B4E6-214B-9E4A4E7D3019}"/>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5" name="Tijdelijke aanduiding voor voettekst 4">
            <a:extLst>
              <a:ext uri="{FF2B5EF4-FFF2-40B4-BE49-F238E27FC236}">
                <a16:creationId xmlns:a16="http://schemas.microsoft.com/office/drawing/2014/main" id="{E479B594-4E64-5DDE-A204-0037DD35190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5E23373-86FC-FCA8-8DAE-43FC185D40AA}"/>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4102598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FAC55E-E8D0-CEF6-3C3F-1E0A43FE5E3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52464E7-6362-B4BE-2244-CE3E49C280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336A82C-E902-49ED-6942-B0D943C197B5}"/>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5" name="Tijdelijke aanduiding voor voettekst 4">
            <a:extLst>
              <a:ext uri="{FF2B5EF4-FFF2-40B4-BE49-F238E27FC236}">
                <a16:creationId xmlns:a16="http://schemas.microsoft.com/office/drawing/2014/main" id="{137CBAF7-88CA-AC61-7209-6E0B281F477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6E423D5-8EC0-7A83-72F0-DBF84B291723}"/>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648179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290730-CF02-1E8D-EA37-DEFAC272D75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136F344-15AD-9331-5F60-B88A15F5C038}"/>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D6AA316-09C7-9BD5-7172-712BB2A44212}"/>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18B5B14-0655-D1F8-7216-EA1687BEFD9B}"/>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6" name="Tijdelijke aanduiding voor voettekst 5">
            <a:extLst>
              <a:ext uri="{FF2B5EF4-FFF2-40B4-BE49-F238E27FC236}">
                <a16:creationId xmlns:a16="http://schemas.microsoft.com/office/drawing/2014/main" id="{70B059A1-1A70-496A-4D03-D4C5B441F9A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5ABB148-F9D2-AC8F-402B-B014B92667A2}"/>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843775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CC396C-760B-4697-B6C9-571298A3E7E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E860C55-D177-8226-9A37-D6ADAC5457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FC84BE38-BBAC-BA64-DB36-4409FF7224DD}"/>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5202FC3-9A50-3903-5B3E-7F96242E5A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08A9AB6-231B-F4D4-8CBB-F4422A9EEC2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4CDAF9D-CDC8-3B2D-DC3E-08CE9B7C3699}"/>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8" name="Tijdelijke aanduiding voor voettekst 7">
            <a:extLst>
              <a:ext uri="{FF2B5EF4-FFF2-40B4-BE49-F238E27FC236}">
                <a16:creationId xmlns:a16="http://schemas.microsoft.com/office/drawing/2014/main" id="{9F6BD679-E4BD-9191-B01E-B0E661B7135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2C2CD5F-3729-908C-8AC9-A8D99D6FBBDB}"/>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489765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EE79A0-4020-9E94-D9A2-FFB1C003A89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B2C3E01-70B1-33FA-73B8-092F99EBA575}"/>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4" name="Tijdelijke aanduiding voor voettekst 3">
            <a:extLst>
              <a:ext uri="{FF2B5EF4-FFF2-40B4-BE49-F238E27FC236}">
                <a16:creationId xmlns:a16="http://schemas.microsoft.com/office/drawing/2014/main" id="{F3F72DC4-9174-3174-5D79-6B289B2D45B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7A0879A-6538-EBF1-6AF1-A29AAF4A6308}"/>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85102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00037F1-706D-443A-8525-F04707154E5D}"/>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3" name="Tijdelijke aanduiding voor voettekst 2">
            <a:extLst>
              <a:ext uri="{FF2B5EF4-FFF2-40B4-BE49-F238E27FC236}">
                <a16:creationId xmlns:a16="http://schemas.microsoft.com/office/drawing/2014/main" id="{F604E9D3-F240-3402-D707-D7C9AF990E48}"/>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3CA9D5FC-519C-B4B9-46C8-664355EA1EBA}"/>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195503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490DF-ADAC-19FC-E988-C2F44492FB3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F25B796E-C83D-A71F-0DAD-605B26B396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5839A79-783D-CBC6-7B4A-0FA063F87C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C0CED2C-9969-B4FD-DB58-47DC65F2EBD4}"/>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6" name="Tijdelijke aanduiding voor voettekst 5">
            <a:extLst>
              <a:ext uri="{FF2B5EF4-FFF2-40B4-BE49-F238E27FC236}">
                <a16:creationId xmlns:a16="http://schemas.microsoft.com/office/drawing/2014/main" id="{85785812-2DAD-960D-B5A1-6DEF528648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45A84A0-BA45-B6E4-B8EF-7593F8E309B3}"/>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1029434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5D6C16-2A96-EF83-ACCE-F76E64EC575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86E42EC-A4D2-F498-C30B-A9D7F1A616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6E9CFBF-9B64-065C-14A0-A76BA3EA29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641D34C-79B0-BC8D-8D41-0AB8FCCB2523}"/>
              </a:ext>
            </a:extLst>
          </p:cNvPr>
          <p:cNvSpPr>
            <a:spLocks noGrp="1"/>
          </p:cNvSpPr>
          <p:nvPr>
            <p:ph type="dt" sz="half" idx="10"/>
          </p:nvPr>
        </p:nvSpPr>
        <p:spPr/>
        <p:txBody>
          <a:bodyPr/>
          <a:lstStyle/>
          <a:p>
            <a:fld id="{6C2164D9-4C81-42F7-A6EF-165416C1BFAF}" type="datetimeFigureOut">
              <a:rPr lang="nl-NL" smtClean="0"/>
              <a:t>24-3-2023</a:t>
            </a:fld>
            <a:endParaRPr lang="nl-NL"/>
          </a:p>
        </p:txBody>
      </p:sp>
      <p:sp>
        <p:nvSpPr>
          <p:cNvPr id="6" name="Tijdelijke aanduiding voor voettekst 5">
            <a:extLst>
              <a:ext uri="{FF2B5EF4-FFF2-40B4-BE49-F238E27FC236}">
                <a16:creationId xmlns:a16="http://schemas.microsoft.com/office/drawing/2014/main" id="{4FEAA6B1-EF4A-192D-8265-1B5F00CF6D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B236D06-C2E2-338E-2C82-026E443363E0}"/>
              </a:ext>
            </a:extLst>
          </p:cNvPr>
          <p:cNvSpPr>
            <a:spLocks noGrp="1"/>
          </p:cNvSpPr>
          <p:nvPr>
            <p:ph type="sldNum" sz="quarter" idx="12"/>
          </p:nvPr>
        </p:nvSpPr>
        <p:spPr/>
        <p:txBody>
          <a:bodyPr/>
          <a:lstStyle/>
          <a:p>
            <a:fld id="{1375A80F-3D32-4391-BDDE-D8B89C01CE10}" type="slidenum">
              <a:rPr lang="nl-NL" smtClean="0"/>
              <a:t>‹nr.›</a:t>
            </a:fld>
            <a:endParaRPr lang="nl-NL"/>
          </a:p>
        </p:txBody>
      </p:sp>
    </p:spTree>
    <p:extLst>
      <p:ext uri="{BB962C8B-B14F-4D97-AF65-F5344CB8AC3E}">
        <p14:creationId xmlns:p14="http://schemas.microsoft.com/office/powerpoint/2010/main" val="4094696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C8CC68EC-15F7-C482-22D3-601411FCAB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2C7DC3E8-424E-9FA3-73E7-71019B4B75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556AB30-AB62-6D46-7A47-6B3C545108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2164D9-4C81-42F7-A6EF-165416C1BFAF}" type="datetimeFigureOut">
              <a:rPr lang="nl-NL" smtClean="0"/>
              <a:t>24-3-2023</a:t>
            </a:fld>
            <a:endParaRPr lang="nl-NL"/>
          </a:p>
        </p:txBody>
      </p:sp>
      <p:sp>
        <p:nvSpPr>
          <p:cNvPr id="5" name="Tijdelijke aanduiding voor voettekst 4">
            <a:extLst>
              <a:ext uri="{FF2B5EF4-FFF2-40B4-BE49-F238E27FC236}">
                <a16:creationId xmlns:a16="http://schemas.microsoft.com/office/drawing/2014/main" id="{E1AA0001-6F19-71C0-4059-9BC47BEAC2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0F374C3B-5A54-5B87-F5A6-CED091A6DD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5A80F-3D32-4391-BDDE-D8B89C01CE10}" type="slidenum">
              <a:rPr lang="nl-NL" smtClean="0"/>
              <a:t>‹nr.›</a:t>
            </a:fld>
            <a:endParaRPr lang="nl-NL"/>
          </a:p>
        </p:txBody>
      </p:sp>
    </p:spTree>
    <p:extLst>
      <p:ext uri="{BB962C8B-B14F-4D97-AF65-F5344CB8AC3E}">
        <p14:creationId xmlns:p14="http://schemas.microsoft.com/office/powerpoint/2010/main" val="398315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De chinchilla, algemene informatie door de dierenarts">
            <a:extLst>
              <a:ext uri="{FF2B5EF4-FFF2-40B4-BE49-F238E27FC236}">
                <a16:creationId xmlns:a16="http://schemas.microsoft.com/office/drawing/2014/main" id="{38EE9517-E6D4-C225-9FE7-6C8B4FDDD525}"/>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14718" r="-1" b="16457"/>
          <a:stretch/>
        </p:blipFill>
        <p:spPr bwMode="auto">
          <a:xfrm>
            <a:off x="20" y="10"/>
            <a:ext cx="1218893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5C9161A9-6385-1EF5-9C86-920D0494397E}"/>
              </a:ext>
            </a:extLst>
          </p:cNvPr>
          <p:cNvSpPr>
            <a:spLocks noGrp="1"/>
          </p:cNvSpPr>
          <p:nvPr>
            <p:ph type="ctrTitle"/>
          </p:nvPr>
        </p:nvSpPr>
        <p:spPr>
          <a:xfrm>
            <a:off x="1524000" y="1122363"/>
            <a:ext cx="9144000" cy="3063240"/>
          </a:xfrm>
        </p:spPr>
        <p:txBody>
          <a:bodyPr>
            <a:normAutofit/>
          </a:bodyPr>
          <a:lstStyle/>
          <a:p>
            <a:r>
              <a:rPr lang="nl-NL" sz="6600">
                <a:solidFill>
                  <a:srgbClr val="FFFFFF"/>
                </a:solidFill>
              </a:rPr>
              <a:t>De Chinchilla</a:t>
            </a:r>
          </a:p>
        </p:txBody>
      </p:sp>
      <p:sp>
        <p:nvSpPr>
          <p:cNvPr id="3" name="Ondertitel 2">
            <a:extLst>
              <a:ext uri="{FF2B5EF4-FFF2-40B4-BE49-F238E27FC236}">
                <a16:creationId xmlns:a16="http://schemas.microsoft.com/office/drawing/2014/main" id="{6F7167FB-2590-20CA-2D2A-46CC9F51EE39}"/>
              </a:ext>
            </a:extLst>
          </p:cNvPr>
          <p:cNvSpPr>
            <a:spLocks noGrp="1"/>
          </p:cNvSpPr>
          <p:nvPr>
            <p:ph type="subTitle" idx="1"/>
          </p:nvPr>
        </p:nvSpPr>
        <p:spPr>
          <a:xfrm>
            <a:off x="1527048" y="4599432"/>
            <a:ext cx="9144000" cy="1536192"/>
          </a:xfrm>
        </p:spPr>
        <p:txBody>
          <a:bodyPr>
            <a:normAutofit/>
          </a:bodyPr>
          <a:lstStyle/>
          <a:p>
            <a:r>
              <a:rPr lang="nl-NL">
                <a:solidFill>
                  <a:srgbClr val="FFFFFF"/>
                </a:solidFill>
              </a:rPr>
              <a:t>Door Thomas, Luc &amp; Jelmer</a:t>
            </a:r>
          </a:p>
        </p:txBody>
      </p:sp>
      <p:sp>
        <p:nvSpPr>
          <p:cNvPr id="1033"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3504443"/>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0F04DCE-FD2E-AD6C-8B54-1D76E3F0E24C}"/>
              </a:ext>
            </a:extLst>
          </p:cNvPr>
          <p:cNvSpPr>
            <a:spLocks noGrp="1"/>
          </p:cNvSpPr>
          <p:nvPr>
            <p:ph type="title"/>
          </p:nvPr>
        </p:nvSpPr>
        <p:spPr>
          <a:xfrm>
            <a:off x="838201" y="365125"/>
            <a:ext cx="5251316" cy="1807305"/>
          </a:xfrm>
        </p:spPr>
        <p:txBody>
          <a:bodyPr>
            <a:normAutofit/>
          </a:bodyPr>
          <a:lstStyle/>
          <a:p>
            <a:r>
              <a:rPr lang="nl-NL"/>
              <a:t>Algemeen</a:t>
            </a:r>
          </a:p>
        </p:txBody>
      </p:sp>
      <p:sp>
        <p:nvSpPr>
          <p:cNvPr id="3" name="Tijdelijke aanduiding voor inhoud 2">
            <a:extLst>
              <a:ext uri="{FF2B5EF4-FFF2-40B4-BE49-F238E27FC236}">
                <a16:creationId xmlns:a16="http://schemas.microsoft.com/office/drawing/2014/main" id="{5E09FCFA-4C77-7051-B9DD-EA944DD55A56}"/>
              </a:ext>
            </a:extLst>
          </p:cNvPr>
          <p:cNvSpPr>
            <a:spLocks noGrp="1"/>
          </p:cNvSpPr>
          <p:nvPr>
            <p:ph idx="1"/>
          </p:nvPr>
        </p:nvSpPr>
        <p:spPr>
          <a:xfrm>
            <a:off x="838200" y="2333297"/>
            <a:ext cx="4619621" cy="3843666"/>
          </a:xfrm>
        </p:spPr>
        <p:txBody>
          <a:bodyPr>
            <a:normAutofit/>
          </a:bodyPr>
          <a:lstStyle/>
          <a:p>
            <a:r>
              <a:rPr lang="nl-NL" sz="2000" b="1"/>
              <a:t>Diersoort: </a:t>
            </a:r>
            <a:r>
              <a:rPr lang="nl-NL" sz="2000"/>
              <a:t>Chinchilla</a:t>
            </a:r>
          </a:p>
          <a:p>
            <a:r>
              <a:rPr lang="nl-NL" sz="2000" b="1"/>
              <a:t>Wettenschappelijke Naam: </a:t>
            </a:r>
            <a:r>
              <a:rPr lang="nl-NL" sz="2000" b="1" i="1">
                <a:effectLst/>
                <a:latin typeface="+mj-lt"/>
              </a:rPr>
              <a:t>Chinchilla lanigera</a:t>
            </a:r>
            <a:endParaRPr lang="nl-NL" sz="2000">
              <a:latin typeface="+mj-lt"/>
            </a:endParaRPr>
          </a:p>
          <a:p>
            <a:r>
              <a:rPr lang="nl-NL" sz="2000" b="1"/>
              <a:t>Herkomst: </a:t>
            </a:r>
            <a:r>
              <a:rPr lang="nl-NL" sz="2000"/>
              <a:t>Chili &amp; Peru in het Andes gebergte in Zuid-Amerika</a:t>
            </a:r>
          </a:p>
          <a:p>
            <a:r>
              <a:rPr lang="nl-NL" sz="2000" b="1"/>
              <a:t>Gebruiksdoel: Vroeger : </a:t>
            </a:r>
            <a:r>
              <a:rPr lang="nl-NL" sz="2000"/>
              <a:t>Vacht, Heden : Sierdier </a:t>
            </a:r>
          </a:p>
          <a:p>
            <a:r>
              <a:rPr lang="nl-NL" sz="2000" b="1"/>
              <a:t>Rassen en Variëteiten: </a:t>
            </a:r>
            <a:r>
              <a:rPr lang="nl-NL" sz="2000"/>
              <a:t>Kleurvariëteiten</a:t>
            </a:r>
          </a:p>
        </p:txBody>
      </p:sp>
      <p:pic>
        <p:nvPicPr>
          <p:cNvPr id="2050" name="Picture 2">
            <a:extLst>
              <a:ext uri="{FF2B5EF4-FFF2-40B4-BE49-F238E27FC236}">
                <a16:creationId xmlns:a16="http://schemas.microsoft.com/office/drawing/2014/main" id="{076FB00E-F33A-B820-5B0E-476531BE2C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9" r="10625"/>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465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5" name="Rectangle 3078">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62D5E940-7986-AB25-FDBB-FA0AEF3CA155}"/>
              </a:ext>
            </a:extLst>
          </p:cNvPr>
          <p:cNvSpPr>
            <a:spLocks noGrp="1"/>
          </p:cNvSpPr>
          <p:nvPr>
            <p:ph type="title"/>
          </p:nvPr>
        </p:nvSpPr>
        <p:spPr>
          <a:xfrm>
            <a:off x="838200" y="365125"/>
            <a:ext cx="5387502" cy="1325563"/>
          </a:xfrm>
        </p:spPr>
        <p:txBody>
          <a:bodyPr>
            <a:normAutofit/>
          </a:bodyPr>
          <a:lstStyle/>
          <a:p>
            <a:r>
              <a:rPr lang="nl-NL"/>
              <a:t>Voeding</a:t>
            </a:r>
          </a:p>
        </p:txBody>
      </p:sp>
      <p:pic>
        <p:nvPicPr>
          <p:cNvPr id="3074" name="Picture 2" descr="Premium Chinchilla Pellets | Chinchillaland">
            <a:extLst>
              <a:ext uri="{FF2B5EF4-FFF2-40B4-BE49-F238E27FC236}">
                <a16:creationId xmlns:a16="http://schemas.microsoft.com/office/drawing/2014/main" id="{85F472A8-1C33-0570-35D2-AAC15254B9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458" r="16875" b="-1"/>
          <a:stretch/>
        </p:blipFill>
        <p:spPr bwMode="auto">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3086"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87"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5" name="Tijdelijke aanduiding voor inhoud 2">
            <a:extLst>
              <a:ext uri="{FF2B5EF4-FFF2-40B4-BE49-F238E27FC236}">
                <a16:creationId xmlns:a16="http://schemas.microsoft.com/office/drawing/2014/main" id="{ECCB81E5-9589-5C29-FB22-22836356D9A9}"/>
              </a:ext>
            </a:extLst>
          </p:cNvPr>
          <p:cNvGraphicFramePr>
            <a:graphicFrameLocks noGrp="1"/>
          </p:cNvGraphicFramePr>
          <p:nvPr>
            <p:ph idx="1"/>
            <p:extLst>
              <p:ext uri="{D42A27DB-BD31-4B8C-83A1-F6EECF244321}">
                <p14:modId xmlns:p14="http://schemas.microsoft.com/office/powerpoint/2010/main" val="3083856215"/>
              </p:ext>
            </p:extLst>
          </p:nvPr>
        </p:nvGraphicFramePr>
        <p:xfrm>
          <a:off x="838200" y="1825625"/>
          <a:ext cx="5387502"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2750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4" descr="Afbeelding met kat, grond, zoogdier, buitenshuis&#10;&#10;Automatisch gegenereerde beschrijving">
            <a:extLst>
              <a:ext uri="{FF2B5EF4-FFF2-40B4-BE49-F238E27FC236}">
                <a16:creationId xmlns:a16="http://schemas.microsoft.com/office/drawing/2014/main" id="{554AC0B7-C264-D25C-9092-AB7FD44D12E8}"/>
              </a:ext>
            </a:extLst>
          </p:cNvPr>
          <p:cNvPicPr>
            <a:picLocks noChangeAspect="1"/>
          </p:cNvPicPr>
          <p:nvPr/>
        </p:nvPicPr>
        <p:blipFill rotWithShape="1">
          <a:blip r:embed="rId2"/>
          <a:srcRect l="20688"/>
          <a:stretch/>
        </p:blipFill>
        <p:spPr>
          <a:xfrm>
            <a:off x="1" y="10"/>
            <a:ext cx="9669642" cy="6857990"/>
          </a:xfrm>
          <a:prstGeom prst="rect">
            <a:avLst/>
          </a:prstGeom>
        </p:spPr>
      </p:pic>
      <p:sp>
        <p:nvSpPr>
          <p:cNvPr id="18" name="Rectangle 1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76D6D2D-7D00-7578-9A97-872FC382875C}"/>
              </a:ext>
            </a:extLst>
          </p:cNvPr>
          <p:cNvSpPr>
            <a:spLocks noGrp="1"/>
          </p:cNvSpPr>
          <p:nvPr>
            <p:ph type="title"/>
          </p:nvPr>
        </p:nvSpPr>
        <p:spPr>
          <a:xfrm>
            <a:off x="7531610" y="365125"/>
            <a:ext cx="3822189" cy="1899912"/>
          </a:xfrm>
        </p:spPr>
        <p:txBody>
          <a:bodyPr>
            <a:normAutofit/>
          </a:bodyPr>
          <a:lstStyle/>
          <a:p>
            <a:r>
              <a:rPr lang="nl-NL" sz="4000"/>
              <a:t>Huisvesting</a:t>
            </a:r>
          </a:p>
        </p:txBody>
      </p:sp>
      <p:sp>
        <p:nvSpPr>
          <p:cNvPr id="3" name="Tijdelijke aanduiding voor inhoud 2">
            <a:extLst>
              <a:ext uri="{FF2B5EF4-FFF2-40B4-BE49-F238E27FC236}">
                <a16:creationId xmlns:a16="http://schemas.microsoft.com/office/drawing/2014/main" id="{673FA3F3-C0FD-BDE6-268E-3724550E4F76}"/>
              </a:ext>
            </a:extLst>
          </p:cNvPr>
          <p:cNvSpPr>
            <a:spLocks noGrp="1"/>
          </p:cNvSpPr>
          <p:nvPr>
            <p:ph idx="1"/>
          </p:nvPr>
        </p:nvSpPr>
        <p:spPr>
          <a:xfrm>
            <a:off x="7531610" y="2434201"/>
            <a:ext cx="3822189" cy="3742762"/>
          </a:xfrm>
        </p:spPr>
        <p:txBody>
          <a:bodyPr vert="horz" lIns="91440" tIns="45720" rIns="91440" bIns="45720" rtlCol="0">
            <a:normAutofit/>
          </a:bodyPr>
          <a:lstStyle/>
          <a:p>
            <a:r>
              <a:rPr lang="nl-NL" sz="1400">
                <a:cs typeface="Calibri"/>
              </a:rPr>
              <a:t>De natuurlijke leefomgeving van de Chinchilla bevind zich in het Andresgebergte in Zuid-Amerika.</a:t>
            </a:r>
          </a:p>
          <a:p>
            <a:r>
              <a:rPr lang="nl-NL" sz="1400">
                <a:cs typeface="Calibri"/>
              </a:rPr>
              <a:t>Chinchilla's zijn erg sociaal neem er daarom altijd 2. Zorg ook dat er genoeg ruimte is voor de dieren en dat er plato's op verschillende hoogte worden aangebracht om hun leefomgeving na te bootsen .</a:t>
            </a:r>
          </a:p>
          <a:p>
            <a:r>
              <a:rPr lang="nl-NL" sz="1400">
                <a:cs typeface="Calibri"/>
              </a:rPr>
              <a:t>Vervang de bodembedekking minimaal 1x per week. geef elke dag vers drinkwater, reinig regelmatig de voerbak en het waterflesje. Maak elke maand de gehele kooi goed schoon.</a:t>
            </a:r>
          </a:p>
          <a:p>
            <a:r>
              <a:rPr lang="nl-NL" sz="1400">
                <a:cs typeface="Calibri"/>
              </a:rPr>
              <a:t>Zorg voor een uitkijkpunt en verschillende looproetes. Ze hebben ook dingen nodig om mee te spelen zoals papier en een WC rol.</a:t>
            </a:r>
          </a:p>
        </p:txBody>
      </p:sp>
    </p:spTree>
    <p:extLst>
      <p:ext uri="{BB962C8B-B14F-4D97-AF65-F5344CB8AC3E}">
        <p14:creationId xmlns:p14="http://schemas.microsoft.com/office/powerpoint/2010/main" val="3478452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4" descr="Afbeelding met overdekt, zoogdier, metaal, kooi&#10;&#10;Automatisch gegenereerde beschrijving">
            <a:extLst>
              <a:ext uri="{FF2B5EF4-FFF2-40B4-BE49-F238E27FC236}">
                <a16:creationId xmlns:a16="http://schemas.microsoft.com/office/drawing/2014/main" id="{786F99F4-5335-09C1-BB22-16F73BD54416}"/>
              </a:ext>
            </a:extLst>
          </p:cNvPr>
          <p:cNvPicPr>
            <a:picLocks noChangeAspect="1"/>
          </p:cNvPicPr>
          <p:nvPr/>
        </p:nvPicPr>
        <p:blipFill rotWithShape="1">
          <a:blip r:embed="rId2"/>
          <a:srcRect l="1383" r="14019"/>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C160D1E-5BCA-7D17-B45F-0C44BA8277BD}"/>
              </a:ext>
            </a:extLst>
          </p:cNvPr>
          <p:cNvSpPr>
            <a:spLocks noGrp="1"/>
          </p:cNvSpPr>
          <p:nvPr>
            <p:ph type="title"/>
          </p:nvPr>
        </p:nvSpPr>
        <p:spPr>
          <a:xfrm>
            <a:off x="7531610" y="365125"/>
            <a:ext cx="3822189" cy="1899912"/>
          </a:xfrm>
        </p:spPr>
        <p:txBody>
          <a:bodyPr>
            <a:normAutofit/>
          </a:bodyPr>
          <a:lstStyle/>
          <a:p>
            <a:r>
              <a:rPr lang="nl-NL" sz="4000"/>
              <a:t>Voortplanting</a:t>
            </a:r>
          </a:p>
        </p:txBody>
      </p:sp>
      <p:sp>
        <p:nvSpPr>
          <p:cNvPr id="3" name="Tijdelijke aanduiding voor inhoud 2">
            <a:extLst>
              <a:ext uri="{FF2B5EF4-FFF2-40B4-BE49-F238E27FC236}">
                <a16:creationId xmlns:a16="http://schemas.microsoft.com/office/drawing/2014/main" id="{49CDB9B7-616E-4F4B-8026-CF0732FBDDF9}"/>
              </a:ext>
            </a:extLst>
          </p:cNvPr>
          <p:cNvSpPr>
            <a:spLocks noGrp="1"/>
          </p:cNvSpPr>
          <p:nvPr>
            <p:ph idx="1"/>
          </p:nvPr>
        </p:nvSpPr>
        <p:spPr>
          <a:xfrm>
            <a:off x="7531610" y="2434201"/>
            <a:ext cx="3822189" cy="3742762"/>
          </a:xfrm>
        </p:spPr>
        <p:txBody>
          <a:bodyPr vert="horz" lIns="91440" tIns="45720" rIns="91440" bIns="45720" rtlCol="0">
            <a:normAutofit/>
          </a:bodyPr>
          <a:lstStyle/>
          <a:p>
            <a:r>
              <a:rPr lang="nl-NL" sz="1300" b="1">
                <a:cs typeface="Calibri"/>
              </a:rPr>
              <a:t>Man: </a:t>
            </a:r>
            <a:r>
              <a:rPr lang="nl-NL" sz="1300">
                <a:cs typeface="Calibri"/>
              </a:rPr>
              <a:t>bokje </a:t>
            </a:r>
            <a:endParaRPr lang="nl-NL" sz="1300" b="1">
              <a:cs typeface="Calibri"/>
            </a:endParaRPr>
          </a:p>
          <a:p>
            <a:r>
              <a:rPr lang="nl-NL" sz="1300" b="1">
                <a:cs typeface="Calibri"/>
              </a:rPr>
              <a:t>Vrouw: </a:t>
            </a:r>
            <a:r>
              <a:rPr lang="nl-NL" sz="1300">
                <a:cs typeface="Calibri"/>
              </a:rPr>
              <a:t>Konijn</a:t>
            </a:r>
          </a:p>
          <a:p>
            <a:r>
              <a:rPr lang="nl-NL" sz="1300" b="1">
                <a:cs typeface="Calibri"/>
              </a:rPr>
              <a:t>Jong:</a:t>
            </a:r>
            <a:r>
              <a:rPr lang="nl-NL" sz="1300">
                <a:cs typeface="Calibri"/>
              </a:rPr>
              <a:t> chinchilla jong</a:t>
            </a:r>
          </a:p>
          <a:p>
            <a:r>
              <a:rPr lang="nl-NL" sz="1300" b="1">
                <a:cs typeface="Calibri"/>
              </a:rPr>
              <a:t>Castraat:</a:t>
            </a:r>
          </a:p>
          <a:p>
            <a:r>
              <a:rPr lang="nl-NL" sz="1300" b="1">
                <a:cs typeface="Calibri"/>
              </a:rPr>
              <a:t>Geslachtsrijp: </a:t>
            </a:r>
            <a:r>
              <a:rPr lang="nl-NL" sz="1300">
                <a:cs typeface="Calibri"/>
              </a:rPr>
              <a:t>vanaf 3 maanden</a:t>
            </a:r>
          </a:p>
          <a:p>
            <a:r>
              <a:rPr lang="nl-NL" sz="1300" b="1">
                <a:cs typeface="Calibri"/>
              </a:rPr>
              <a:t>Fokrijp: </a:t>
            </a:r>
            <a:r>
              <a:rPr lang="nl-NL" sz="1300">
                <a:cs typeface="Calibri"/>
              </a:rPr>
              <a:t>5 a 6 maanden </a:t>
            </a:r>
          </a:p>
          <a:p>
            <a:r>
              <a:rPr lang="nl-NL" sz="1300" b="1">
                <a:cs typeface="Calibri"/>
              </a:rPr>
              <a:t>Bronstcyclus: </a:t>
            </a:r>
            <a:r>
              <a:rPr lang="nl-NL" sz="1300">
                <a:cs typeface="Calibri"/>
              </a:rPr>
              <a:t>30 dagen </a:t>
            </a:r>
          </a:p>
          <a:p>
            <a:r>
              <a:rPr lang="nl-NL" sz="1300" b="1">
                <a:cs typeface="Calibri"/>
              </a:rPr>
              <a:t>Duur bronst: </a:t>
            </a:r>
            <a:r>
              <a:rPr lang="nl-NL" sz="1300">
                <a:cs typeface="Calibri"/>
              </a:rPr>
              <a:t>3 tot 4 dagen</a:t>
            </a:r>
          </a:p>
          <a:p>
            <a:r>
              <a:rPr lang="nl-NL" sz="1300" b="1">
                <a:cs typeface="Calibri"/>
              </a:rPr>
              <a:t>Draagtijd: </a:t>
            </a:r>
            <a:r>
              <a:rPr lang="nl-NL" sz="1300">
                <a:cs typeface="Calibri"/>
              </a:rPr>
              <a:t>111 dagen</a:t>
            </a:r>
          </a:p>
          <a:p>
            <a:r>
              <a:rPr lang="nl-NL" sz="1300" b="1">
                <a:cs typeface="Calibri"/>
              </a:rPr>
              <a:t>Worpgrootte: </a:t>
            </a:r>
            <a:r>
              <a:rPr lang="nl-NL" sz="1300">
                <a:cs typeface="Calibri"/>
              </a:rPr>
              <a:t>1-3</a:t>
            </a:r>
          </a:p>
          <a:p>
            <a:r>
              <a:rPr lang="nl-NL" sz="1300" b="1">
                <a:cs typeface="Calibri"/>
              </a:rPr>
              <a:t>Speentijd:</a:t>
            </a:r>
            <a:r>
              <a:rPr lang="nl-NL" sz="1300">
                <a:cs typeface="Calibri"/>
              </a:rPr>
              <a:t> 8 weken</a:t>
            </a:r>
          </a:p>
          <a:p>
            <a:r>
              <a:rPr lang="nl-NL" sz="1300" b="1">
                <a:cs typeface="Calibri"/>
              </a:rPr>
              <a:t>Gemiddelde leeftijd: </a:t>
            </a:r>
            <a:r>
              <a:rPr lang="nl-NL" sz="1300">
                <a:cs typeface="Calibri"/>
              </a:rPr>
              <a:t>10 jaar </a:t>
            </a:r>
          </a:p>
          <a:p>
            <a:pPr marL="0" indent="0">
              <a:buNone/>
            </a:pPr>
            <a:endParaRPr lang="nl-NL" sz="1300" b="1">
              <a:cs typeface="Calibri"/>
            </a:endParaRPr>
          </a:p>
        </p:txBody>
      </p:sp>
    </p:spTree>
    <p:extLst>
      <p:ext uri="{BB962C8B-B14F-4D97-AF65-F5344CB8AC3E}">
        <p14:creationId xmlns:p14="http://schemas.microsoft.com/office/powerpoint/2010/main" val="2292816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B7C9F6-16F6-3B94-8C99-69DEC96535A5}"/>
              </a:ext>
            </a:extLst>
          </p:cNvPr>
          <p:cNvSpPr>
            <a:spLocks noGrp="1"/>
          </p:cNvSpPr>
          <p:nvPr>
            <p:ph type="title"/>
          </p:nvPr>
        </p:nvSpPr>
        <p:spPr/>
        <p:txBody>
          <a:bodyPr/>
          <a:lstStyle/>
          <a:p>
            <a:r>
              <a:rPr lang="nl-NL"/>
              <a:t>Welzijn en Gedrag</a:t>
            </a:r>
          </a:p>
        </p:txBody>
      </p:sp>
      <p:sp>
        <p:nvSpPr>
          <p:cNvPr id="3" name="Tijdelijke aanduiding voor inhoud 2">
            <a:extLst>
              <a:ext uri="{FF2B5EF4-FFF2-40B4-BE49-F238E27FC236}">
                <a16:creationId xmlns:a16="http://schemas.microsoft.com/office/drawing/2014/main" id="{70B00EA6-7DD8-4FAE-8404-749782AE0EFE}"/>
              </a:ext>
            </a:extLst>
          </p:cNvPr>
          <p:cNvSpPr>
            <a:spLocks noGrp="1"/>
          </p:cNvSpPr>
          <p:nvPr>
            <p:ph idx="1"/>
          </p:nvPr>
        </p:nvSpPr>
        <p:spPr/>
        <p:txBody>
          <a:bodyPr vert="horz" lIns="91440" tIns="45720" rIns="91440" bIns="45720" rtlCol="0" anchor="t">
            <a:normAutofit/>
          </a:bodyPr>
          <a:lstStyle/>
          <a:p>
            <a:r>
              <a:rPr lang="nl-NL">
                <a:ea typeface="+mn-lt"/>
                <a:cs typeface="+mn-lt"/>
              </a:rPr>
              <a:t>Gedragskenmerken </a:t>
            </a:r>
            <a:endParaRPr lang="nl-NL">
              <a:cs typeface="Calibri" panose="020F0502020204030204"/>
            </a:endParaRPr>
          </a:p>
          <a:p>
            <a:r>
              <a:rPr lang="nl-NL">
                <a:ea typeface="+mn-lt"/>
                <a:cs typeface="+mn-lt"/>
              </a:rPr>
              <a:t>Natuurlijk gedrag: schemerdier slapen overdag nacht en avond actief</a:t>
            </a:r>
            <a:endParaRPr lang="nl-NL">
              <a:cs typeface="Calibri" panose="020F0502020204030204"/>
            </a:endParaRPr>
          </a:p>
          <a:p>
            <a:r>
              <a:rPr lang="nl-NL">
                <a:ea typeface="+mn-lt"/>
                <a:cs typeface="+mn-lt"/>
              </a:rPr>
              <a:t>Sociaal gedrag: leven in groepen van 100 communiceren door blaffen piepen </a:t>
            </a:r>
            <a:endParaRPr lang="nl-NL"/>
          </a:p>
          <a:p>
            <a:r>
              <a:rPr lang="nl-NL">
                <a:ea typeface="+mn-lt"/>
                <a:cs typeface="+mn-lt"/>
              </a:rPr>
              <a:t>Foerageergedrag: zoeken naar eten is niet echt nodig ze eten vooral struikjes hooi stro gras en kruiden wel wil iedereen het lekkerst stukje hebben: hier kan wel is strijd door ontstaan  </a:t>
            </a:r>
            <a:endParaRPr lang="nl-NL"/>
          </a:p>
          <a:p>
            <a:r>
              <a:rPr lang="nl-NL">
                <a:ea typeface="+mn-lt"/>
                <a:cs typeface="+mn-lt"/>
              </a:rPr>
              <a:t>Territoriumgedrag: ze worden agressief en urine sproeien </a:t>
            </a:r>
            <a:endParaRPr lang="nl-NL"/>
          </a:p>
          <a:p>
            <a:r>
              <a:rPr lang="nl-NL">
                <a:ea typeface="+mn-lt"/>
                <a:cs typeface="+mn-lt"/>
              </a:rPr>
              <a:t>voortplantingsgedrag: geen speciaal gedrag </a:t>
            </a:r>
            <a:endParaRPr lang="nl-NL"/>
          </a:p>
          <a:p>
            <a:endParaRPr lang="nl-NL">
              <a:cs typeface="Calibri"/>
            </a:endParaRPr>
          </a:p>
        </p:txBody>
      </p:sp>
    </p:spTree>
    <p:extLst>
      <p:ext uri="{BB962C8B-B14F-4D97-AF65-F5344CB8AC3E}">
        <p14:creationId xmlns:p14="http://schemas.microsoft.com/office/powerpoint/2010/main" val="80396060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74423FFA7CE0144A82E8BD3460A17D4" ma:contentTypeVersion="5" ma:contentTypeDescription="Een nieuw document maken." ma:contentTypeScope="" ma:versionID="1fd99a3f5f46009e857024fc3b54d146">
  <xsd:schema xmlns:xsd="http://www.w3.org/2001/XMLSchema" xmlns:xs="http://www.w3.org/2001/XMLSchema" xmlns:p="http://schemas.microsoft.com/office/2006/metadata/properties" xmlns:ns3="f498cfda-45b3-4418-b590-c564ae244479" xmlns:ns4="d6454bad-313c-4000-874f-101eaf1f62a4" targetNamespace="http://schemas.microsoft.com/office/2006/metadata/properties" ma:root="true" ma:fieldsID="84476be353774fa06c58b0baa1c0801a" ns3:_="" ns4:_="">
    <xsd:import namespace="f498cfda-45b3-4418-b590-c564ae244479"/>
    <xsd:import namespace="d6454bad-313c-4000-874f-101eaf1f62a4"/>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98cfda-45b3-4418-b590-c564ae2444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454bad-313c-4000-874f-101eaf1f62a4"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79317D6-B361-46B2-8673-6E050374633B}">
  <ds:schemaRefs>
    <ds:schemaRef ds:uri="http://schemas.microsoft.com/sharepoint/v3/contenttype/forms"/>
  </ds:schemaRefs>
</ds:datastoreItem>
</file>

<file path=customXml/itemProps2.xml><?xml version="1.0" encoding="utf-8"?>
<ds:datastoreItem xmlns:ds="http://schemas.openxmlformats.org/officeDocument/2006/customXml" ds:itemID="{8675F4E2-2A74-44BF-A665-16383020FBDC}">
  <ds:schemaRefs>
    <ds:schemaRef ds:uri="d6454bad-313c-4000-874f-101eaf1f62a4"/>
    <ds:schemaRef ds:uri="f498cfda-45b3-4418-b590-c564ae24447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B2804FC-1A9C-4FB3-B305-D5C4E83FE9C5}">
  <ds:schemaRefs>
    <ds:schemaRef ds:uri="d6454bad-313c-4000-874f-101eaf1f62a4"/>
    <ds:schemaRef ds:uri="http://schemas.microsoft.com/office/2006/documentManagement/types"/>
    <ds:schemaRef ds:uri="http://purl.org/dc/elements/1.1/"/>
    <ds:schemaRef ds:uri="http://www.w3.org/XML/1998/namespace"/>
    <ds:schemaRef ds:uri="http://purl.org/dc/terms/"/>
    <ds:schemaRef ds:uri="http://schemas.microsoft.com/office/2006/metadata/properties"/>
    <ds:schemaRef ds:uri="http://schemas.microsoft.com/office/infopath/2007/PartnerControls"/>
    <ds:schemaRef ds:uri="http://schemas.openxmlformats.org/package/2006/metadata/core-properties"/>
    <ds:schemaRef ds:uri="f498cfda-45b3-4418-b590-c564ae244479"/>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330</Words>
  <Application>Microsoft Office PowerPoint</Application>
  <PresentationFormat>Breedbeeld</PresentationFormat>
  <Paragraphs>37</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Calibri Light</vt:lpstr>
      <vt:lpstr>Kantoorthema</vt:lpstr>
      <vt:lpstr>De Chinchilla</vt:lpstr>
      <vt:lpstr>Algemeen</vt:lpstr>
      <vt:lpstr>Voeding</vt:lpstr>
      <vt:lpstr>Huisvesting</vt:lpstr>
      <vt:lpstr>Voortplanting</vt:lpstr>
      <vt:lpstr>Welzijn en Gedrag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Chinchilla</dc:title>
  <dc:creator>Thomas Nakken (student)</dc:creator>
  <cp:lastModifiedBy>Maxime Van Straten</cp:lastModifiedBy>
  <cp:revision>2</cp:revision>
  <dcterms:created xsi:type="dcterms:W3CDTF">2023-03-24T11:57:49Z</dcterms:created>
  <dcterms:modified xsi:type="dcterms:W3CDTF">2023-03-24T13:03:59Z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0x010100374423FFA7CE0144A82E8BD3460A17D4</vt:lpwstr>
  </property>
</Properties>
</file>