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904DB13E-F722-4ED6-BB00-556651E95281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0" name="Rectangle 9"/>
          <p:cNvSpPr/>
          <p:nvPr/>
        </p:nvSpPr>
        <p:spPr>
          <a:xfrm>
            <a:off x="1307870" y="1267730"/>
            <a:ext cx="9576262" cy="4307950"/>
          </a:xfrm>
          <a:prstGeom prst="rect">
            <a:avLst/>
          </a:prstGeom>
          <a:ln w="6350" cap="flat" cmpd="sng" algn="ctr">
            <a:noFill/>
            <a:prstDash val="solid"/>
          </a:ln>
          <a:effectLst>
            <a:outerShdw blurRad="50800" algn="ctr" rotWithShape="0">
              <a:prstClr val="black">
                <a:alpha val="66000"/>
              </a:prstClr>
            </a:outerShdw>
            <a:softEdge rad="0"/>
          </a:effectLst>
        </p:spPr>
      </p:sp>
      <p:sp>
        <p:nvSpPr>
          <p:cNvPr id="11" name="Rectangle 10"/>
          <p:cNvSpPr/>
          <p:nvPr/>
        </p:nvSpPr>
        <p:spPr>
          <a:xfrm>
            <a:off x="1447801" y="1411615"/>
            <a:ext cx="9296400" cy="4034770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  <p:sp>
        <p:nvSpPr>
          <p:cNvPr id="15" name="Rectangle 14"/>
          <p:cNvSpPr/>
          <p:nvPr/>
        </p:nvSpPr>
        <p:spPr>
          <a:xfrm>
            <a:off x="5135880" y="1267730"/>
            <a:ext cx="1920240" cy="73152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E26428D7-C6F3-473D-A360-A3F5C3E8728C}"/>
              </a:ext>
            </a:extLst>
          </p:cNvPr>
          <p:cNvGrpSpPr/>
          <p:nvPr/>
        </p:nvGrpSpPr>
        <p:grpSpPr>
          <a:xfrm>
            <a:off x="5250180" y="1267730"/>
            <a:ext cx="1691640" cy="615934"/>
            <a:chOff x="5250180" y="1267730"/>
            <a:chExt cx="1691640" cy="615934"/>
          </a:xfrm>
        </p:grpSpPr>
        <p:cxnSp>
          <p:nvCxnSpPr>
            <p:cNvPr id="17" name="Straight Connector 16"/>
            <p:cNvCxnSpPr/>
            <p:nvPr/>
          </p:nvCxnSpPr>
          <p:spPr>
            <a:xfrm>
              <a:off x="5250180" y="1267730"/>
              <a:ext cx="0" cy="612648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6941820" y="1267730"/>
              <a:ext cx="0" cy="612648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>
              <a:off x="5250180" y="1883664"/>
              <a:ext cx="1691640" cy="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9103" y="2244830"/>
            <a:ext cx="8933796" cy="2437232"/>
          </a:xfrm>
        </p:spPr>
        <p:txBody>
          <a:bodyPr tIns="45720" bIns="45720" anchor="ctr">
            <a:normAutofit/>
          </a:bodyPr>
          <a:lstStyle>
            <a:lvl1pPr algn="ctr">
              <a:lnSpc>
                <a:spcPct val="83000"/>
              </a:lnSpc>
              <a:defRPr lang="en-US" sz="6800" b="0" kern="1200" cap="all" spc="-100" baseline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29101" y="4682062"/>
            <a:ext cx="8936846" cy="457201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1800" spc="80" baseline="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0"/>
          </p:nvPr>
        </p:nvSpPr>
        <p:spPr>
          <a:xfrm>
            <a:off x="5318760" y="1341256"/>
            <a:ext cx="1554480" cy="485546"/>
          </a:xfrm>
        </p:spPr>
        <p:txBody>
          <a:bodyPr/>
          <a:lstStyle>
            <a:lvl1pPr algn="ctr">
              <a:defRPr sz="1300" spc="0" baseline="0">
                <a:solidFill>
                  <a:srgbClr val="FFFFFF"/>
                </a:solidFill>
                <a:latin typeface="+mn-lt"/>
              </a:defRPr>
            </a:lvl1pPr>
          </a:lstStyle>
          <a:p>
            <a:fld id="{EA0C0817-A112-4847-8014-A94B7D2A4EA3}" type="datetime1">
              <a:rPr lang="en-US" smtClean="0"/>
              <a:t>4/11/2023</a:t>
            </a:fld>
            <a:endParaRPr lang="en-US" dirty="0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>
          <a:xfrm>
            <a:off x="1629100" y="5177408"/>
            <a:ext cx="5730295" cy="228600"/>
          </a:xfrm>
        </p:spPr>
        <p:txBody>
          <a:bodyPr/>
          <a:lstStyle>
            <a:lvl1pPr algn="l"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2"/>
          </p:nvPr>
        </p:nvSpPr>
        <p:spPr>
          <a:xfrm>
            <a:off x="8606920" y="5177408"/>
            <a:ext cx="1955980" cy="228600"/>
          </a:xfrm>
        </p:spPr>
        <p:txBody>
          <a:bodyPr/>
          <a:lstStyle>
            <a:lvl1pPr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34B7E4EF-A1BD-40F4-AB7B-04F084DD991D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48940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4F40B7-36AB-4376-BE14-EF7004D79BB9}" type="datetime1">
              <a:rPr lang="en-US" smtClean="0"/>
              <a:t>4/11/2023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75526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991600" y="762000"/>
            <a:ext cx="2362200" cy="52578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762000"/>
            <a:ext cx="8077200" cy="52578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7CAB8-DCAE-46A5-AADA-B3FAD11A54E0}" type="datetime1">
              <a:rPr lang="en-US" smtClean="0"/>
              <a:t>4/11/2023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885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32B432-ACDA-4023-A761-2BAB76577B62}" type="datetime1">
              <a:rPr lang="en-US" smtClean="0"/>
              <a:t>4/11/2023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612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0A4A1889-E37C-4EC3-9E41-9DAD221CF389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23" name="Rectangle 22"/>
          <p:cNvSpPr/>
          <p:nvPr/>
        </p:nvSpPr>
        <p:spPr>
          <a:xfrm>
            <a:off x="1307870" y="1267730"/>
            <a:ext cx="9576262" cy="4307950"/>
          </a:xfrm>
          <a:prstGeom prst="rect">
            <a:avLst/>
          </a:prstGeom>
          <a:ln w="6350" cap="flat" cmpd="sng" algn="ctr">
            <a:noFill/>
            <a:prstDash val="solid"/>
          </a:ln>
          <a:effectLst>
            <a:outerShdw blurRad="50800" algn="ctr" rotWithShape="0">
              <a:prstClr val="black">
                <a:alpha val="66000"/>
              </a:prstClr>
            </a:outerShdw>
            <a:softEdge rad="0"/>
          </a:effectLst>
        </p:spPr>
      </p:sp>
      <p:sp>
        <p:nvSpPr>
          <p:cNvPr id="24" name="Rectangle 23"/>
          <p:cNvSpPr/>
          <p:nvPr/>
        </p:nvSpPr>
        <p:spPr>
          <a:xfrm>
            <a:off x="1447801" y="1411615"/>
            <a:ext cx="9296400" cy="4034770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  <p:sp>
        <p:nvSpPr>
          <p:cNvPr id="30" name="Rectangle 29"/>
          <p:cNvSpPr/>
          <p:nvPr/>
        </p:nvSpPr>
        <p:spPr>
          <a:xfrm>
            <a:off x="5135880" y="1267730"/>
            <a:ext cx="1920240" cy="7315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9156" y="2275165"/>
            <a:ext cx="8933688" cy="2406895"/>
          </a:xfrm>
        </p:spPr>
        <p:txBody>
          <a:bodyPr anchor="ctr">
            <a:normAutofit/>
          </a:bodyPr>
          <a:lstStyle>
            <a:lvl1pPr algn="ctr">
              <a:lnSpc>
                <a:spcPct val="83000"/>
              </a:lnSpc>
              <a:defRPr lang="en-US" sz="6800" kern="1200" cap="all" spc="-100" baseline="0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1683EB04-C23E-490C-A1A6-030CF79D23C8}"/>
              </a:ext>
            </a:extLst>
          </p:cNvPr>
          <p:cNvGrpSpPr/>
          <p:nvPr/>
        </p:nvGrpSpPr>
        <p:grpSpPr>
          <a:xfrm>
            <a:off x="5250180" y="1267730"/>
            <a:ext cx="1691640" cy="615934"/>
            <a:chOff x="5250180" y="1267730"/>
            <a:chExt cx="1691640" cy="615934"/>
          </a:xfrm>
        </p:grpSpPr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F8A84C03-E1CA-4A4E-81D6-9BB0C335B7A0}"/>
                </a:ext>
              </a:extLst>
            </p:cNvPr>
            <p:cNvCxnSpPr/>
            <p:nvPr/>
          </p:nvCxnSpPr>
          <p:spPr>
            <a:xfrm>
              <a:off x="5250180" y="1267730"/>
              <a:ext cx="0" cy="612648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4A26FB5A-D5D1-4DAB-AC43-7F51A7F2D197}"/>
                </a:ext>
              </a:extLst>
            </p:cNvPr>
            <p:cNvCxnSpPr/>
            <p:nvPr/>
          </p:nvCxnSpPr>
          <p:spPr>
            <a:xfrm>
              <a:off x="6941820" y="1267730"/>
              <a:ext cx="0" cy="612648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49303F14-E560-4C02-94F4-B4695FE26813}"/>
                </a:ext>
              </a:extLst>
            </p:cNvPr>
            <p:cNvCxnSpPr/>
            <p:nvPr/>
          </p:nvCxnSpPr>
          <p:spPr>
            <a:xfrm>
              <a:off x="5250180" y="1883664"/>
              <a:ext cx="1691640" cy="0"/>
            </a:xfrm>
            <a:prstGeom prst="line">
              <a:avLst/>
            </a:prstGeom>
            <a:solidFill>
              <a:schemeClr val="tx1">
                <a:lumMod val="85000"/>
                <a:lumOff val="15000"/>
              </a:schemeClr>
            </a:solidFill>
            <a:ln>
              <a:solidFill>
                <a:srgbClr val="FFFFFF"/>
              </a:solidFill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9156" y="4682062"/>
            <a:ext cx="8939784" cy="457200"/>
          </a:xfrm>
        </p:spPr>
        <p:txBody>
          <a:bodyPr anchor="t">
            <a:normAutofit/>
          </a:bodyPr>
          <a:lstStyle>
            <a:lvl1pPr marL="0" indent="0" algn="ctr">
              <a:buNone/>
              <a:tabLst>
                <a:tab pos="2633663" algn="l"/>
              </a:tabLst>
              <a:defRPr sz="1800">
                <a:solidFill>
                  <a:schemeClr val="tx1">
                    <a:lumMod val="95000"/>
                    <a:lumOff val="5000"/>
                  </a:schemeClr>
                </a:solidFill>
                <a:effectLst/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18760" y="1344502"/>
            <a:ext cx="1554480" cy="498781"/>
          </a:xfrm>
        </p:spPr>
        <p:txBody>
          <a:bodyPr/>
          <a:lstStyle>
            <a:lvl1pPr algn="ctr">
              <a:defRPr lang="en-US" sz="1300" kern="1200" spc="0" baseline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</a:lstStyle>
          <a:p>
            <a:fld id="{D9C646AA-F36E-4540-911D-FFFC0A0EF24A}" type="datetime1">
              <a:rPr lang="en-US" smtClean="0"/>
              <a:t>4/11/2023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629157" y="5177408"/>
            <a:ext cx="5660134" cy="228600"/>
          </a:xfrm>
        </p:spPr>
        <p:txBody>
          <a:bodyPr/>
          <a:lstStyle>
            <a:lvl1pPr algn="l"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504" y="5177408"/>
            <a:ext cx="1958339" cy="228600"/>
          </a:xfrm>
        </p:spPr>
        <p:txBody>
          <a:bodyPr/>
          <a:lstStyle>
            <a:lvl1pPr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34B7E4EF-A1BD-40F4-AB7B-04F084DD991D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24359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6800" y="2103120"/>
            <a:ext cx="4663440" cy="374904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61760" y="2103120"/>
            <a:ext cx="4663440" cy="374904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6D26-FA5F-4637-B602-B7C2DC34CFD4}" type="datetime1">
              <a:rPr lang="en-US" smtClean="0"/>
              <a:t>4/11/2023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1537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2074334"/>
            <a:ext cx="4663440" cy="640080"/>
          </a:xfrm>
        </p:spPr>
        <p:txBody>
          <a:bodyPr anchor="ctr">
            <a:normAutofit/>
          </a:bodyPr>
          <a:lstStyle>
            <a:lvl1pPr marL="0" indent="0" algn="l">
              <a:spcBef>
                <a:spcPts val="0"/>
              </a:spcBef>
              <a:buNone/>
              <a:defRPr sz="1900" b="1" i="0">
                <a:solidFill>
                  <a:schemeClr val="tx1"/>
                </a:solidFill>
                <a:latin typeface="+mn-lt"/>
              </a:defRPr>
            </a:lvl1pPr>
            <a:lvl2pPr marL="457200" indent="0">
              <a:buNone/>
              <a:defRPr sz="18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848" y="2792472"/>
            <a:ext cx="4663440" cy="3163825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8712" y="2074334"/>
            <a:ext cx="4663440" cy="640080"/>
          </a:xfrm>
        </p:spPr>
        <p:txBody>
          <a:bodyPr anchor="ctr">
            <a:normAutofit/>
          </a:bodyPr>
          <a:lstStyle>
            <a:lvl1pPr marL="0" indent="0" algn="l">
              <a:spcBef>
                <a:spcPts val="0"/>
              </a:spcBef>
              <a:buNone/>
              <a:defRPr sz="1900" b="1">
                <a:solidFill>
                  <a:schemeClr val="tx1"/>
                </a:solidFill>
              </a:defRPr>
            </a:lvl1pPr>
            <a:lvl2pPr marL="457200" indent="0">
              <a:buNone/>
              <a:defRPr sz="18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8712" y="2792471"/>
            <a:ext cx="4663440" cy="3164509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F15D8-96D1-4781-BC50-CA8A088B2FE4}" type="datetime1">
              <a:rPr lang="en-US" smtClean="0"/>
              <a:t>4/11/2023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429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A96C99-B8F8-4528-BD05-0E16E943DC09}" type="datetime1">
              <a:rPr lang="en-US" smtClean="0"/>
              <a:t>4/11/2023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7602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36942-C211-4B28-8DBD-C953E00AF71B}" type="datetime1">
              <a:rPr lang="en-US" smtClean="0"/>
              <a:t>4/11/2023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94606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D5E1BBF9-8BEF-4353-BA68-30AAF9EBD8D8}"/>
              </a:ext>
            </a:extLst>
          </p:cNvPr>
          <p:cNvSpPr/>
          <p:nvPr/>
        </p:nvSpPr>
        <p:spPr>
          <a:xfrm>
            <a:off x="8119870" y="237744"/>
            <a:ext cx="3826596" cy="6382512"/>
          </a:xfrm>
          <a:prstGeom prst="rect">
            <a:avLst/>
          </a:prstGeom>
          <a:solidFill>
            <a:schemeClr val="bg1">
              <a:lumMod val="85000"/>
              <a:alpha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5B941C21-2A5D-4912-AB06-1BB0C0EB6AE1}"/>
              </a:ext>
            </a:extLst>
          </p:cNvPr>
          <p:cNvSpPr/>
          <p:nvPr/>
        </p:nvSpPr>
        <p:spPr>
          <a:xfrm>
            <a:off x="8254660" y="374904"/>
            <a:ext cx="3557016" cy="6108192"/>
          </a:xfrm>
          <a:prstGeom prst="rect">
            <a:avLst/>
          </a:prstGeom>
          <a:noFill/>
          <a:ln w="63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58200" y="607392"/>
            <a:ext cx="3161963" cy="164592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3200" b="0" kern="1200" cap="none" spc="0" baseline="0" dirty="0">
                <a:solidFill>
                  <a:schemeClr val="tx1"/>
                </a:solidFill>
                <a:effectLst/>
                <a:latin typeface="+mj-lt"/>
                <a:ea typeface="+mn-ea"/>
                <a:cs typeface="+mn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09600"/>
            <a:ext cx="6858000" cy="5334000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58200" y="2336800"/>
            <a:ext cx="3161963" cy="3606800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ts val="800"/>
              </a:spcBef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88000" y="6035040"/>
            <a:ext cx="1955800" cy="365760"/>
          </a:xfrm>
        </p:spPr>
        <p:txBody>
          <a:bodyPr/>
          <a:lstStyle>
            <a:lvl1pPr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7E8D12A6-918A-48BD-8CB9-CA713993B0EA}" type="datetime1">
              <a:rPr lang="en-US" smtClean="0"/>
              <a:t>4/11/2023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685801" y="6035040"/>
            <a:ext cx="4584700" cy="365760"/>
          </a:xfrm>
        </p:spPr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>
          <a:xfrm>
            <a:off x="10396728" y="6035040"/>
            <a:ext cx="1223435" cy="365760"/>
          </a:xfrm>
        </p:spPr>
        <p:txBody>
          <a:bodyPr/>
          <a:lstStyle>
            <a:lvl1pPr>
              <a:defRPr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0411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E687CA98-D9C7-497F-A1DA-7D22F8753BCE}"/>
              </a:ext>
            </a:extLst>
          </p:cNvPr>
          <p:cNvSpPr/>
          <p:nvPr/>
        </p:nvSpPr>
        <p:spPr>
          <a:xfrm>
            <a:off x="8119870" y="237744"/>
            <a:ext cx="3826596" cy="6382512"/>
          </a:xfrm>
          <a:prstGeom prst="rect">
            <a:avLst/>
          </a:prstGeom>
          <a:solidFill>
            <a:schemeClr val="bg1">
              <a:lumMod val="85000"/>
              <a:alpha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8599" y="237744"/>
            <a:ext cx="7696201" cy="6382512"/>
          </a:xfr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662337" y="6035040"/>
            <a:ext cx="2071963" cy="365760"/>
          </a:xfrm>
        </p:spPr>
        <p:txBody>
          <a:bodyPr/>
          <a:lstStyle>
            <a:lvl1pPr>
              <a:defRPr b="1">
                <a:solidFill>
                  <a:srgbClr val="FFFFFF"/>
                </a:solidFill>
                <a:effectLst>
                  <a:outerShdw blurRad="19050" dist="6350" dir="2700000" algn="tl" rotWithShape="0">
                    <a:prstClr val="black">
                      <a:alpha val="40000"/>
                    </a:prstClr>
                  </a:outerShdw>
                </a:effectLst>
              </a:defRPr>
            </a:lvl1pPr>
          </a:lstStyle>
          <a:p>
            <a:fld id="{E778CE86-875F-4587-BCF6-FA054AFC0D53}" type="datetime1">
              <a:rPr lang="en-US" smtClean="0"/>
              <a:pPr/>
              <a:t>4/11/2023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12648" y="6035040"/>
            <a:ext cx="4588002" cy="365760"/>
          </a:xfrm>
        </p:spPr>
        <p:txBody>
          <a:bodyPr/>
          <a:lstStyle>
            <a:lvl1pPr marL="0" algn="r" defTabSz="914400" rtl="0" eaLnBrk="1" latinLnBrk="0" hangingPunct="1">
              <a:defRPr lang="en-US" sz="1000" b="1" kern="1200" dirty="0">
                <a:solidFill>
                  <a:srgbClr val="FFFFFF"/>
                </a:solidFill>
                <a:effectLst>
                  <a:outerShdw blurRad="19050" dist="6350" dir="2700000" algn="tl" rotWithShape="0">
                    <a:prstClr val="black">
                      <a:alpha val="40000"/>
                    </a:prstClr>
                  </a:outerShdw>
                </a:effectLst>
                <a:latin typeface="+mn-lt"/>
                <a:ea typeface="+mn-ea"/>
                <a:cs typeface="+mn-cs"/>
              </a:defRPr>
            </a:lvl1pPr>
          </a:lstStyle>
          <a:p>
            <a:pPr algn="l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396728" y="6035040"/>
            <a:ext cx="1225296" cy="365760"/>
          </a:xfrm>
        </p:spPr>
        <p:txBody>
          <a:bodyPr/>
          <a:lstStyle/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8B3D8CC-BB13-41A5-8F34-B8E84A4F9534}"/>
              </a:ext>
            </a:extLst>
          </p:cNvPr>
          <p:cNvSpPr/>
          <p:nvPr/>
        </p:nvSpPr>
        <p:spPr>
          <a:xfrm>
            <a:off x="8254660" y="374904"/>
            <a:ext cx="3557016" cy="6108192"/>
          </a:xfrm>
          <a:prstGeom prst="rect">
            <a:avLst/>
          </a:prstGeom>
          <a:noFill/>
          <a:ln w="63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7250" y="603504"/>
            <a:ext cx="3144774" cy="1645920"/>
          </a:xfrm>
        </p:spPr>
        <p:txBody>
          <a:bodyPr anchor="b">
            <a:noAutofit/>
          </a:bodyPr>
          <a:lstStyle>
            <a:lvl1pPr algn="l">
              <a:lnSpc>
                <a:spcPct val="100000"/>
              </a:lnSpc>
              <a:defRPr sz="3200" b="0">
                <a:solidFill>
                  <a:schemeClr val="tx1"/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7250" y="2386584"/>
            <a:ext cx="3144774" cy="3511296"/>
          </a:xfrm>
        </p:spPr>
        <p:txBody>
          <a:bodyPr>
            <a:normAutofit/>
          </a:bodyPr>
          <a:lstStyle>
            <a:lvl1pPr marL="0" indent="0" algn="l">
              <a:lnSpc>
                <a:spcPct val="110000"/>
              </a:lnSpc>
              <a:spcBef>
                <a:spcPts val="800"/>
              </a:spcBef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4880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1E94681D-2A4C-4A8D-B9B5-31D440D0328D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34696" y="237744"/>
            <a:ext cx="11722608" cy="6382512"/>
          </a:xfrm>
          <a:prstGeom prst="rect">
            <a:avLst/>
          </a:prstGeom>
          <a:solidFill>
            <a:schemeClr val="bg1">
              <a:lumMod val="75000"/>
              <a:alpha val="60000"/>
            </a:schemeClr>
          </a:solidFill>
          <a:ln w="6350" cap="flat" cmpd="sng" algn="ctr">
            <a:noFill/>
            <a:prstDash val="solid"/>
          </a:ln>
          <a:effectLst>
            <a:softEdge rad="0"/>
          </a:effectLst>
        </p:spPr>
      </p:sp>
      <p:sp>
        <p:nvSpPr>
          <p:cNvPr id="8" name="Rectangle 7"/>
          <p:cNvSpPr/>
          <p:nvPr/>
        </p:nvSpPr>
        <p:spPr>
          <a:xfrm>
            <a:off x="371856" y="374904"/>
            <a:ext cx="11448288" cy="6108192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85000"/>
                <a:lumOff val="15000"/>
              </a:schemeClr>
            </a:solidFill>
            <a:prstDash val="solid"/>
            <a:miter lim="800000"/>
          </a:ln>
          <a:effectLst/>
        </p:spPr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6800" y="642594"/>
            <a:ext cx="10058400" cy="1371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2103120"/>
            <a:ext cx="10058400" cy="38496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56794" y="6035040"/>
            <a:ext cx="2893045" cy="365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F6FA2B21-3FCD-4721-B95C-427943F61125}" type="datetime1">
              <a:rPr lang="en-US" smtClean="0"/>
              <a:t>4/11/2023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66800" y="6035040"/>
            <a:ext cx="5816600" cy="365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0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287000" y="6035040"/>
            <a:ext cx="838200" cy="36576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34B7E4EF-A1BD-40F4-AB7B-04F084DD991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59522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0" r:id="rId2"/>
    <p:sldLayoutId id="2147483671" r:id="rId3"/>
    <p:sldLayoutId id="2147483672" r:id="rId4"/>
    <p:sldLayoutId id="2147483667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8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lang="en-US" sz="4400" i="0" kern="1200" cap="none" spc="0" baseline="0" dirty="0">
          <a:solidFill>
            <a:schemeClr val="tx1">
              <a:lumMod val="85000"/>
              <a:lumOff val="15000"/>
            </a:schemeClr>
          </a:solidFill>
          <a:effectLst/>
          <a:latin typeface="+mj-lt"/>
          <a:ea typeface="+mn-ea"/>
          <a:cs typeface="+mn-cs"/>
        </a:defRPr>
      </a:lvl1pPr>
    </p:titleStyle>
    <p:bodyStyle>
      <a:lvl1pPr marL="182880" indent="-182880" algn="l" defTabSz="914400" rtl="0" eaLnBrk="1" latinLnBrk="0" hangingPunct="1">
        <a:lnSpc>
          <a:spcPct val="100000"/>
        </a:lnSpc>
        <a:spcBef>
          <a:spcPts val="900"/>
        </a:spcBef>
        <a:spcAft>
          <a:spcPts val="0"/>
        </a:spcAft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7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5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tx1">
            <a:lumMod val="85000"/>
            <a:lumOff val="15000"/>
          </a:schemeClr>
        </a:buClr>
        <a:buFont typeface="Garamond" pitchFamily="18" charset="0"/>
        <a:buChar char="◦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41E1B901-E271-B4EF-8D9A-BE9A725D7E9F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495" r="9617"/>
          <a:stretch/>
        </p:blipFill>
        <p:spPr>
          <a:xfrm>
            <a:off x="20" y="10"/>
            <a:ext cx="12191979" cy="6857990"/>
          </a:xfrm>
          <a:prstGeom prst="rect">
            <a:avLst/>
          </a:prstGeom>
        </p:spPr>
      </p:pic>
      <p:sp>
        <p:nvSpPr>
          <p:cNvPr id="9" name="Rectangle 8">
            <a:extLst>
              <a:ext uri="{FF2B5EF4-FFF2-40B4-BE49-F238E27FC236}">
                <a16:creationId xmlns:a16="http://schemas.microsoft.com/office/drawing/2014/main" id="{2644B391-9BFE-445C-A9EC-F544BB85FBC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20314" y="0"/>
            <a:ext cx="6525472" cy="6858000"/>
          </a:xfrm>
          <a:prstGeom prst="rect">
            <a:avLst/>
          </a:prstGeom>
          <a:solidFill>
            <a:schemeClr val="bg1">
              <a:lumMod val="75000"/>
              <a:lumOff val="25000"/>
            </a:schemeClr>
          </a:solidFill>
          <a:ln w="6350" cap="sq" cmpd="sng" algn="ctr">
            <a:noFill/>
            <a:prstDash val="solid"/>
            <a:miter lim="800000"/>
          </a:ln>
          <a:effectLst/>
        </p:spPr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0F26E69-87D9-4655-AE7B-280A87AA3C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338682" y="320040"/>
            <a:ext cx="5888736" cy="6217920"/>
          </a:xfrm>
          <a:prstGeom prst="rect">
            <a:avLst/>
          </a:prstGeom>
          <a:noFill/>
          <a:ln w="6350" cap="sq" cmpd="sng" algn="ctr">
            <a:solidFill>
              <a:schemeClr val="tx1"/>
            </a:solidFill>
            <a:prstDash val="solid"/>
            <a:miter lim="800000"/>
          </a:ln>
          <a:effectLst>
            <a:softEdge rad="0"/>
          </a:effectLst>
        </p:spPr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68925D8-5F3B-F8C2-66F8-AD9B6FD73E8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78316" y="1348844"/>
            <a:ext cx="5409468" cy="3042706"/>
          </a:xfrm>
        </p:spPr>
        <p:txBody>
          <a:bodyPr>
            <a:normAutofit/>
          </a:bodyPr>
          <a:lstStyle/>
          <a:p>
            <a:r>
              <a:rPr lang="nl-NL" sz="6000">
                <a:solidFill>
                  <a:schemeClr val="tx1"/>
                </a:solidFill>
              </a:rPr>
              <a:t>H&amp;H les 4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391C84F-09DF-E702-6890-C92B981C42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78316" y="4682061"/>
            <a:ext cx="5409468" cy="950976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r>
              <a:rPr lang="nl-NL">
                <a:solidFill>
                  <a:schemeClr val="tx1"/>
                </a:solidFill>
              </a:rPr>
              <a:t>Opdracht </a:t>
            </a:r>
          </a:p>
        </p:txBody>
      </p:sp>
    </p:spTree>
    <p:extLst>
      <p:ext uri="{BB962C8B-B14F-4D97-AF65-F5344CB8AC3E}">
        <p14:creationId xmlns:p14="http://schemas.microsoft.com/office/powerpoint/2010/main" val="29484162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A2AD6B69-E0A0-476D-9EE1-6B69F04C59F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16BE10A1-AD5F-4AB3-8A94-41D62B494AD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34696" y="237744"/>
            <a:ext cx="4419599" cy="6382512"/>
          </a:xfrm>
          <a:prstGeom prst="rect">
            <a:avLst/>
          </a:prstGeom>
          <a:solidFill>
            <a:schemeClr val="bg1">
              <a:lumMod val="85000"/>
              <a:alpha val="60000"/>
            </a:schemeClr>
          </a:solidFill>
          <a:ln w="6350" cap="flat" cmpd="sng" algn="ctr">
            <a:noFill/>
            <a:prstDash val="solid"/>
          </a:ln>
          <a:effectLst>
            <a:softEdge rad="0"/>
          </a:effectLst>
        </p:spPr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F0778C37-A683-3EE6-1142-6551ECE93B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409" y="559477"/>
            <a:ext cx="3765200" cy="5709931"/>
          </a:xfrm>
        </p:spPr>
        <p:txBody>
          <a:bodyPr>
            <a:normAutofit/>
          </a:bodyPr>
          <a:lstStyle/>
          <a:p>
            <a:pPr algn="ctr"/>
            <a:r>
              <a:rPr lang="nl-NL" dirty="0"/>
              <a:t>Opdracht 50% cijfer</a:t>
            </a:r>
            <a:endParaRPr lang="nl-NL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5684BFFE-6A90-4311-ACD5-B34177D4646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71856" y="374904"/>
            <a:ext cx="4122323" cy="6108192"/>
          </a:xfrm>
          <a:prstGeom prst="rect">
            <a:avLst/>
          </a:prstGeom>
          <a:noFill/>
          <a:ln w="6350" cap="sq" cmpd="sng" algn="ctr">
            <a:solidFill>
              <a:schemeClr val="tx1">
                <a:lumMod val="75000"/>
                <a:lumOff val="25000"/>
              </a:schemeClr>
            </a:solidFill>
            <a:prstDash val="solid"/>
            <a:miter lim="800000"/>
          </a:ln>
          <a:effectLst/>
        </p:spPr>
      </p:sp>
      <p:graphicFrame>
        <p:nvGraphicFramePr>
          <p:cNvPr id="5" name="Tijdelijke aanduiding voor inhoud 4">
            <a:extLst>
              <a:ext uri="{FF2B5EF4-FFF2-40B4-BE49-F238E27FC236}">
                <a16:creationId xmlns:a16="http://schemas.microsoft.com/office/drawing/2014/main" id="{AEA98036-B396-1BCA-F6E6-D9C5793AC1F5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9494742"/>
              </p:ext>
            </p:extLst>
          </p:nvPr>
        </p:nvGraphicFramePr>
        <p:xfrm>
          <a:off x="5478124" y="1473650"/>
          <a:ext cx="5906181" cy="4648200"/>
        </p:xfrm>
        <a:graphic>
          <a:graphicData uri="http://schemas.openxmlformats.org/drawingml/2006/table">
            <a:tbl>
              <a:tblPr/>
              <a:tblGrid>
                <a:gridCol w="5906181">
                  <a:extLst>
                    <a:ext uri="{9D8B030D-6E8A-4147-A177-3AD203B41FA5}">
                      <a16:colId xmlns:a16="http://schemas.microsoft.com/office/drawing/2014/main" val="3358674606"/>
                    </a:ext>
                  </a:extLst>
                </a:gridCol>
              </a:tblGrid>
              <a:tr h="3885312">
                <a:tc>
                  <a:txBody>
                    <a:bodyPr/>
                    <a:lstStyle/>
                    <a:p>
                      <a:pPr algn="l"/>
                      <a:r>
                        <a:rPr lang="nl-NL" sz="2400" b="1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Huisvesting </a:t>
                      </a:r>
                      <a:r>
                        <a:rPr lang="nl-NL" sz="2400" b="1" dirty="0" err="1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volierevogels</a:t>
                      </a:r>
                      <a:r>
                        <a:rPr lang="nl-NL" sz="2400" b="1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/konijn/cavia </a:t>
                      </a:r>
                    </a:p>
                    <a:p>
                      <a:pPr algn="l"/>
                      <a:endParaRPr lang="nl-NL" sz="1700" dirty="0">
                        <a:effectLst/>
                        <a:latin typeface="Calibri,Arial"/>
                        <a:ea typeface="Calibri,Arial"/>
                        <a:cs typeface="Calibri,Arial"/>
                      </a:endParaRPr>
                    </a:p>
                    <a:p>
                      <a:pPr marL="914400" indent="-457200" algn="l">
                        <a:buFontTx/>
                        <a:buChar char="-"/>
                      </a:pP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Tweetallen</a:t>
                      </a:r>
                    </a:p>
                    <a:p>
                      <a:pPr marL="914400" indent="-457200" algn="l">
                        <a:buFontTx/>
                        <a:buChar char="-"/>
                      </a:pP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Laat de studenten een bepaald artikel voor de </a:t>
                      </a:r>
                      <a:r>
                        <a:rPr lang="nl-NL" sz="2400" dirty="0" err="1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voliere</a:t>
                      </a: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/vogelkooi promoten in de klas. </a:t>
                      </a:r>
                    </a:p>
                    <a:p>
                      <a:pPr marL="914400" indent="-457200" algn="l">
                        <a:buFontTx/>
                        <a:buChar char="-"/>
                      </a:pP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Waarom zou een klant dit artikel voor zijn/haar vogel moeten kopen? </a:t>
                      </a:r>
                    </a:p>
                    <a:p>
                      <a:pPr marL="914400" indent="-457200" algn="l">
                        <a:buFontTx/>
                        <a:buChar char="-"/>
                      </a:pP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Wat voor een voor- en nadelen zitten eraan voor het dier en de eigenaar?</a:t>
                      </a:r>
                    </a:p>
                    <a:p>
                      <a:pPr marL="914400" indent="-457200" algn="l">
                        <a:buFontTx/>
                        <a:buChar char="-"/>
                      </a:pPr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Artikel maak je op karton!</a:t>
                      </a:r>
                      <a:endParaRPr lang="nl-NL" sz="1700" dirty="0">
                        <a:effectLst/>
                        <a:latin typeface="Calibri,Arial"/>
                        <a:ea typeface="Calibri,Arial"/>
                        <a:cs typeface="Calibri,Arial"/>
                      </a:endParaRPr>
                    </a:p>
                    <a:p>
                      <a:pPr marL="457200" algn="l"/>
                      <a:r>
                        <a:rPr lang="nl-NL" sz="2400" dirty="0">
                          <a:effectLst/>
                          <a:latin typeface="Arial" panose="020B0604020202020204" pitchFamily="34" charset="0"/>
                          <a:ea typeface="Calibri,Arial"/>
                          <a:cs typeface="Calibri,Arial"/>
                        </a:rPr>
                        <a:t> </a:t>
                      </a:r>
                      <a:endParaRPr lang="nl-NL" sz="1700" dirty="0">
                        <a:effectLst/>
                        <a:latin typeface="Calibri,Arial"/>
                        <a:ea typeface="Calibri,Arial"/>
                        <a:cs typeface="Calibri,Arial"/>
                      </a:endParaRPr>
                    </a:p>
                  </a:txBody>
                  <a:tcPr marL="75483" marR="75483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367323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2892097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avonVTI">
  <a:themeElements>
    <a:clrScheme name="AnalogousFromLightSeedRightStep">
      <a:dk1>
        <a:srgbClr val="000000"/>
      </a:dk1>
      <a:lt1>
        <a:srgbClr val="FFFFFF"/>
      </a:lt1>
      <a:dk2>
        <a:srgbClr val="233A3D"/>
      </a:dk2>
      <a:lt2>
        <a:srgbClr val="E2E5E8"/>
      </a:lt2>
      <a:accent1>
        <a:srgbClr val="BF9B76"/>
      </a:accent1>
      <a:accent2>
        <a:srgbClr val="A8A369"/>
      </a:accent2>
      <a:accent3>
        <a:srgbClr val="96A777"/>
      </a:accent3>
      <a:accent4>
        <a:srgbClr val="7DB06E"/>
      </a:accent4>
      <a:accent5>
        <a:srgbClr val="7AAE84"/>
      </a:accent5>
      <a:accent6>
        <a:srgbClr val="6DAD93"/>
      </a:accent6>
      <a:hlink>
        <a:srgbClr val="6084A9"/>
      </a:hlink>
      <a:folHlink>
        <a:srgbClr val="7F7F7F"/>
      </a:folHlink>
    </a:clrScheme>
    <a:fontScheme name="Savon">
      <a:majorFont>
        <a:latin typeface="Gill Sans MT" panose="020204040303010108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20404030301010803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avon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105000"/>
                <a:lumMod val="105000"/>
              </a:schemeClr>
            </a:gs>
            <a:gs pos="100000">
              <a:schemeClr val="phClr">
                <a:tint val="65000"/>
                <a:satMod val="100000"/>
                <a:lumMod val="100000"/>
              </a:schemeClr>
            </a:gs>
            <a:gs pos="100000">
              <a:schemeClr val="phClr">
                <a:tint val="70000"/>
                <a:satMod val="10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0000"/>
                <a:lumMod val="100000"/>
              </a:schemeClr>
            </a:gs>
            <a:gs pos="50000">
              <a:schemeClr val="phClr">
                <a:shade val="99000"/>
                <a:satMod val="105000"/>
                <a:lumMod val="100000"/>
              </a:schemeClr>
            </a:gs>
            <a:gs pos="100000">
              <a:schemeClr val="phClr">
                <a:shade val="98000"/>
                <a:satMod val="105000"/>
                <a:lumMod val="100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12700" dir="5400000" algn="ctr" rotWithShape="0">
              <a:srgbClr val="000000">
                <a:alpha val="63000"/>
              </a:srgbClr>
            </a:outerShdw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4200000"/>
            </a:lightRig>
          </a:scene3d>
          <a:sp3d prstMaterial="flat">
            <a:bevelT w="50800" h="63500" prst="ribl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hade val="100000"/>
                <a:satMod val="300000"/>
              </a:schemeClr>
            </a:gs>
            <a:gs pos="100000">
              <a:schemeClr val="phClr">
                <a:tint val="100000"/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2000"/>
                <a:satMod val="115000"/>
              </a:schemeClr>
            </a:duotone>
          </a:blip>
          <a:tile tx="0" ty="0" sx="60000" sy="6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avonVTI" id="{A72E8C35-66DD-49F8-AF66-813F19B983AE}" vid="{93CCBC76-B7A1-4C3D-93EA-5CE34C4670F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69</Words>
  <Application>Microsoft Office PowerPoint</Application>
  <PresentationFormat>Breedbeeld</PresentationFormat>
  <Paragraphs>11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7" baseType="lpstr">
      <vt:lpstr>Arial</vt:lpstr>
      <vt:lpstr>Calibri,Arial</vt:lpstr>
      <vt:lpstr>Garamond</vt:lpstr>
      <vt:lpstr>Gill Sans MT</vt:lpstr>
      <vt:lpstr>SavonVTI</vt:lpstr>
      <vt:lpstr>H&amp;H les 4</vt:lpstr>
      <vt:lpstr>Opdracht 50% cijfer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H&amp;H les 4</dc:title>
  <dc:creator>Maxime Van Straten</dc:creator>
  <cp:lastModifiedBy>Maxime Van Straten</cp:lastModifiedBy>
  <cp:revision>1</cp:revision>
  <dcterms:created xsi:type="dcterms:W3CDTF">2023-04-11T07:13:02Z</dcterms:created>
  <dcterms:modified xsi:type="dcterms:W3CDTF">2023-04-11T07:17:35Z</dcterms:modified>
</cp:coreProperties>
</file>

<file path=docProps/thumbnail.jpeg>
</file>