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5"/>
  </p:notesMasterIdLst>
  <p:sldIdLst>
    <p:sldId id="420" r:id="rId5"/>
    <p:sldId id="313" r:id="rId6"/>
    <p:sldId id="499" r:id="rId7"/>
    <p:sldId id="426" r:id="rId8"/>
    <p:sldId id="400" r:id="rId9"/>
    <p:sldId id="500" r:id="rId10"/>
    <p:sldId id="391" r:id="rId11"/>
    <p:sldId id="502" r:id="rId12"/>
    <p:sldId id="503" r:id="rId13"/>
    <p:sldId id="387" r:id="rId14"/>
    <p:sldId id="504" r:id="rId15"/>
    <p:sldId id="506" r:id="rId16"/>
    <p:sldId id="505" r:id="rId17"/>
    <p:sldId id="507" r:id="rId18"/>
    <p:sldId id="405" r:id="rId19"/>
    <p:sldId id="486" r:id="rId20"/>
    <p:sldId id="484" r:id="rId21"/>
    <p:sldId id="508" r:id="rId22"/>
    <p:sldId id="509" r:id="rId23"/>
    <p:sldId id="443" r:id="rId2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D900"/>
    <a:srgbClr val="95C11F"/>
    <a:srgbClr val="D9DB00"/>
    <a:srgbClr val="96C11F"/>
    <a:srgbClr val="F18700"/>
    <a:srgbClr val="E5007E"/>
    <a:srgbClr val="F18800"/>
    <a:srgbClr val="E30613"/>
    <a:srgbClr val="FAB001"/>
    <a:srgbClr val="D9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810" autoAdjust="0"/>
    <p:restoredTop sz="94660"/>
  </p:normalViewPr>
  <p:slideViewPr>
    <p:cSldViewPr snapToGrid="0">
      <p:cViewPr varScale="1">
        <p:scale>
          <a:sx n="83" d="100"/>
          <a:sy n="83" d="100"/>
        </p:scale>
        <p:origin x="19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1817BE-8C9A-48CD-A100-ACD886A84DA1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20731-A98A-4740-BCF7-158A26870B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7051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20731-A98A-4740-BCF7-158A26870BC3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8830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Kosten over de opleiding vindt</a:t>
            </a:r>
            <a:r>
              <a:rPr lang="nl-NL" baseline="0" dirty="0"/>
              <a:t> je terug op www.helicon.nl onder de gekozen opleiding. 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20731-A98A-4740-BCF7-158A26870BC3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7669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81B3D-9F94-4BB1-A774-4E9846C9FBAE}" type="slidenum">
              <a:rPr lang="nl-NL" smtClean="0"/>
              <a:t>10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21213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persoon, menigte&#10;&#10;Automatisch gegenereerde beschrijving">
            <a:extLst>
              <a:ext uri="{FF2B5EF4-FFF2-40B4-BE49-F238E27FC236}">
                <a16:creationId xmlns:a16="http://schemas.microsoft.com/office/drawing/2014/main" id="{D61A5846-9542-4568-9DFE-94882DCA6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873911"/>
            <a:ext cx="8676000" cy="1612489"/>
          </a:xfrm>
        </p:spPr>
        <p:txBody>
          <a:bodyPr anchor="b">
            <a:spAutoFit/>
          </a:bodyPr>
          <a:lstStyle>
            <a:lvl1pPr algn="l">
              <a:lnSpc>
                <a:spcPct val="85000"/>
              </a:lnSpc>
              <a:defRPr sz="6000" spc="-120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4453D30A-766F-4B73-9465-D7700EE84C99}"/>
              </a:ext>
            </a:extLst>
          </p:cNvPr>
          <p:cNvGrpSpPr>
            <a:grpSpLocks noChangeAspect="1"/>
          </p:cNvGrpSpPr>
          <p:nvPr/>
        </p:nvGrpSpPr>
        <p:grpSpPr>
          <a:xfrm>
            <a:off x="9056685" y="5896036"/>
            <a:ext cx="2750453" cy="571690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436F56CC-3885-4BCC-A432-999DFDC6D00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B3BE0048-A137-4E71-A84E-BD4A3502F31B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B441755C-CFDF-4A02-8626-E1436024DEE3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96659DC1-3EF9-4EBA-8591-714C27862E7A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0BF3F3A-7F1F-4D0B-AC01-A9874DE5180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5F03D626-4673-4183-9AA6-4B8AE4CA1244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AFAA3318-A295-4B7D-9844-674A26EA5CD4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892511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oofdstuk met afbeelding Gro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878640"/>
            <a:ext cx="10563225" cy="1250698"/>
          </a:xfrm>
        </p:spPr>
        <p:txBody>
          <a:bodyPr/>
          <a:lstStyle>
            <a:lvl1pPr>
              <a:lnSpc>
                <a:spcPct val="100000"/>
              </a:lnSpc>
              <a:defRPr spc="-40" baseline="0"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4878640"/>
            <a:ext cx="885824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4000" b="1" kern="1200" spc="-4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/>
              <a:t>nr.</a:t>
            </a:r>
          </a:p>
        </p:txBody>
      </p:sp>
      <p:grpSp>
        <p:nvGrpSpPr>
          <p:cNvPr id="21" name="Logo">
            <a:extLst>
              <a:ext uri="{FF2B5EF4-FFF2-40B4-BE49-F238E27FC236}">
                <a16:creationId xmlns:a16="http://schemas.microsoft.com/office/drawing/2014/main" id="{DF413AD2-7FC6-4A2C-9ED4-EFF396CD56CB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2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22" name="Vrije vorm: vorm 21">
              <a:extLst>
                <a:ext uri="{FF2B5EF4-FFF2-40B4-BE49-F238E27FC236}">
                  <a16:creationId xmlns:a16="http://schemas.microsoft.com/office/drawing/2014/main" id="{C35DBBAD-CFE2-468E-A5B8-9B5D64B28012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3" name="Vrije vorm: vorm 22">
              <a:extLst>
                <a:ext uri="{FF2B5EF4-FFF2-40B4-BE49-F238E27FC236}">
                  <a16:creationId xmlns:a16="http://schemas.microsoft.com/office/drawing/2014/main" id="{0DBC2CE3-1DE3-416B-BC17-4396260896B8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4" name="Vrije vorm: vorm 23">
              <a:extLst>
                <a:ext uri="{FF2B5EF4-FFF2-40B4-BE49-F238E27FC236}">
                  <a16:creationId xmlns:a16="http://schemas.microsoft.com/office/drawing/2014/main" id="{DD22A412-D436-4EFA-9833-FEEC06EBEE9F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5" name="Vrije vorm: vorm 24">
              <a:extLst>
                <a:ext uri="{FF2B5EF4-FFF2-40B4-BE49-F238E27FC236}">
                  <a16:creationId xmlns:a16="http://schemas.microsoft.com/office/drawing/2014/main" id="{37D3242E-9020-4400-99CC-726ED4D518E2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6" name="Vrije vorm: vorm 25">
              <a:extLst>
                <a:ext uri="{FF2B5EF4-FFF2-40B4-BE49-F238E27FC236}">
                  <a16:creationId xmlns:a16="http://schemas.microsoft.com/office/drawing/2014/main" id="{2D8AD5B1-D05B-4B65-92F2-FEE5323B0F3C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7" name="Vrije vorm: vorm 26">
              <a:extLst>
                <a:ext uri="{FF2B5EF4-FFF2-40B4-BE49-F238E27FC236}">
                  <a16:creationId xmlns:a16="http://schemas.microsoft.com/office/drawing/2014/main" id="{649EC10B-E95F-49E6-97BB-60C1AE632AC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8" name="Vrije vorm: vorm 27">
              <a:extLst>
                <a:ext uri="{FF2B5EF4-FFF2-40B4-BE49-F238E27FC236}">
                  <a16:creationId xmlns:a16="http://schemas.microsoft.com/office/drawing/2014/main" id="{8B788238-6643-4924-9470-03C1327A6B1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346455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ccent dia gro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-1368000"/>
            <a:ext cx="10108030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pic>
        <p:nvPicPr>
          <p:cNvPr id="10" name="Vormentaal" descr="Afbeelding met tekst&#10;&#10;Automatisch gegenereerde beschrijving">
            <a:extLst>
              <a:ext uri="{FF2B5EF4-FFF2-40B4-BE49-F238E27FC236}">
                <a16:creationId xmlns:a16="http://schemas.microsoft.com/office/drawing/2014/main" id="{54F6A987-9670-44F2-9B36-4C0123CD9E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296862"/>
            <a:ext cx="8505825" cy="5832475"/>
          </a:xfrm>
        </p:spPr>
        <p:txBody>
          <a:bodyPr numCol="1" spcCol="180000" anchor="ctr"/>
          <a:lstStyle>
            <a:lvl1pPr marL="432000" indent="-432000">
              <a:spcBef>
                <a:spcPts val="1200"/>
              </a:spcBef>
              <a:defRPr sz="3000">
                <a:solidFill>
                  <a:schemeClr val="tx1"/>
                </a:solidFill>
              </a:defRPr>
            </a:lvl1pPr>
            <a:lvl2pPr marL="864000" indent="-432000">
              <a:spcBef>
                <a:spcPts val="1200"/>
              </a:spcBef>
              <a:defRPr sz="3000">
                <a:solidFill>
                  <a:schemeClr val="tx1"/>
                </a:solidFill>
              </a:defRPr>
            </a:lvl2pPr>
            <a:lvl3pPr marL="1296000" indent="-432000">
              <a:spcBef>
                <a:spcPts val="0"/>
              </a:spcBef>
              <a:defRPr sz="3000">
                <a:solidFill>
                  <a:schemeClr val="tx1"/>
                </a:solidFill>
              </a:defRPr>
            </a:lvl3pPr>
            <a:lvl4pPr>
              <a:spcBef>
                <a:spcPts val="1200"/>
              </a:spcBef>
              <a:defRPr sz="300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sz="3000">
                <a:solidFill>
                  <a:schemeClr val="tx1"/>
                </a:solidFill>
              </a:defRPr>
            </a:lvl5pPr>
            <a:lvl6pPr>
              <a:spcBef>
                <a:spcPts val="1200"/>
              </a:spcBef>
              <a:defRPr sz="3000">
                <a:solidFill>
                  <a:schemeClr val="tx1"/>
                </a:solidFill>
              </a:defRPr>
            </a:lvl6pPr>
            <a:lvl7pPr>
              <a:spcBef>
                <a:spcPts val="1200"/>
              </a:spcBef>
              <a:defRPr sz="3000">
                <a:solidFill>
                  <a:schemeClr val="tx1"/>
                </a:solidFill>
              </a:defRPr>
            </a:lvl7pPr>
            <a:lvl8pPr>
              <a:spcBef>
                <a:spcPts val="1200"/>
              </a:spcBef>
              <a:defRPr sz="3000">
                <a:solidFill>
                  <a:schemeClr val="tx1"/>
                </a:solidFill>
              </a:defRPr>
            </a:lvl8pPr>
            <a:lvl9pPr>
              <a:spcBef>
                <a:spcPts val="1200"/>
              </a:spcBef>
              <a:defRPr sz="3000">
                <a:solidFill>
                  <a:schemeClr val="tx1"/>
                </a:solidFill>
              </a:defRPr>
            </a:lvl9pPr>
          </a:lstStyle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  <a:endParaRPr lang="nl-NL" noProof="0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5A67ED8A-1F77-4759-810A-AC88E8934E9C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2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8FE7ED73-845F-466E-88CA-8FF5121DB4C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7EFBE599-2450-43C2-B3B8-66B87E75C6DA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32CC8B6-CA02-4155-A71F-2783491CB730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2DCE2F1-84DB-42AC-A0A6-15D6B58F93E7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C012A12D-CD90-401D-9811-125E09DDDB97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B6613E1E-1F23-466D-9B4B-F2ADDE8656AC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B6C9BD3F-17C3-4321-8B85-B2F1D3FD4A5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2215558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ccent dia blauw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-1368000"/>
            <a:ext cx="10108030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296862"/>
            <a:ext cx="11449050" cy="5832475"/>
          </a:xfrm>
        </p:spPr>
        <p:txBody>
          <a:bodyPr numCol="1" spcCol="180000" anchor="ctr"/>
          <a:lstStyle>
            <a:lvl1pPr marL="432000" indent="-432000"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1pPr>
            <a:lvl2pPr marL="864000" indent="-432000"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2pPr>
            <a:lvl3pPr marL="1296000" indent="-432000">
              <a:spcBef>
                <a:spcPts val="0"/>
              </a:spcBef>
              <a:defRPr sz="3000">
                <a:solidFill>
                  <a:schemeClr val="accent1"/>
                </a:solidFill>
              </a:defRPr>
            </a:lvl3pPr>
            <a:lvl4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4pPr>
            <a:lvl5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5pPr>
            <a:lvl6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6pPr>
            <a:lvl7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7pPr>
            <a:lvl8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8pPr>
            <a:lvl9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9pPr>
          </a:lstStyle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  <a:endParaRPr lang="nl-NL" noProof="0" dirty="0"/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B22A25C-190B-4ED6-B8BF-C55218FB3D57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A3FEF0A4-EC1B-425C-A78F-DA83B9CF788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D9D5AAEF-7447-4BBC-805D-2129ED1DAAA1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327784A-7303-4EEF-8BA5-8360E9D1F53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45C2DC8A-1B7A-4FDD-8F4B-A0AA89F71C7D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FF0EA9D2-F39B-4B39-9690-A5B30E3787F8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920D4351-8D5E-42EF-A387-B8400833BD40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D29B61A3-5E96-49CC-AB23-C9E1480B629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292052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tekst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Vormentaal">
            <a:extLst>
              <a:ext uri="{FF2B5EF4-FFF2-40B4-BE49-F238E27FC236}">
                <a16:creationId xmlns:a16="http://schemas.microsoft.com/office/drawing/2014/main" id="{BA3CFE1A-5F55-4AFF-9E62-B3A39DA8845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709738"/>
            <a:ext cx="11449050" cy="4419599"/>
          </a:xfrm>
        </p:spPr>
        <p:txBody>
          <a:bodyPr numCol="2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4043555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tekst en afbeelding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5638799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709738"/>
            <a:ext cx="5645150" cy="4419599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5377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0" name="Logo">
            <a:extLst>
              <a:ext uri="{FF2B5EF4-FFF2-40B4-BE49-F238E27FC236}">
                <a16:creationId xmlns:a16="http://schemas.microsoft.com/office/drawing/2014/main" id="{42160A09-3D65-4023-B2D9-19CBE4033D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99221" y="6308761"/>
            <a:ext cx="810000" cy="168361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1728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603158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tekst en afbeelding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5377" y="296863"/>
            <a:ext cx="5638799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77" y="1709738"/>
            <a:ext cx="5645150" cy="4419599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16165353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en afbeelding rechts 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709738"/>
            <a:ext cx="5645150" cy="4419599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64071" y="1700213"/>
            <a:ext cx="5656454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5377" y="5722937"/>
            <a:ext cx="5645148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/>
              <a:t>Legenda over max 2 regels</a:t>
            </a:r>
          </a:p>
        </p:txBody>
      </p:sp>
    </p:spTree>
    <p:extLst>
      <p:ext uri="{BB962C8B-B14F-4D97-AF65-F5344CB8AC3E}">
        <p14:creationId xmlns:p14="http://schemas.microsoft.com/office/powerpoint/2010/main" val="35882156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en afbeelding links 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4BE8DD9C-7F4A-4F66-B4B4-1B60430E8C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1475" y="5722937"/>
            <a:ext cx="5645148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/>
              <a:t>Legenda over max 2 regels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5" y="1700213"/>
            <a:ext cx="5656454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76" y="1700212"/>
            <a:ext cx="4823846" cy="4429125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2807679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met 2 afbeeldingen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4BE8DD9C-7F4A-4F66-B4B4-1B60430E8C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1475" y="5722937"/>
            <a:ext cx="7152368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/>
              <a:t>Legenda over max 2 regels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5" y="1700213"/>
            <a:ext cx="3483431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20000" y="1700212"/>
            <a:ext cx="4200525" cy="4429125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D8BB524D-FB97-48EA-9B22-1D40DF7B05C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40412" y="1711833"/>
            <a:ext cx="3483431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19555716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ussendia 0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 descr="Afbeelding met kaart&#10;&#10;Automatisch gegenereerde beschrijving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0800" y="3958225"/>
            <a:ext cx="8676000" cy="2171113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5100" spc="-150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16CD576B-E897-48B0-9871-C2287A8890B3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5B8DA7BB-2108-4AFD-9102-7DC9FFD16BBF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E8C04E09-04E3-4C01-8AA7-B2D4A35B8067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13D0FDDE-9B11-4A56-839A-9AFA0CB281CA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9BCBE34-961B-423B-A57F-D1312758DE6B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21236955-7D40-41B5-8916-1664B1CCFDCB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73588406-8542-4E2B-BA4D-DC2F5330FDBC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46522910-EB60-4FB9-A5B5-C7D73ECFA322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033788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B94A498D-C906-4812-959B-BBA6D4E948A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11449050" cy="4419599"/>
          </a:xfrm>
        </p:spPr>
        <p:txBody>
          <a:bodyPr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  <a:endParaRPr lang="nl-NL" noProof="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15397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ussendia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3C1A9647-39CF-48DD-9463-3076926B4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650" y="2610355"/>
            <a:ext cx="5645149" cy="3518983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96862"/>
            <a:ext cx="7197725" cy="2088000"/>
          </a:xfrm>
        </p:spPr>
        <p:txBody>
          <a:bodyPr wrap="square" anchor="t" anchorCtr="0">
            <a:noAutofit/>
          </a:bodyPr>
          <a:lstStyle>
            <a:lvl1pPr algn="l">
              <a:lnSpc>
                <a:spcPct val="85000"/>
              </a:lnSpc>
              <a:defRPr sz="5100" spc="-150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4E91454C-1553-4226-A18E-25F69480BDCF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B26949AC-436E-4C19-94E9-76BBD7A64292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58EE68E4-D104-4232-99AA-C330583CD846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EBF829A-4EAA-4730-BCBC-AC5AEB4A48E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F90529B0-CDE6-4EEA-B9BA-EF302169B8DC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08040EA0-554D-42EC-92EB-7BEB618A7A6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419A56E6-7AE0-4AE2-B24B-8521D266EF5D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456857BC-28DF-4422-BDB9-EE446942840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927372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ussendia 0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3C1A9647-39CF-48DD-9463-3076926B4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650" y="5155915"/>
            <a:ext cx="7668000" cy="973424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824163"/>
            <a:ext cx="7668000" cy="2082553"/>
          </a:xfrm>
        </p:spPr>
        <p:txBody>
          <a:bodyPr wrap="square" anchor="b" anchorCtr="0">
            <a:noAutofit/>
          </a:bodyPr>
          <a:lstStyle>
            <a:lvl1pPr algn="l">
              <a:lnSpc>
                <a:spcPct val="85000"/>
              </a:lnSpc>
              <a:defRPr sz="5100" spc="-150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733E39C-4C40-4389-8C21-2D43E063DC7B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781389AE-32D9-461C-A3C8-7E1C8F5A9338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1A821575-1DC5-4AF8-AFAA-E319B98997CE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260798AD-8169-44B2-95BB-A78E80C71DF8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F9DCE5D-B239-4F39-B873-FF28358F9A3D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23D429B-CC1E-4F4C-9BE0-93B982E1AB22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82EC02D2-A6C2-45F4-A22B-ACF9769F3EFF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CE661FFD-63E2-4ACF-B5AE-7F72D4EB7A82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070035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afbeelding vollebreedte en tekst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4" y="1700213"/>
            <a:ext cx="11437745" cy="2859087"/>
          </a:xfrm>
          <a:solidFill>
            <a:schemeClr val="accent3">
              <a:lumMod val="20000"/>
              <a:lumOff val="80000"/>
            </a:schemeClr>
          </a:solidFill>
        </p:spPr>
        <p:txBody>
          <a:bodyPr tIns="1800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4721300"/>
            <a:ext cx="11437745" cy="1408037"/>
          </a:xfrm>
        </p:spPr>
        <p:txBody>
          <a:bodyPr numCol="2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1816500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beelding groo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afbeelding 24">
            <a:extLst>
              <a:ext uri="{FF2B5EF4-FFF2-40B4-BE49-F238E27FC236}">
                <a16:creationId xmlns:a16="http://schemas.microsoft.com/office/drawing/2014/main" id="{60BC0BA4-B3C0-4FA6-9353-2297928C78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4" y="296863"/>
            <a:ext cx="11449051" cy="5832474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420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grpSp>
        <p:nvGrpSpPr>
          <p:cNvPr id="7" name="Logo">
            <a:extLst>
              <a:ext uri="{FF2B5EF4-FFF2-40B4-BE49-F238E27FC236}">
                <a16:creationId xmlns:a16="http://schemas.microsoft.com/office/drawing/2014/main" id="{BE06C8B0-721A-49E2-B715-76D2C8888846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8" name="Vrije vorm: vorm 7">
              <a:extLst>
                <a:ext uri="{FF2B5EF4-FFF2-40B4-BE49-F238E27FC236}">
                  <a16:creationId xmlns:a16="http://schemas.microsoft.com/office/drawing/2014/main" id="{839046D3-9D24-4E40-9FBD-3369D41A7D1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C7E72124-D07D-40DD-80FF-BB8A322D07D5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B1086FB4-193A-4073-A630-AA2FFC029684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80EE26EF-ABEC-4B70-B3A4-3FDD556815C0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6797E3F4-ABBA-48AE-86C1-197489A5E3F9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DB90C388-8785-4A01-B21E-5DBEBB14068B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9FF72011-B28D-4AA7-BCC5-1F1011E894B3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42928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edia groo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media 7">
            <a:extLst>
              <a:ext uri="{FF2B5EF4-FFF2-40B4-BE49-F238E27FC236}">
                <a16:creationId xmlns:a16="http://schemas.microsoft.com/office/drawing/2014/main" id="{7AE70508-E50F-4E18-B84B-D58C94FD7D40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371474" y="296862"/>
            <a:ext cx="11449051" cy="5832475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420000"/>
          <a:lstStyle>
            <a:lvl1pPr marL="0" indent="0" algn="ctr">
              <a:buNone/>
              <a:defRPr/>
            </a:lvl1pPr>
          </a:lstStyle>
          <a:p>
            <a:r>
              <a:rPr lang="nl-NL" noProof="0"/>
              <a:t>Klik op het pictogram als u media wilt toevoegen</a:t>
            </a:r>
          </a:p>
        </p:txBody>
      </p:sp>
      <p:grpSp>
        <p:nvGrpSpPr>
          <p:cNvPr id="7" name="Logo">
            <a:extLst>
              <a:ext uri="{FF2B5EF4-FFF2-40B4-BE49-F238E27FC236}">
                <a16:creationId xmlns:a16="http://schemas.microsoft.com/office/drawing/2014/main" id="{ED070378-6346-44C3-B364-5C0D56E28321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07435556-C806-4457-B9BE-1EA9F37BC91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DBFC113C-56FD-4497-87FD-8364D998AE35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5D927205-7C6D-44F4-9E5D-7408D8E7E41E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20DB4A73-5764-4B59-B48C-5F8EF74089BE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5EFA210F-9BA1-464F-A9F3-21E9C90A8A7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8DB2FA1F-8F1E-4FBC-B970-55C793743C3D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B336A78-36FD-43EF-99B5-07059DA75C6E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7854197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24791B-2C2D-4140-B7A1-522815ADE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F17EC4C-87B8-4E8F-9F99-FC096F832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1AC693F-75DB-4995-9D17-1E47D6690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E2D9A0A-D0CB-48B3-81C8-1A1ED81F6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pic>
        <p:nvPicPr>
          <p:cNvPr id="6" name="Vormentaal">
            <a:extLst>
              <a:ext uri="{FF2B5EF4-FFF2-40B4-BE49-F238E27FC236}">
                <a16:creationId xmlns:a16="http://schemas.microsoft.com/office/drawing/2014/main" id="{373D6FA9-37F7-49E5-8799-7DD48471C21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0831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34788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25BC05-3931-4AAE-A70F-C14E5F79F9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7A11775E-B94E-47F4-BB24-D180F922B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-1368000"/>
            <a:ext cx="11449049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GB" dirty="0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05FEB19-106D-4664-96A6-CD5CDAF8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834317D-2C6F-40C3-8DFA-390A17DB8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7856C3D-3108-4CC7-BD58-83AA1B23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09A5E9CB-7208-4222-9A98-77DE04E02C44}"/>
              </a:ext>
            </a:extLst>
          </p:cNvPr>
          <p:cNvGrpSpPr>
            <a:grpSpLocks noChangeAspect="1"/>
          </p:cNvGrpSpPr>
          <p:nvPr/>
        </p:nvGrpSpPr>
        <p:grpSpPr>
          <a:xfrm>
            <a:off x="3721021" y="2946447"/>
            <a:ext cx="4752000" cy="987712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3D33F121-C6D0-4D68-B23A-1D11CD35C81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C333564-E202-4127-8B36-153801B435FC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6401D170-B725-4C5E-8317-5066426601BD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4C10DC94-C96B-4FF1-BF11-60A603FB3298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DBC6BA58-73DC-4FF2-9E1D-50C63F9E85F3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6184A829-A8B6-4C71-ADBD-B905438B8FE8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1F5AEC25-04C1-4108-9D28-BAB78CF2F62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2424777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met afsluitin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25BC05-3931-4AAE-A70F-C14E5F79F9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7A11775E-B94E-47F4-BB24-D180F922B8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90801" y="2861100"/>
            <a:ext cx="7010400" cy="1160403"/>
          </a:xfrm>
        </p:spPr>
        <p:txBody>
          <a:bodyPr anchor="ctr"/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Call to action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05FEB19-106D-4664-96A6-CD5CDAF8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834317D-2C6F-40C3-8DFA-390A17DB8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7856C3D-3108-4CC7-BD58-83AA1B23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77674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andleiding ver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grpSp>
        <p:nvGrpSpPr>
          <p:cNvPr id="155" name="Groep 154">
            <a:extLst>
              <a:ext uri="{FF2B5EF4-FFF2-40B4-BE49-F238E27FC236}">
                <a16:creationId xmlns:a16="http://schemas.microsoft.com/office/drawing/2014/main" id="{8CB0D178-BA37-41D2-857F-9B318F492987}"/>
              </a:ext>
            </a:extLst>
          </p:cNvPr>
          <p:cNvGrpSpPr/>
          <p:nvPr/>
        </p:nvGrpSpPr>
        <p:grpSpPr>
          <a:xfrm>
            <a:off x="371475" y="1700213"/>
            <a:ext cx="4703444" cy="4844910"/>
            <a:chOff x="371475" y="1700213"/>
            <a:chExt cx="4703444" cy="4844910"/>
          </a:xfrm>
        </p:grpSpPr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6A98CBCD-00C0-422C-9F30-BBF939342CA5}"/>
                </a:ext>
              </a:extLst>
            </p:cNvPr>
            <p:cNvSpPr/>
            <p:nvPr userDrawn="1"/>
          </p:nvSpPr>
          <p:spPr>
            <a:xfrm>
              <a:off x="389677" y="1700213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 stijlen</a:t>
              </a:r>
            </a:p>
          </p:txBody>
        </p:sp>
        <p:cxnSp>
          <p:nvCxnSpPr>
            <p:cNvPr id="18" name="Rechte verbindingslijn 17">
              <a:extLst>
                <a:ext uri="{FF2B5EF4-FFF2-40B4-BE49-F238E27FC236}">
                  <a16:creationId xmlns:a16="http://schemas.microsoft.com/office/drawing/2014/main" id="{EBD31D65-B061-4E17-BE29-FD7A27E084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9676" y="1941848"/>
              <a:ext cx="4685243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grpSp>
          <p:nvGrpSpPr>
            <p:cNvPr id="19" name="Groep 18">
              <a:extLst>
                <a:ext uri="{FF2B5EF4-FFF2-40B4-BE49-F238E27FC236}">
                  <a16:creationId xmlns:a16="http://schemas.microsoft.com/office/drawing/2014/main" id="{5548C717-B830-4467-8DBF-5EB978FA2DBE}"/>
                </a:ext>
              </a:extLst>
            </p:cNvPr>
            <p:cNvGrpSpPr/>
            <p:nvPr userDrawn="1"/>
          </p:nvGrpSpPr>
          <p:grpSpPr>
            <a:xfrm>
              <a:off x="371475" y="2048192"/>
              <a:ext cx="2933825" cy="558875"/>
              <a:chOff x="-3419346" y="368233"/>
              <a:chExt cx="3904920" cy="743862"/>
            </a:xfrm>
          </p:grpSpPr>
          <p:sp>
            <p:nvSpPr>
              <p:cNvPr id="31" name="Rechthoek 30">
                <a:extLst>
                  <a:ext uri="{FF2B5EF4-FFF2-40B4-BE49-F238E27FC236}">
                    <a16:creationId xmlns:a16="http://schemas.microsoft.com/office/drawing/2014/main" id="{7ECCFC18-D5FE-472A-99C3-E4B436F5750C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Home</a:t>
                </a:r>
              </a:p>
            </p:txBody>
          </p:sp>
          <p:cxnSp>
            <p:nvCxnSpPr>
              <p:cNvPr id="32" name="Rechte verbindingslijn 31">
                <a:extLst>
                  <a:ext uri="{FF2B5EF4-FFF2-40B4-BE49-F238E27FC236}">
                    <a16:creationId xmlns:a16="http://schemas.microsoft.com/office/drawing/2014/main" id="{D61072B6-83DF-4232-A53B-D3D7ADA1F7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722680E8-7ACF-44BF-81C3-515D9FE056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Rechthoek 33">
                <a:extLst>
                  <a:ext uri="{FF2B5EF4-FFF2-40B4-BE49-F238E27FC236}">
                    <a16:creationId xmlns:a16="http://schemas.microsoft.com/office/drawing/2014/main" id="{2876073B-F10B-4258-A945-7829FE636027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4D6339C5-5AEE-44AB-8C89-A10860EB9D68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4" name="Groep 73">
                  <a:extLst>
                    <a:ext uri="{FF2B5EF4-FFF2-40B4-BE49-F238E27FC236}">
                      <a16:creationId xmlns:a16="http://schemas.microsoft.com/office/drawing/2014/main" id="{CD4A49E8-414E-4643-953E-004992570804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7B687034-0E4A-4422-995D-7DCE73A0191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9E197AE1-40C7-4464-9D8A-EA22D380B6A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51E44576-7C47-4459-A432-795885A6CC0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567F89C3-8AC5-4A3F-9E3A-FEF6558DB20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9F89E160-F18D-46C0-B0BB-6E55FF4896E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2F7E62F4-530B-453F-92AB-76E06B64492A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6" name="Rechthoek 75">
                    <a:extLst>
                      <a:ext uri="{FF2B5EF4-FFF2-40B4-BE49-F238E27FC236}">
                        <a16:creationId xmlns:a16="http://schemas.microsoft.com/office/drawing/2014/main" id="{1EDBDC86-7479-4075-BC77-5047EA054D5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" name="Pijl: punthaak 76">
                    <a:extLst>
                      <a:ext uri="{FF2B5EF4-FFF2-40B4-BE49-F238E27FC236}">
                        <a16:creationId xmlns:a16="http://schemas.microsoft.com/office/drawing/2014/main" id="{475ED6D6-0760-42F3-B045-B6463E7FA09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9CA137C1-857E-47A9-8CDD-ABDC62CFDE6F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5" name="Groep 64">
                  <a:extLst>
                    <a:ext uri="{FF2B5EF4-FFF2-40B4-BE49-F238E27FC236}">
                      <a16:creationId xmlns:a16="http://schemas.microsoft.com/office/drawing/2014/main" id="{4C6E0AE7-8E25-41CE-828C-99A32A1CCC5F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2F8EE189-C304-43E2-AB04-659024282D1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1E158D69-5C67-457C-9795-CB9E28DD275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1" name="Rechte verbindingslijn 70">
                    <a:extLst>
                      <a:ext uri="{FF2B5EF4-FFF2-40B4-BE49-F238E27FC236}">
                        <a16:creationId xmlns:a16="http://schemas.microsoft.com/office/drawing/2014/main" id="{B529F537-0F50-4C8B-898E-EE1245C8B0E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80B0A3D4-F56E-46AA-B99D-20FD1F83D0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75A793C0-2B6A-4248-91DE-A8AFD589082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6" name="Groep 65">
                  <a:extLst>
                    <a:ext uri="{FF2B5EF4-FFF2-40B4-BE49-F238E27FC236}">
                      <a16:creationId xmlns:a16="http://schemas.microsoft.com/office/drawing/2014/main" id="{14DFCDE8-C3A6-4EDD-ABDC-BD4884DF830B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7" name="Rechthoek 66">
                    <a:extLst>
                      <a:ext uri="{FF2B5EF4-FFF2-40B4-BE49-F238E27FC236}">
                        <a16:creationId xmlns:a16="http://schemas.microsoft.com/office/drawing/2014/main" id="{B11645EA-4C85-4663-A194-4FDDBA00199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8" name="Pijl: punthaak 67">
                    <a:extLst>
                      <a:ext uri="{FF2B5EF4-FFF2-40B4-BE49-F238E27FC236}">
                        <a16:creationId xmlns:a16="http://schemas.microsoft.com/office/drawing/2014/main" id="{F8DCC163-6CF1-4A37-ADCF-CAD4B72982B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7" name="Rechte verbindingslijn 36">
                <a:extLst>
                  <a:ext uri="{FF2B5EF4-FFF2-40B4-BE49-F238E27FC236}">
                    <a16:creationId xmlns:a16="http://schemas.microsoft.com/office/drawing/2014/main" id="{7357AAFF-835B-4023-8787-3CCF2FD2AF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2747770" y="523622"/>
                <a:ext cx="331753" cy="19668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5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8" name="Rechte verbindingslijn 37">
                <a:extLst>
                  <a:ext uri="{FF2B5EF4-FFF2-40B4-BE49-F238E27FC236}">
                    <a16:creationId xmlns:a16="http://schemas.microsoft.com/office/drawing/2014/main" id="{46E1D703-75D8-4A1D-906B-64BAB51AD6E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96143" y="950343"/>
                <a:ext cx="774583" cy="1266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5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9" name="Groep 38">
                <a:extLst>
                  <a:ext uri="{FF2B5EF4-FFF2-40B4-BE49-F238E27FC236}">
                    <a16:creationId xmlns:a16="http://schemas.microsoft.com/office/drawing/2014/main" id="{16E84680-5669-4673-A5BA-A96B719494D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4" name="Rechthoek 53">
                  <a:extLst>
                    <a:ext uri="{FF2B5EF4-FFF2-40B4-BE49-F238E27FC236}">
                      <a16:creationId xmlns:a16="http://schemas.microsoft.com/office/drawing/2014/main" id="{77D6F352-1283-427B-9CC7-9614E1BE51F3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5" name="Groep 54">
                  <a:extLst>
                    <a:ext uri="{FF2B5EF4-FFF2-40B4-BE49-F238E27FC236}">
                      <a16:creationId xmlns:a16="http://schemas.microsoft.com/office/drawing/2014/main" id="{4170CDA5-6A26-4412-9817-14F222CC69C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6" name="Groep 55">
                    <a:extLst>
                      <a:ext uri="{FF2B5EF4-FFF2-40B4-BE49-F238E27FC236}">
                        <a16:creationId xmlns:a16="http://schemas.microsoft.com/office/drawing/2014/main" id="{3602E536-F150-4475-8DCB-83E5174E946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2456C629-C7A4-481F-B601-DA9D6D47958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1" name="Rechte verbindingslijn 60">
                      <a:extLst>
                        <a:ext uri="{FF2B5EF4-FFF2-40B4-BE49-F238E27FC236}">
                          <a16:creationId xmlns:a16="http://schemas.microsoft.com/office/drawing/2014/main" id="{2513C493-8D87-41C4-867A-8606C34D87A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2" name="Rechte verbindingslijn 61">
                      <a:extLst>
                        <a:ext uri="{FF2B5EF4-FFF2-40B4-BE49-F238E27FC236}">
                          <a16:creationId xmlns:a16="http://schemas.microsoft.com/office/drawing/2014/main" id="{D8F92DA9-4110-4340-9989-6D54EEFA2CA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3" name="Rechte verbindingslijn 62">
                      <a:extLst>
                        <a:ext uri="{FF2B5EF4-FFF2-40B4-BE49-F238E27FC236}">
                          <a16:creationId xmlns:a16="http://schemas.microsoft.com/office/drawing/2014/main" id="{3A988022-BCE9-4603-AF47-DAE17A265B3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4" name="Rechte verbindingslijn 63">
                      <a:extLst>
                        <a:ext uri="{FF2B5EF4-FFF2-40B4-BE49-F238E27FC236}">
                          <a16:creationId xmlns:a16="http://schemas.microsoft.com/office/drawing/2014/main" id="{1775E04E-B0D9-4FAF-8B05-3A41511988D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7" name="Groep 56">
                    <a:extLst>
                      <a:ext uri="{FF2B5EF4-FFF2-40B4-BE49-F238E27FC236}">
                        <a16:creationId xmlns:a16="http://schemas.microsoft.com/office/drawing/2014/main" id="{ECF54D02-BD00-4AC7-9F61-B9E10A3F3FD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8" name="Rechthoek 57">
                      <a:extLst>
                        <a:ext uri="{FF2B5EF4-FFF2-40B4-BE49-F238E27FC236}">
                          <a16:creationId xmlns:a16="http://schemas.microsoft.com/office/drawing/2014/main" id="{63053832-3C05-48C5-9C8E-FEAC6CA904D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9" name="Pijl: punthaak 58">
                      <a:extLst>
                        <a:ext uri="{FF2B5EF4-FFF2-40B4-BE49-F238E27FC236}">
                          <a16:creationId xmlns:a16="http://schemas.microsoft.com/office/drawing/2014/main" id="{FFAB1B08-1F14-4164-BEE8-1F03A9CBA94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40" name="Groep 39">
                <a:extLst>
                  <a:ext uri="{FF2B5EF4-FFF2-40B4-BE49-F238E27FC236}">
                    <a16:creationId xmlns:a16="http://schemas.microsoft.com/office/drawing/2014/main" id="{07EF18BD-F96E-4ADF-B3FA-7A35613A678E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43" name="Rechthoek 42">
                  <a:extLst>
                    <a:ext uri="{FF2B5EF4-FFF2-40B4-BE49-F238E27FC236}">
                      <a16:creationId xmlns:a16="http://schemas.microsoft.com/office/drawing/2014/main" id="{D4D1C011-79CF-42C2-8F15-40B7838EAB60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4" name="Groep 43">
                  <a:extLst>
                    <a:ext uri="{FF2B5EF4-FFF2-40B4-BE49-F238E27FC236}">
                      <a16:creationId xmlns:a16="http://schemas.microsoft.com/office/drawing/2014/main" id="{8293B13A-68AC-4C90-8198-CC844E701E23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5" name="Groep 44">
                    <a:extLst>
                      <a:ext uri="{FF2B5EF4-FFF2-40B4-BE49-F238E27FC236}">
                        <a16:creationId xmlns:a16="http://schemas.microsoft.com/office/drawing/2014/main" id="{661E7D94-6A46-437F-AE6B-7B1BC6395A9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49" name="Rechte verbindingslijn 48">
                      <a:extLst>
                        <a:ext uri="{FF2B5EF4-FFF2-40B4-BE49-F238E27FC236}">
                          <a16:creationId xmlns:a16="http://schemas.microsoft.com/office/drawing/2014/main" id="{A556ECFE-5AD9-459D-AC03-D6AF3D05446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0" name="Rechte verbindingslijn 49">
                      <a:extLst>
                        <a:ext uri="{FF2B5EF4-FFF2-40B4-BE49-F238E27FC236}">
                          <a16:creationId xmlns:a16="http://schemas.microsoft.com/office/drawing/2014/main" id="{095B8305-5D0F-4B60-BECC-46979F60DF4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1" name="Rechte verbindingslijn 50">
                      <a:extLst>
                        <a:ext uri="{FF2B5EF4-FFF2-40B4-BE49-F238E27FC236}">
                          <a16:creationId xmlns:a16="http://schemas.microsoft.com/office/drawing/2014/main" id="{8657EE05-6F42-498B-A410-109742F7138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2" name="Rechte verbindingslijn 51">
                      <a:extLst>
                        <a:ext uri="{FF2B5EF4-FFF2-40B4-BE49-F238E27FC236}">
                          <a16:creationId xmlns:a16="http://schemas.microsoft.com/office/drawing/2014/main" id="{3D9642B5-BD8C-435F-A463-A0BECD377D3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3" name="Rechte verbindingslijn 52">
                      <a:extLst>
                        <a:ext uri="{FF2B5EF4-FFF2-40B4-BE49-F238E27FC236}">
                          <a16:creationId xmlns:a16="http://schemas.microsoft.com/office/drawing/2014/main" id="{F5BB8F07-5C31-488E-942A-5D7CBED77E7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6" name="Groep 45">
                    <a:extLst>
                      <a:ext uri="{FF2B5EF4-FFF2-40B4-BE49-F238E27FC236}">
                        <a16:creationId xmlns:a16="http://schemas.microsoft.com/office/drawing/2014/main" id="{0FA2AF7F-578F-4846-8770-81A4CD18F5CF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7" name="Rechthoek 46">
                      <a:extLst>
                        <a:ext uri="{FF2B5EF4-FFF2-40B4-BE49-F238E27FC236}">
                          <a16:creationId xmlns:a16="http://schemas.microsoft.com/office/drawing/2014/main" id="{0C7CBB22-CD2E-4E39-ABCF-19908020620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8" name="Pijl: punthaak 47">
                      <a:extLst>
                        <a:ext uri="{FF2B5EF4-FFF2-40B4-BE49-F238E27FC236}">
                          <a16:creationId xmlns:a16="http://schemas.microsoft.com/office/drawing/2014/main" id="{73447F7E-C101-41B9-8E05-ABA3266BE57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41" name="Rechthoek 40">
                <a:extLst>
                  <a:ext uri="{FF2B5EF4-FFF2-40B4-BE49-F238E27FC236}">
                    <a16:creationId xmlns:a16="http://schemas.microsoft.com/office/drawing/2014/main" id="{CFA4D101-D568-42EE-AD0C-BCA8FFC34548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verhogen</a:t>
                </a:r>
              </a:p>
            </p:txBody>
          </p:sp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A3940509-23FD-4C83-915D-0E596F133944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 niveau verlagen</a:t>
                </a:r>
              </a:p>
            </p:txBody>
          </p:sp>
        </p:grp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4A97A65E-819C-4FD1-A72E-217C06A2E9C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9676" y="2719710"/>
              <a:ext cx="4685243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90" name="Tekstvak 89">
              <a:extLst>
                <a:ext uri="{FF2B5EF4-FFF2-40B4-BE49-F238E27FC236}">
                  <a16:creationId xmlns:a16="http://schemas.microsoft.com/office/drawing/2014/main" id="{ACA6FC1D-C6C7-4BEC-95BE-856D7A25D3ED}"/>
                </a:ext>
              </a:extLst>
            </p:cNvPr>
            <p:cNvSpPr txBox="1"/>
            <p:nvPr userDrawn="1"/>
          </p:nvSpPr>
          <p:spPr>
            <a:xfrm>
              <a:off x="807791" y="3436580"/>
              <a:ext cx="4267128" cy="31085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16000" lvl="0" indent="-216000">
                <a:buFont typeface="Arial" panose="020B0604020202020204" pitchFamily="34" charset="0"/>
                <a:buChar char="•"/>
              </a:pPr>
              <a:r>
                <a:rPr lang="nl-NL" sz="1800" kern="12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Eerste</a:t>
              </a:r>
              <a:r>
                <a:rPr lang="nl-NL" noProof="0" dirty="0"/>
                <a:t> niveau</a:t>
              </a:r>
            </a:p>
            <a:p>
              <a:pPr marL="501750" lvl="1" indent="-285750">
                <a:buFont typeface="Arial" panose="020B0604020202020204" pitchFamily="34" charset="0"/>
                <a:buChar char="-"/>
              </a:pPr>
              <a:r>
                <a:rPr lang="nl-NL" noProof="0" dirty="0"/>
                <a:t>Tweede niveau</a:t>
              </a:r>
            </a:p>
            <a:p>
              <a:pPr marL="648000" lvl="2" indent="-216000">
                <a:buFont typeface="Arial" panose="020B0604020202020204" pitchFamily="34" charset="0"/>
                <a:buChar char="-"/>
              </a:pPr>
              <a:r>
                <a:rPr lang="nl-NL" noProof="0" dirty="0"/>
                <a:t>Derde niveau</a:t>
              </a:r>
            </a:p>
            <a:p>
              <a:pPr marL="0" lvl="3"/>
              <a:r>
                <a:rPr lang="nl-NL" b="1" noProof="0" dirty="0"/>
                <a:t>Vierde niveau</a:t>
              </a:r>
            </a:p>
            <a:p>
              <a:pPr marL="0" lvl="4"/>
              <a:r>
                <a:rPr lang="nl-NL" noProof="0" dirty="0"/>
                <a:t>Vijfde niveau</a:t>
              </a:r>
            </a:p>
            <a:p>
              <a:pPr marL="432000" lvl="5" indent="-432000">
                <a:buFont typeface="+mj-lt"/>
                <a:buAutoNum type="arabicPeriod"/>
              </a:pPr>
              <a:r>
                <a:rPr lang="nl-NL" noProof="0" dirty="0"/>
                <a:t>Zesde niveau</a:t>
              </a:r>
            </a:p>
            <a:p>
              <a:pPr marL="864000" lvl="6" indent="-432000">
                <a:buFont typeface="+mj-lt"/>
                <a:buAutoNum type="alphaLcPeriod"/>
              </a:pPr>
              <a:r>
                <a:rPr lang="nl-NL" noProof="0" dirty="0"/>
                <a:t>Zevende niveau - Subtitel</a:t>
              </a:r>
            </a:p>
            <a:p>
              <a:pPr marL="0" lvl="7">
                <a:spcAft>
                  <a:spcPts val="1200"/>
                </a:spcAft>
              </a:pPr>
              <a:r>
                <a:rPr lang="nl-NL" sz="3000" noProof="0" dirty="0"/>
                <a:t>Achtste niveau - Subtitel</a:t>
              </a:r>
            </a:p>
            <a:p>
              <a:pPr marL="0" lvl="8"/>
              <a:r>
                <a:rPr lang="nl-NL" noProof="0" dirty="0"/>
                <a:t>Negende Niveau</a:t>
              </a:r>
            </a:p>
            <a:p>
              <a:endParaRPr lang="nl-NL" noProof="0" dirty="0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F75DFDF9-5322-4B10-9B8B-06ABF45035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8515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AAF85ED1-DA7E-43E7-BBE6-8953D8AF83E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51287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7EB6893E-C1A1-4E98-8AF9-6211D17E17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552502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663286AB-74D7-4FCD-8D85-8DDD7065FC5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6016537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5E2C31E3-7943-4E1B-B55A-F3833A683CC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34655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D5D8BCAC-25B6-41D4-A02F-B0BB26914B6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37427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AAF1F190-C472-43C7-8866-B7ED08F193E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0199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7AACA8B9-A7AB-42DE-9C16-24386748775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2971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13C42B36-BC26-441A-8FA2-BB267074BD7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5743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8BB401EE-98BA-4DB4-A611-74D31AB26636}"/>
                </a:ext>
              </a:extLst>
            </p:cNvPr>
            <p:cNvSpPr/>
            <p:nvPr userDrawn="1"/>
          </p:nvSpPr>
          <p:spPr>
            <a:xfrm>
              <a:off x="388223" y="2838439"/>
              <a:ext cx="4685243" cy="59056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tab om de tekstopmaak te wijzigen. Klik op de iconen zoals hierboven afgebeeld en kies het gewenste niveau.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Kies uit:</a:t>
              </a:r>
            </a:p>
          </p:txBody>
        </p: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635C1030-4BB4-4A32-A302-11D5E5490F74}"/>
              </a:ext>
            </a:extLst>
          </p:cNvPr>
          <p:cNvGrpSpPr/>
          <p:nvPr/>
        </p:nvGrpSpPr>
        <p:grpSpPr>
          <a:xfrm>
            <a:off x="6090340" y="1714038"/>
            <a:ext cx="4298260" cy="4302351"/>
            <a:chOff x="6090340" y="1714038"/>
            <a:chExt cx="4298260" cy="4302351"/>
          </a:xfrm>
        </p:grpSpPr>
        <p:sp>
          <p:nvSpPr>
            <p:cNvPr id="99" name="Rechthoek 98">
              <a:extLst>
                <a:ext uri="{FF2B5EF4-FFF2-40B4-BE49-F238E27FC236}">
                  <a16:creationId xmlns:a16="http://schemas.microsoft.com/office/drawing/2014/main" id="{F5C74C9C-6499-425E-82BF-73305EE8C3CB}"/>
                </a:ext>
              </a:extLst>
            </p:cNvPr>
            <p:cNvSpPr/>
            <p:nvPr userDrawn="1"/>
          </p:nvSpPr>
          <p:spPr>
            <a:xfrm>
              <a:off x="6095999" y="1714038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invoegen/wijzigen</a:t>
              </a:r>
            </a:p>
          </p:txBody>
        </p:sp>
        <p:sp>
          <p:nvSpPr>
            <p:cNvPr id="100" name="Ovaal 99">
              <a:extLst>
                <a:ext uri="{FF2B5EF4-FFF2-40B4-BE49-F238E27FC236}">
                  <a16:creationId xmlns:a16="http://schemas.microsoft.com/office/drawing/2014/main" id="{F1BC5BF1-B80F-41D5-8E67-93715BDE56D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2080528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01" name="Rechte verbindingslijn 100">
              <a:extLst>
                <a:ext uri="{FF2B5EF4-FFF2-40B4-BE49-F238E27FC236}">
                  <a16:creationId xmlns:a16="http://schemas.microsoft.com/office/drawing/2014/main" id="{ED8E7ECA-57ED-4C7E-8D23-CACBCCD8CA7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1955673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cxnSp>
          <p:nvCxnSpPr>
            <p:cNvPr id="102" name="Rechte verbindingslijn 101">
              <a:extLst>
                <a:ext uri="{FF2B5EF4-FFF2-40B4-BE49-F238E27FC236}">
                  <a16:creationId xmlns:a16="http://schemas.microsoft.com/office/drawing/2014/main" id="{C8535EE1-A999-4CA1-B8E8-45A0675563D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3291971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103" name="Rechthoek 102">
              <a:extLst>
                <a:ext uri="{FF2B5EF4-FFF2-40B4-BE49-F238E27FC236}">
                  <a16:creationId xmlns:a16="http://schemas.microsoft.com/office/drawing/2014/main" id="{F91FD429-FE16-466B-AA1A-C8F7528DB061}"/>
                </a:ext>
              </a:extLst>
            </p:cNvPr>
            <p:cNvSpPr/>
            <p:nvPr userDrawn="1"/>
          </p:nvSpPr>
          <p:spPr>
            <a:xfrm>
              <a:off x="6456020" y="2146590"/>
              <a:ext cx="3932580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Verwijder de bestaande afbeelding indien nodig met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(voorbeeld hieronder).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05" name="Ovaal 104">
              <a:extLst>
                <a:ext uri="{FF2B5EF4-FFF2-40B4-BE49-F238E27FC236}">
                  <a16:creationId xmlns:a16="http://schemas.microsoft.com/office/drawing/2014/main" id="{983AFDEF-FE3A-48B3-8130-8062373DB38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3445836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A0EC1C6E-826A-4AF2-9126-FBDCD78D984E}"/>
                </a:ext>
              </a:extLst>
            </p:cNvPr>
            <p:cNvSpPr/>
            <p:nvPr userDrawn="1"/>
          </p:nvSpPr>
          <p:spPr>
            <a:xfrm>
              <a:off x="6456020" y="3511899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 en klip op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 / </a:t>
              </a:r>
              <a:r>
                <a:rPr kumimoji="0" lang="nl-NL" sz="11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Insert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’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07" name="Groep 106">
              <a:extLst>
                <a:ext uri="{FF2B5EF4-FFF2-40B4-BE49-F238E27FC236}">
                  <a16:creationId xmlns:a16="http://schemas.microsoft.com/office/drawing/2014/main" id="{00F6B808-F936-4101-A0EF-B1DE298B78C5}"/>
                </a:ext>
              </a:extLst>
            </p:cNvPr>
            <p:cNvGrpSpPr/>
            <p:nvPr userDrawn="1"/>
          </p:nvGrpSpPr>
          <p:grpSpPr>
            <a:xfrm>
              <a:off x="6456020" y="3923988"/>
              <a:ext cx="825500" cy="209550"/>
              <a:chOff x="13504624" y="2482850"/>
              <a:chExt cx="825500" cy="209550"/>
            </a:xfrm>
          </p:grpSpPr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0FFA0F29-509C-4E8E-B5A6-5D66C8574A2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80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42" name="Rechte verbindingslijn 141">
                <a:extLst>
                  <a:ext uri="{FF2B5EF4-FFF2-40B4-BE49-F238E27FC236}">
                    <a16:creationId xmlns:a16="http://schemas.microsoft.com/office/drawing/2014/main" id="{B38CFCB9-B8AF-488D-8BD8-970672704894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6350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3" name="Gelijkbenige driehoek 142">
                <a:extLst>
                  <a:ext uri="{FF2B5EF4-FFF2-40B4-BE49-F238E27FC236}">
                    <a16:creationId xmlns:a16="http://schemas.microsoft.com/office/drawing/2014/main" id="{F3FAEB39-79FA-4CD0-A3FD-37CEDDDA924F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Groep 107">
              <a:extLst>
                <a:ext uri="{FF2B5EF4-FFF2-40B4-BE49-F238E27FC236}">
                  <a16:creationId xmlns:a16="http://schemas.microsoft.com/office/drawing/2014/main" id="{9C151F3A-3B71-42AE-BA15-7B50A0D6F25A}"/>
                </a:ext>
              </a:extLst>
            </p:cNvPr>
            <p:cNvGrpSpPr/>
            <p:nvPr userDrawn="1"/>
          </p:nvGrpSpPr>
          <p:grpSpPr>
            <a:xfrm>
              <a:off x="6456020" y="2855664"/>
              <a:ext cx="294789" cy="318834"/>
              <a:chOff x="14466489" y="1001522"/>
              <a:chExt cx="290627" cy="314333"/>
            </a:xfrm>
          </p:grpSpPr>
          <p:sp>
            <p:nvSpPr>
              <p:cNvPr id="135" name="Rechthoek 134">
                <a:extLst>
                  <a:ext uri="{FF2B5EF4-FFF2-40B4-BE49-F238E27FC236}">
                    <a16:creationId xmlns:a16="http://schemas.microsoft.com/office/drawing/2014/main" id="{E7294692-173B-4689-8B41-69204EFE42F9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Ovaal 135">
                <a:extLst>
                  <a:ext uri="{FF2B5EF4-FFF2-40B4-BE49-F238E27FC236}">
                    <a16:creationId xmlns:a16="http://schemas.microsoft.com/office/drawing/2014/main" id="{96D5435F-40DC-43D1-B425-12C117CC53B7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Vrije vorm: vorm 136">
                <a:extLst>
                  <a:ext uri="{FF2B5EF4-FFF2-40B4-BE49-F238E27FC236}">
                    <a16:creationId xmlns:a16="http://schemas.microsoft.com/office/drawing/2014/main" id="{7AB1FAB2-450C-488C-BBA0-2C1A8A5C84A4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hthoek: afgeronde hoeken 137">
                <a:extLst>
                  <a:ext uri="{FF2B5EF4-FFF2-40B4-BE49-F238E27FC236}">
                    <a16:creationId xmlns:a16="http://schemas.microsoft.com/office/drawing/2014/main" id="{F6C2FB0F-6E35-49C7-8D0C-7370584AA449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39" name="Rechte verbindingslijn 138">
                <a:extLst>
                  <a:ext uri="{FF2B5EF4-FFF2-40B4-BE49-F238E27FC236}">
                    <a16:creationId xmlns:a16="http://schemas.microsoft.com/office/drawing/2014/main" id="{81DC98CB-3420-4157-A476-509B1A496D2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0" name="Rechte verbindingslijn 139">
                <a:extLst>
                  <a:ext uri="{FF2B5EF4-FFF2-40B4-BE49-F238E27FC236}">
                    <a16:creationId xmlns:a16="http://schemas.microsoft.com/office/drawing/2014/main" id="{E23C1BCE-E05B-4F23-9C09-F22122816702}"/>
                  </a:ext>
                </a:extLst>
              </p:cNvPr>
              <p:cNvCxnSpPr>
                <a:cxnSpLocks/>
                <a:stCxn id="138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2467B621-AC9E-454D-8364-464717FED1F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4420889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1DA47967-DC93-48B1-A486-31C6505F1F2E}"/>
                </a:ext>
              </a:extLst>
            </p:cNvPr>
            <p:cNvSpPr/>
            <p:nvPr userDrawn="1"/>
          </p:nvSpPr>
          <p:spPr>
            <a:xfrm>
              <a:off x="6456020" y="4486953"/>
              <a:ext cx="3932579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Rechter muisklik op 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de miniweergave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 / Reset slide´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1" name="Rechte verbindingslijn 110">
              <a:extLst>
                <a:ext uri="{FF2B5EF4-FFF2-40B4-BE49-F238E27FC236}">
                  <a16:creationId xmlns:a16="http://schemas.microsoft.com/office/drawing/2014/main" id="{1BBEB69A-49BC-4F56-9D72-98CBAF7A1C8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4239227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67AC28BA-F8AB-425A-BA69-C3120ABAEC58}"/>
                </a:ext>
              </a:extLst>
            </p:cNvPr>
            <p:cNvSpPr/>
            <p:nvPr userDrawn="1"/>
          </p:nvSpPr>
          <p:spPr>
            <a:xfrm>
              <a:off x="6460852" y="4946841"/>
              <a:ext cx="1624926" cy="805220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C1A04312-B8FE-47D6-AC5F-3BD0F654DCEC}"/>
                </a:ext>
              </a:extLst>
            </p:cNvPr>
            <p:cNvSpPr/>
            <p:nvPr userDrawn="1"/>
          </p:nvSpPr>
          <p:spPr>
            <a:xfrm>
              <a:off x="7312805" y="5338122"/>
              <a:ext cx="1176476" cy="58094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08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nl-NL" sz="800" b="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07202F7F-F330-4FC3-BEEA-7D018142BAF0}"/>
                </a:ext>
              </a:extLst>
            </p:cNvPr>
            <p:cNvSpPr/>
            <p:nvPr userDrawn="1"/>
          </p:nvSpPr>
          <p:spPr>
            <a:xfrm>
              <a:off x="7334769" y="5649511"/>
              <a:ext cx="1145758" cy="261256"/>
            </a:xfrm>
            <a:prstGeom prst="rect">
              <a:avLst/>
            </a:prstGeom>
            <a:solidFill>
              <a:srgbClr val="FCE4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16" name="Groep 115">
              <a:extLst>
                <a:ext uri="{FF2B5EF4-FFF2-40B4-BE49-F238E27FC236}">
                  <a16:creationId xmlns:a16="http://schemas.microsoft.com/office/drawing/2014/main" id="{E6E6011C-8062-4952-97D0-EB86F137C242}"/>
                </a:ext>
              </a:extLst>
            </p:cNvPr>
            <p:cNvGrpSpPr/>
            <p:nvPr userDrawn="1"/>
          </p:nvGrpSpPr>
          <p:grpSpPr>
            <a:xfrm>
              <a:off x="7394755" y="5403624"/>
              <a:ext cx="155951" cy="131922"/>
              <a:chOff x="12968658" y="3354141"/>
              <a:chExt cx="404800" cy="342430"/>
            </a:xfrm>
          </p:grpSpPr>
          <p:sp>
            <p:nvSpPr>
              <p:cNvPr id="129" name="Rechthoek: afgeronde hoeken 128">
                <a:extLst>
                  <a:ext uri="{FF2B5EF4-FFF2-40B4-BE49-F238E27FC236}">
                    <a16:creationId xmlns:a16="http://schemas.microsoft.com/office/drawing/2014/main" id="{4859B19F-5716-4618-B2CB-B32F0AA94ED9}"/>
                  </a:ext>
                </a:extLst>
              </p:cNvPr>
              <p:cNvSpPr/>
              <p:nvPr userDrawn="1"/>
            </p:nvSpPr>
            <p:spPr>
              <a:xfrm>
                <a:off x="12968658" y="3354141"/>
                <a:ext cx="404800" cy="342430"/>
              </a:xfrm>
              <a:prstGeom prst="roundRect">
                <a:avLst>
                  <a:gd name="adj" fmla="val 2911"/>
                </a:avLst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Rechthoek 129">
                <a:extLst>
                  <a:ext uri="{FF2B5EF4-FFF2-40B4-BE49-F238E27FC236}">
                    <a16:creationId xmlns:a16="http://schemas.microsoft.com/office/drawing/2014/main" id="{4BAF07D4-F9B7-4583-B28F-1E2F6F5808EB}"/>
                  </a:ext>
                </a:extLst>
              </p:cNvPr>
              <p:cNvSpPr/>
              <p:nvPr userDrawn="1"/>
            </p:nvSpPr>
            <p:spPr>
              <a:xfrm>
                <a:off x="13024992" y="3401157"/>
                <a:ext cx="305209" cy="41562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hthoek 130">
                <a:extLst>
                  <a:ext uri="{FF2B5EF4-FFF2-40B4-BE49-F238E27FC236}">
                    <a16:creationId xmlns:a16="http://schemas.microsoft.com/office/drawing/2014/main" id="{747A2D61-5323-43DA-888C-02E8C623CAA9}"/>
                  </a:ext>
                </a:extLst>
              </p:cNvPr>
              <p:cNvSpPr/>
              <p:nvPr userDrawn="1"/>
            </p:nvSpPr>
            <p:spPr>
              <a:xfrm>
                <a:off x="13025005" y="3471560"/>
                <a:ext cx="118776" cy="181689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hthoek 131">
                <a:extLst>
                  <a:ext uri="{FF2B5EF4-FFF2-40B4-BE49-F238E27FC236}">
                    <a16:creationId xmlns:a16="http://schemas.microsoft.com/office/drawing/2014/main" id="{333BBB92-5271-4072-9497-6C98C9AB1695}"/>
                  </a:ext>
                </a:extLst>
              </p:cNvPr>
              <p:cNvSpPr/>
              <p:nvPr userDrawn="1"/>
            </p:nvSpPr>
            <p:spPr>
              <a:xfrm>
                <a:off x="13180632" y="3481971"/>
                <a:ext cx="13527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hthoek 132">
                <a:extLst>
                  <a:ext uri="{FF2B5EF4-FFF2-40B4-BE49-F238E27FC236}">
                    <a16:creationId xmlns:a16="http://schemas.microsoft.com/office/drawing/2014/main" id="{E97ECC9C-2120-47DA-A1CC-7F097F2BAAAB}"/>
                  </a:ext>
                </a:extLst>
              </p:cNvPr>
              <p:cNvSpPr/>
              <p:nvPr userDrawn="1"/>
            </p:nvSpPr>
            <p:spPr>
              <a:xfrm>
                <a:off x="13180718" y="3554791"/>
                <a:ext cx="6941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hthoek 133">
                <a:extLst>
                  <a:ext uri="{FF2B5EF4-FFF2-40B4-BE49-F238E27FC236}">
                    <a16:creationId xmlns:a16="http://schemas.microsoft.com/office/drawing/2014/main" id="{C5254D64-F3F3-43CD-A061-81B4D03A3A6F}"/>
                  </a:ext>
                </a:extLst>
              </p:cNvPr>
              <p:cNvSpPr/>
              <p:nvPr userDrawn="1"/>
            </p:nvSpPr>
            <p:spPr>
              <a:xfrm>
                <a:off x="13180811" y="3627619"/>
                <a:ext cx="6941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7" name="Groep 116">
              <a:extLst>
                <a:ext uri="{FF2B5EF4-FFF2-40B4-BE49-F238E27FC236}">
                  <a16:creationId xmlns:a16="http://schemas.microsoft.com/office/drawing/2014/main" id="{33E6202F-D1B9-4001-829B-1F9BC25D2687}"/>
                </a:ext>
              </a:extLst>
            </p:cNvPr>
            <p:cNvGrpSpPr/>
            <p:nvPr userDrawn="1"/>
          </p:nvGrpSpPr>
          <p:grpSpPr>
            <a:xfrm>
              <a:off x="7375200" y="5702947"/>
              <a:ext cx="166739" cy="218963"/>
              <a:chOff x="12940828" y="3950597"/>
              <a:chExt cx="432813" cy="568367"/>
            </a:xfrm>
          </p:grpSpPr>
          <p:grpSp>
            <p:nvGrpSpPr>
              <p:cNvPr id="121" name="Groep 120">
                <a:extLst>
                  <a:ext uri="{FF2B5EF4-FFF2-40B4-BE49-F238E27FC236}">
                    <a16:creationId xmlns:a16="http://schemas.microsoft.com/office/drawing/2014/main" id="{879A8B81-43A6-4EEF-8DBB-6D9F1E2278E5}"/>
                  </a:ext>
                </a:extLst>
              </p:cNvPr>
              <p:cNvGrpSpPr/>
              <p:nvPr userDrawn="1"/>
            </p:nvGrpSpPr>
            <p:grpSpPr>
              <a:xfrm>
                <a:off x="13000382" y="4006891"/>
                <a:ext cx="373259" cy="315747"/>
                <a:chOff x="12968836" y="3354170"/>
                <a:chExt cx="404806" cy="342433"/>
              </a:xfrm>
            </p:grpSpPr>
            <p:sp>
              <p:nvSpPr>
                <p:cNvPr id="123" name="Rechthoek: afgeronde hoeken 122">
                  <a:extLst>
                    <a:ext uri="{FF2B5EF4-FFF2-40B4-BE49-F238E27FC236}">
                      <a16:creationId xmlns:a16="http://schemas.microsoft.com/office/drawing/2014/main" id="{F1DEFA56-8996-4E89-8962-8134A0EAE25A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4" name="Rechthoek 123">
                  <a:extLst>
                    <a:ext uri="{FF2B5EF4-FFF2-40B4-BE49-F238E27FC236}">
                      <a16:creationId xmlns:a16="http://schemas.microsoft.com/office/drawing/2014/main" id="{70DE2D24-199C-446A-88CB-73142B67DE97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Rechthoek 124">
                  <a:extLst>
                    <a:ext uri="{FF2B5EF4-FFF2-40B4-BE49-F238E27FC236}">
                      <a16:creationId xmlns:a16="http://schemas.microsoft.com/office/drawing/2014/main" id="{D3449182-8E03-4299-8DED-1155FFEBE4D2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Rechthoek 125">
                  <a:extLst>
                    <a:ext uri="{FF2B5EF4-FFF2-40B4-BE49-F238E27FC236}">
                      <a16:creationId xmlns:a16="http://schemas.microsoft.com/office/drawing/2014/main" id="{AA465BAA-FB0E-4D37-BEB4-C9049DB325AB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Rechthoek 126">
                  <a:extLst>
                    <a:ext uri="{FF2B5EF4-FFF2-40B4-BE49-F238E27FC236}">
                      <a16:creationId xmlns:a16="http://schemas.microsoft.com/office/drawing/2014/main" id="{D525D1F6-BF6A-4C9F-9FBB-F60D9BF6D67E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Rechthoek 127">
                  <a:extLst>
                    <a:ext uri="{FF2B5EF4-FFF2-40B4-BE49-F238E27FC236}">
                      <a16:creationId xmlns:a16="http://schemas.microsoft.com/office/drawing/2014/main" id="{6605A51D-FB8B-487F-BE05-4E838B38FAA2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22" name="Boog 121">
                <a:extLst>
                  <a:ext uri="{FF2B5EF4-FFF2-40B4-BE49-F238E27FC236}">
                    <a16:creationId xmlns:a16="http://schemas.microsoft.com/office/drawing/2014/main" id="{076A910D-4330-40E3-A918-92116CF546A1}"/>
                  </a:ext>
                </a:extLst>
              </p:cNvPr>
              <p:cNvSpPr/>
              <p:nvPr userDrawn="1"/>
            </p:nvSpPr>
            <p:spPr>
              <a:xfrm rot="17637075">
                <a:off x="12776155" y="4115270"/>
                <a:ext cx="568367" cy="239021"/>
              </a:xfrm>
              <a:prstGeom prst="arc">
                <a:avLst>
                  <a:gd name="adj1" fmla="val 15959368"/>
                  <a:gd name="adj2" fmla="val 1354623"/>
                </a:avLst>
              </a:prstGeom>
              <a:noFill/>
              <a:ln w="19050" cap="flat" cmpd="sng" algn="ctr">
                <a:solidFill>
                  <a:srgbClr val="4D82B8"/>
                </a:solidFill>
                <a:prstDash val="solid"/>
                <a:headEnd type="arrow" w="med" len="sm"/>
              </a:ln>
              <a:effectLst/>
            </p:spPr>
            <p:txBody>
              <a:bodyPr rtlCol="0" anchor="ctr"/>
              <a:lstStyle/>
              <a:p>
                <a:pPr algn="ctr"/>
                <a:endParaRPr lang="nl-NL" noProof="0" dirty="0"/>
              </a:p>
            </p:txBody>
          </p:sp>
        </p:grpSp>
        <p:sp>
          <p:nvSpPr>
            <p:cNvPr id="118" name="Tekstvak 117">
              <a:extLst>
                <a:ext uri="{FF2B5EF4-FFF2-40B4-BE49-F238E27FC236}">
                  <a16:creationId xmlns:a16="http://schemas.microsoft.com/office/drawing/2014/main" id="{AB39F992-DBBB-416A-B8B9-69ADF5B9372D}"/>
                </a:ext>
              </a:extLst>
            </p:cNvPr>
            <p:cNvSpPr txBox="1"/>
            <p:nvPr userDrawn="1"/>
          </p:nvSpPr>
          <p:spPr>
            <a:xfrm>
              <a:off x="7553169" y="5377232"/>
              <a:ext cx="855209" cy="203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1217512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800" b="0" kern="1200" noProof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Indeling</a:t>
              </a:r>
            </a:p>
          </p:txBody>
        </p:sp>
        <p:sp>
          <p:nvSpPr>
            <p:cNvPr id="119" name="Tekstvak 118">
              <a:extLst>
                <a:ext uri="{FF2B5EF4-FFF2-40B4-BE49-F238E27FC236}">
                  <a16:creationId xmlns:a16="http://schemas.microsoft.com/office/drawing/2014/main" id="{25CE84CD-5213-4A2E-871F-BD6F258C9331}"/>
                </a:ext>
              </a:extLst>
            </p:cNvPr>
            <p:cNvSpPr txBox="1"/>
            <p:nvPr userDrawn="1"/>
          </p:nvSpPr>
          <p:spPr>
            <a:xfrm>
              <a:off x="7539740" y="5698358"/>
              <a:ext cx="855209" cy="203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1217512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800" b="0" kern="1200" noProof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Dia herstellen</a:t>
              </a:r>
            </a:p>
          </p:txBody>
        </p:sp>
        <p:pic>
          <p:nvPicPr>
            <p:cNvPr id="120" name="Picture 3">
              <a:extLst>
                <a:ext uri="{FF2B5EF4-FFF2-40B4-BE49-F238E27FC236}">
                  <a16:creationId xmlns:a16="http://schemas.microsoft.com/office/drawing/2014/main" id="{C5C40FFF-327E-436B-9D74-8EC753A2DB7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42" y="5785058"/>
              <a:ext cx="143086" cy="231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7" name="Titel">
            <a:extLst>
              <a:ext uri="{FF2B5EF4-FFF2-40B4-BE49-F238E27FC236}">
                <a16:creationId xmlns:a16="http://schemas.microsoft.com/office/drawing/2014/main" id="{67CD20C4-7145-40CE-A355-AA28D8AD4B92}"/>
              </a:ext>
            </a:extLst>
          </p:cNvPr>
          <p:cNvSpPr txBox="1"/>
          <p:nvPr/>
        </p:nvSpPr>
        <p:spPr>
          <a:xfrm>
            <a:off x="371476" y="296863"/>
            <a:ext cx="10108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</a:lstStyle>
          <a:p>
            <a:pPr lvl="0"/>
            <a:r>
              <a:rPr lang="nl-NL" sz="4000" b="1" noProof="0" dirty="0">
                <a:latin typeface="+mj-lt"/>
              </a:rPr>
              <a:t>Handleiding (verkort)</a:t>
            </a:r>
          </a:p>
        </p:txBody>
      </p:sp>
    </p:spTree>
    <p:extLst>
      <p:ext uri="{BB962C8B-B14F-4D97-AF65-F5344CB8AC3E}">
        <p14:creationId xmlns:p14="http://schemas.microsoft.com/office/powerpoint/2010/main" val="561226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96863"/>
            <a:ext cx="5645149" cy="2395967"/>
          </a:xfrm>
        </p:spPr>
        <p:txBody>
          <a:bodyPr anchor="t"/>
          <a:lstStyle>
            <a:lvl1pPr algn="l">
              <a:lnSpc>
                <a:spcPct val="85000"/>
              </a:lnSpc>
              <a:defRPr sz="6000" spc="-120" baseline="0"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41C6C6D-C3CA-4FC9-A485-7EAAB57E7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650" y="2699255"/>
            <a:ext cx="5645149" cy="3430083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jdelijke aanduiding voor tekst 26">
            <a:extLst>
              <a:ext uri="{FF2B5EF4-FFF2-40B4-BE49-F238E27FC236}">
                <a16:creationId xmlns:a16="http://schemas.microsoft.com/office/drawing/2014/main" id="{41AB786A-2A3B-4717-89E5-8E35FE4DBE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056685" y="5896036"/>
            <a:ext cx="2750400" cy="57169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rIns="406800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26E3DA42-E656-4206-A24B-B5FAE257CF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5377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13" name="Logo">
            <a:extLst>
              <a:ext uri="{FF2B5EF4-FFF2-40B4-BE49-F238E27FC236}">
                <a16:creationId xmlns:a16="http://schemas.microsoft.com/office/drawing/2014/main" id="{60F18813-55E5-408E-8ACE-F31156719E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56685" y="5896036"/>
            <a:ext cx="2750400" cy="57169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034265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Vormentaal">
            <a:extLst>
              <a:ext uri="{FF2B5EF4-FFF2-40B4-BE49-F238E27FC236}">
                <a16:creationId xmlns:a16="http://schemas.microsoft.com/office/drawing/2014/main" id="{E44F29B4-B10E-4A7C-9AA2-62C4B57A53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001962"/>
            <a:ext cx="8676000" cy="2484000"/>
          </a:xfrm>
        </p:spPr>
        <p:txBody>
          <a:bodyPr anchor="b"/>
          <a:lstStyle>
            <a:lvl1pPr algn="l">
              <a:lnSpc>
                <a:spcPct val="85000"/>
              </a:lnSpc>
              <a:defRPr sz="6000" spc="-120" baseline="0"/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/>
          <a:p>
            <a:endParaRPr lang="nl-NL"/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0A063B09-27A8-4B81-9B57-D8FFCF678BA4}"/>
              </a:ext>
            </a:extLst>
          </p:cNvPr>
          <p:cNvGrpSpPr>
            <a:grpSpLocks noChangeAspect="1"/>
          </p:cNvGrpSpPr>
          <p:nvPr/>
        </p:nvGrpSpPr>
        <p:grpSpPr>
          <a:xfrm>
            <a:off x="9056685" y="5896036"/>
            <a:ext cx="2750453" cy="571690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BA37A059-A239-4E52-8A9D-E17AA516807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16133F7D-BC85-4324-A4F5-5D35A7A759B6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B14D7D93-0806-4001-A659-50467AAAF4C2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1B30E15-CE1E-40C2-B3D2-3C439183C0D0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164A2669-414D-48BD-AB98-B02F2C9EE3B5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DAB275AD-8ABF-4D9B-94E3-9375F03BA6DA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78D2EA3F-676A-4083-9C45-16E717D51C13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</p:grp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6365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oudsopgav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Vormentaal">
            <a:extLst>
              <a:ext uri="{FF2B5EF4-FFF2-40B4-BE49-F238E27FC236}">
                <a16:creationId xmlns:a16="http://schemas.microsoft.com/office/drawing/2014/main" id="{610CCB28-A748-4AA9-A239-EEA4BBF0E69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0260000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11449050" cy="4419599"/>
          </a:xfrm>
        </p:spPr>
        <p:txBody>
          <a:bodyPr numCol="2" spcCol="180000">
            <a:noAutofit/>
          </a:bodyPr>
          <a:lstStyle>
            <a:lvl1pPr marL="648000" indent="-648000">
              <a:spcBef>
                <a:spcPts val="2800"/>
              </a:spcBef>
              <a:buFont typeface="+mj-lt"/>
              <a:buAutoNum type="arabicPeriod"/>
              <a:defRPr sz="3000" b="1">
                <a:solidFill>
                  <a:schemeClr val="tx1"/>
                </a:solidFill>
              </a:defRPr>
            </a:lvl1pPr>
            <a:lvl2pPr marL="648000" indent="0">
              <a:spcBef>
                <a:spcPts val="200"/>
              </a:spcBef>
              <a:buFont typeface="+mj-lt"/>
              <a:buNone/>
              <a:defRPr sz="1800">
                <a:solidFill>
                  <a:schemeClr val="tx1"/>
                </a:solidFill>
              </a:defRPr>
            </a:lvl2pPr>
          </a:lstStyle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9989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houdsopgave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Vormentaal">
            <a:extLst>
              <a:ext uri="{FF2B5EF4-FFF2-40B4-BE49-F238E27FC236}">
                <a16:creationId xmlns:a16="http://schemas.microsoft.com/office/drawing/2014/main" id="{EAAEE556-E267-4E86-B8C7-B4E4452546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96863"/>
            <a:ext cx="10260000" cy="11604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11449050" cy="4419599"/>
          </a:xfrm>
        </p:spPr>
        <p:txBody>
          <a:bodyPr numCol="2" spcCol="180000">
            <a:noAutofit/>
          </a:bodyPr>
          <a:lstStyle>
            <a:lvl1pPr marL="648000" indent="-648000">
              <a:spcBef>
                <a:spcPts val="2800"/>
              </a:spcBef>
              <a:buClr>
                <a:schemeClr val="accent1"/>
              </a:buClr>
              <a:buFont typeface="+mj-lt"/>
              <a:buAutoNum type="arabicPeriod"/>
              <a:defRPr sz="3000" b="1">
                <a:solidFill>
                  <a:schemeClr val="accent3"/>
                </a:solidFill>
              </a:defRPr>
            </a:lvl1pPr>
            <a:lvl2pPr marL="648000" indent="0">
              <a:spcBef>
                <a:spcPts val="200"/>
              </a:spcBef>
              <a:buFont typeface="+mj-lt"/>
              <a:buNone/>
              <a:defRPr sz="1800">
                <a:solidFill>
                  <a:schemeClr val="accent3"/>
                </a:solidFill>
              </a:defRPr>
            </a:lvl2pPr>
          </a:lstStyle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0224F01-BFD3-4032-8F27-364493696B66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E4A0A9F3-30A5-47A0-A2F5-C567F034DA3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F605AB36-3819-4060-90DA-E95C41610AC9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75A95424-12A7-4B53-ADA1-73DB05791E52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7D333531-FF02-4B8F-A92B-FB8A65B908D3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19FED0C-E443-4B6E-A545-4EC2493707A0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89256D36-415E-4460-B920-A328317F5B3F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F7291F7-3F41-4A72-BD4D-8FFD8E680E4B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4233038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5645148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5645149" cy="4419599"/>
          </a:xfrm>
        </p:spPr>
        <p:txBody>
          <a:bodyPr numCol="1" spcCol="180000">
            <a:noAutofit/>
          </a:bodyPr>
          <a:lstStyle>
            <a:lvl1pPr marL="648000" indent="-648000">
              <a:spcBef>
                <a:spcPts val="2800"/>
              </a:spcBef>
              <a:buFont typeface="+mj-lt"/>
              <a:buAutoNum type="arabicPeriod"/>
              <a:defRPr sz="3000" b="1">
                <a:solidFill>
                  <a:schemeClr val="tx1"/>
                </a:solidFill>
              </a:defRPr>
            </a:lvl1pPr>
            <a:lvl2pPr marL="648000" indent="0">
              <a:spcBef>
                <a:spcPts val="200"/>
              </a:spcBef>
              <a:buFont typeface="+mj-lt"/>
              <a:buNone/>
              <a:defRPr sz="1800">
                <a:solidFill>
                  <a:schemeClr val="tx1"/>
                </a:solidFill>
              </a:defRPr>
            </a:lvl2pPr>
          </a:lstStyle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afbeelding 24">
            <a:extLst>
              <a:ext uri="{FF2B5EF4-FFF2-40B4-BE49-F238E27FC236}">
                <a16:creationId xmlns:a16="http://schemas.microsoft.com/office/drawing/2014/main" id="{7FA7122C-11FD-46BD-AE2D-3F37E88F88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5377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20" name="Logo">
            <a:extLst>
              <a:ext uri="{FF2B5EF4-FFF2-40B4-BE49-F238E27FC236}">
                <a16:creationId xmlns:a16="http://schemas.microsoft.com/office/drawing/2014/main" id="{053E2554-49CE-45F5-9087-DC2D03D595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99221" y="6308761"/>
            <a:ext cx="810000" cy="168361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1728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511123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oofdstuk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878640"/>
            <a:ext cx="10563225" cy="1250698"/>
          </a:xfrm>
        </p:spPr>
        <p:txBody>
          <a:bodyPr/>
          <a:lstStyle>
            <a:lvl1pPr>
              <a:lnSpc>
                <a:spcPct val="100000"/>
              </a:lnSpc>
              <a:defRPr spc="-40" baseline="0"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4878640"/>
            <a:ext cx="885824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4000" b="1" kern="1200" spc="-4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/>
              <a:t>nr.</a:t>
            </a:r>
          </a:p>
        </p:txBody>
      </p:sp>
      <p:grpSp>
        <p:nvGrpSpPr>
          <p:cNvPr id="13" name="Logo">
            <a:extLst>
              <a:ext uri="{FF2B5EF4-FFF2-40B4-BE49-F238E27FC236}">
                <a16:creationId xmlns:a16="http://schemas.microsoft.com/office/drawing/2014/main" id="{131E4FBE-CE9E-49C3-B0DC-AC42D8D7FE39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2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CF560A07-571E-49CB-8BF2-FE03BE61598C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CD13A10B-1187-4201-895D-30E8DEF1EE00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A9AF56A-6CE2-4855-B82D-85682D69039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063D4F54-662C-4A93-8440-C00F6D6910A5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FB0ED5F0-B2E4-4EB4-BCDE-0941DEEFB53E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9" name="Vrije vorm: vorm 18">
              <a:extLst>
                <a:ext uri="{FF2B5EF4-FFF2-40B4-BE49-F238E27FC236}">
                  <a16:creationId xmlns:a16="http://schemas.microsoft.com/office/drawing/2014/main" id="{E18D3603-7DA4-428B-96E2-9E23C770936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0" name="Vrije vorm: vorm 19">
              <a:extLst>
                <a:ext uri="{FF2B5EF4-FFF2-40B4-BE49-F238E27FC236}">
                  <a16:creationId xmlns:a16="http://schemas.microsoft.com/office/drawing/2014/main" id="{6486DE3C-E5E2-4469-ABC8-3029D46C85A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2554584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oofdstuk met afbeelding Blauw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878640"/>
            <a:ext cx="10563225" cy="1250698"/>
          </a:xfrm>
        </p:spPr>
        <p:txBody>
          <a:bodyPr/>
          <a:lstStyle>
            <a:lvl1pPr>
              <a:lnSpc>
                <a:spcPct val="100000"/>
              </a:lnSpc>
              <a:defRPr spc="-40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4878640"/>
            <a:ext cx="885824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4000" b="1" kern="1200" spc="-40" baseline="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/>
              <a:t>nr.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8154B1E2-03C9-4C2E-B0D6-C4E6F2009E69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D8B74DBB-28C8-47E9-AA27-F8D399B9526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4B2EC2F3-D1E1-4014-90D5-4F8B24861A3A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B1C2803A-0EF6-4E34-9DB4-496EB7F724D8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9C63037-3A08-47AF-A098-63FFDD89854B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43C48D06-7C65-4FAB-A385-32C7A78D546F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13146446-781B-4CD5-8D83-F40D7172B4A9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7C1F7F4C-FA11-4AC0-BBB4-F6B1E8762A2A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500225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5F28369-D853-41FC-B421-7149A2BF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0108030" cy="1160403"/>
          </a:xfrm>
          <a:prstGeom prst="rect">
            <a:avLst/>
          </a:prstGeom>
        </p:spPr>
        <p:txBody>
          <a:bodyPr vert="horz" lIns="0" tIns="36000" rIns="0" bIns="0" rtlCol="0" anchor="t" anchorCtr="0">
            <a:noAutofit/>
          </a:bodyPr>
          <a:lstStyle/>
          <a:p>
            <a:endParaRPr lang="nl-NL" noProof="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C07AA40-F257-4F75-AEE1-A6910D0C5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5" y="1709739"/>
            <a:ext cx="11449050" cy="43561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  <a:p>
            <a:pPr lvl="5"/>
            <a:r>
              <a:rPr lang="nl-NL" noProof="0" dirty="0"/>
              <a:t>Zesde niveau</a:t>
            </a:r>
          </a:p>
          <a:p>
            <a:pPr lvl="6"/>
            <a:r>
              <a:rPr lang="nl-NL" noProof="0" dirty="0"/>
              <a:t>Zevende niveau - Subtitel</a:t>
            </a:r>
          </a:p>
          <a:p>
            <a:pPr lvl="7"/>
            <a:r>
              <a:rPr lang="nl-NL" noProof="0" dirty="0"/>
              <a:t>Achtste niveau - Subtitel</a:t>
            </a:r>
          </a:p>
          <a:p>
            <a:pPr lvl="8"/>
            <a:r>
              <a:rPr lang="nl-NL" noProof="0" dirty="0"/>
              <a:t>Negende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3F86E3F-0C63-4E97-895C-45E3D9DA10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5999" y="7020000"/>
            <a:ext cx="1620000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rgbClr val="E6E6E6"/>
                </a:solidFill>
              </a:defRPr>
            </a:lvl1pPr>
          </a:lstStyle>
          <a:p>
            <a:fld id="{306E324E-C3C3-41F8-B247-72E8AF23EF55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77FCBCE-DC2F-4902-A3CE-81254D6F4A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0568" y="6325170"/>
            <a:ext cx="5296057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EA90362-143D-4A57-889A-3B5E336B0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1476" y="6325170"/>
            <a:ext cx="311944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6589CDBE-486A-4F25-97F6-565E28667672}" type="slidenum">
              <a:rPr lang="nl-NL" smtClean="0"/>
              <a:t>‹nr.›</a:t>
            </a:fld>
            <a:endParaRPr lang="nl-NL"/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AC2B3D40-4D66-4B96-8808-38A2F4F4C97E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71AEE973-A991-4793-A737-1C2D82A7AA3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E6AAFCD-6B85-4093-8424-57DECBB9020C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804F2F31-380C-400D-9AC4-1FDFA21E5423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95ECC52-9B4D-430D-979C-990E6A3C971C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4085E259-5C17-488D-9829-4345C64B80F9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9DFBDC82-81BF-49C8-9ADC-C124E19655F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24B01084-4721-4A15-87C0-03BBF8FE1D2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5423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-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buFont typeface="+mj-lt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432000" indent="-432000" algn="l" defTabSz="914400" rtl="0" eaLnBrk="1" latinLnBrk="0" hangingPunct="1">
        <a:lnSpc>
          <a:spcPct val="100000"/>
        </a:lnSpc>
        <a:spcBef>
          <a:spcPts val="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432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+mj-lt"/>
        <a:buAutoNum type="alphaLcPeriod"/>
        <a:defRPr lang="nl-NL" sz="1800" kern="1200" noProof="0" dirty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lang="nl-NL" sz="3000" kern="1200" noProof="0" dirty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234">
          <p15:clr>
            <a:srgbClr val="F26B43"/>
          </p15:clr>
        </p15:guide>
        <p15:guide id="4" pos="7446">
          <p15:clr>
            <a:srgbClr val="F26B43"/>
          </p15:clr>
        </p15:guide>
        <p15:guide id="5" orient="horz" pos="187">
          <p15:clr>
            <a:srgbClr val="F26B43"/>
          </p15:clr>
        </p15:guide>
        <p15:guide id="6" orient="horz" pos="1071">
          <p15:clr>
            <a:srgbClr val="F26B43"/>
          </p15:clr>
        </p15:guide>
        <p15:guide id="7" orient="horz" pos="3861">
          <p15:clr>
            <a:srgbClr val="F26B43"/>
          </p15:clr>
        </p15:guide>
        <p15:guide id="8" orient="horz" pos="398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stagemarkt.nl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www.groengrondinfra.nl/t-rijbewijs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www.yuverta.nl/" TargetMode="Externa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0148E16F-61E5-4815-B828-34CBA73096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650" y="2610355"/>
            <a:ext cx="5928496" cy="3518983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Voorlichting over de opleiding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Medewerker agrarisch Loonwerk Niveau 2  BOL / BBL</a:t>
            </a:r>
            <a:endParaRPr lang="nl-NL" b="1" dirty="0">
              <a:solidFill>
                <a:schemeClr val="bg1"/>
              </a:solidFill>
            </a:endParaRPr>
          </a:p>
          <a:p>
            <a:endParaRPr lang="nl-NL" dirty="0"/>
          </a:p>
          <a:p>
            <a:r>
              <a:rPr lang="nl-NL" sz="3200" i="1" dirty="0"/>
              <a:t>Heb je een vraag, stel hem gerust!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438864F-2C3D-4EBC-8787-9E010F4FE6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96862"/>
            <a:ext cx="8958956" cy="2088000"/>
          </a:xfrm>
        </p:spPr>
        <p:txBody>
          <a:bodyPr/>
          <a:lstStyle/>
          <a:p>
            <a:r>
              <a:rPr lang="nl-NL" sz="8000" dirty="0"/>
              <a:t>Welkom!</a:t>
            </a:r>
            <a:br>
              <a:rPr lang="nl-NL" sz="5400" dirty="0"/>
            </a:b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78797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1"/>
          <p:cNvSpPr txBox="1">
            <a:spLocks/>
          </p:cNvSpPr>
          <p:nvPr/>
        </p:nvSpPr>
        <p:spPr bwMode="auto">
          <a:xfrm>
            <a:off x="606577" y="344770"/>
            <a:ext cx="6946397" cy="4929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nl-NL" sz="4000" b="1" dirty="0">
                <a:solidFill>
                  <a:srgbClr val="002060"/>
                </a:solidFill>
                <a:latin typeface="+mj-lt"/>
                <a:cs typeface="Arial" pitchFamily="34" charset="0"/>
              </a:rPr>
              <a:t>Praktijk in de opleiding</a:t>
            </a:r>
            <a:br>
              <a:rPr lang="nl-NL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br>
              <a:rPr lang="nl-NL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nl-NL" sz="24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Let op: geen praktijkschool!</a:t>
            </a:r>
            <a:r>
              <a:rPr lang="nl-NL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nl-NL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nl-NL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Praktijkleren (jaar 1 &amp; 2)</a:t>
            </a:r>
            <a:b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eigen machinepark</a:t>
            </a:r>
            <a:b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inhuren machines</a:t>
            </a:r>
          </a:p>
          <a:p>
            <a:pPr marL="0" indent="0">
              <a:buNone/>
            </a:pPr>
            <a:endParaRPr lang="nl-NL" sz="2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Excursies</a:t>
            </a:r>
          </a:p>
          <a:p>
            <a: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Gastdocenten</a:t>
            </a:r>
          </a:p>
          <a:p>
            <a: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Stage (BPV)</a:t>
            </a:r>
          </a:p>
          <a:p>
            <a: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BBL gaat werken</a:t>
            </a:r>
            <a:endParaRPr lang="nl-NL" sz="1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nl-NL" sz="2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br>
              <a:rPr lang="nl-NL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nl-NL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br>
              <a:rPr lang="nl-NL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nl-NL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087F601-79A6-4BD6-945A-2CC1DE2AB7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611" y="1842978"/>
            <a:ext cx="5127812" cy="3172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78782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261A44-1077-45EB-8B90-F1CC356CA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Stage 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39FF02B-CA80-4BA0-94A8-4817B98266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sz="2300" dirty="0">
              <a:latin typeface="+mj-lt"/>
            </a:endParaRPr>
          </a:p>
          <a:p>
            <a:endParaRPr lang="nl-NL" sz="2300" dirty="0">
              <a:latin typeface="+mj-lt"/>
            </a:endParaRPr>
          </a:p>
          <a:p>
            <a:endParaRPr lang="nl-NL" sz="2300" dirty="0">
              <a:latin typeface="+mj-lt"/>
            </a:endParaRPr>
          </a:p>
          <a:p>
            <a:endParaRPr lang="nl-NL" sz="2300" dirty="0">
              <a:latin typeface="+mj-lt"/>
            </a:endParaRP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Picture 2" descr="H:\presentatie\20110509-_MG_9457.jpg">
            <a:extLst>
              <a:ext uri="{FF2B5EF4-FFF2-40B4-BE49-F238E27FC236}">
                <a16:creationId xmlns:a16="http://schemas.microsoft.com/office/drawing/2014/main" id="{B8CD2C0A-5F57-457C-8E9F-1483EBC9C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258" y="3913982"/>
            <a:ext cx="4185729" cy="2793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718352D5-EA7A-4DFC-8514-CA74533B6A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602" y="2494568"/>
            <a:ext cx="4018923" cy="3014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A26F4ECD-1379-49CD-A52E-96C3833BF068}"/>
              </a:ext>
            </a:extLst>
          </p:cNvPr>
          <p:cNvSpPr txBox="1"/>
          <p:nvPr/>
        </p:nvSpPr>
        <p:spPr>
          <a:xfrm>
            <a:off x="371475" y="1709738"/>
            <a:ext cx="664188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400" b="1" dirty="0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Stage = beroepspraktijkvorming (BPV)</a:t>
            </a:r>
          </a:p>
          <a:p>
            <a:r>
              <a:rPr lang="nl-NL" sz="2400" b="1" dirty="0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Alleen bij gecertificeerde bedrijven: </a:t>
            </a:r>
            <a:r>
              <a:rPr lang="nl-NL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4"/>
              </a:rPr>
              <a:t>www.stagemarkt.nl</a:t>
            </a:r>
            <a:r>
              <a:rPr lang="nl-NL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nl-NL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Medewerker agrarisch loonwerk, </a:t>
            </a:r>
            <a:r>
              <a:rPr lang="nl-NL" sz="24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Crebo</a:t>
            </a:r>
            <a:r>
              <a:rPr lang="nl-NL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25555</a:t>
            </a:r>
          </a:p>
          <a:p>
            <a:endParaRPr lang="nl-NL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677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4545BB-41A3-4391-9CC0-5FB90C14F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Begeleiding en ondersteuning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278C735-7EF6-4BFC-A01C-CB528F9A9C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sz="3000" dirty="0"/>
              <a:t>Coaching</a:t>
            </a:r>
          </a:p>
          <a:p>
            <a:r>
              <a:rPr lang="nl-NL" sz="3000" dirty="0"/>
              <a:t>Zorgteam</a:t>
            </a:r>
          </a:p>
          <a:p>
            <a:r>
              <a:rPr lang="nl-NL" sz="3000" dirty="0"/>
              <a:t>Studiecentrum</a:t>
            </a:r>
          </a:p>
        </p:txBody>
      </p:sp>
      <p:pic>
        <p:nvPicPr>
          <p:cNvPr id="4" name="Picture 3" descr="H:\presentatie\20110509-_MG_9280.jpg">
            <a:extLst>
              <a:ext uri="{FF2B5EF4-FFF2-40B4-BE49-F238E27FC236}">
                <a16:creationId xmlns:a16="http://schemas.microsoft.com/office/drawing/2014/main" id="{053065EE-C3E5-46CF-9866-9B6181E55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411" y="1032484"/>
            <a:ext cx="3470465" cy="52056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64172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261A44-1077-45EB-8B90-F1CC356CA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Beroepen  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39FF02B-CA80-4BA0-94A8-4817B98266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 sz="2300" dirty="0">
              <a:latin typeface="+mj-lt"/>
            </a:endParaRPr>
          </a:p>
          <a:p>
            <a:endParaRPr lang="nl-NL" sz="2300" dirty="0">
              <a:latin typeface="+mj-lt"/>
            </a:endParaRPr>
          </a:p>
          <a:p>
            <a:endParaRPr lang="nl-NL" sz="2300" dirty="0">
              <a:latin typeface="+mj-lt"/>
            </a:endParaRPr>
          </a:p>
          <a:p>
            <a:endParaRPr lang="nl-NL" sz="2300" dirty="0">
              <a:latin typeface="+mj-lt"/>
            </a:endParaRP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0EE60BA-55ED-4727-87BA-25DE4416CDE6}"/>
              </a:ext>
            </a:extLst>
          </p:cNvPr>
          <p:cNvSpPr txBox="1">
            <a:spLocks/>
          </p:cNvSpPr>
          <p:nvPr/>
        </p:nvSpPr>
        <p:spPr>
          <a:xfrm>
            <a:off x="371475" y="1457266"/>
            <a:ext cx="6275040" cy="2520280"/>
          </a:xfrm>
          <a:prstGeom prst="rect">
            <a:avLst/>
          </a:prstGeom>
        </p:spPr>
        <p:txBody>
          <a:bodyPr>
            <a:normAutofit/>
          </a:bodyPr>
          <a:lstStyle>
            <a:lvl1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8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2000" indent="-43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4000" indent="-43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nl-NL" sz="18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lang="nl-NL" sz="3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agrarisch/cultuurtechnisch loonwerk</a:t>
            </a:r>
          </a:p>
          <a:p>
            <a: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groot groen</a:t>
            </a:r>
          </a:p>
          <a:p>
            <a: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doorstromen monteursopleiding</a:t>
            </a:r>
          </a:p>
          <a:p>
            <a:r>
              <a:rPr lang="nl-NL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doorstromen machinistenopleiding</a:t>
            </a:r>
          </a:p>
          <a:p>
            <a:endParaRPr lang="nl-NL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10" descr="hoekstra-en-zoon099">
            <a:extLst>
              <a:ext uri="{FF2B5EF4-FFF2-40B4-BE49-F238E27FC236}">
                <a16:creationId xmlns:a16="http://schemas.microsoft.com/office/drawing/2014/main" id="{08570BFA-1204-4E2E-8F69-B02232935A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72" b="14240"/>
          <a:stretch/>
        </p:blipFill>
        <p:spPr bwMode="auto">
          <a:xfrm>
            <a:off x="6997641" y="2492237"/>
            <a:ext cx="4471758" cy="2854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http://t2.gstatic.com/images?q=tbn:ANd9GcTiCHO0O5obuh6fOH8NYakTRsajO_zkGMLaTKfCBUE07DE9MphySwOaB66gnQ">
            <a:extLst>
              <a:ext uri="{FF2B5EF4-FFF2-40B4-BE49-F238E27FC236}">
                <a16:creationId xmlns:a16="http://schemas.microsoft.com/office/drawing/2014/main" id="{68B12A9E-0678-44FA-B9AD-1A9880907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776" y="3625022"/>
            <a:ext cx="4121584" cy="2742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08669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D3CDB9-9F3E-4FE2-A12B-CA7DE596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T-rijbewijs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E7E3642-8DA2-435A-9F48-3A71D4C5FC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nl-NL" sz="3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Moet gehaald worden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nl-NL" sz="3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Mogelijke vergoeding vanuit </a:t>
            </a:r>
            <a:r>
              <a:rPr lang="nl-NL" sz="3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Colland</a:t>
            </a:r>
            <a:r>
              <a:rPr lang="nl-NL" sz="3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coördinatie vanuit </a:t>
            </a:r>
            <a:r>
              <a:rPr lang="nl-NL" sz="3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Cumela</a:t>
            </a:r>
            <a:endParaRPr lang="nl-NL" sz="3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89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nl-NL" sz="3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Zie ook de stand van </a:t>
            </a:r>
            <a:r>
              <a:rPr lang="nl-NL" sz="3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Cumela</a:t>
            </a:r>
            <a:r>
              <a:rPr lang="nl-NL" sz="3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beneden bij de ingang van de hal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nl-NL" sz="3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Info: </a:t>
            </a:r>
            <a:r>
              <a:rPr lang="nl-NL" sz="3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http://www.groengrondinfra.nl/t-rijbewijs/</a:t>
            </a:r>
            <a:endParaRPr lang="nl-NL" sz="3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nl-NL" sz="3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E63E9C7-B911-44CE-9998-55BFC9F39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4966" y="4041028"/>
            <a:ext cx="3384376" cy="2214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65352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3143672" y="1844826"/>
            <a:ext cx="7067128" cy="2880319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nl-NL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nl-NL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nl-NL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nl-NL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699248" y="402052"/>
            <a:ext cx="86938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latin typeface="+mj-lt"/>
                <a:cs typeface="Arial" panose="020B0604020202020204" pitchFamily="34" charset="0"/>
              </a:rPr>
              <a:t>Betrokken</a:t>
            </a:r>
            <a:r>
              <a:rPr lang="nl-NL" sz="27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4000" b="1" dirty="0">
                <a:latin typeface="+mj-lt"/>
                <a:cs typeface="Arial" panose="020B0604020202020204" pitchFamily="34" charset="0"/>
              </a:rPr>
              <a:t>bij de maatschappij</a:t>
            </a:r>
          </a:p>
        </p:txBody>
      </p:sp>
      <p:pic>
        <p:nvPicPr>
          <p:cNvPr id="9" name="Tijdelijke aanduiding voor inhoud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451" y="1339702"/>
            <a:ext cx="8445098" cy="4105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78056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261A44-1077-45EB-8B90-F1CC356CA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Aanmelden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39FF02B-CA80-4BA0-94A8-4817B98266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2300" dirty="0">
                <a:latin typeface="+mj-lt"/>
              </a:rPr>
              <a:t>Vanaf 1 november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2300" dirty="0"/>
              <a:t>Met </a:t>
            </a:r>
            <a:r>
              <a:rPr lang="nl-NL" sz="2300" dirty="0" err="1"/>
              <a:t>DigiD</a:t>
            </a:r>
            <a:r>
              <a:rPr lang="nl-NL" sz="2300" dirty="0"/>
              <a:t> online via </a:t>
            </a:r>
            <a:r>
              <a:rPr lang="nl-NL" sz="2300" dirty="0">
                <a:hlinkClick r:id="rId2"/>
              </a:rPr>
              <a:t>www.yuverta.nl</a:t>
            </a:r>
            <a:endParaRPr lang="nl-NL" sz="2300" dirty="0"/>
          </a:p>
          <a:p>
            <a:endParaRPr lang="nl-NL" dirty="0"/>
          </a:p>
          <a:p>
            <a:pPr marL="0" indent="0">
              <a:buNone/>
            </a:pPr>
            <a:r>
              <a:rPr lang="nl-NL" sz="2300" dirty="0">
                <a:latin typeface="+mj-lt"/>
              </a:rPr>
              <a:t>Toelatingsproces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2300" dirty="0"/>
              <a:t>Welkomstgesprek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2300" dirty="0"/>
              <a:t>Let op: maximaal aantal plekken [</a:t>
            </a:r>
            <a:r>
              <a:rPr lang="nl-NL" sz="2300" i="1" dirty="0"/>
              <a:t>bij Techniek en mechanisatie en Entreeopleiding] </a:t>
            </a:r>
          </a:p>
          <a:p>
            <a:pPr marL="0" indent="0">
              <a:buNone/>
            </a:pPr>
            <a:endParaRPr lang="nl-NL" sz="2300" dirty="0">
              <a:latin typeface="+mj-lt"/>
            </a:endParaRPr>
          </a:p>
          <a:p>
            <a:pPr marL="0" indent="0">
              <a:buNone/>
            </a:pPr>
            <a:r>
              <a:rPr lang="nl-NL" sz="2300" dirty="0" err="1">
                <a:latin typeface="+mj-lt"/>
              </a:rPr>
              <a:t>Proefstuderen</a:t>
            </a:r>
            <a:endParaRPr lang="nl-NL" sz="2300" dirty="0"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2300" dirty="0"/>
              <a:t>Kom een keer kijken op school!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2300" dirty="0"/>
              <a:t>Meld je aan bij de ingang </a:t>
            </a:r>
          </a:p>
          <a:p>
            <a:pPr marL="0" indent="0">
              <a:buNone/>
            </a:pPr>
            <a:endParaRPr lang="nl-NL" sz="2300" dirty="0">
              <a:latin typeface="+mj-lt"/>
            </a:endParaRPr>
          </a:p>
          <a:p>
            <a:endParaRPr lang="nl-NL" sz="2300" dirty="0">
              <a:latin typeface="+mj-lt"/>
            </a:endParaRPr>
          </a:p>
          <a:p>
            <a:endParaRPr lang="nl-NL" sz="2300" dirty="0">
              <a:latin typeface="+mj-lt"/>
            </a:endParaRPr>
          </a:p>
          <a:p>
            <a:endParaRPr lang="nl-NL" sz="2300" dirty="0">
              <a:latin typeface="+mj-lt"/>
            </a:endParaRP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51278" y="1521788"/>
            <a:ext cx="5157788" cy="3868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07940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366CEE7-79DA-4C1B-BDC2-210C8E78C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Route naar </a:t>
            </a:r>
            <a:r>
              <a:rPr lang="nl-NL" err="1"/>
              <a:t>Yuverta</a:t>
            </a:r>
            <a:r>
              <a:rPr lang="nl-NL"/>
              <a:t> mbo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4BDC5E9-448C-4938-BFEB-977D721453CD}"/>
              </a:ext>
            </a:extLst>
          </p:cNvPr>
          <p:cNvSpPr/>
          <p:nvPr/>
        </p:nvSpPr>
        <p:spPr>
          <a:xfrm>
            <a:off x="7726017" y="5208104"/>
            <a:ext cx="2199861" cy="1160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FF2B78C8-5BE6-4ECA-8564-195DDDF235BD}"/>
              </a:ext>
            </a:extLst>
          </p:cNvPr>
          <p:cNvSpPr/>
          <p:nvPr/>
        </p:nvSpPr>
        <p:spPr>
          <a:xfrm>
            <a:off x="6107717" y="5227983"/>
            <a:ext cx="1618300" cy="1160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C1C29858-5B0A-4D2E-8D3B-0EE0E30324F9}"/>
              </a:ext>
            </a:extLst>
          </p:cNvPr>
          <p:cNvSpPr txBox="1"/>
          <p:nvPr/>
        </p:nvSpPr>
        <p:spPr>
          <a:xfrm>
            <a:off x="4724400" y="3200399"/>
            <a:ext cx="27431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nl-NL"/>
              <a:t>Klikken om tekst toe te voegen</a:t>
            </a:r>
          </a:p>
        </p:txBody>
      </p:sp>
      <p:pic>
        <p:nvPicPr>
          <p:cNvPr id="6" name="Afbeelding 6">
            <a:extLst>
              <a:ext uri="{FF2B5EF4-FFF2-40B4-BE49-F238E27FC236}">
                <a16:creationId xmlns:a16="http://schemas.microsoft.com/office/drawing/2014/main" id="{DB92898E-4F02-4A40-8620-565E1EC462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541" b="5725"/>
          <a:stretch/>
        </p:blipFill>
        <p:spPr>
          <a:xfrm>
            <a:off x="1400979" y="1069238"/>
            <a:ext cx="8527052" cy="553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369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67C6197-A5C6-40EB-BC1A-17077CDA5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079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3BE08C4-467A-47A3-BC26-003E759B3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159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" r="25382"/>
          <a:stretch/>
        </p:blipFill>
        <p:spPr>
          <a:xfrm>
            <a:off x="-104502" y="0"/>
            <a:ext cx="4588670" cy="6858000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533703" y="541269"/>
            <a:ext cx="331226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Type hier tekst</a:t>
            </a:r>
          </a:p>
          <a:p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nl-NL" sz="2800" dirty="0"/>
              <a:t>…. </a:t>
            </a:r>
          </a:p>
        </p:txBody>
      </p:sp>
      <p:pic>
        <p:nvPicPr>
          <p:cNvPr id="8" name="Afbeelding 7" descr="Afbeelding met binnen, tafel, gebouw, plafond&#10;&#10;Automatisch gegenereerde beschrijving">
            <a:extLst>
              <a:ext uri="{FF2B5EF4-FFF2-40B4-BE49-F238E27FC236}">
                <a16:creationId xmlns:a16="http://schemas.microsoft.com/office/drawing/2014/main" id="{08C5B001-8C1C-4A8A-B980-15510F54EB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02" y="-1339669"/>
            <a:ext cx="12296502" cy="8197669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601C3F8-9102-4EC2-BCCE-2E9E52F484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2873">
            <a:off x="7611949" y="2033475"/>
            <a:ext cx="4042879" cy="4368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18009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94F334-B6E9-443E-A29D-D434162387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0799" y="3958225"/>
            <a:ext cx="9057285" cy="2171113"/>
          </a:xfrm>
        </p:spPr>
        <p:txBody>
          <a:bodyPr/>
          <a:lstStyle/>
          <a:p>
            <a:r>
              <a:rPr lang="nl-NL" dirty="0"/>
              <a:t>Bedankt voor jullie aandacht!</a:t>
            </a:r>
            <a:br>
              <a:rPr lang="nl-NL" dirty="0"/>
            </a:br>
            <a:r>
              <a:rPr lang="nl-NL" sz="4000" dirty="0"/>
              <a:t> </a:t>
            </a: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EAABB8F-F33B-4B99-B84D-D7E043091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794" y="431607"/>
            <a:ext cx="1106678" cy="1106678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928F793F-B4DB-4C2F-835E-7D8721BDC5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600" y="1691775"/>
            <a:ext cx="1327872" cy="100257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9C2282E-342A-49AD-9C93-6461EC6892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9967" y="2847835"/>
            <a:ext cx="1240505" cy="1257734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3346406F-82A8-4D16-A616-214E77F2386B}"/>
              </a:ext>
            </a:extLst>
          </p:cNvPr>
          <p:cNvSpPr txBox="1"/>
          <p:nvPr/>
        </p:nvSpPr>
        <p:spPr>
          <a:xfrm>
            <a:off x="3042365" y="3215092"/>
            <a:ext cx="2466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bg1"/>
                </a:solidFill>
              </a:rPr>
              <a:t>@</a:t>
            </a:r>
            <a:r>
              <a:rPr lang="nl-NL" sz="2800" dirty="0" err="1">
                <a:solidFill>
                  <a:schemeClr val="bg1"/>
                </a:solidFill>
              </a:rPr>
              <a:t>mboboxtel</a:t>
            </a:r>
            <a:r>
              <a:rPr lang="nl-NL" sz="2800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E9BCC9D7-B23D-4E24-995F-24C59B4112CB}"/>
              </a:ext>
            </a:extLst>
          </p:cNvPr>
          <p:cNvSpPr txBox="1"/>
          <p:nvPr/>
        </p:nvSpPr>
        <p:spPr>
          <a:xfrm>
            <a:off x="3042363" y="662263"/>
            <a:ext cx="3806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bg1"/>
                </a:solidFill>
              </a:rPr>
              <a:t>@yuverta.mbo.boxtel 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7735DD28-EDA0-42CF-8131-0AD0EBB6C690}"/>
              </a:ext>
            </a:extLst>
          </p:cNvPr>
          <p:cNvSpPr txBox="1"/>
          <p:nvPr/>
        </p:nvSpPr>
        <p:spPr>
          <a:xfrm>
            <a:off x="3042364" y="1904906"/>
            <a:ext cx="3806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bg1"/>
                </a:solidFill>
              </a:rPr>
              <a:t>@yuverta.mboboxtel  </a:t>
            </a:r>
          </a:p>
        </p:txBody>
      </p:sp>
    </p:spTree>
    <p:extLst>
      <p:ext uri="{BB962C8B-B14F-4D97-AF65-F5344CB8AC3E}">
        <p14:creationId xmlns:p14="http://schemas.microsoft.com/office/powerpoint/2010/main" val="705646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5BB864-9568-40A3-9398-61D07AAFB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Welkom bij ons op school</a:t>
            </a:r>
          </a:p>
        </p:txBody>
      </p:sp>
      <p:pic>
        <p:nvPicPr>
          <p:cNvPr id="11" name="Tijdelijke aanduiding voor inhoud 10">
            <a:extLst>
              <a:ext uri="{FF2B5EF4-FFF2-40B4-BE49-F238E27FC236}">
                <a16:creationId xmlns:a16="http://schemas.microsoft.com/office/drawing/2014/main" id="{04B68820-3BDF-478F-9636-F254BFE6FA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6" y="3307015"/>
            <a:ext cx="3739856" cy="2929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96CC75A8-116C-42EC-BD65-DD24266CED3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38100" y="1281315"/>
            <a:ext cx="6491745" cy="49553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134B5917-4BCD-4970-9D08-AF27BA5CD40E}"/>
              </a:ext>
            </a:extLst>
          </p:cNvPr>
          <p:cNvSpPr/>
          <p:nvPr/>
        </p:nvSpPr>
        <p:spPr>
          <a:xfrm rot="21366251">
            <a:off x="1067902" y="1252965"/>
            <a:ext cx="2597449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Goed nieuws!</a:t>
            </a:r>
          </a:p>
          <a:p>
            <a:pPr algn="ctr"/>
            <a:r>
              <a:rPr lang="nl-NL" sz="1500" b="1" dirty="0">
                <a:latin typeface="Arial" panose="020B0604020202020204" pitchFamily="34" charset="0"/>
                <a:cs typeface="Arial" panose="020B0604020202020204" pitchFamily="34" charset="0"/>
              </a:rPr>
              <a:t>Minderjarige mbo-studenten hebben recht op ov-kaart</a:t>
            </a:r>
          </a:p>
          <a:p>
            <a:pPr algn="ctr"/>
            <a:r>
              <a:rPr lang="nl-NL" sz="1500" b="1" dirty="0">
                <a:latin typeface="Arial" panose="020B0604020202020204" pitchFamily="34" charset="0"/>
                <a:cs typeface="Arial" panose="020B0604020202020204" pitchFamily="34" charset="0"/>
              </a:rPr>
              <a:t>(BBL studenten niet)</a:t>
            </a:r>
          </a:p>
        </p:txBody>
      </p:sp>
    </p:spTree>
    <p:extLst>
      <p:ext uri="{BB962C8B-B14F-4D97-AF65-F5344CB8AC3E}">
        <p14:creationId xmlns:p14="http://schemas.microsoft.com/office/powerpoint/2010/main" val="887029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741FA3-51AB-4254-945F-3555EC9FA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Agrarisch </a:t>
            </a:r>
            <a:br>
              <a:rPr lang="nl-NL" dirty="0"/>
            </a:br>
            <a:r>
              <a:rPr lang="nl-NL" dirty="0"/>
              <a:t>loonwerk</a:t>
            </a:r>
            <a:endParaRPr lang="nl-NL" b="0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B0CBFD17-733C-4506-83DA-893AA108D3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ABA04268-358D-4CB7-A161-4AF485E8D3D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09FBDD15-75BD-42BA-82B1-0B31C1B70F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906" y="0"/>
            <a:ext cx="7094483" cy="6858000"/>
          </a:xfrm>
          <a:prstGeom prst="rect">
            <a:avLst/>
          </a:prstGeom>
        </p:spPr>
      </p:pic>
      <p:pic>
        <p:nvPicPr>
          <p:cNvPr id="7" name="Tijdelijke aanduiding voor afbeelding 5">
            <a:extLst>
              <a:ext uri="{FF2B5EF4-FFF2-40B4-BE49-F238E27FC236}">
                <a16:creationId xmlns:a16="http://schemas.microsoft.com/office/drawing/2014/main" id="{6C14B802-13BE-4025-AF17-18078AA98D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6" r="20756"/>
          <a:stretch>
            <a:fillRect/>
          </a:stretch>
        </p:blipFill>
        <p:spPr>
          <a:xfrm>
            <a:off x="202804" y="1457266"/>
            <a:ext cx="4656000" cy="5307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35062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4729894" y="246982"/>
            <a:ext cx="6101017" cy="6491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2700" b="1" dirty="0">
                <a:solidFill>
                  <a:srgbClr val="009F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Agrarisch loonwerk</a:t>
            </a:r>
          </a:p>
        </p:txBody>
      </p:sp>
      <p:sp>
        <p:nvSpPr>
          <p:cNvPr id="3" name="Ondertitel 2"/>
          <p:cNvSpPr txBox="1">
            <a:spLocks/>
          </p:cNvSpPr>
          <p:nvPr/>
        </p:nvSpPr>
        <p:spPr>
          <a:xfrm>
            <a:off x="4796688" y="1659056"/>
            <a:ext cx="5000903" cy="41448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nl-NL" sz="1800" b="1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3C04AF1-40A6-427D-A627-F6849D527B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02"/>
          <a:stretch/>
        </p:blipFill>
        <p:spPr>
          <a:xfrm rot="21362542">
            <a:off x="734099" y="1234096"/>
            <a:ext cx="3746420" cy="3902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Tijdelijke aanduiding voor inhoud 7">
            <a:extLst>
              <a:ext uri="{FF2B5EF4-FFF2-40B4-BE49-F238E27FC236}">
                <a16:creationId xmlns:a16="http://schemas.microsoft.com/office/drawing/2014/main" id="{E33CDA9F-45A4-4A4D-92CC-122509F0AA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" r="4110"/>
          <a:stretch/>
        </p:blipFill>
        <p:spPr>
          <a:xfrm>
            <a:off x="4729894" y="781372"/>
            <a:ext cx="5326864" cy="434730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F6C66C2E-3266-4EBF-80F5-958CD3946C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80679">
            <a:off x="7413129" y="3608817"/>
            <a:ext cx="4616223" cy="303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19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C66661-C537-476B-BEE9-B65454B32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Opbouw van de opleiding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C4436A-64D3-4F8E-B363-9FF180527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6780CAA-FCEE-41EC-8A9B-C3D7EAB21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66" y="1752264"/>
            <a:ext cx="7336659" cy="437707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88F6F22-CC7B-4370-BA84-4BEB577A00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22" y="3723472"/>
            <a:ext cx="4256498" cy="2837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62973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3480" y="692696"/>
            <a:ext cx="9128665" cy="792088"/>
          </a:xfrm>
        </p:spPr>
        <p:txBody>
          <a:bodyPr>
            <a:noAutofit/>
          </a:bodyPr>
          <a:lstStyle/>
          <a:p>
            <a:r>
              <a:rPr lang="nl-NL" sz="2700" dirty="0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nl-NL" dirty="0">
                <a:solidFill>
                  <a:srgbClr val="002060"/>
                </a:solidFill>
                <a:cs typeface="Arial" pitchFamily="34" charset="0"/>
              </a:rPr>
              <a:t>Medewerker agrarisch loonwerk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35200" y="1359684"/>
            <a:ext cx="9256945" cy="5013176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endParaRPr lang="nl-NL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Gemechaniseerde werkzaamheden t.b.v. bodemverzorging, teeltvoorbereiding,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gewasverzorging en oogst</a:t>
            </a:r>
            <a:b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endParaRPr kumimoji="0" lang="nl-NL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Onderhoud van het materieel en de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werkplek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endParaRPr kumimoji="0" lang="nl-NL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Periodiek onderhoud machines en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verrichten van reparaties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</a:t>
            </a:r>
            <a:b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</a:t>
            </a:r>
            <a:r>
              <a:rPr kumimoji="0" lang="nl-NL" sz="24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Kortom: uitvoerend en signalerend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7825F25-B7E8-46E5-9256-4E0F297E3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692" y="2049506"/>
            <a:ext cx="4846740" cy="363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306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6543D2-4FD0-4D23-A379-A8525BA56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Waar gaat het om?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EC0D228-1142-4768-9139-69B7C029E0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nl-NL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Kennis </a:t>
            </a:r>
            <a:r>
              <a:rPr lang="nl-NL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 over machines, onderhoud, bodem, teelt en organiseren</a:t>
            </a:r>
            <a:endParaRPr lang="nl-NL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nl-NL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Houding </a:t>
            </a:r>
            <a:r>
              <a:rPr lang="nl-NL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 omgaan met druk en tegenslag</a:t>
            </a:r>
            <a:endParaRPr lang="nl-NL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nl-NL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Vaardigheden </a:t>
            </a:r>
            <a:r>
              <a:rPr lang="nl-NL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 vakdeskundigheid toepassen</a:t>
            </a:r>
            <a:endParaRPr lang="nl-NL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16000" lvl="1" indent="0">
              <a:buNone/>
            </a:pPr>
            <a:endParaRPr lang="nl-NL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16000" lvl="1" indent="0">
              <a:buNone/>
            </a:pPr>
            <a:endParaRPr lang="nl-NL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16000" lvl="1" indent="0">
              <a:buNone/>
            </a:pPr>
            <a:endParaRPr lang="nl-NL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16000" lvl="1" indent="0">
              <a:buNone/>
            </a:pPr>
            <a:r>
              <a:rPr lang="nl-NL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Onze kracht:</a:t>
            </a:r>
          </a:p>
          <a:p>
            <a:pPr lvl="1"/>
            <a:r>
              <a:rPr lang="nl-NL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Kleinschaligheid</a:t>
            </a:r>
          </a:p>
          <a:p>
            <a:pPr lvl="1"/>
            <a:r>
              <a:rPr lang="nl-NL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Sfeer</a:t>
            </a:r>
          </a:p>
          <a:p>
            <a:pPr lvl="1"/>
            <a:r>
              <a:rPr lang="nl-NL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Persoonlijke omgang</a:t>
            </a:r>
          </a:p>
          <a:p>
            <a:pPr marL="0" indent="0">
              <a:buNone/>
            </a:pPr>
            <a:endParaRPr lang="nl-NL" sz="2400" b="1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br>
              <a:rPr lang="nl-NL" sz="24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AC9E7BC-FAA4-4CBB-A67F-2EB5BBAE1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8282" y="2316706"/>
            <a:ext cx="4057090" cy="367565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E1933B2-349D-47E3-8DC0-4E7FFF88C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486" y="3846475"/>
            <a:ext cx="3265643" cy="214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83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FDFEC0-2B9C-44F3-8285-E143A0FDC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Inhoud van de opleiding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C3607DB-5C72-4B4D-80C4-72C8923B6F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20C8F669-0B68-4EDD-BF40-F4049EA2B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438" y="2726482"/>
            <a:ext cx="7348493" cy="413151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D48AAEE-9B50-4CF9-9EE5-6028AEC25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92" y="4342611"/>
            <a:ext cx="4319081" cy="240778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66AE2AFA-FB6C-4662-BCA1-99F45FF9F73A}"/>
              </a:ext>
            </a:extLst>
          </p:cNvPr>
          <p:cNvSpPr txBox="1"/>
          <p:nvPr/>
        </p:nvSpPr>
        <p:spPr>
          <a:xfrm>
            <a:off x="3291523" y="1191779"/>
            <a:ext cx="4267936" cy="31393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Vakgericht (1</a:t>
            </a:r>
            <a:r>
              <a:rPr lang="nl-NL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 jaar)</a:t>
            </a:r>
          </a:p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IBS 1.1 Veilig werken</a:t>
            </a:r>
          </a:p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IBS 1.2 Bodem en bemesten</a:t>
            </a:r>
          </a:p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IBS 1.3 Zaaien, poten, planten</a:t>
            </a:r>
          </a:p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IBS 1.4 Oogsten (ruwvoederwinning)</a:t>
            </a:r>
          </a:p>
          <a:p>
            <a:endParaRPr lang="nl-NL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Algemeen</a:t>
            </a:r>
          </a:p>
          <a:p>
            <a:pPr marL="285750" indent="-285750">
              <a:buFontTx/>
              <a:buChar char="-"/>
            </a:pPr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Nederlands</a:t>
            </a:r>
          </a:p>
          <a:p>
            <a:pPr marL="285750" indent="-285750">
              <a:buFontTx/>
              <a:buChar char="-"/>
            </a:pPr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Rekenen</a:t>
            </a:r>
          </a:p>
          <a:p>
            <a:pPr marL="285750" indent="-285750">
              <a:buFontTx/>
              <a:buChar char="-"/>
            </a:pPr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Coaching</a:t>
            </a:r>
          </a:p>
          <a:p>
            <a:pPr marL="285750" indent="-285750">
              <a:buFontTx/>
              <a:buChar char="-"/>
            </a:pPr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Burgerschap</a:t>
            </a:r>
          </a:p>
        </p:txBody>
      </p:sp>
    </p:spTree>
    <p:extLst>
      <p:ext uri="{BB962C8B-B14F-4D97-AF65-F5344CB8AC3E}">
        <p14:creationId xmlns:p14="http://schemas.microsoft.com/office/powerpoint/2010/main" val="3046558754"/>
      </p:ext>
    </p:extLst>
  </p:cSld>
  <p:clrMapOvr>
    <a:masterClrMapping/>
  </p:clrMapOvr>
</p:sld>
</file>

<file path=ppt/theme/theme1.xml><?xml version="1.0" encoding="utf-8"?>
<a:theme xmlns:a="http://schemas.openxmlformats.org/drawingml/2006/main" name="Yuverta">
  <a:themeElements>
    <a:clrScheme name="Yuverta">
      <a:dk1>
        <a:srgbClr val="000644"/>
      </a:dk1>
      <a:lt1>
        <a:sysClr val="window" lastClr="FFFFFF"/>
      </a:lt1>
      <a:dk2>
        <a:srgbClr val="000644"/>
      </a:dk2>
      <a:lt2>
        <a:srgbClr val="FFFFFF"/>
      </a:lt2>
      <a:accent1>
        <a:srgbClr val="A7FF00"/>
      </a:accent1>
      <a:accent2>
        <a:srgbClr val="000644"/>
      </a:accent2>
      <a:accent3>
        <a:srgbClr val="B1B8B8"/>
      </a:accent3>
      <a:accent4>
        <a:srgbClr val="B8A1FF"/>
      </a:accent4>
      <a:accent5>
        <a:srgbClr val="FF2F00"/>
      </a:accent5>
      <a:accent6>
        <a:srgbClr val="7CCBFF"/>
      </a:accent6>
      <a:hlink>
        <a:srgbClr val="B1B8B8"/>
      </a:hlink>
      <a:folHlink>
        <a:srgbClr val="B1B8B8"/>
      </a:folHlink>
    </a:clrScheme>
    <a:fontScheme name="Yuverta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uverta - met voorbeeld dias (2).pptx" id="{4569C4D1-9F07-4AE2-A464-8B4ED3EE4D49}" vid="{721D7E74-A957-4126-9EB0-7D9445706D32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9C8769F2241BF448474928702CAE9D7" ma:contentTypeVersion="16" ma:contentTypeDescription="Een nieuw document maken." ma:contentTypeScope="" ma:versionID="d75c15437b6635e0b6dcdd5102bd8196">
  <xsd:schema xmlns:xsd="http://www.w3.org/2001/XMLSchema" xmlns:xs="http://www.w3.org/2001/XMLSchema" xmlns:p="http://schemas.microsoft.com/office/2006/metadata/properties" xmlns:ns3="2bb413fd-babb-4867-b2bc-0aef98398410" xmlns:ns4="d5fe99f1-035d-481e-bfa4-5acf5fe0a6f5" targetNamespace="http://schemas.microsoft.com/office/2006/metadata/properties" ma:root="true" ma:fieldsID="450ec959f0f7102f182511aca870b4d8" ns3:_="" ns4:_="">
    <xsd:import namespace="2bb413fd-babb-4867-b2bc-0aef98398410"/>
    <xsd:import namespace="d5fe99f1-035d-481e-bfa4-5acf5fe0a6f5"/>
    <xsd:element name="properties">
      <xsd:complexType>
        <xsd:sequence>
          <xsd:element name="documentManagement">
            <xsd:complexType>
              <xsd:all>
                <xsd:element ref="ns3:CloudMigratorOriginId" minOccurs="0"/>
                <xsd:element ref="ns3:FileHash" minOccurs="0"/>
                <xsd:element ref="ns3:CloudMigratorVersion" minOccurs="0"/>
                <xsd:element ref="ns3:UniqueSourceRef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b413fd-babb-4867-b2bc-0aef98398410" elementFormDefault="qualified">
    <xsd:import namespace="http://schemas.microsoft.com/office/2006/documentManagement/types"/>
    <xsd:import namespace="http://schemas.microsoft.com/office/infopath/2007/PartnerControls"/>
    <xsd:element name="CloudMigratorOriginId" ma:index="8" nillable="true" ma:displayName="CloudMigratorOriginId" ma:internalName="CloudMigratorOriginId">
      <xsd:simpleType>
        <xsd:restriction base="dms:Note">
          <xsd:maxLength value="255"/>
        </xsd:restriction>
      </xsd:simpleType>
    </xsd:element>
    <xsd:element name="FileHash" ma:index="9" nillable="true" ma:displayName="FileHash" ma:internalName="FileHash">
      <xsd:simpleType>
        <xsd:restriction base="dms:Note">
          <xsd:maxLength value="255"/>
        </xsd:restriction>
      </xsd:simpleType>
    </xsd:element>
    <xsd:element name="CloudMigratorVersion" ma:index="10" nillable="true" ma:displayName="CloudMigratorVersion" ma:internalName="CloudMigratorVersion">
      <xsd:simpleType>
        <xsd:restriction base="dms:Note">
          <xsd:maxLength value="255"/>
        </xsd:restriction>
      </xsd:simpleType>
    </xsd:element>
    <xsd:element name="UniqueSourceRef" ma:index="11" nillable="true" ma:displayName="UniqueSourceRef" ma:internalName="UniqueSourceRef">
      <xsd:simpleType>
        <xsd:restriction base="dms:Note">
          <xsd:maxLength value="255"/>
        </xsd:restriction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fe99f1-035d-481e-bfa4-5acf5fe0a6f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ileHash xmlns="2bb413fd-babb-4867-b2bc-0aef98398410" xsi:nil="true"/>
    <CloudMigratorVersion xmlns="2bb413fd-babb-4867-b2bc-0aef98398410" xsi:nil="true"/>
    <UniqueSourceRef xmlns="2bb413fd-babb-4867-b2bc-0aef98398410" xsi:nil="true"/>
    <CloudMigratorOriginId xmlns="2bb413fd-babb-4867-b2bc-0aef98398410" xsi:nil="true"/>
  </documentManagement>
</p:properties>
</file>

<file path=customXml/itemProps1.xml><?xml version="1.0" encoding="utf-8"?>
<ds:datastoreItem xmlns:ds="http://schemas.openxmlformats.org/officeDocument/2006/customXml" ds:itemID="{3BDA500A-106C-4A6A-B4B7-42DBEBE7EE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bb413fd-babb-4867-b2bc-0aef98398410"/>
    <ds:schemaRef ds:uri="d5fe99f1-035d-481e-bfa4-5acf5fe0a6f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08B8312-0305-4220-B809-5BA9702EF2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70413E8-72A5-4947-9567-02F74BD686DF}">
  <ds:schemaRefs>
    <ds:schemaRef ds:uri="http://purl.org/dc/dcmitype/"/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d5fe99f1-035d-481e-bfa4-5acf5fe0a6f5"/>
    <ds:schemaRef ds:uri="http://schemas.microsoft.com/office/infopath/2007/PartnerControls"/>
    <ds:schemaRef ds:uri="2bb413fd-babb-4867-b2bc-0aef98398410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2327</TotalTime>
  <Words>390</Words>
  <Application>Microsoft Office PowerPoint</Application>
  <PresentationFormat>Breedbeeld</PresentationFormat>
  <Paragraphs>123</Paragraphs>
  <Slides>20</Slides>
  <Notes>3</Notes>
  <HiddenSlides>1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20</vt:i4>
      </vt:variant>
    </vt:vector>
  </HeadingPairs>
  <TitlesOfParts>
    <vt:vector size="24" baseType="lpstr">
      <vt:lpstr>Arial</vt:lpstr>
      <vt:lpstr>Arial Black</vt:lpstr>
      <vt:lpstr>Calibri</vt:lpstr>
      <vt:lpstr>Yuverta</vt:lpstr>
      <vt:lpstr>Welkom!  </vt:lpstr>
      <vt:lpstr>PowerPoint-presentatie</vt:lpstr>
      <vt:lpstr>Welkom bij ons op school</vt:lpstr>
      <vt:lpstr>Agrarisch  loonwerk</vt:lpstr>
      <vt:lpstr>PowerPoint-presentatie</vt:lpstr>
      <vt:lpstr>Opbouw van de opleiding</vt:lpstr>
      <vt:lpstr> Medewerker agrarisch loonwerk</vt:lpstr>
      <vt:lpstr>Waar gaat het om?</vt:lpstr>
      <vt:lpstr>Inhoud van de opleiding</vt:lpstr>
      <vt:lpstr>PowerPoint-presentatie</vt:lpstr>
      <vt:lpstr>Stage </vt:lpstr>
      <vt:lpstr>Begeleiding en ondersteuning</vt:lpstr>
      <vt:lpstr>Beroepen  </vt:lpstr>
      <vt:lpstr>T-rijbewijs</vt:lpstr>
      <vt:lpstr> </vt:lpstr>
      <vt:lpstr>Aanmelden</vt:lpstr>
      <vt:lpstr>Route naar Yuverta mbo</vt:lpstr>
      <vt:lpstr>PowerPoint-presentatie</vt:lpstr>
      <vt:lpstr>PowerPoint-presentatie</vt:lpstr>
      <vt:lpstr>Bedankt voor jullie aandacht!  </vt:lpstr>
    </vt:vector>
  </TitlesOfParts>
  <Company>Helicon Opleidingen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Noortje Wijnstok</dc:creator>
  <cp:lastModifiedBy>René Hoezen</cp:lastModifiedBy>
  <cp:revision>92</cp:revision>
  <dcterms:created xsi:type="dcterms:W3CDTF">2018-09-19T10:49:48Z</dcterms:created>
  <dcterms:modified xsi:type="dcterms:W3CDTF">2022-03-29T12:41:51Z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0x010100C9C8769F2241BF448474928702CAE9D7</vt:lpwstr>
  </property>
</Properties>
</file>